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tags/tag4.xml" ContentType="application/vnd.openxmlformats-officedocument.presentationml.tags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tags/tag5.xml" ContentType="application/vnd.openxmlformats-officedocument.presentationml.tags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tags/tag6.xml" ContentType="application/vnd.openxmlformats-officedocument.presentationml.tags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notesSlides/notesSlide2.xml" ContentType="application/vnd.openxmlformats-officedocument.presentationml.notesSlide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tags/tag7.xml" ContentType="application/vnd.openxmlformats-officedocument.presentationml.tags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29"/>
  </p:notesMasterIdLst>
  <p:handoutMasterIdLst>
    <p:handoutMasterId r:id="rId30"/>
  </p:handoutMasterIdLst>
  <p:sldIdLst>
    <p:sldId id="558" r:id="rId2"/>
    <p:sldId id="853" r:id="rId3"/>
    <p:sldId id="824" r:id="rId4"/>
    <p:sldId id="1000" r:id="rId5"/>
    <p:sldId id="1001" r:id="rId6"/>
    <p:sldId id="1002" r:id="rId7"/>
    <p:sldId id="1004" r:id="rId8"/>
    <p:sldId id="999" r:id="rId9"/>
    <p:sldId id="954" r:id="rId10"/>
    <p:sldId id="936" r:id="rId11"/>
    <p:sldId id="962" r:id="rId12"/>
    <p:sldId id="971" r:id="rId13"/>
    <p:sldId id="958" r:id="rId14"/>
    <p:sldId id="1005" r:id="rId15"/>
    <p:sldId id="959" r:id="rId16"/>
    <p:sldId id="869" r:id="rId17"/>
    <p:sldId id="964" r:id="rId18"/>
    <p:sldId id="854" r:id="rId19"/>
    <p:sldId id="1003" r:id="rId20"/>
    <p:sldId id="849" r:id="rId21"/>
    <p:sldId id="989" r:id="rId22"/>
    <p:sldId id="982" r:id="rId23"/>
    <p:sldId id="983" r:id="rId24"/>
    <p:sldId id="984" r:id="rId25"/>
    <p:sldId id="985" r:id="rId26"/>
    <p:sldId id="986" r:id="rId27"/>
    <p:sldId id="988" r:id="rId28"/>
  </p:sldIdLst>
  <p:sldSz cx="9144000" cy="6858000" type="screen4x3"/>
  <p:notesSz cx="6997700" cy="9271000"/>
  <p:custDataLst>
    <p:tags r:id="rId31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432FF"/>
    <a:srgbClr val="FF9900"/>
    <a:srgbClr val="FF0000"/>
    <a:srgbClr val="F9E7BC"/>
    <a:srgbClr val="FAE1DA"/>
    <a:srgbClr val="FDD08D"/>
    <a:srgbClr val="F2EEBF"/>
    <a:srgbClr val="FFCCCC"/>
    <a:srgbClr val="899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67"/>
    <p:restoredTop sz="94694"/>
  </p:normalViewPr>
  <p:slideViewPr>
    <p:cSldViewPr>
      <p:cViewPr>
        <p:scale>
          <a:sx n="113" d="100"/>
          <a:sy n="113" d="100"/>
        </p:scale>
        <p:origin x="1400" y="3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11/17/23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22:41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24575,'0'23'0,"0"5"0,0 0 0,0 21 0,0-18 0,0 24 0,0-8 0,0 13 0,0-1 0,0 0 0,0-2 0,0-10 0,0 4 0,9-13 0,-3 0 0,10-10 0,-2 2 0,3-8 0,4-4 0,2 3 0,3-8 0,-5 0 0,4 0 0,-3-5 0,4 1 0,0 0 0,0-1 0,-4 1 0,3-1 0,-8-3 0,8-1 0,-8-4 0,4 0 0,-1 0 0,-3 0 0,8 0 0,-8 0 0,8 0 0,-3 0 0,4-4 0,5-1 0,2-9 0,11 3 0,-5-7 0,11 7 0,-4-8 0,-1 8 0,5-9 0,-4 9 0,-1-8 0,5 8 0,-11-3 0,16-4 0,-14 7 0,9-7 0,-18 5 0,5 3 0,-5-4 0,12 4 0,-4 1 0,10-1 0,-5 0 0,14 4 0,-6-3 0,5 7 0,-7-2 0,1 4 0,-7 0 0,-1 0 0,-6 0 0,-5 0 0,4 0 0,-10 7 0,4-1 0,-3 16 0,-2-8 0,-3 8 0,3 0 0,-4 1 0,2 5 0,4 5 0,-9-5 0,18 23 0,-15-15 0,15 16 0,-17-13 0,4 0 0,-5-6 0,-5 4 0,2-14 0,-6 7 0,2-13 0,-5 0 0,1-6 0,-1-4 0,-3-12 0,-1-6 0,-3-12 0,0-3 0,0 0 0,5-6 0,-1 5 0,9-5 0,2 0 0,3 0 0,5-2 0,-3-3 0,7 8 0,-3-4 0,4 5 0,1-1 0,-2 5 0,-4 3 0,2 3 0,-8 2 0,8-1 0,-4 0 0,5 3 0,1-2 0,-1 6 0,5-7 0,-3 7 0,8-4 0,-3 5 0,0-1 0,4 1 0,-10 0 0,5 0 0,-1 4 0,-3-3 0,3 7 0,-5-3 0,5 4 0,-3 0 0,9 0 0,-10 0 0,10 0 0,-4 0 0,5 0 0,0 0 0,-1 4 0,1 1 0,0 5 0,-6-1 0,5 0 0,-10 0 0,5 0 0,-6 4 0,-4-4 0,3 4 0,8-1 0,-9-3 0,13 4 0,-16-5 0,6 1 0,-1-1 0,5 1 0,-3 0 0,3 0 0,1 0 0,-5 0 0,5 0 0,-1 0 0,-3 0 0,8 0 0,-8 0 0,8-4 0,-8 3 0,3-7 0,-5 7 0,0-7 0,0 3 0,1 0 0,-1-3 0,-5 2 0,4-3 0,-8 0 0,8 0 0,-3 0 0,-1 0 0,11 0 0,-9 0 0,10 0 0,-6 0 0,-6 0 0,4 0 0,-3 0 0,-1 0 0,4 0 0,-3 0 0,-1 0 0,0 0 0,-1 0 0,-3 0 0,9 0 0,-5 0 0,1 0 0,3 0 0,-8 0 0,3 0 0,1 0 0,-4 0 0,3 0 0,1 0 0,12-4 0,-5-1 0,15-9 0,-10-1 0,11-5 0,1 1 0,2-7 0,-3 5 0,-9-7 0,-3 8 0,-4-7 0,-2 8 0,4-10 0,-8 11 0,1-5 0,-7 7 0,0 0 0,-3 0 0,-2 4 0,-3-3 0,-1 6 0,0-2 0,-3 4 0,0 0 0,-4 0 0,0 3 0,0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0:55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1 24575,'0'5'0,"0"6"0,0 23 0,0-10 0,0 31 0,0-18 0,0 15 0,0-3 0,0 3 0,0 1 0,0 5 0,0 0 0,0-5 0,0 5 0,0-7 0,0 0 0,0 7 0,0 2 0,0 0 0,0-2 0,0-7 0,0 1 0,0-12 0,0 3 0,0-16 0,0 4 0,0-4 0,0-6 0,0 0 0,0-5 0,0 0 0,0-4 0,0-1 0,0-4 0,0 0 0,0 0 0,0 0 0,0 0 0,0 0 0,0 0 0,3 0 0,-2 0 0,2 0 0,-6-4 0,-4 0 0,0-6 0,-4 2 0,0-2 0,-1 3 0,-4 0 0,0 0 0,0 0 0,4 0 0,-3 0 0,6 0 0,-2 3 0,7 1 0,-2 3 0,5 4 0,-2 1 0,3 4 0,0 0 0,0 0 0,0 0 0,0 0 0,3-4 0,5 3 0,8-6 0,1 2 0,8-6 0,-8-1 0,4-4 0,-5 0 0,0 0 0,0 0 0,-4-12 0,0 2 0,-3-15 0,-1 8 0,0-20 0,-3 17 0,-2-12 0,-3 16 0,0 0 0,0 4 0,0-3 0,-3 6 0,-5 1 0,0 2 0,-7 5 0,7-2 0,-7 3 0,6 0 0,-6 0 0,3 0 0,0 3 0,-3 5 0,7 4 0,-4 9 0,7-4 0,-2 3 0,6 1 0,-3-4 0,4 3 0,0-8 0,0 3 0,0-7 0,0 3 0,7-3 0,2-1 0,7-2 0,0-2 0,4-3 0,-3 0 0,8 0 0,-1-14 0,-1 7 0,-4-15 0,-8 9 0,-3-3 0,0 0 0,-3 0 0,-2 4 0,-3-3 0,0 3 0,-3-1 0,-9 5 0,-2 5 0,-11 3 0,8 0 0,-8 0 0,8 0 0,-4 0 0,5 0 0,4 3 0,1 1 0,3 8 0,4-1 0,-3 1 0,7 3 0,-4-3 0,4 0 0,0 3 0,0-7 0,0 3 0,7-3 0,2-4 0,7 0 0,-4-4 0,6 0 0,-5 0 0,2 0 0,-4 0 0,-3 0 0,-4 0 0,-1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07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24575,'5'-20'0,"-2"14"0,-3 24 0,0 13 0,0 2 0,0 5 0,0 6 0,0-5 0,0 11 0,0-5 0,0 7 0,0-7 0,0-1 0,0-5 0,4-7 0,-3 5 0,7-14 0,-4 3 0,4-10 0,-4-1 0,0-3 0,-4-1 0,0-3 0,3-1 0,-2 0 0,2-6 0,-3 2 0,0-6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21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43 485 24575,'0'1'0,"0"16"0,0 27 0,0 16 0,0 11 0,0-8 0,0 7 0,0 18 0,0-26 0,0 23 0,0-35 0,0 5 0,4-7 0,-3-8 0,3-18 0,-4-1 0,0-13 0,-4-9 0,-1-16 0,-4-25 0,-1-13 0,-2-19 0,6-6 0,0 8 0,6-5 0,0 13 0,0 1 0,0 3 0,0 7 0,0 9 0,0 4 0,0 9 0,0 5 0,4-2 0,1 7 0,7 0 0,0 4 0,9 4 0,-3 1 0,8 3 0,-9 4 0,8 1 0,-3 4 0,4 0 0,-4 0 0,-1 16 0,-7 12 0,-5 22 0,-4 17 0,-5 9 0,0 4 0,-5-16 0,-6 5 0,-5-22 0,-5 6 0,3-15 0,0-11 0,1-10 0,5-6 0,-4-6 0,8-2 0,-4-10 0,8-16 0,0 4 0,4-32 0,0 25 0,15-24 0,5 16 0,13-8 0,7 6 0,-4 1 0,6 3 0,-9 8 0,1 4 0,-4 11 0,-2 5 0,2 4 0,-8 0 0,2 4 0,-9 9 0,1 20 0,-6 4 0,-5 15 0,0-5 0,-5-2 0,0-2 0,0-9 0,0-3 0,0-12 0,0 1 0,0-12 0,3 4 0,1-8 0,3-1 0,0-3 0,0 0 0,0-3 0,1-5 0,3-5 0,-2-3 0,3 0 0,-4-1 0,0 1 0,4 3 0,-3 2 0,2 3 0,-4 4 0,-3-3 0,3 6 0,-7 1 0,3 13 0,-3 4 0,0 5 0,0 8 0,0-7 0,0 9 0,0-6 0,4 1 0,2-1 0,2-4 0,1 4 0,3-8 0,-3-1 0,3-2 0,-5-6 0,1 2 0,-1-3 0,-2-1 0,-2 0 0,-3 1 0,0-1 0,0 0 0,-4 1 0,-3-1 0,-6 1 0,1 0 0,-4 0 0,8-4 0,-8 0 0,8-4 0,-4 0 0,5 0 0,0 0 0,2-7 0,-2-7 0,6-18 0,-7 2 0,7-12 0,-3-8 0,4 6 0,0-18 0,0 17 0,0-8 0,4 2 0,10 5 0,3 0 0,6 13 0,0 0 0,-5 11 0,7 4 0,-3 5 0,0 9 0,-1 0 0,-5 4 0,-4 0 0,0 0 0,-8 3 0,-1 9 0,-3 12 0,0 4 0,0 8 0,0-8 0,-4-1 0,0-2 0,-1-8 0,1 7 0,4-10 0,0 5 0,0-6 0,0 3 0,4 0 0,8 1 0,7 0 0,6 0 0,2 1 0,0 0 0,-5-5 0,4 0 0,-9-5 0,4 1 0,0-5 0,-4 0 0,4-4 0,-5-4 0,-3-9 0,-1-6 0,-3-12 0,0-2 0,-3-12 0,-2 6 0,-4-7 0,0 8 0,-13-5 0,-8 15 0,-13-3 0,-4 21 0,-8-5 0,7 10 0,0-4 0,6 8 0,11-3 0,2 4 0,17 0 0,40 0 0,7 0 0,23 0 0,-12-14 0,-4-4 0,-1-14 0,6 0 0,-16-5 0,7-17 0,-23 8 0,2-17 0,-16 18 0,0-8 0,-4 2 0,-2 0 0,-4 4 0,0 4 0,0 14 0,0 2 0,0 15 0,0 0 0,-3 8 0,-1 1 0,-4 3 0,4 31 0,-4 10 0,7 43 0,-10 8 0,10-36 0,1 1 0,-6 35 0,5-37 0,2 1 0,-1 27 0,0 4 0,0-15 0,4-20 0,1-12 0,0-13 0,2-10 0,-6-6 0,2-3 0,0-4 0,-2-11 0,6-8 0,-2-16 0,4-1 0,5-8 0,1 3 0,8 3 0,-3 2 0,6 8 0,-3 2 0,4 8 0,-1 1 0,1 8 0,-5 2 0,-2 3 0,-3 0 0,-1 0 0,-3 0 0,-1 7 0,-8 7 0,-1 18 0,-3-2 0,0 6 0,-7-9 0,-3 0 0,-19 1 0,5-4 0,-16 0 0,12-6 0,-3-3 0,4-2 0,5-5 0,1 0 0,8-3 0,2-1 0,7-1 0,-3-2 0,3 2 0,0-3 0,1 0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21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24575,'3'-8'0,"25"2"0,-7 6 0,36 0 0,-26 0 0,20 0 0,-16 0 0,2 0 0,-5 0 0,-10 0 0,-5 0 0,-6 0 0,-7 0 0,-1 0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22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24575,'9'0'0,"-3"0"0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22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24575,'0'8'0,"0"10"0,0 26 0,0 5 0,0 18 0,0 3 0,6 4 0,5 5 0,-4-23 0,12 7 0,-12-19 0,4 3 0,-3-14 0,-7-7 0,6-14 0,-7-1 0,4-3 0,-4-4 0,0-1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23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612 2 24575,'-2'-2'0,"-21"26"0,-3 12 0,-23 32 0,16-14 0,1 2-1483,-17 26 1483,9-15 0,0 2 0,13-19 0,3-2 180,-3-4 0,1 0-180,-1 11 0,1-1 0,-9 19 0,-4 11 0,10-22 0,9-14 0,3-22 0,11-6 0,-5-15 0,11-2 0,-4-3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24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85 24575,'4'3'0,"-1"6"0,-3 23 0,0-10 0,-8 19 0,2-14 0,-12 6 0,12-9 0,-10 2 0,14-14 0,-8-3 0,9-5 0,-2-22 0,3-6 0,8-10 0,8-4 0,14-2 0,1 3 0,4-2 0,-2 9 0,2 5 0,-6 6 0,2 6 0,-14 8 0,4 1 0,-4 4 0,-5 0 0,0 0 0,-5 0 0,-3 11 0,-1 10 0,-3 25 0,0 6 0,0 3 0,-17 33 0,5-39 0,-5 0 0,-2 1 0,-8 5 0,-8 20 0,3-15 0,1-8 0,-1-4 0,8-16 0,-4-6 0,10-10 0,-8-12 0,5 0 0,-2-4 0,3-11 0,10-5 0,-1-14 0,10 2 0,-3-9 0,4 9 0,0-4 0,0 10 0,0 1 0,0 8 0,3 2 0,1 7 0,7 1 0,1 3 0,4 0 0,5 4 0,2 14 0,0 2 0,17 25 0,-18-9 0,24 12 0,-15-9 0,11 3 0,-2-7 0,-4 1 0,-3-12 0,-6-5 0,-4-6 0,1-9 0,-7 0 0,3-11 0,-7-7 0,0-20 0,-3-17 0,-4-6 0,-1-22 0,-5 6 0,0 24 0,0 10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25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561 1 24575,'-4'15'0,"-17"27"0,-2 2 0,-15 31 0,-3-4 0,-5 8 0,18-34 0,-2 0 0,0-3 0,1-2 0,-20 23 0,20-17 0,2-3 0,-2-5 0,-16 46 0,20-47 0,-1 5 0,3-11 0,14-13 0,1-1 0,8-6 0,0 0 0,0 1 0,0 0 0,13 9 0,11-2 0,14 12 0,17 9 0,2 1 0,12 15 0,8 4 0,-16-11 0,10 11 0,-12-18 0,-5 4 0,-5-11 0,-17-9 0,-10-8 0,-6-6 0,-4 0 0,-5-8 0,-3-1 0,-1-3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26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24575,'0'15'0,"0"4"0,0 36 0,0 4 0,0 18 0,0 4 0,0 6 0,0 7 0,0 0 0,0-20 0,0 5 0,0-29 0,0 5 0,0-15 0,0-14 0,0-5 0,0-8 0,0-6 0,0-3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27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24575,'0'-12'0,"0"17"0,0 23 0,0 21 0,0 24 0,0 15 0,0-37 0,0 2 0,0 0 0,0 2 0,0 9 0,0 2-298,0-3 0,0-1 298,-1 0 0,2 0 0,1 4 0,2 0 0,2-3 0,2-1 0,2 0 0,0 0 0,4 1 0,0-1 0,-2-7 0,0-2 0,7 29-154,-3 4 154,-4-23 0,-2-6 0,0-5 0,-5-24 0,-1-2 147,-4-13 1,0-6 0,0-3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28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1 355 24575,'0'-6'0,"0"-5"0,7-6 0,6-2 0,5 5 0,6 1 0,-6 1 0,2 4 0,5-5 0,-10 7 0,10-2 0,-13 8 0,0 0 0,-1 0 0,-3 8 0,-4 1 0,0 18 0,-4 11 0,0 4 0,0 5 0,0-8 0,0-1 0,0-5 0,0-1 0,0-14 0,0-2 0,0-8 0,7-1 0,2-2 0,7-2 0,11-3 0,-4-12 0,17-10 0,-10-8 0,16-21 0,-18 13 0,19-20 0,-15 11 0,7-8 0,-3 3 0,-11 6 0,0 1 0,-6 7 0,-1 9 0,-4 2 0,-2 11 0,-4 3 0,-4 2 0,-1 7 0,-3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08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1 192 24575,'52'-60'0,"-5"25"0,-35 57 0,-1 1 0,0-9 0,0-10 0,1 0 0,0-4 0,3 0 0,-3 0 0,4 0 0,0 0 0,0 0 0,0 0 0,0 0 0,-4 0 0,2 0 0,-2-7 0,0 1 0,0-9 0,-4 3 0,-1-4 0,1 0 0,0 4 0,0-3 0,-1 3 0,-2 0 0,1 1 0,-5 3 0,6 1 0,-7 0 0,7 3 0,-7 1 0,3 3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28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24575,'-4'5'0,"1"12"0,3 24 0,0 22 0,0 12 0,0 19 0,0-42 0,0 2 0,0 3 0,0 2 0,0 4 0,0-2 0,0 32 0,0-41 0,0-2 0,0 8 0,0 16 0,0-26 0,0-13 0,0-10 0,0-16 0,0 2 0,0-4 0,0-3 0,0-1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29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24575,'21'25'0,"0"-7"0,19 26 0,-14-23 0,20 31 0,-11-20 0,5 11 0,1-2 0,-11-10 0,-6 2 0,4-12 0,-14-2 0,2-13 0,-8 5 0,-4-7 0,2 3 0,-2 1 0,1-1 0,-2 0 0,-3 8 0,0 9 0,0 19 0,-6 19 0,-11 13 0,-3 12 0,-8-15 0,5 5 0,1-13 0,5-1 0,-4 0 0,10-18 0,-4 1 0,6-14 0,0 0 0,4-10 0,-2-2 0,6-3 0,-6-5 0,6-1 0,-2-3 0,-1-4 0,-4-1 0,-9-7 0,7 3 0,-3-3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30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24575,'15'0'0,"23"0"0,-10 0 0,37 0 0,-27 0 0,22 0 0,-26 0 0,12 0 0,-19 0 0,-4 0 0,-7 0 0,-11 0 0,2 0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30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24575,'11'0'0,"11"0"0,12 0 0,6 0 0,17 0 0,-5 0 0,-2 0 0,4 0 0,-20 0 0,11 0 0,-13 0 0,-8 0 0,-9 0 0,-7 0 0,-4-3 0,-8-5 0,-19-9 0,-2 2 0,0 1 0,13 10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31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24575,'-5'0'0,"11"12"0,7-5 0,19 15 0,4 8 0,-5-8 0,8 18 0,0-11 0,-11-4 0,15 9 0,-15-6 0,3 3 0,-4-4 0,0-4 0,-14-11 0,7 1 0,-11-2 0,-1-3 0,-5 3 0,-3 4 0,-4 3 0,-15 19 0,-4 0 0,-8 8 0,2-1 0,3 3 0,1 1 0,0-1 0,6-5 0,4-8 0,6 2 0,5-7 0,0-2 0,3-10 0,-2-2 0,3-7 0,-3 0 0,2-5 0,-2-3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32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24575,'0'5'0,"0"1"0,0 44 0,0-7 0,0 41 0,0-8 0,0 19 0,0-3 0,0-41 0,0 1 0,0 46 0,0-7 0,0-40 0,0 0 0,0 33 0,0-10 0,0-3 0,0-16 0,0-20 0,0-4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33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32 234 24575,'0'-21'0,"0"6"0,0 3 0,0 1 0,0 3 0,0-3 0,0 4 0,0-5 0,7 0 0,2-5 0,4 1 0,2 0 0,-2-1 0,8 0 0,-8 4 0,12 0 0,-12 9 0,5-3 0,-3 6 0,-3-3 0,0 4 0,3 0 0,-7 0 0,12 0 0,-11 0 0,11 0 0,-8 0 0,4 0 0,0 4 0,0 4 0,2 10 0,-2-1 0,1 8 0,1-3 0,-5 5 0,4-1 0,-7 1 0,2-5 0,-4 3 0,-3-3 0,-1 4 0,-4 10 0,-5 0 0,-14 12 0,-3-12 0,-27 17 0,5-19 0,-11 15 0,1-21 0,5 1 0,2-9 0,10-5 0,4-1 0,12-6 0,0-3 0,8-2 0,2-3 0,7 0 0,1 0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33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24575,'7'0'0,"9"0"0,6 0 0,6 0 0,7 0 0,-1 0 0,3 0 0,2 0 0,-11 0 0,-6 0 0,-10 0 0,-5 0 0,-3 0 0,0 0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34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24575,'10'4'0,"8"-1"0,3-3 0,18 0 0,-2 0 0,2 0 0,4 0 0,-15 0 0,-2 0 0,-9 0 0,-5 0 0,-8-3 0,-1 2 0,-3-2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34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24575,'0'1'0,"0"22"0,0 23 0,0 20 0,0 13 0,0-20 0,0 20 0,0-23 0,5 9 0,0-7 0,1-17 0,-2-10 0,-1-14 0,-2-9 0,2-5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09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24575,'4'6'0,"-1"7"0,-3 7 0,0 11 0,0 8 0,0 7 0,0-1 0,0 5 0,0 2 0,0 1 0,0 5 0,0-6 0,0-7 0,0-6 0,0-3 0,0-13 0,0 3 0,3-14 0,5-1 0,1-6 0,5-2 0,-2-3 0,4-12 0,0-2 0,1-8 0,0-3 0,-1 8 0,2-8 0,-6 8 0,4 0 0,-7 1 0,6 4 0,-10 3 0,2 2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35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437 0 24575,'-2'13'0,"-28"27"0,1 5 0,-4 0 0,0 3 0,-4 22 0,4-17 0,1 1 0,0 16 0,1-13 0,0-1 0,6-6 0,3-3 0,2-1 0,6-11 0,-2 12 0,11-16 0,-2-16 0,6-1 0,-2-13 0,3 2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36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70 24575,'4'13'0,"-5"-2"0,-7 10 0,-1 1 0,-3-5 0,0-4 0,3-2 0,1-14 0,5-2 0,15-12 0,-1-5 0,10-1 0,1-3 0,1 8 0,-1-4 0,-1 5 0,-5 4 0,-4 5 0,4 5 0,-8 3 0,3 0 0,0 0 0,-2 0 0,2 0 0,0 7 0,-2 6 0,-1 15 0,1 22 0,-8 0 0,4 23 0,-5-4 0,0-9 0,-5 28 0,-6-41 0,-5 31 0,-5-29 0,1 5 0,-4-12 0,0-6 0,0-12 0,-11-6 0,15-10 0,-25-4 0,25-4 0,-15-3 0,16-16 0,-9-23 0,16 4 0,-3-26 0,15 22 0,0-15 0,0 11 0,0 0 0,7 19 0,7-1 0,3 16 0,8-1 0,-7 8 0,7 1 0,1 4 0,-2 0 0,12 24 0,-15-6 0,23 37 0,-22-24 0,23 20 0,-18-15 0,8-1 0,-5 1 0,-3-13 0,1-4 0,-1-7 0,-1-3 0,1-4 0,-2-1 0,-2-4 0,1 0 0,-6 0 0,2 0 0,-4-7 0,-3-3 0,4-20 0,-12 17 0,4-8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40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 24575,'-12'85'0,"0"-1"0,0 1 0,0 0 0,5-35 0,2 0 0,-1 21 0,-2 21 0,2 6 0,3-10 0,5-27 0,13-11 0,28 29 0,-3-26 0,-7-18 0,6 12 0,-16-23 0,-6-2 0,-5-10 0,0 0 0,-5-5 0,1 1 0,-4-4 0,-1-1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41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1 191 24575,'11'0'0,"1"0"0,15 0 0,-8 0 0,13 0 0,-4 0 0,1 0 0,-1 0 0,3 0 0,-7 0 0,9 0 0,-6 0 0,0 0 0,0 0 0,1 0 0,-1 0 0,0 4 0,-8-3 0,-3 3 0,-5 0 0,-2-3 0,-1-4 0,-5-10 0,-3-4 0,4-9 0,-3 3 0,7 1 0,-4 0 0,5 6 0,-5 3 0,3 1 0,-6 5 0,6-1 0,-3 0 0,0 1 0,3 3 0,-6 1 0,2 3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46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1 24575,'0'29'0,"0"-12"0,0 40 0,0-26 0,0 43 0,0-25 0,0 26 0,0-30 0,-13 53 0,5-48 0,-11 43 0,9-49 0,-6 13 0,5-15 0,-8-1 0,8 10 0,-6-25 0,7 3 0,-11-17 0,8-4 0,-9-3 0,1-1 0,7-4 0,-11 0 0,11-4 0,-8-4 0,5-10 0,3-5 0,1-4 0,4 4 0,4 2 0,2 0 0,3 3 0,0-4 0,0 10 0,0-4 0,0 7 0,10 1 0,5 5 0,16 3 0,-2 0 0,15 0 0,-2 0 0,19 10 0,-5 7 0,11 12 0,3 6 0,-12-7 0,15 6 0,-9-11 0,0 10 0,5-14 0,-16 6 0,-11-14 0,-3 0 0,-11-7 0,-10-4 0,2 0 0,-11 0 0,-1 0 0,-5 0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43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0 280 24575,'0'-16'0,"0"-2"0,0-22 0,0 10 0,0-15 0,0 17 0,0-5 0,0 10 0,0 6 0,0 1 0,0 8 0,0 9 0,0 10 0,0 19 0,4-1 0,1 9 0,5-4 0,0 1 0,-1-3 0,0-9 0,-1-2 0,1-4 0,-1-5 0,0 0 0,-1-4 0,1-4 0,-1-1 0,1-3 0,-1 0 0,1 0 0,-1 0 0,0 0 0,-2-12 0,-2-3 0,1-18 0,-3-2 0,8-4 0,-8 5 0,7 1 0,-7 10 0,3 2 0,0 8 0,-4 2 0,4 3 0,-1 4 0,1 1 0,4 3 0,-1 0 0,0 0 0,1 0 0,-1 3 0,1 5 0,0 10 0,1-1 0,-1 5 0,1-6 0,-1 1 0,0-5 0,-4 0 0,0-5 0,-1 1 0,1-10 0,0-4 0,-1-14 0,-3 2 0,4-3 0,-3 4 0,6 4 0,-6-3 0,5 8 0,-5-4 0,6 4 0,-7 1 0,7-1 0,-3 4 0,0-3 0,3 6 0,-3-2 0,3 3 0,1 0 0,-1 0 0,1 0 0,4 0 0,0 4 0,5 4 0,-1 5 0,2 8 0,-2-3 0,2 3 0,-2-8 0,-3 3 0,3-7 0,-7 3 0,-1-8 0,-5-1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44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122 276 24575,'0'-13'0,"0"4"0,0-9 0,0 6 0,0-5 0,-6 4 0,1 5 0,-6 5 0,3 3 0,1 0 0,-1 0 0,1 0 0,-5 0 0,3 0 0,-3 7 0,8 7 0,-4 14 0,2 6 0,-3 0 0,3 5 0,2-11 0,4 11 0,0-15 0,0 7 0,0-13 0,0-1 0,0-5 0,3-5 0,2 1 0,11 0 0,-7-4 0,12 0 0,-9-4 0,5 0 0,-1-7 0,2-7 0,-5-9 0,0-4 0,-4-1 0,1-5 0,-5-6 0,-1-3 0,-4-3 0,0-1 0,0 4 0,0-4 0,-8 12 0,2 1 0,-7 11 0,5 0 0,-1 9 0,1 2 0,4 3 0,-2 4 0,8 7 0,9 17 0,5 15 0,11 14 0,-6-1 0,0 3 0,5 4 0,-3 0 0,4 6 0,-6-14 0,-1-6 0,-5-13 0,-3-7 0,-4-8 0,0-2 0,-4-3 0,-1-1 0,1-3 0,-4 0 0,4-4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44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24575,'8'-4'0,"-2"0"0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46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4 471 24575,'12'68'0,"0"-1"0,-4-1 0,2-25 0,2-53 0,0-7 0,-6-4 0,1-7 0,-7 12 0,0-4 0,0 1 0,0 3 0,0-8 0,-3 12 0,-5-3 0,-1 9 0,-6 4 0,6-3 0,-3 6 0,5-2 0,-1 3 0,1 0 0,2-7 0,7-12 0,7-4 0,18-23 0,-6 15 0,16-17 0,-16 7 0,4 4 0,-5-8 0,-1 16 0,-4-3 0,-2 4 0,-5 5 0,-3 6 0,-1 1 0,-4 8 0,0-4 0,-3 8 0,-1 0 0,-3 4 0,3 4 0,0 14 0,4 13 0,0 24 0,0 8 0,6 13 0,11 2 0,4 8-399,-4-39 0,2 0 399,13 42 0,-13-38 0,1 1 0,2-6 0,0-1 0,11 35-68,3-2 68,-14-22 0,5 0 0,-10-15 0,6-12 0,-14-11 795,3-7-795,-5-3 71,1-4-71,-1-1 0,1-3 0,0-12 0,-4-3 0,0-18 0,1-2 0,-4-4 0,3-1 0,-4 0 0,0 0 0,0 0 0,0 6 0,0 1 0,-4 5 0,-4 9 0,-10-2 0,0 15 0,-8-2 0,8 8 0,-9 0 0,9 0 0,1 0 0,1 0 0,8 0 0,-4 0 0,4 0 0,1 0 0,-1 0 0,1 0 0,3-6 0,1-3 0,3-11 0,0-3 0,13-6 0,-1-4 0,17 2 0,-3-9 0,4 8 0,1-4 0,0 1 0,-7 9 0,1-7 0,-9 19 0,-2-7 0,-2 12 0,-5-3 0,1 5 0,0-1 0,-4 1 0,-1 3 0,-3 0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47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 24575,'-4'26'0,"0"-9"0,4 3 0,0-3 0,0-3 0,0 6 0,0-7 0,0-1 0,0-1 0,-3-7 0,6 0 0,2-4 0,3 0 0,4 0 0,-5 0 0,0 0 0,-3-7 0,-1-6 0,-3-4 0,0-8 0,0 7 0,0-4 0,0 10 0,0 0 0,0 5 0,-3 3 0,-5 0 0,-1 4 0,-6 0 0,6 0 0,-7 0 0,11 8 0,-6 1 0,10 3 0,-2 3 0,3-7 0,0 8 0,0-8 0,0 3 0,0-3 0,3-1 0,5-3 0,5 0 0,-5-4 0,0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10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0 24575,'-20'0'0,"1"0"0,-16 0 0,9 0 0,-11 0 0,12 0 0,-1 0 0,-2 0 0,1 0 0,2 0 0,3 0 0,4 0 0,3 0 0,3 0 0,4 0 0,0 0 0,5 0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48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59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24575,'87'0'0,"-17"0"0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0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24575,'27'0'0,"-1"0"0,-6 0 0,5 0 0,-11 0 0,8 0 0,-10 0 0,4 0 0,-3 0 0,-1 0 0,0 0 0,-5 0 0,3 0 0,-2 0 0,3 0 0,-4 0 0,1 0 0,-4 0 0,0 0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1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355 0 24575,'-7'0'0,"-4"0"0,3 0 0,-7 8 0,10 1 0,-10 8 0,9 4 0,-7 7 0,3 6 0,1 0 0,-1 4 0,0-4 0,-6 19 0,9-15 0,-8 20 0,3-2 0,5-11 0,-10 27 0,11-28 0,-11 31 0,10-24 0,-9 15 0,9 5 0,-5-5 0,0 19 0,6-8 0,-10 2 0,8-1 0,-5-8 0,3 3 0,9-9 0,-16 20 0,15-13 0,-9-7 0,11-5 0,0-12 0,0 7 0,0-6 0,0-3 0,0 1 0,0-5 0,0 6 0,0-2 0,9 3 0,-2 0 0,13 3 0,-4-9 0,4 3 0,-4-5 0,2 0 0,-2 0 0,4 0 0,-1-1 0,1 1 0,0 0 0,0-1 0,5 2 0,-4 0 0,5 6 0,-6-6 0,1 5 0,-1-6 0,0 0 0,-1-6 0,0 4 0,-4-9 0,3 4 0,-8-6 0,14 8 0,-12-11 0,8 5 0,-12-12 0,0-5 0,0 0 0,0-5 0,-1 1 0,-3-1 0,0 1 0,-4-4 0,0-1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2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24575,'0'3'0,"0"20"0,0 8 0,0 28 0,0-21 0,0 26 0,0-20 0,0 17 0,0-7 0,0-7 0,0-1 0,0-6 0,0-1 0,0-4 0,0-3 0,0 1 0,0-4 0,0 4 0,0-10 0,0-2 0,0-12 0,0-1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3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0 358 24575,'19'0'0,"-1"0"0,-1 0 0,0 0 0,-1 0 0,6 0 0,-4 0 0,-1 0 0,-1 0 0,-5 0 0,2 0 0,-2-7 0,-7 2 0,3-7 0,-2 0 0,-1 0 0,-1-10 0,-3-1 0,0-4 0,0 0 0,0-1 0,0 1 0,0-1 0,0 1 0,0 5 0,-3 0 0,-6 5 0,0 5 0,-2 0 0,3 4 0,0 4 0,1 1 0,-1 3 0,-3 0 0,2 0 0,-3 0 0,5 3 0,-2 10 0,0 11 0,0 10 0,-1 6 0,0-1 0,4 1 0,2 23 0,4-17 0,0 18 0,0-30 0,0-1 0,0-6 0,0 6 0,0-9 0,0 8 0,4-14 0,0 3 0,8-4 0,1-4 0,4-1 0,0-4 0,-1 0 0,5 1 0,-3-5 0,3 0 0,1-4 0,-5 0 0,5 0 0,-10 0 0,4 0 0,-8 0 0,8 0 0,-3-3 0,-1-2 0,-4 1 0,-4 0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4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24575,'0'3'0,"0"4"0,0 25 0,0-1 0,0 9 0,0-1 0,0-11 0,0 5 0,0-5 0,0-6 0,0 0 0,0-10 0,0 0 0,3-8 0,1-1 0,3-3 0,9 0 0,-6 0 0,3 0 0,-10 0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4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24575,'0'-4'0,"0"0"0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5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1 24575,'0'25'0,"0"3"0,0 6 0,0 5 0,0 1 0,0-4 0,0 9 0,0-11 0,0 6 0,0-6 0,0 4 0,-4-9 0,3 4 0,-8-6 0,8-4 0,-3-2 0,-3-8 0,5 3 0,-13-7 0,13 3 0,-13-4 0,10-1 0,-7 1 0,1-4 0,2 3 0,-3-3 0,1 1 0,2-2 0,-3-3 0,1 0 0,2 0 0,-3-8 0,4-6 0,-1-8 0,-1-6 0,5 1 0,-3-1 0,7 1 0,-3 4 0,4-3 0,0 12 0,0-6 0,0 11 0,0-3 0,0 5 0,0-1 0,0 1 0,0 0 0,3 2 0,1 2 0,8 3 0,5 0 0,1 0 0,3 0 0,1 0 0,0 4 0,1 5 0,4 10 0,-4 0 0,1 8 0,-1-4 0,-5 5 0,-1-6 0,-3 4 0,2-8 0,-7 0 0,3-3 0,-4-6 0,-4 2 0,0-3 0,-1-1 0,-2-3 0,2 0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7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24575,'23'96'0,"-1"0"0,1 0 0,0 0 0,-1 0 0,1 0 0,1 3 0,2 2 0,-2-5 0,-3-10 0,-5-15 0,-4-5 0,-4-14 0,-1-1 0,5 4 0,1-1 0,-6-2 0,2-3 0,0 2 0,3 18 0,-8-19 0,-1 2 0,2 36 0,-5 1 0,0-9 0,0 3 0,0-11 0,-5 7 0,-5-9 0,-3-2 0,-3-13 0,0 5 0,4-6 0,-4 7 0,1-12 0,3 10 0,-8-11 0,4-1 0,0-1 0,-3-6 0,9-6 0,-4-1 0,5-11 0,0-4 0,1-3 0,0-6 0,4 2 0,0-3 0,1-1 0,2 1 0,-6-4 0,7 3 0,-7-7 0,6 7 0,-6-3 0,6 3 0,-2 1 0,3-2 0,0 1 0,0 0 0,0 1 0,0-1 0,0 5 0,0-4 0,-4 4 0,4-5 0,-4 1 0,4-1 0,0 1 0,-3 0 0,-1-4 0,-3-1 0,-1-3 0,-4-12 0,7 9 0,-4-9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11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1 258 24575,'57'-14'0,"0"0"0,30 33 0,-88 33 0,-3 12 0,4-27 0,0-20 0,0-1 0,0-1 0,0-7 0,3 3 0,5-7 0,8 0 0,6-4 0,4 0 0,0 0 0,5-9 0,2-2 0,6-13 0,1-1 0,-4-5 0,2 4 0,-4 3 0,0 0 0,-3 3 0,-4-2 0,-5 5 0,-1 0 0,-6 1 0,-2 0 0,-2 0 0,-3 0 0,1-4 0,-1 2 0,-4-7 0,0 8 0,-4-8 0,0 8 0,0-3 0,0 7 0,0 6 0,0 3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15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24575,'0'20'0,"0"19"0,0 5 0,0 10 0,0-2 0,0-4 0,0 5 0,0-5 0,0-3 0,0-11 0,0-5 0,0-8 0,0-8 0,0-2 0,0-7 0,0 0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16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24575,'11'0'0,"8"0"0,24-9 0,5 6 0,0-6 0,11 9 0,-3 0 0,-10 0 0,11 0 0,-20 0 0,17 0 0,-7 0 0,-6 4 0,-8-3 0,-11 3 0,0-4 0,-6 4 0,-6-4 0,-3 4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17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6 282 24575,'0'11'0,"0"18"0,-5 8 0,4-4 0,2 30 0,10-26 0,4 11 0,6 1 0,-3-22 0,9 21 0,-6-8 0,4 1 0,-5-1 0,0 0 0,-4 6 0,2-10 0,-3 3 0,-1-17 0,-1 5 0,-5-14 0,-3 8 0,1-16 0,-5 6 0,6-17 0,-7-10 0,8-12 0,-2-25 0,0-3 0,-1-14 0,-5-7 0,0-11-507,0-9 507,0 14 0,0-8 0,0 26 0,0-12 0,0 14 0,0 14 0,0 10 0,0 12 0,0 4 0,-4 6 507,4 5-507,6 8 0,8 1 0,11 3 0,8 4 0,-5 5 0,11 2 0,-5 7 0,19-1 0,-10 3 0,15-3 0,-10-2 0,6-4 0,-1-1 0,-5 1 0,-2-5 0,-6-2 0,-11-4 0,3 0 0,-19 0 0,4 0 0,-10 0 0,-3 0 0,0 0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18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58 24575,'6'-11'0,"-1"3"0,15-8 0,-6 11 0,12-7 0,-3 11 0,-5-3 0,3 4 0,-9 0 0,5 0 0,-4 7 0,-1 7 0,-2 20 0,-5 2 0,0 16 0,-5-4 0,0 6 0,0-7 0,0 6 0,-9-12 0,-2 5 0,-9-6 0,0-6 0,1-1 0,2-10 0,-5-6 0,4-5 0,-4-7 0,6-1 0,-1-4 0,0 0 0,4-7 0,1 1 0,8-5 0,-3 3 0,6 0 0,-2 1 0,3-1 0,0 1 0,0-1 0,0 0 0,0 1 0,3-1 0,1 4 0,7 1 0,2 3 0,3 0 0,6 0 0,-4 4 0,8 5 0,-2 10 0,4 5 0,7 2 0,1 4 0,4-9 0,2 4 0,-3-10 0,1 4 0,0-8 0,0 4 0,-6-10 0,-1 0 0,-11-5 0,0 0 0,-5 0 0,-5-4 0,-4 3 0,-4-2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4:00:45.3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688 2754 24575,'-15'0'0,"3"0"0,-8 0 0,1 0 0,-3 0 0,-5 0 0,5 0 0,-12 0 0,6 0 0,-5 0 0,0-4 0,4-6 0,-6-15 0,0-7 0,7-10 0,-3-6 0,5 6 0,4-11 0,-9 4 0,8-4 0,-3-1 0,9 6 0,-8-4 0,12 4 0,-7 1 0,10 1 0,-5 0 0,8-2 0,-12 0 0,17-4 0,-7 5 0,9-7 0,0 1 0,0-1 0,0 7 0,0-5 0,0 10 0,5-9 0,0 15 0,5-3 0,-1 12 0,0-1 0,1-5 0,3 5 0,-3-5 0,14-2 0,-9 6 0,20-12 0,-1-1 0,3 3 0,22-25 0,-25 34 0,6-7 0,1-1 0,10-6 0,24-21 0,0 9-757,2 6 757,-32 20 0,2 1 0,1 5 0,3 0 0,29-15 0,2 1 0,-21 12 0,0 0-782,28-4 0,-2 0 782,-31 6 0,-4 3 0,38-5-222,-39 10 0,-2 0 222,18-7 680,18-1-680,-23 6 0,-7-2 0,-9 8 1584,-12-2-1584,-6 5 501,-7 0-501,-8-3 0,-2 7 0,25-3 0,-2 3 0,34-1 0,-6-10 0,15-3 0,2 0-663,-19 6 1,5 0 662,-1 1 0,3 1-931,12-1 1,3 0 930,3 4 0,-2 1 0,-12 3 0,-2 1-424,-11 3 0,-2 0 424,-1 0 0,-2 0 0,30 0 0,-26 0 0,0 0-45,22 5 45,5 10 1134,-36 3-1134,5 8 1888,1-5-1888,0 1 1002,-7-2-1002,-1 1 55,-6-6-55,-1 4 0,1-8 0,-6 7 0,4-3 0,-14 3 0,8 1 0,-2 5 0,-1-4 0,1 10 0,-7-7 0,-5 5 0,-1-6 0,2 4 0,-2-3 0,1 4 0,-3 1 0,2-1 0,-7 1 0,3-1 0,1 6 0,-4-5 0,4 11 0,-4-5 0,3 0 0,-2 4 0,2-9 0,-3 3 0,-1-5 0,-4-8 0,-1-3 0,-4-6 0,0 7 0,-5 10 0,-5 14 0,-13 13 0,-6 9 0,-7 14 0,2-7 0,4 0 0,-3-3 0,-1-10 0,-1 10 0,-10-8 0,11-4 0,-5-6 0,1 0 0,6-11 0,-11 10 0,11-16 0,-4 8 0,0-8 0,4 3 0,-3-4 0,5-1 0,6-6 0,-4 3 0,5-8 0,-5 4 0,1-5 0,4 0 0,-3 0 0,3-5 0,-4 4 0,0-7 0,-6 8 0,4-3 0,-10 0 0,5 3 0,-6-2 0,-6-1 0,5 4 0,-5-3 0,7 3 0,4 0 0,2-4 0,6 2 0,-1-6 0,1 2 0,0 0 0,4-3 0,-3 3 0,3-5 0,-5 2 0,1-1 0,-24 5 0,13-4 0,-26 5 0,16-5 0,-6 1 0,7-1 0,-6-4 0,6 3 0,-7-8 0,0 9 0,6-9 0,-4 9 0,5-9 0,-1 8 0,-4-3 0,10-1 0,-10 5 0,10-9 0,-10 9 0,11-9 0,-6 4 0,1-1 0,5-2 0,-5 2 0,6 1 0,5-4 0,-3 3 0,3 1 0,1-4 0,-4 8 0,9-8 0,-10 3 0,10 0 0,-4-3 0,6 3 0,-1-4 0,-17 0 0,18 0 0,-17 0 0,21 0 0,1 0 0,-5 0 0,9 0 0,-8 0 0,3 0 0,1 0 0,-5 0 0,5 0 0,-1 0 0,-3 0 0,3 0 0,0 0 0,-3 4 0,8-3 0,-8 3 0,3-4 0,0 4 0,-3-3 0,3 3 0,0-4 0,-3 0 0,8 0 0,-8 0 0,8 0 0,-8 0 0,8 0 0,-4 0 0,1 0 0,-1 0 0,0 0 0,2 0 0,7 0 0,1 0 0,5 0 0,-1 0 0,0 0 0,1 0 0,3-10 0,1 7 0,3-6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4:15.3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 1 24575,'0'5'0,"0"11"0,0 14 0,0 20 0,0 4 0,0 11 0,0 17-502,0 3 502,0-35 0,0 1 0,0 0 0,0-1 0,0 22 0,0 22 0,0-30 0,0 13 0,0-12 0,0-25 0,0-3 0,0-15 0,0-6 0,0-5 502,0-19-502,0-4 0,-10-32 0,8-4 0,-8-25 0,10 4 0,0-20 0,0 12 0,0 0 0,0-1 0,0 16 0,5-4 0,0 8 0,5 13 0,0 1 0,-1 11 0,0 6 0,-1 6 0,0 5 0,0 0 0,0 4 0,-1-3 0,5 7 0,0-4 0,8 4 0,-2 3 0,7 1 0,-8 4 0,8 0 0,-9 0 0,9 0 0,-8 0 0,4 4 0,-5 8 0,-3 2 0,-1 10 0,-3-2 0,-1 4 0,-3 0 0,-1 0 0,-4 0 0,0 1 0,-4-1 0,-10 6 0,-6-3 0,-10 5 0,-4-5 0,4 0 0,-9-4 0,11-6 0,-4-6 0,11-4 0,0-5 0,5 0 0,4-4 0,4-3 0,5-5 0,3 0 0,0-3 0,3 4 0,1 3 0,7 0 0,6 4 0,0 0 0,3 0 0,1 0 0,-4 4 0,8 4 0,-8 9 0,5 6 0,0 4 0,-4-1 0,5 1 0,-6-1 0,0-4 0,0 3 0,0-4 0,0 5 0,0-4 0,0 3 0,-1-8 0,5 0 0,-4-2 0,8-5 0,-4 2 0,1-4 0,-2-3 0,-4-2 0,4-3 0,-6 0 0,6-11 0,-11-4 0,7-11 0,-6 0 0,3-6 0,-5 5 0,-2-5 0,-3 6 0,-3 4 0,0 2 0,0 8 0,0-3 0,-3 10 0,-4-2 0,-1 7 0,-7 3 0,6 10 0,-3 5 0,3 8 0,0 0 0,1 0 0,3 5 0,1-8 0,4 7 0,0-13 0,0 8 0,0-8 0,3 0 0,9-5 0,2-1 0,16-1 0,-2 2 0,10-2 0,0-5 0,5-1 0,3-4 0,5 0 0,7 0 0,-5 0 0,-1 0 0,-3-9 0,-9-2 0,-1-8 0,-8 1 0,-10 1 0,0-4 0,-8 4 0,-1-8 0,-3 3 0,-5-4 0,0 0 0,-4-1 0,0 6 0,0 0 0,-7 9 0,-2 4 0,-11 4 0,-2 4 0,-4 0 0,0 0 0,0 4 0,-2 10 0,0 11 0,8 4 0,-7 25 0,20-22 0,-6 16 0,13-22 0,0-4 0,0-6 0,0-5 0,7-3 0,12-4 0,3-1 0,17-16 0,-10-9 0,1-13 0,0-6 0,-5-4 0,6 3 0,-6-2 0,-1 10 0,-10 7 0,-2 6 0,-4 9 0,-1 4 0,0 5 0,0 3 0,0 0 0,1 0 0,3 0 0,-3 3 0,7 5 0,2 10 0,5-1 0,1 10 0,8-8 0,-8-2 0,31 5 0,-17-11 0,12 7 0,-12-13 0,-5-1 0,6-4 0,-5-4 0,5-11 0,-14-4 0,10-16 0,-15 8 0,0-12 0,-6 12 0,-3-10 0,-5 14 0,-1 1 0,-4 11 0,-7 7 0,-12 0 0,-9 4 0,-16 5 0,9 9 0,-9 11 0,13 15 0,-4 2 0,4 8 0,9-3 0,3-2 0,14-6 0,0-2 0,5-14 0,0 3 0,4-7 0,8-10 0,11 2 0,4-11 0,9 0 0,5-20 0,-11 3 0,24-44 0,-24 10 0,10-24 0,-13 15 0,-5-5 0,-6 6 0,0-7 0,-6 12 0,1-2 0,-6 21 0,0-2 0,-5 15 0,0 2 0,0 8 0,-7 4 0,3 5 0,-10 3 0,1 3 0,-4 15 0,-2 19 0,4 4 0,-2 30 0,12-9 0,0 1 0,5 8 0,0-18 0,0 7 0,0 4 0,8-17 0,8 5 0,7-23 0,1-1 0,-3-15 0,-6-2 0,-3-6 0,-1-2 0,-7-3 0,0 0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4:18.3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280 612 24575,'0'-14'0,"0"-1"0,-4 4 0,0-4 0,-7 3 0,-2-4 0,-2 4 0,-11 4 0,3-3 0,-4 9 0,-4-6 0,13 8 0,-12 0 0,13 0 0,-4 0 0,9 0 0,1 7 0,3 6 0,3 9 0,1 0 0,4 3 0,0-4 0,0 5 0,0 0 0,0-4 0,12-1 0,-2-8 0,15-1 0,-3-4 0,3-3 0,2-1 0,-2-4 0,-3-3 0,-1-10 0,-5-1 0,-3-6 0,-1 4 0,-4 4 0,-1-3 0,1 10 0,-1-6 0,0 10 0,0-2 0,0 3 0,0 0 0,0 0 0,4 7 0,-3-2 0,7 10 0,2-2 0,0-1 0,3 0 0,1-3 0,-4-1 0,3-3 0,-4-2 0,4-3 0,-3-4 0,4-8 0,-3-11 0,6-23 0,-7 0 0,3-19 0,-9-2 0,1-1 0,-6 7 0,-1-3 0,-5 10 0,0 1 0,0 2 0,-8 19 0,-1 5 0,-12 10 0,4 5 0,-4 7 0,9 2 0,-3 3 0,7 0 0,-3 0 0,3 7 0,0 6 0,-1 14 0,4 5 0,1 6 0,4 6 0,0 1 0,0 1 0,0 4 0,0-5 0,9 1 0,6-1 0,11-5 0,3-5 0,5-6 0,-1-6 0,0-4 0,4-5 0,-10-1 0,4-8 0,-5-1 0,1-4 0,7-20 0,-14 3 0,9-17 0,-20 8 0,4-1 0,-5 6 0,-3 4 0,-1 6 0,-4 13 0,0 8 0,0 10 0,0 6 0,0 0 0,0 0 0,0 0 0,0-4 0,3-6 0,1-1 0,7-6 0,6 3 0,0-8 0,8 0 0,-8-4 0,8-4 0,-7-9 0,3-5 0,-7-13 0,-2 3 0,-2-9 0,-1 10 0,-4-5 0,-1 11 0,-4-4 0,0 11 0,-7-2 0,-2 12 0,-12 1 0,4 3 0,-8 0 0,8 0 0,-4 0 0,5 0 0,4 3 0,-3-2 0,10 5 0,-2-8 0,18-3 0,5-13 0,10-1 0,6-4 0,1 5 0,4 3 0,1 1 0,0 9 0,-5 1 0,-2 4 0,-9 3 0,-5 15 0,-4 7 0,-4 19 0,-3-5 0,-2 11 0,-4-16 0,0 8 0,0-19 0,0 3 0,-3-14 0,-1-1 0,-3-7 0,3-20 0,1-5 0,3-19 0,0-4 0,0 5 0,4-5 0,5 6 0,5 6 0,4 5 0,-2 7 0,0 7 0,-4 5 0,3 5 0,-3 3 0,4 0 0,-4 0 0,3 0 0,-6 11 0,7 4 0,-7 11 0,8 0 0,-7 5 0,10-8 0,-6 8 0,7-14 0,-5 3 0,5-3 0,-4-4 0,3-1 0,1-8 0,-4 0 0,8-4 0,-4 0 0,1-7 0,10-13 0,-7-15 0,0-6 0,-1-9 0,-8 5 0,0-6 0,-6 6 0,-6 0 0,-4 17 0,0 6 0,0 11 0,-11 7 0,1 1 0,-16 3 0,5 7 0,-8 14 0,5 14 0,0 6 0,8 9 0,1-5 0,5 18 0,5-20 0,0 5 0,5-27 0,0-4 0,0-6 0,7-7 0,-2-1 0,9-6 0,-2-10 0,6-10 0,-4-5 0,3-3 0,-8 9 0,3 1 0,0 5 0,-4 4 0,3 4 0,-4 5 0,1 3 0,-1 0 0,0 0 0,5 12 0,-3 7 0,9 20 0,-2 13 0,0 1 0,1 27 0,-7-29 0,2 28 0,-2-32 0,-4 17 0,3-11 0,-8-1 0,3-8 0,-4-11 0,0-1 0,0-11 0,-7 0 0,-2-6 0,-6-2 0,-6-2 0,4-2 0,-8-1 0,3-3 0,-4-2 0,-5-3 0,-2-4 0,4-14 0,2-2 0,12-22 0,2 7 0,3-15 0,4 11 0,2-5 0,4 15 0,0-1 0,0 17 0,3-3 0,9 12 0,6 1 0,14 3 0,-5 0 0,4 0 0,12 4 0,-17 4 0,11 1 0,-21 2 0,-4-3 0,-1-4 0,-3-1 0,-4-3 0,-1 0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4:19.3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0 195 24575,'0'-14'0,"0"-11"0,0 2 0,0-14 0,0 14 0,0-3 0,0 10 0,0 4 0,0 1 0,3 7 0,1 1 0,11 3 0,-2 0 0,8 0 0,-1 0 0,2 0 0,9 0 0,-3 0 0,8 0 0,-8 0 0,3 0 0,-5 0 0,-4 0 0,3 0 0,-12 0 0,2 0 0,-8 0 0,1 0 0,-1 3 0,-3 1 0,-1 3 0,-3 4 0,-4 11 0,-11 12 0,-13 13 0,-5 11 0,-11 6 0,10-9 0,-5 11 0,8-18 0,3 16 0,3-16 0,9 2 0,2-12 0,9-6 0,1-5 0,4-7 0,0-8 0,0-1 0,3-7 0,9 0 0,6-4 0,13 0 0,2-5 0,5-9 0,1 2 0,0-11 0,5 7 0,-10 1 0,9-3 0,-16 8 0,5 0 0,-11 3 0,-4 6 0,-2-3 0,-7 4 0,3 0 0,-7 0 0,-1 0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4:19.8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73 24575,'31'0'0,"44"0"0,-6 0 0,30 0 0,-50 0 0,5-5 0,-15 0 0,7-5 0,-3 0 0,-10 1 0,-6-4 0,-7 4 0,-4 1 0,-7 4 0,-2 4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4:20.6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1 219 24575,'22'-58'0,"-1"0"0,2 1 0,2 17 0,3 39 0,5-3 0,-2 4 0,-8 0 0,3 0 0,-10 0 0,-4 0 0,3 0 0,-10 3 0,6 5 0,-11 14 0,4 1 0,-4 14 0,-4-10 0,-2 16 0,-8-3 0,-7 11 0,-5-4 0,4 4 0,-1-10 0,7 9 0,1-11 0,1 0 0,4-2 0,5-10 0,1 0 0,4-2 0,0-8 0,0 3 0,0-4 0,7 0 0,-2-4 0,14 0 0,-6-4 0,8 0 0,-9-1 0,3-2 0,-3-2 0,0-3 0,-1 0 0,-4 0 0,0 0 0,0 0 0,-3 0 0,0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12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24575,'0'9'0,"0"18"0,0 15 0,0 21 0,0-27 0,0 19 0,0-8 0,0 12 0,0 1 0,0 20 0,0-34 0,0 24 0,0-23 0,0 13 0,0-7 0,0 4 0,0-11 0,0 5 0,0-6 0,0-1 0,0 0 0,4-4 0,-3-2 0,4-7 0,-5-4 0,0-6 0,0 0 0,0-9 0,0-1 0,0-4 0,-3-12 0,2 6 0,-2-11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4:21.3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20 24575,'0'32'0,"0"-6"0,0-19 0,2-3 0,6-1 0,-1-3 0,4 0 0,-7-3 0,2-1 0,-2-7 0,1 2 0,-2-6 0,-3 3 0,0 0 0,0 1 0,0 4 0,-3 3 0,-1 0 0,-7 4 0,2 0 0,-2 0 0,0 0 0,3 0 0,-3 4 0,7 0 0,1 3 0,3 0 0,0 0 0,0 0 0,0 0 0,0 1 0,3-4 0,1-1 0,2-3 0,2 0 0,-1 0 0,0-7 0,1 2 0,-4-3 0,-1 4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4:22.6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44 24575,'-11'4'0,"9"-1"0,23-3 0,20 0 0,27 0 0,-5 0 0,8 0-1470,-1 0 1,5 0 1469,-8 0 0,6 0 0,-1 0 0,-6 0 0,0 0 0,2 0-956,9 0 0,3 0 0,2 0 956,7 0 0,1 0 0,2 0 0,4 0 0,1 0 0,2 0 0,-17 0 0,3 0 0,-1 0 0,-4 0 0,0 0 0,-4 0 0,2 0 0,17 0 0,3 0 0,-6 0-740,-23 0 0,-4 0 0,2 0 740,9 0 0,2 0 0,-1 0 0,-1 0 0,0 0 0,-4 0-630,15 0 1,-3 0 629,11 0 0,-6 0 581,9 0-581,-14 3 0,-6 1 2594,-24-2-2594,8 1 0,1 1 0,0-4 0,13 0 2561,-2 0-2561,-8 0 1904,0 0-1904,-7 0 1278,6 0-1278,-6 0 368,1 0-368,5 0 0,-12-5 0,5 4 0,-7-4 0,0 1 0,0 3 0,-5-8 0,-2 8 0,-6-4 0,5 5 0,-9 0 0,9 0 0,-10-4 0,5 3 0,-1-3 0,1 0 0,0 2 0,-5-2 0,3 0 0,-9 3 0,4-3 0,-5 4 0,-5 0 0,0 0 0,-5 0 0,-4 0 0,2 0 0,-6 0 0,2 0 0,-3 0 0,0 0 0,0-3 0,1 2 0,-4-2 0,-1 3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4:24.2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0 24575,'7'0'0,"4"0"0,1 7 0,4-5 0,4 9 0,-3-6 0,8-1 0,-11 7 0,10-6 0,-11 11 0,8-11 0,-5 9 0,-1-12 0,-6 8 0,1-6 0,-6 0 0,0 3 0,3-3 0,-6 3 0,2 0 0,-9-4 0,-3 0 0,-11 1 0,3-3 0,-8 3 0,8-4 0,-4 0 0,5 0 0,0 0 0,0-4 0,0-4 0,4 0 0,-3-7 0,7 6 0,-3-6 0,3 7 0,1-3 0,-1 4 0,4-4 0,1 2 0,3-6 0,0 10 0,0-2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7:20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996 1 24575,'-7'4'0,"-4"-1"0,0-3 0,-10 0 0,4 0 0,-8 0 0,3 0 0,-9 0 0,3 0 0,-4 0 0,1 0 0,-2 0 0,0 0 0,-4 0 0,10 0 0,-5 0 0,10 0 0,2 0 0,4 0 0,4 0 0,0 0 0,5 0 0,0 0 0,0 0 0,-1 0 0,1 0 0,0 0 0,0 0 0,3 3 0,-3-2 0,7 5 0,-4-2 0,4 3 0,0 0 0,-3-1 0,2 2 0,-6 3 0,3 5 0,-5 6 0,0 4 0,1 0 0,-1 0 0,-5 6 0,4-5 0,-3 5 0,4-6 0,0 5 0,4 2 0,-4 17 0,3 4 0,-5 13 0,-1 6 0,1 2 0,0-7 0,-1 5 0,2-14 0,3 7 0,-2-6 0,3-8 0,-3-14 0,4-6 0,1-11 0,0 4 0,3-8 0,-3 4 0,4-9 0,0-1 0,0-4 0,0 0 0,0 1 0,0-1 0,-3-3 0,2 2 0,-5-5 0,2 2 0,-3-3 0,-4-4 0,3 0 0,-7-8 0,3 0 0,-1-4 0,-2 0 0,2-4 0,0 2 0,-3-7 0,3 8 0,0-3 0,-2 7 0,6-2 0,-2 7 0,3-3 0,7 7 0,-1 1 0,5 3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7:21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24575,'0'31'0,"0"-3"0,0 22 0,0 9 0,0 10 0,0 14 0,0 8-380,0-41 0,0 2 380,0 3 0,0 1 0,0 4 0,0 0 0,0-5 0,0 1 0,0 2 0,0 2 0,0 0 0,0 1 0,0 0 0,0 0 0,0 8 0,0 0 0,0-7 0,0-2 0,0 38 0,0-45 0,0-2 0,0 20 0,0 20 0,0-23 0,0 4 0,0-25 0,0-2 0,0-13 0,0-6 760,0-8-760,0 1 0,0-11 0,0 3 0,0-4 0,0-3 0,0-1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7:22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24575,'0'22'0,"0"-1"0,0 32 0,0-8 0,0 13 0,0 2 0,0 14 0,0 1 0,0 25-785,0-14 785,0-32 0,0 0 0,0-3 0,0 0 0,0 4 0,0 2 0,0 2 0,0 1 0,6-1 0,0 2 0,-2 3 0,1 0 0,5-3 0,0 0 0,-6 4 0,0 0 0,4-9 0,1-1 0,-5 4 0,0 0 0,2-6 0,1-2-67,3 36 67,-8 1 0,2-27 0,1 12 0,-4-13 0,4-9 0,-5-13 782,0-6-782,0-14 70,0-3-70,0-8 0,0 0 0,0-3 0,0 0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7:23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 24575,'0'-6'0,"0"-1"0,7-1 0,-2-3 0,10 6 0,-3-6 0,9 6 0,-4-3 0,3 3 0,-4-2 0,0 6 0,0-2 0,-4 3 0,3 0 0,-7 0 0,3 0 0,-4 0 0,0 9 0,-3 11 0,-1 0 0,-3 22 0,-4-13 0,3 10 0,-12-2 0,3-5 0,-9 1 0,5-6 0,-1-10 0,6-2 0,-2-7 0,3 3 0,-3-3 0,2-4 0,-6 0 0,7-4 0,-3 0 0,4 0 0,-1 0 0,1 0 0,3-4 0,1-4 0,3 0 0,0-7 0,0 3 0,0 0 0,0 1 0,0-1 0,7 4 0,2-4 0,7 4 0,4 0 0,2 3 0,4-3 0,0 7 0,0-3 0,0 4 0,0 0 0,-4 0 0,3 0 0,-8 0 0,4 0 0,-6 0 0,5 4 0,-8 0 0,3 0 0,-8 2 0,0-5 0,-3 2 0,-1-3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7:24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1 339 24575,'0'5'0,"0"-6"0,0-21 0,7 4 0,-1-12 0,9 12 0,-5-12 0,1 7 0,2 0 0,-4-2 0,-1 12 0,0-8 0,-4 5 0,4 0 0,0 0 0,0 0 0,0 0 0,0 4 0,-1-3 0,-3 10 0,0-2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7:25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24575,'2'-3'0,"4"-5"0,13 4 0,3-7 0,9 10 0,-4-3 0,10 4 0,-9 0 0,3 0 0,-9 0 0,3 0 0,-12 0 0,3 0 0,-12 0 0,-1 0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7:26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24575,'44'4'0,"20"-1"0,-44-3 0,15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13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0 24575,'-8'19'0,"-1"-3"0,8 4 0,-7 6 0,7-8 0,-7 13 0,7-10 0,-3 1 0,4-2 0,0 1 0,0-8 0,0 3 0,0-5 0,0-3 0,0 7 0,0-7 0,0 3 0,0-4 0,3 0 0,1 1 0,3-4 0,1 2 0,-1-5 0,0 5 0,0-5 0,0 5 0,5-1 0,-4-1 0,7-1 0,-3-3 0,0 0 0,3 0 0,-3 0 0,4 0 0,-1-3 0,2-10 0,-4 0 0,3-13 0,-7 5 0,3-1 0,-3-3 0,-4 3 0,-1-11 0,-4 9 0,0-3 0,0 11 0,0-1 0,0 1 0,-4 4 0,-4 1 0,-4 3 0,-4 4 0,4 0 0,-3 4 0,3 0 0,-9 0 0,4 0 0,-3 0 0,4 4 0,-1 8 0,1 2 0,-2 11 0,6-8 0,-4 3 0,7-4 0,-2-4 0,6-4 0,2-5 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7:26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24575,'0'68'0,"0"-1"0,0-13 0,0 1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7:27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400 0 24575,'-37'92'0,"0"-1"0,0 1 0,0-1 0,0 0 0,0 1 0,1-5 0,1 1 0,-1 0 0,1 0 0,-1-1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7:28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1 200 24575,'81'-55'0,"0"0"0,-7 5 0,-13 14 0,-34 32 0,-8 4 0,-8 0 0,-3 0 0,-1 3 0,-3 10 0,-1 10 0,-3 10 0,0 5 0,0 0 0,-5 5 0,-5 3 0,-1-1 0,-4 5 0,1-10 0,3 4 0,-7-6 0,3 0 0,1-5 0,-4 3 0,3-3 0,-3 0 0,0-2 0,1-9 0,0-2 0,1-7 0,0-2 0,0-3 0,0-4 0,4 0 0,1-4 0,4-3 0,-1-5 0,4-4 0,0-16 0,4 9 0,0-9 0,0 8 0,0 3 0,4-4 0,4 5 0,4 0 0,1 0 0,2 4 0,-3-4 0,4 8 0,-4-4 0,3 8 0,-7-3 0,7 7 0,-7-4 0,7 4 0,-7 0 0,7 0 0,-7 0 0,7 0 0,-7 4 0,7 3 0,-6 5 0,3 9 0,-1-4 0,2 3 0,0 1 0,2-4 0,-3 3 0,4-7 0,0 2 0,0-6 0,7 6 0,-5-6 0,5-2 0,-7-3 0,4-4 0,-3 0 0,4 0 0,-5-7 0,0-2 0,-1-7 0,1 3 0,0-2 0,-4 7 0,-1-4 0,-3 5 0,-1 0 0,0 3 0,0-3 0,0 3 0,-3-3 0,-1 3 0,-3 1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40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372 1 24575,'0'8'0,"-8"4"0,-7 25 0,-4-8 0,-23 40 0,12-17 0,-22 31 0,24-34 0,-15 25 0,22-40 0,-10 37 0,8-40 0,7 11 0,-2-14 0,13-6 0,-6-5 0,9-2 0,-5-7 0,7 3 0,0-4 0,0 4 0,0 2 0,7 7 0,8 3 0,18 10 0,-1-2 0,22 13 0,-14-10 0,9 10 0,-6-7 0,-4 2 0,-3-3 0,-9-8 0,-5-7 0,-10-8 0,0-2 0,-5-4 0,0-3 0,-3 0 0,0-4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44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24575,'-4'2'0,"1"9"0,6 5 0,13 17 0,0-3 0,8 1 0,-5 1 0,3-8 0,4 10 0,4-2 0,2 9 0,-2-9 0,-5-3 0,-2-6 0,-11-10 0,0-2 0,-4-7 0,-4 0 0,-1-4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47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4 469 24575,'-3'-7'0,"11"-15"0,4 1 0,12-8 0,-3 1 0,21-24 0,-26 17 0,28-28 0,-28 34 0,14-12 0,-14 6 0,7 4 0,-13 4 0,2 10 0,-4 5 0,0 0 0,-4 8 0,-1 1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48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24575,'22'0'0,"5"0"0,1 0 0,6 0 0,0 0 0,11 0 0,-16 0 0,10 0 0,-7 0 0,-12 0 0,11-4 0,-22 3 0,8-3 0,-10 4 0,0 0 0,-3 0 0,0 0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48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24575,'0'11'0,"0"11"0,0 10 0,0 16 0,0-12 0,0 10 0,0-6 0,0 3 0,0-8 0,0 7 0,0-8 0,0-4 0,0 2 0,0-15 0,0 1 0,0-7 0,0-3 0,0-1 0,0 1 0,0-4 0,0-1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49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24575,'0'35'0,"0"27"0,0-9 0,0 42 0,0-29 0,0-13 0,0 3 0,0 29 0,0-28 0,0 2 0,0-5 0,0-2 0,0 31 0,0 8 0,0-20 0,0 8 0,0-6 0,0-12 0,0-3 0,0-11 0,0-3 0,0-10 0,0-3 0,0-8 0,0-6 0,0-1 0,0-8 0,0 3 0,0-6 0,0-2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50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27 293 24575,'-15'23'0,"3"-3"0,12-9 0,0-3 0,0 3 0,0-3 0,0-30 0,4 12 0,5-30 0,6 12 0,8-2 0,1 1 0,-4 10 0,0 3 0,-8 7 0,1 1 0,-2 5 0,-3 3 0,-1 0 0,0 0 0,-3 7 0,4 7 0,-7 14 0,7 10 0,-7-3 0,8 7 0,-4-8 0,1 0 0,2-2 0,-4-9 0,8-7 0,-3-4 0,12-8 0,-8 0 0,17-4 0,1-19 0,4-10 0,0-9 0,8-24 0,-15 22 0,14-19 0,-16 13 0,1 3 0,-3 4 0,-5 6 0,-6 12 0,-1 3 0,-7 3 0,-2 6 0,-3 1 0,0 5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15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1 24575,'-10'0'0,"2"0"0,-2 0 0,3 0 0,-4 0 0,-6 0 0,0 0 0,-3 0 0,7 0 0,-2 0 0,3 7 0,-4 2 0,4 3 0,-3 3 0,7-7 0,-8 11 0,7-6 0,-2 7 0,3-4 0,3-5 0,2 4 0,3-7 0,0 7 0,0-3 0,0 4 0,0-4 0,0 3 0,0-7 0,0 7 0,0-7 0,0 3 0,0-4 0,0 0 0,0 0 0,3 1 0,1 3 0,4-3 0,-4 7 0,2-7 0,-5 7 0,2-3 0,-3 0 0,0-1 0,0-4 0,0 0 0,0 0 0,0 0 0,0 1 0,0-1 0,0 0 0,0 0 0,0 4 0,-3-3 0,-1 7 0,-1-7 0,-2 7 0,3-3 0,-1 4 0,-2 0 0,3 0 0,-1-4 0,-2 3 0,6-7 0,-2 3 0,3-4 0,-4 1 0,4-1 0,-4 0 0,4 0 0,0 0 0,0 0 0,0 0 0,0 0 0,3 0 0,1 0 0,7 1 0,2-1 0,2 1 0,1 0 0,0 0 0,-3 4 0,2 0 0,-6 4 0,2 0 0,-3 4 0,-3 2 0,-1 4 0,-4 0 0,0 6 0,0 1 0,0 5 0,0 6 0,0-5 0,0 5 0,0-12 0,0 5 0,0-9 0,0 3 0,0-5 0,0-4 0,0-2 0,0-4 0,0 7 0,0-5 0,3 1 0,5-4 0,4-7 0,8 4 0,-3-4 0,8 1 0,-8 2 0,3-2 0,-4 3 0,-4-4 0,-1-1 0,0-3 0,-3 2 0,3-5 0,-4 2 0,1-3 0,3 0 0,-6 0 0,2 0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51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24575,'-4'2'0,"1"27"0,3 13 0,0 26 0,0 5 0,0-3 0,0 24 0,0-18 0,0-4 0,0-10 0,0-11 0,0-2 0,0-5 0,0-16 0,0-7 0,0-8 0,0-2 0,0-7 0,0-1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52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24575,'6'-4'0,"13"1"0,15 3 0,11 12 0,15 2 0,0 11 0,-8 2 0,5-4 0,-12 13 0,3-13 0,-1 13 0,-11-11 0,-4-5 0,-12 2 0,0-12 0,-11 1 0,3-3 0,-5-1 0,1 1 0,-1-4 0,-3 3 0,-1-3 0,-3 7 0,0 12 0,-4 13 0,-12 11 0,-8 14 0,-10 9 0,-6 11 0,1 6 0,5-13 0,-1 9 0,6-19 0,-1 6 0,4-17 0,10-13 0,3-13 0,8-10 0,-2-5 0,6-5 0,-5-3 0,1-1 0,-2-6 0,-10-11 0,10 7 0,-6-6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52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24575,'5'0'0,"2"0"0,28 0 0,0 0 0,6 0 0,14 0 0,-17 0 0,15-4 0,-20 3 0,5-4 0,-15 5 0,0 0 0,-8 0 0,-10 0 0,2 0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53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24575,'9'4'0,"1"-1"0,13-3 0,-1 0 0,17 0 0,-9 0 0,20 0 0,-21 0 0,15 0 0,-20 0 0,7 0 0,-17 0 0,11 0 0,-15 0 0,10 0 0,-12 0 0,4 0 0,-5 0 0,1 0 0,-1 0 0,1 0 0,-1 0 0,0 0 0,0 0 0,1 0 0,-1 0 0,0 0 0,-4 0 0,0 0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55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1 24575,'4'2'0,"-21"22"0,3 10 0,-12 4 0,2 4 0,12-5 0,-8 0 0,5 7 0,5-11 0,-4 1 0,0 2 0,8-8 0,-7 4 0,12-1 0,-12 2 0,11 0 0,-7 5 0,9-9 0,0 2 0,0 2 0,0-5 0,0 4 0,0 0 0,0-4 0,0 3 0,0 2 0,5 1 0,3-1 0,7 6 0,9-5 0,-3 6 0,9-3 0,-10-4 0,3-6 0,-6-4 0,0-3 0,0-7 0,-5-1 0,0-4 0,-5-1 0,1-3 0,-1 0 0,0-4 0,-3 0 0,0 0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55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24575,'0'7'0,"0"-4"0,0 15 0,0-1 0,0 0 0,0 19 0,0-11 0,0 17 0,0-14 0,0 11 0,0-1 0,0 2 0,0 10 0,3-19 0,-2 7 0,3-20 0,-4 3 0,0-8 0,0-5 0,0-5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56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24575,'0'16'0,"0"1"0,0 10 0,0 11 0,0-2 0,0 5 0,0-3 0,0-9 0,0 2 0,0-8 0,0-7 0,0 0 0,0-8 0,0 0 0,0-5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57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8 24575,'0'-7'0,"0"6"0,0 6 0,0 7 0,0 4 0,-7 1 0,5-1 0,-5-3 0,7 2 0,0-6 0,0 2 0,0-7 0,0 0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58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24575,'11'0'0,"-3"0"0,12 0 0,-6 0 0,7 3 0,1 2 0,9 13 0,-10-8 0,15 23 0,-12-8 0,2 6 0,8 7 0,-9-7 0,-3 9 0,7 2 0,-21-4 0,14 3 0,-16-12 0,4 8 0,-7-8 0,-3 18 0,0-6 0,-4 5 0,-7 0 0,-8-6 0,-4 12 0,-1-12 0,5-1 0,4-6 0,3-11 0,-1 4 0,4-9 0,-8 4 0,5-5 0,-1 1 0,-2-1 0,6-4 0,-3 0 0,5-5 0,-1 0 0,1 1 0,2-1 0,-1-3 0,-1-4 0,2-1 0,-2-2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59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24575,'36'0'0,"20"0"0,14 0 0,25 0-1272,-38 0 1,2 0 1271,5 0 0,2 0 0,11 0 0,5 0 0,11 0 0,0 0 0,-15 0 0,0 0 0,17 0 0,2 0 0,-2 0 0,-2 0 0,-17 0 0,0 0 0,20 0 0,-2 0 0,-28 0 0,-3 0 0,1 0 0,-1 0 380,-9 0 0,0 0-380,8 0 0,-5 0 0,8 0 0,-10 0 0,-1 0 0,-3 0 431,24 0-431,-25 0 0,-3 0 0,-9-8 1311,-9 5-1311,-1-5 41,-7 8-41,-5 0 0,1 0 0,-5 0 0,4 0 0,-8 0 0,3 0 0,-3 0 0,-1 0 0,-3 0 0,0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16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24575,'3'-4'0,"9"1"0,5 3 0,10 0 0,4 0 0,-4 0 0,10 0 0,-9 0 0,3 0 0,-9 0 0,-2 0 0,-4 0 0,-4 0 0,-1 0 0,-7 3 0,-1 9 0,-3 11 0,-4 10 0,-5 5 0,-11-4 0,5 3 0,-7-9 0,12 9 0,-3-4 0,7-1 0,2 5 0,4-9 0,0-1 0,0-2 0,0-8 0,0 3 0,0-8 0,7 3 0,6-6 0,9 3 0,9-7 0,-3-1 0,9-4 0,-10 0 0,5 0 0,-6 0 0,0 0 0,-5 0 0,0 0 0,-5 0 0,-4 0 0,-1-4 0,-4 0 0,0 0 0,1 1 0,-4 0 0,-7 2 0,-10 1 0,-3 9 0,-5 3 0,5 4 0,0 0 0,-1 5 0,1-4 0,-1 3 0,5 0 0,-3-3 0,5 4 0,-1-5 0,3 0 0,0-1 0,0 1 0,3 0 0,2 0 0,3-4 0,0 3 0,0-7 0,0 7 0,0-7 0,0 7 0,0-3 0,0 4 0,0 0 0,4 4 0,0 2 0,5 4 0,0 0 0,0 0 0,-1 0 0,1 0 0,0 6 0,0-5 0,0 10 0,0-10 0,-4 5 0,-1-1 0,-4-4 0,0 5 0,0-6 0,0 0 0,0-4 0,0-2 0,0 1 0,-3-8 0,-5 6 0,-4-10 0,-4 6 0,4-7 0,-3 4 0,6-5 0,-2-3 0,4 0 0,0-4 0,-1 0 0,1 0 0,3-4 0,1-8 0,3 6 0,0-6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00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0 317 24575,'0'2'0,"0"14"0,0 19 0,0 10 0,0 14 0,5-12 0,12 35 0,-5-40 0,25 49 0,-20-61 0,13 29 0,-16-31 0,3 1 0,-4-11 0,-1-7 0,-1-11 0,1 4 0,0-4 0,-3-8 0,3-11 0,-7-20 0,1-24 0,-2-13 0,-4 4 0,0-1 0,0 3 0,0 3 0,0-10 0,0 21 0,-5-4 0,4 24 0,-4-3 0,5 16 0,0 2 0,0 5 0,0 3 0,0 2 0,0 3 0,0 1 0,0-1 0,0 1 0,7-1 0,7 0 0,13 3 0,2-3 0,25 2 0,-21 1 0,35 0 0,-8 5 0,5 0 0,13 0 0,-16 0 0,0 0 0,-7 0 0,-9 0 0,-12 0 0,-6 0 0,-11 3 0,-2-2 0,-6 2 0,-1 1 0,-5-4 0,-3 4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01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29 24575,'4'-7'0,"0"0"0,7 3 0,-3-3 0,13 6 0,-12-2 0,12 3 0,-9 0 0,0 0 0,4 0 0,-4 0 0,0 0 0,-1 0 0,-3 0 0,0 11 0,-4 4 0,0 12 0,-4 0 0,0 6 0,0-1 0,0 8 0,0 14 0,0-16 0,0 22 0,-5-24 0,-5 15 0,-1-11 0,-8 0 0,5-5 0,-4-7 0,0-1 0,1-7 0,1-7 0,0-1 0,-1-8 0,-4 0 0,3-4 0,0-12 0,2-3 0,6-15 0,1-4 0,4-5 0,5 0 0,0 9 0,0 0 0,0 12 0,0 2 0,0 4 0,4 5 0,0 3 0,7 0 0,-2 4 0,6 0 0,-3 0 0,9 0 0,-3 4 0,7 4 0,-3 6 0,4 3 0,2 2 0,-1 3 0,0-3 0,-5-2 0,3 0 0,-7-8 0,2 3 0,-3-4 0,-5-3 0,-1-2 0,-4-3 0,1 0 0,-1 0 0,-3-12 0,-1 9 0,-3-9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03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12 24575,'0'-12'0,"0"40"0,-10 1 0,-2 43 0,-11-9 0,0 5 0,-1 9 0,6 4 0,2-15 0,2-2 0,0 2 0,-1 11 0,3-6 0,1 2 0,0 16 0,10-36 0,1 0 0,-11 35 0,10-36 0,0 0 0,-4 36 0,4-32 0,2 1 0,-1 42-465,0-38 1,0 1 464,0-4 0,0 0 0,0-1 0,0 1-246,0 0 0,0-3 246,0 28 0,2-23 0,2-2 0,6 6 0,-4-10 0,2 0 0,12 12 0,-7 12 0,6-11 0,-1 1 0,3-6 0,0-1 906,0-4-906,-1-7 515,-3 3-515,7 7 0,-12-16 0,13 16 0,-15-20 0,10 7 0,-4 3 0,3-11 0,1 6 0,-6-12 0,4 3 0,1-7 0,0 3 0,4-5 0,-10-5 0,4 4 0,-4-9 0,4 1 0,-5-3 0,0-6 0,-5 2 0,1-3 0,-1-1 0,1 0 0,-1-3 0,0 0 0,-3-4 0,0 0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06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24575,'0'20'0,"0"1"0,0 6 0,0 6 0,0 1 0,0 6 0,0-6 0,0 5 0,0-5 0,0 0 0,0 4 0,0-9 0,0-1 0,0-2 0,0-8 0,0 0 0,0-7 0,0-3 0,0-1 0,0 1 0,0-7 0,0-2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08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94 265 24575,'2'0'0,"3"0"0,11 0 0,0 0 0,6 0 0,0 0 0,1 0 0,-2 0 0,1 0 0,-5 0 0,5 0 0,-10 0 0,4 0 0,-7 0 0,2 0 0,1 0 0,-3-7 0,-1 2 0,-1-11 0,-6-1 0,3-6 0,-4-4 0,0-1 0,0 1 0,0 4 0,-8-3 0,2 8 0,-15 0 0,7 6 0,-8 3 0,1 4 0,-2 1 0,0 4 0,-3 0 0,8 0 0,-8 0 0,8 4 0,-4 9 0,4 6 0,0 8 0,-1 1 0,5-1 0,-4 6 0,7 1 0,-3 12 0,8-4 0,1 10 0,5-11 0,0 5 0,0 0 0,0-4 0,0-2 0,0-1 0,0-11 0,7 0 0,3-6 0,11-5 0,2-3 0,4-1 0,0-8 0,6-1 0,2-4 0,4 0 0,-4 0 0,3-9 0,-8-6 0,3-6 0,-5-2 0,-5 5 0,-2 1 0,-4 4 0,-1-3 0,-4 8 0,-1 0 0,-3 5 0,-4 3 0,-1 0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09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24575,'0'24'0,"0"6"0,0-2 0,0 11 0,0-10 0,0 9 0,0-9 0,0-1 0,0-2 0,0-8 0,0 3 0,0-8 0,3-2 0,5-7 0,0 0 0,8-4 0,-8 0 0,8 0 0,-3 0 0,3 0 0,-6-4 0,4-4 0,-8-5 0,2 4 0,-4 1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09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8 131 24575,'-4'-1'0,"1"-4"0,3-1 0,0-2 0,0-8 0,0 8 0,0-8 0,0 7 0,0-6 0,0 2 0,3 3 0,2-4 0,2 12 0,1-6 0,3 8 0,-2 0 0,3 0 0,-5 0 0,1 4 0,-4 4 0,-1 4 0,-3 1 0,0 3 0,0-8 0,0 4 0,0-5 0,3 1 0,-2-4 0,3-1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10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 24575,'4'3'0,"-1"15"0,-3-3 0,-14 28 0,7-22 0,-18 28 0,10-18 0,-6 15 0,2-12 0,4-1 0,-2-5 0,7-6 0,1-4 0,-2-3 0,9-6 0,-9-1 0,7-1 0,-1-3 0,-1 0 0,1-1 0,-6-3 0,2 0 0,-3 0 0,1 0 0,2 0 0,-7-3 0,7-6 0,-7-4 0,7 0 0,-3-2 0,8 2 0,-3 0 0,6-2 0,-2 6 0,3-7 0,0 7 0,0-6 0,0 6 0,0-7 0,0 4 0,0-1 0,0-3 0,3 8 0,1-4 0,4 4 0,3 4 0,-2 1 0,6 3 0,-2 0 0,4 0 0,-1 0 0,-3 0 0,3 3 0,-4 6 0,5 8 0,1 6 0,0-1 0,-4 5 0,2-5 0,-6 1 0,7 3 0,-8-8 0,4 3 0,-5-8 0,0-2 0,-1-3 0,1-1 0,-1 1 0,-2-1 0,1-3 0,-5 0 0,2-4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12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24575,'3'-4'0,"5"1"0,4 3 0,10 0 0,0 8 0,7 8 0,5 14 0,-2 2 0,5 9 0,0 3 0,-3 6 0,5 12 0,-5 1 0,-6-7 0,7 26 0,-12-28 0,7 23 0,-13-17 0,9 3 0,-12-1 0,12-1 0,-14-7 0,3 0 0,2 7 0,-6-12 0,6 25 0,-11-16 0,0 27 0,-6-21 0,0 12 0,0-14 0,0 7 0,0 0 0,0-7 0,0-1 0,0-14 0,0 5 0,0-10 0,0 17 0,0-3 0,0 0 0,-6 18 0,0-29 0,-11 29 0,0-18 0,-1 6 0,-3-1 0,4-7 0,-4-1 0,0 6 0,2-15 0,4 1 0,1-12 0,1-5 0,2 5 0,-6-5 0,7-1 0,-8 6 0,7-5 0,-6 1 0,7-8 0,-2-4 0,7-1 0,-2-3 0,3-2 0,0-3 0,1-1 0,-1 1 0,4-1 0,-7 0 0,3 1 0,-4 3 0,0-2 0,0 2 0,4-3 0,-3 3 0,6-2 0,-6 2 0,6-3 0,-8-1 0,7 0 0,-4 0 0,3 0 0,2 1 0,-2 3 0,-1-2 0,0 6 0,-1-6 0,-2 6 0,6-6 0,-3 3 0,1-5 0,2 1 0,-2-1 0,-1-3 0,0-1 0,-3-6 0,-3-37 0,5 27 0,0-25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13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24575,'-6'0'0,"0"0"0,9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18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0 225 24575,'49'-41'0,"-1"1"0,12-10 0,-7 10 0,-24 24 0,22-17 0,-35 32 0,-4-3 0,-1 7 0,-8 15 0,1 6 0,-4 20 0,0-5 0,0 11 0,0-11 0,0 5 0,0-6 0,0-5 0,0-1 0,0-6 0,0-5 0,3 0 0,5-5 0,9-4 0,0 0 0,13-3 0,-1 0 0,9-4 0,0-1 0,6-4 0,1 0 0,1-8 0,-2-3 0,-5-13 0,-6 4 0,0-8 0,-5 4 0,-5 1 0,-1-3 0,-5 5 0,0-6 0,-3 1 0,2 0 0,-6-6 0,3 5 0,-4-10 0,0 10 0,0-5 0,-4 6 0,-1 4 0,-4 9 0,0 5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14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1 584 24575,'0'24'0,"0"0"0,8 3 0,-2 6 0,8 1 0,1 12 0,-4-5 0,8 0 0,-8 4 0,7-15 0,-3 9 0,-1-12 0,2-8 0,-10 2 0,5-8 0,-7-4 0,1 2 0,2-7 0,-3 0 0,0-18 0,-1-22 0,-3-20 0,0-30 0,0-3 0,0 6 0,0-17 0,0 27 0,0-14 0,0 14 0,0 18 0,0 6 0,0 15 0,0 6 0,-4 6 0,3 10 0,-3 0 0,1 5 0,2-1 0,-2 1 0,7 0 0,4-5 0,5 3 0,8-3 0,1-1 0,6 3 0,5-4 0,1 5 0,12-2 0,16 0 0,2 0 0,0 4 0,18-4 0,-28 9 0,30-4 0,-29 6 0,6 0 0,-14 0 0,-1 0 0,-12 0 0,-6 0 0,-10 0 0,-7 0 0,-3 0 0,-1 0 0,-2 0 0,-2 0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16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5 110 24575,'4'-15'0,"4"0"0,10 1 0,0 2 0,8-1 0,-8 3 0,8-3 0,-8 8 0,8-3 0,-8 7 0,3-3 0,-8 4 0,-2 0 0,-3 0 0,0 12 0,0 3 0,-3 18 0,-1 2 0,-4 4 0,0 7 0,0-4 0,0 10 0,-9-11 0,3 5 0,-13-6 0,3 0 0,-3-6 0,0-1 0,0 0 0,1-9 0,0 3 0,1-11 0,4-3 0,-2-1 0,6-4 0,-3-1 0,5-2 0,-1-2 0,1-3 0,-1 0 0,0-4 0,0-4 0,4-9 0,0-1 0,4-9 0,0 5 0,0-1 0,0-3 0,0 8 0,0-4 0,0 10 0,0-4 0,0 7 0,0-2 0,4 3 0,0 4 0,3 0 0,0 4 0,1 0 0,-1 0 0,1 0 0,3 0 0,-2 0 0,7 0 0,-3 13 0,9 3 0,-2 11 0,3 1 0,-5 0 0,1-1 0,4 2 0,-3-2 0,7-2 0,-8-7 0,7-5 0,-8-5 0,8 1 0,-8-4 0,3-1 0,0-4 0,-3 0 0,4 0 0,-13 0 0,-2 0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17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24575,'6'8'0,"0"-2"0,18-6 0,-2 0 0,5 0 0,6 0 0,15 0 0,-11 0 0,15 0 0,-12 0 0,8 0 0,-1 0 0,-6 0 0,-3 0 0,-9 0 0,4 0 0,-10 0 0,-2 0 0,-9 0 0,4 0 0,-7 0 0,2 0 0,-3 0 0,-1 0 0,1 0 0,-1 0 0,-3 0 0,-1 0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28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24575,'29'0'0,"-3"0"0,12 0 0,-4 0 0,6 0 0,0 0 0,-6 0 0,-1 0 0,-6 0 0,-5 0 0,-4 0 0,-7 0 0,-6 0 0,-2 0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29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24575,'43'0'0,"3"0"0,-5 0 0,10 0 0,-9 0 0,12 0 0,0 0 0,-7 0 0,-7 0 0,-7 0 0,-10 0 0,-9 0 0,-7 0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30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24575,'0'31'0,"0"25"0,0 3 0,0 21 0,0-3 0,0 0-886,0 18 886,0 1 0,0 2 0,0-24 0,0 25 188,0-43-188,0 36 0,0-37 0,0 13 0,0-19 0,0-2 0,0-9 0,0-18 666,0 6-666,0-17 8,0 2 0,0-6 0,0-2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30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24575,'2'0'0,"12"0"0,23 0 0,18 0 0,0-5 0,-6 4 0,8-9 0,-6 9 0,5-9 0,4 4 0,-25 0 0,10-3 0,-16 8 0,-5-3 0,-8 4 0,-9-4 0,1 3 0,-1-2 0,1 3 0,-4 0 0,-1 0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31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0 24575,'-7'0'0,"0"0"0,0 0 0,0 0 0,-1 4 0,5 9 0,-1 11 0,0 5 0,3 3 0,-8 1 0,8 1 0,-7 6 0,6-1 0,-2 7 0,4-10 0,0 14 0,0-7 0,0 4 0,0-6 0,0-3 0,0-4 0,0 6 0,0-7 0,0 6 0,0-15 0,0 8 0,0-19 0,0 8 0,0-13 0,0 4 0,0-8 0,0-1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32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0 280 24575,'26'0'0,"2"0"0,17 0 0,-3 0 0,3 0 0,-10 0 0,-2 0 0,-6-8 0,-5 3 0,4-13 0,-12 5 0,3-4 0,-8-5 0,-1 4 0,1-8 0,0 8 0,-4-8 0,-2 8 0,-3-8 0,0 8 0,-3 0 0,-5 6 0,-10 4 0,0 3 0,-8 1 0,3 4 0,-9 0 0,3 0 0,-10 5 0,9 9 0,-4 7 0,9 8 0,-4 0 0,9 4 0,0-3 0,6 9 0,4-5 0,5 0 0,0 4 0,5-3 0,0-1 0,0 4 0,4-9 0,6 4 0,9-5 0,4-4 0,6-1 0,-2-4 0,6-5 0,-5-1 0,10-3 0,-9-1 0,4 1 0,-6-1 0,-4-4 0,3-1 0,-8-4 0,-1 0 0,-1 0 0,-4 0 0,1 0 0,-5 0 0,-5 0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33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24575,'0'22'0,"0"3"0,0 9 0,0-1 0,0 0 0,0 1 0,0 0 0,0-1 0,0-10 0,0-2 0,0-4 0,0-4 0,0-2 0,3-7 0,1 0 0,3-1 0,5-2 0,0 2 0,5-3 0,0 0 0,-5 0 0,4 0 0,-8 0 0,0 0 0,-4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0:56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24575,'8'0'0,"4"0"0,25 0 0,-2 0 0,21 0 0,-9 0 0,25 0 0,-24 0 0,47 0 0,-48 0 0,41 0 0,-27 0 0,1 0 0,10 0 0,-13 0 0,1 0 0,-2 0 0,-6 0 0,-7 0 0,5 0 0,-10 0 0,4 0 0,-12 0 0,5 0 0,-10 0 0,5 0 0,-6 0 0,0 0 0,0 0 0,0 0 0,-4 0 0,3 0 0,-4 0 0,6 0 0,-1 0 0,-5 0 0,4 0 0,-8 0 0,4 0 0,-5 0 0,0 0 0,-4 0 0,3 0 0,-4 0 0,1 0 0,-2 0 0,-3-3 0,1 2 0,-1-3 0,-3 1 0,-1-4 0,-3 2 0,0-2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18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24575,'0'30'0,"0"4"0,0-1 0,0 17 0,0-3 0,0 4 0,0 20 0,0-31 0,0 37 0,0-5 0,0-17 0,0 23 0,0-31 0,0 6 0,0 5 0,0-7 0,0-11 0,0 3 0,0-15 0,0-2 0,0-5 0,0-9 0,0-1 0,0-4 0,0-3 0,0-1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34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 24575,'0'-15'0,"0"-1"0,0 5 0,0-5 0,0 7 0,0-2 0,0 3 0,3 4 0,-2 1 0,2 3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35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389 0 24575,'1'4'0,"-7"4"0,-14 38 0,-7-2 0,-7 24 0,-1 2 0,7-17 0,-4 12 0,10-23 0,-3 5 0,0-6 0,9-12 0,2-7 0,6-9 0,8-2 0,-11-7 0,6-1 0,-11-3 0,8 0 0,-1-12 0,-2-3 0,5-12 0,-3-1 0,-3 1 0,10-6 0,-7 5 0,9-11 0,0 10 0,0-4 0,0 1 0,8 8 0,-3-3 0,7 10 0,0 0 0,-3 5 0,3 3 0,-5 3 0,5 5 0,-4-3 0,8 4 0,-3 0 0,-1 0 0,4 0 0,-4 4 0,5 9 0,1 6 0,1 14 0,0 1 0,1 6 0,-5-1 0,4 0 0,-4 1 0,0-1 0,3-4 0,-8-7 0,3-2 0,-4-9 0,-1 1 0,0-7 0,-1-3 0,-3-1 0,3-3 0,-6 0 0,2-4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36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1 116 24575,'29'0'0,"15"0"0,6 0 0,34 0 0,7 0-986,-29 0 0,3 0 986,4 0 0,1 0 0,8 0 0,3 0 0,5 0 0,1 0 0,-2 0 0,1 0-734,6 0 1,-1 0 733,-12 0 0,0 0 0,7 0 0,-3 0 0,-28 0 0,-1 0 0,39-3 0,-3-2-581,-3-8 581,-20 8 0,-1 0 0,9-11-90,-13 9 90,8-4 1292,-14 0-1292,-3 0 2012,-14 5-2012,1 2 694,-6-4-694,-6 6 112,-11-7-112,-1 9 0,-7 0 0,2 0 0,-3 0 0,-4 0 0,-1 0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37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46 24575,'0'11'0,"0"8"0,0-5 0,0 12 0,0-8 0,-4 3 0,3-8 0,-2-11 0,3-13 0,4-10 0,4-2 0,11-4 0,0 4 0,4 2 0,-1 0 0,-4 12 0,3-1 0,-4 7 0,-1 3 0,1 0 0,-4 0 0,-2 3 0,-3 10 0,-3 11 0,-1 16 0,-4 8 0,0 5 0,0 8 0,0 2 0,-5-1 0,-6 5 0,-5-18 0,-2 10 0,-1-18 0,4 5 0,-5-12 0,5-1 0,-1-11 0,2 0 0,-2-5 0,-1-5 0,0 0 0,1-3 0,-1-1 0,4-3 0,1-2 0,5-3 0,-1 0 0,1 0 0,-1-7 0,3-2 0,2-4 0,3-3 0,0 8 0,0-8 0,0 3 0,0-8 0,0 3 0,4-9 0,4 10 0,5-5 0,4 5 0,-4 5 0,2 0 0,-6 4 0,2 3 0,1 2 0,-4 3 0,4 0 0,-5 0 0,1 3 0,0 5 0,4 10 0,2 16 0,0 0 0,4 12 0,-8-8 0,4-3 0,-5-7 0,0-7 0,-1-4 0,0-1 0,4-3 0,-3-5 0,11-4 0,-6-4 0,12 0 0,-3 0 0,5-13 0,7-5 0,2-13 0,0-1 0,-1 1 0,-2 6 0,-8-3 0,6 8 0,-13-6 0,2 8 0,-11 4 0,-2 6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48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24575,'19'0'0,"10"0"0,0 0 0,11 0 0,-1 0 0,1 0 0,0 0 0,-1 0 0,-5 0 0,-6 0 0,-6 0 0,-10 0 0,0 0 0,-8 0 0,-1 0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49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24575,'3'-4'0,"10"1"0,11 3 0,10 0 0,6 0 0,0 0 0,0 0 0,-1 0 0,-4 0 0,-2 0 0,-6 0 0,-8 0 0,-3 0 0,-9 0 0,1 0 0,-4 0 0,-1 0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39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24575,'0'4'0,"0"7"0,0 6 0,0 15 0,0-2 0,0 16 0,0-11 0,0 10 0,0-16 0,0 4 0,0-11 0,0 0 0,0-10 0,0 4 0,0-8 0,0 4 0,0-5 0,0 0 0,0 0 0,0 1 0,0-4 0,0-1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0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24575,'2'4'0,"15"-1"0,17-3 0,21 0 0,7 0 0,24 0 0,3 0 0,9 0 0,-24 0 0,0 0 0,-18 0 0,0 0 0,-3 0 0,-19 0 0,-10 0 0,-7 0 0,-10 0 0,-3 0 0,0 0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0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24575,'0'20'0,"0"7"0,0 2 0,0 15 0,0-2 0,0 6 0,0-2 0,0-6 0,0-11 0,0-2 0,0-10 0,0-5 0,0 0 0,3-8 0,10-1 0,5-3 0,10 0 0,11-5 0,-3 4 0,16-14 0,-4 13 0,5-12 0,1 8 0,0-5 0,0 5 0,-7-4 0,-6 9 0,-8-3 0,-11 4 0,-4 0 0,-7 0 0,-3 0 0,-1 0 0,1 0 0,-4 0 0,-1 0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1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24575,'0'24'0,"0"6"0,0 4 0,0 0 0,0 11 0,0-9 0,0 10 0,0-7 0,0-4 0,0 3 0,0-9 0,0 9 0,0-9 0,0 4 0,0-6 0,0-4 0,0 3 0,0-8 0,0-1 0,0-5 0,0-5 0,0 1 0,0-1 0,0-3 0,0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19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24575,'0'10'0,"0"6"0,0 4 0,0 6 0,0 5 0,0 2 0,0 5 0,0 6 0,0-4 0,0 4 0,0-1 0,0-8 0,0 2 0,0-11 0,0 0 0,0-4 0,0-2 0,3-11 0,1 1 0,0-6 0,2 0 0,2 0 0,0-4 0,7 0 0,-3-8 0,1-5 0,2-4 0,-6-4 0,3 5 0,-1 4 0,-2 1 0,2 3 0,-4-3 0,1 6 0,-1-5 0,0 5 0,1-6 0,-1 3 0,-3 0 0,0 5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2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0 24575,'-15'4'0,"-1"4"0,0 5 0,2 14 0,-3-3 0,3 9 0,-1 0 0,1 1 0,4 6 0,-1 13 0,-3-10 0,6 31 0,0-23 0,8 11 0,0-2 0,0-4 0,0 13 0,0-13 0,0 10 0,0-23 0,0 16 0,0-18 0,8 0 0,7-7 0,11 0 0,2-8 0,3 9 0,-3-16 0,0 0 0,-5-2 0,3-7 0,-9 2 0,1-4 0,-7-3 0,-3-2 0,-1-3 0,-2 0 0,-2 0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3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24575,'0'27'0,"0"0"0,0 25 0,0 3 0,0-11 0,0 13 0,0-8 0,0 1 0,0 9 0,0-18 0,0 0 0,0-8 0,0-6 0,0-4 0,0-6 0,0-1 0,0-8 0,0 4 0,0-5 0,0 1 0,0-4 0,0-1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3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24575,'23'0'0,"13"0"0,7 0 0,4 0 0,5 0 0,-4-5 0,6 4 0,-7-4 0,-1 5 0,-6 0 0,-11 0 0,-2 0 0,-14 0 0,2 0 0,-6 0 0,-1 0 0,-5 0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4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24575,'0'1'0,"0"19"0,0 2 0,0 28 0,0-13 0,0 17 0,0 0 0,0-1 0,0 1 0,0 6 0,0-10 0,0-3 0,0-14 0,0 0 0,0-13 0,0 6 0,0-18 0,0 0 0,0-5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5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28 187 24575,'19'0'0,"-1"0"0,4 0 0,-4 0 0,8 0 0,-4 0 0,1 0 0,-2 0 0,-4 0 0,0 0 0,-1-4 0,0-4 0,-3-5 0,-2-3 0,-6-5 0,-1 7 0,-4-11 0,0 11 0,0-8 0,0 6 0,0 3 0,-8 1 0,-1 7 0,-13 2 0,0 3 0,-6 0 0,1 0 0,-6 8 0,8 7 0,-8 10 0,9-2 0,4 5 0,-2-5 0,12 0 0,1 3 0,6-8 0,3 3 0,0 0 0,0-3 0,0 4 0,3-10 0,10 1 0,5-1 0,10-2 0,-1 3 0,6-8 0,-4 3 0,3-7 0,-4 3 0,-6-4 0,5 0 0,-10 0 0,5 0 0,-6 0 0,-3 0 0,3 0 0,-8 0 0,4 0 0,-5 0 0,-3 0 0,0 0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6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24575,'2'-8'0,"3"1"0,11 7 0,0 0 0,6 0 0,-4 0 0,8 0 0,-8 0 0,3 0 0,-8 0 0,-2 0 0,-3 0 0,-1 0 0,1 0 0,-1 0 0,-3 0 0,-1 0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6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24575,'0'3'0,"0"7"0,0 12 0,0 1 0,0 3 0,0-3 0,0-1 0,0 10 0,0-13 0,0 8 0,0-10 0,0-1 0,0-3 0,0 2 0,0-6 0,0 2 0,3-6 0,5-2 0,1-3 0,6 0 0,-2 0 0,3 0 0,6-4 0,-4-1 0,3-4 0,-8 1 0,-2 0 0,-7 4 0,0 1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7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24575,'0'2'0,"0"0"0,0 2 0,0-9 0,0-3 0,3-2 0,1 2 0,3 1 0,1 2 0,-1 2 0,1 3 0,-1 0 0,1 0 0,-1 0 0,1 0 0,-4 0 0,-1 0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8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0 24575,'-11'15'0,"1"11"0,-13 9 0,8-4 0,-15 13 0,9-8 0,-3 1 0,8 2 0,3-12 0,-1 6 0,4-9 0,-4-1 0,10-7 0,-3-11 0,3 6 0,-4-10 0,1 2 0,-1-3 0,-3 0 0,-1-4 0,-5-4 0,5-4 0,0-5 0,3 0 0,1 0 0,0 5 0,3-4 0,-1 7 0,5-6 0,-3 6 0,4-7 0,0 4 0,0-1 0,0-3 0,0 7 0,0-6 0,0 6 0,4-3 0,0 5 0,3 3 0,1-3 0,3 6 0,2-2 0,-1 3 0,4 0 0,-7 0 0,6 0 0,-2 0 0,-1 0 0,4 7 0,-3 2 0,3 8 0,2 4 0,-1 2 0,1 4 0,1 1 0,-1-1 0,1 6 0,-1-9 0,-4 3 0,-2-11 0,-4 1 0,0-4 0,0-2 0,-4-3 0,0-7 0,-4 1 0,0-5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9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24575,'0'-7'0,"0"7"0,8 5 0,-3 12 0,11 1 0,2 4 0,2 5 0,1-7 0,3 13 0,-5-10 0,5 5 0,-6-1 0,-4-4 0,-5 3 0,-2-3 0,-2 4 0,5 0 0,-5 1 0,-1 5 0,-4-5 0,0 11 0,0 1 0,0-4 0,-9 8 0,-2-9 0,-9 5 0,0-6 0,6-6 0,1-7 0,5-4 0,-1-4 0,5-2 0,0-3 0,1-4 0,2 2 0,-5-5 0,2 5 0,-3-5 0,-3 5 0,5-2 0,-1 3 0,6 1 0,-3-4 0,-1-1 0,-4-3 0,1 0 0,3 0 0,0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20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 24575,'57'0'0,"-2"0"0,-27 0 0,3 0 0,1 0 0,-5 0 0,4 0 0,-5-4 0,-4 3 0,-2-3 0,1 4 0,-8 0 0,7 0 0,-12 0 0,-1-6 0,-4-3 0,-3 2 0,0 0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50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235 1 24575,'-11'0'0,"2"7"0,-14 14 0,9-2 0,-18 33 0,6-13 0,-2 22 0,6-14 0,2 5 0,8 3 0,-4 0 0,5 6 0,5-7 0,1-1 0,5 1 0,0-12 0,0 9 0,0-21 0,0 14 0,0-15 0,4-1 0,11 5 0,6-7 0,5 9 0,8-5 0,-8-1 0,16 3 0,-12-7 0,5 5 0,-7-15 0,-4 7 0,-3-9 0,-8 0 0,2-1 0,-6-5 0,2 1 0,-3-4 0,-4 0 0,-1-4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51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24575,'0'0'0,"0"8"0,0 22 0,0 4 0,0 12 0,0 16 0,0-16 0,0 51 0,0-59 0,0 39 0,0-29 0,0-5 0,0 10 0,0-19 0,0 4 0,0-14 0,0 8 0,0-9 0,0-1 0,0 0 0,0-10 0,0 0 0,0-5 0,0 1 0,0-4 0,0 0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51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24575,'9'-4'0,"1"1"0,13 3 0,0 0 0,10 0 0,1 0 0,12 0 0,-10 0 0,8 0 0,-15 0 0,4 0 0,-6 0 0,-4 0 0,-6 0 0,-1 0 0,-8 0 0,4 0 0,-9 0 0,1 0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52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24575,'0'16'0,"0"-2"0,0 17 0,0-1 0,0 9 0,0 7 0,0-4 0,0 4 0,0 0 0,0-10 0,0 3 0,0-17 0,0 10 0,-4-13 0,3 13 0,-3-14 0,8 8 0,1-12 0,-1 6 0,3-11 0,-3 2 0,0-7 0,0-1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53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42 156 24575,'0'7'0,"0"0"0,7-3 0,2-1 0,8-3 0,-4 0 0,7 0 0,-10 0 0,6 0 0,0 0 0,-6 0 0,10 0 0,-11 0 0,2 0 0,-3 0 0,-1-3 0,1-2 0,0-2 0,-1-1 0,1 1 0,-4-5 0,-1 3 0,-3-6 0,0 6 0,0-7 0,0 3 0,0 1 0,0 0 0,0 5 0,-4-5 0,0 7 0,-8-7 0,3 11 0,-6-6 0,6 6 0,-3-3 0,1 4 0,2 0 0,-3 0 0,1 0 0,2 0 0,-7 0 0,7 8 0,-7 6 0,2 8 0,-1 6 0,-2-1 0,7 0 0,-3-4 0,4-2 0,4-4 0,-2 0 0,6-5 0,-3 4 0,4-8 0,0 8 0,0-8 0,0 8 0,0-3 0,4 7 0,0-3 0,5 3 0,3-3 0,1-1 0,0 1 0,2 0 0,-2-4 0,0 2 0,3-2 0,-3 4 0,-1-5 0,0 4 0,0-7 0,1 3 0,4-4 0,-5-3 0,4 2 0,-4-6 0,5 3 0,0-4 0,4 0 0,-3 0 0,3 0 0,-8 0 0,3-4 0,-4-1 0,1-3 0,-1-4 0,-5 4 0,1-4 0,-1 4 0,1-3 0,-4 3 0,-1 1 0,-3 3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54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24575,'0'6'0,"0"0"0,0 17 0,0 0 0,0-1 0,0 0 0,0-10 0,0 0 0,0-4 0,7-4 0,2-1 0,7-3 0,0 0 0,6 0 0,-9 0 0,13 0 0,-17 0 0,8 0 0,-13 0 0,-1 0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55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24575,'-9'6'0,"2"-1"0,7 9 0,0-6 0,3 0 0,1-8 0,7-4 0,2-5 0,-4 5 0,-1 0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56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1 24575,'4'3'0,"-1"9"0,-3 2 0,0 12 0,-4-4 0,-1 1 0,-4 3 0,-4-3 0,3 4 0,-3 0 0,4-4 0,0-6 0,1-1 0,4-8 0,0 4 0,4-5 0,-6-3 0,1-1 0,-10-6 0,7-2 0,-4-3 0,4 1 0,0-5 0,1 4 0,-1-4 0,0 4 0,4 1 0,0-1 0,4 1 0,0-1 0,0 0 0,0 1 0,0-1 0,0 1 0,4-5 0,0 3 0,4-2 0,0 3 0,-1 4 0,1-3 0,-1 6 0,1-2 0,-1 3 0,0 0 0,1 0 0,-1 0 0,1 0 0,-1 3 0,1 5 0,1 10 0,-1 4 0,1 6 0,0-1 0,0-4 0,0 3 0,3-8 0,-2 3 0,2-4 0,-4-5 0,0 4 0,0-7 0,0 2 0,-1-7 0,1 0 0,-4-4 0,-1 0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56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 24575,'8'11'0,"-3"-3"0,11 8 0,-4-4 0,6 10 0,-1 0 0,-3 6 0,4 5 0,-7 1 0,8 12 0,-7-5 0,-2 12 0,-1-6 0,-7 7 0,2 0 0,-4 0 0,0-1 0,0 1 0,0-6 0,-14 4 0,6-11 0,-17 11 0,5-15 0,-8 9 0,3-15 0,1 3 0,6-11 0,1-2 0,4-4 0,1-5 0,4 0 0,0-5 0,1-2 0,2-2 0,2-3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57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24575,'7'0'0,"9"0"0,3 0 0,14 0 0,-4 0 0,-1 0 0,-2 0 0,-8 0 0,3 0 0,-4 0 0,-5 0 0,4 0 0,-8 0 0,0 0 0,-5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21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24575,'19'0'0,"7"0"0,6 0 0,6 0 0,0 0 0,-5 0 0,4 0 0,-5 0 0,-4 0 0,2 0 0,-16 0 0,5 0 0,-14 0 0,2 0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58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24575,'19'0'0,"3"0"0,0 0 0,4 0 0,-8 0 0,8 0 0,-12 0 0,2 0 0,-8 0 0,-4 0 0,-1 0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02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24575,'0'16'0,"0"14"0,0 12 0,0 12 0,0 0 0,0-12 0,0 23 0,0-19 0,0 22 0,0 18 0,0-17 0,0 19 0,0-4 0,0-10 0,0-5 0,0 11 0,0-35 0,0 18 0,0-23 0,0-7 0,0-11 0,0-4 0,0-7 0,0-3 0,0-4 0,0-1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02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24575,'16'0'0,"7"0"0,11 0 0,6 0 0,6 0 0,1 0 0,0 0 0,-1 0 0,-6 0 0,-5 0 0,-7 0 0,-2 0 0,-12 0 0,2 0 0,-9 0 0,-3 0 0,-1 0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03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24575,'0'21'0,"0"11"0,0 15 0,0 7 0,0-7 0,0 5 0,0 3 0,0 0 0,0 13 0,0-19 0,0 11 0,0-25 0,0 5 0,0-18 0,0 0 0,0-10 0,0 4 0,0-8 0,0 4 0,0-5 0,-6-2 0,-4-2 0,2-3 0,0 0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05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136 250 24575,'4'-7'0,"-11"3"0,-2 1 0,-10 3 0,2 0 0,-5 0 0,8 8 0,-6-3 0,10 16 0,1-11 0,2 10 0,6-11 0,-3 11 0,4-6 0,0 12 0,0-8 0,0-1 0,0 4 0,3-12 0,5 12 0,10-12 0,4 3 0,6-6 0,-1-2 0,0-4 0,6 0 0,-4 0 0,5-14 0,-6-2 0,-3-13 0,-2 5 0,-5-2 0,-1 3 0,-3 0 0,-1 2 0,-5 8 0,-4 1 0,0 5 0,-8 12 0,-5 6 0,4 13 0,-7 4 0,7-1 0,0 1 0,1-1 0,4 0 0,0-4 0,0-6 0,0-1 0,3-8 0,1 4 0,8-4 0,0-4 0,1 0 0,2-4 0,-2 0 0,0 0 0,2-8 0,-6-6 0,4-8 0,-4-6 0,0 5 0,-4-3 0,-2 3 0,-3 1 0,0 0 0,-3 9 0,-5 1 0,-5 4 0,-4 4 0,1 0 0,3 4 0,-3 0 0,8 0 0,-4 0 0,4 0 0,1 0 0,-1 0 0,10 0 0,8 0 0,12-4 0,10-2 0,-3 1 0,10-4 0,-11 0 0,5-2 0,-5-2 0,-1 0 0,-4-1 0,3-4 0,-8 1 0,4-5 0,-5 4 0,1-8 0,-1 3 0,-3 0 0,-1 2 0,-5 4 0,0 4 0,-3-3 0,-2 8 0,-10 0 0,-6 5 0,-4 3 0,-5 3 0,0 11 0,3 6 0,-5 8 0,10-1 0,1-4 0,4-1 0,1-6 0,3-3 0,1-2 0,4-3 0,0-1 0,0 1 0,3-4 0,6-1 0,3-3 0,5 0 0,4 0 0,-3 0 0,3 0 0,-4 4 0,0-3 0,-1 6 0,-3-6 0,2 7 0,-6-4 0,3 4 0,-5-1 0,1 1 0,-1-1 0,-3 1 0,0 4 0,-4 0 0,0 5 0,0-1 0,0 1 0,0 0 0,0-5 0,0 4 0,0-8 0,-8 4 0,3-4 0,-7 0 0,5-1 0,-1-2 0,0-2 0,1-3 0,-1 0 0,1 0 0,-1 0 0,1 0 0,-1 0 0,1 0 0,-1-7 0,0 1 0,4-2 0,0 5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06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405 1 24575,'-4'23'0,"-1"2"0,-9 7 0,-1 3 0,-5 5 0,0-1 0,-7 14 0,10-15 0,-13 15 0,13-19 0,-8 2 0,6-3 0,1-6 0,4-4 0,-3-2 0,8-11 0,-2 0 0,-1-9 0,3 6 0,-2-6 0,-1 2 0,3-3 0,-2 0 0,-1 0 0,3-4 0,-3-4 0,4-9 0,-1-1 0,4-9 0,2 5 0,3-1 0,0-3 0,0 3 0,0 0 0,0-3 0,0 8 0,0-3 0,3 4 0,6 0 0,4 0 0,3 1 0,1 3 0,4-4 0,-3 8 0,8-1 0,-8 3 0,8 6 0,-3-3 0,4 4 0,1 0 0,-6 0 0,5 0 0,-10 8 0,5 1 0,-5 12 0,0-3 0,1 8 0,0-3 0,-4 4 0,3 1 0,-7-6 0,3 10 0,-1-13 0,-1 18 0,1-17 0,-2 11 0,-2-13 0,0-1 0,-3-1 0,-2-8 0,-3 4 0,4-5 0,-4 1 0,4-1 0,-4-9 0,0-3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12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24575,'9'0'0,"-3"0"0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13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45 24575,'-2'4'0,"9"0"0,19-4 0,15 0 0,13 0 0,8 0 0,24 0 0,11 0-622,-44 0 1,2 0 621,11 0 0,0 0 0,-6 0 0,0 0 0,8 0 0,0 0 0,-9 0 0,-1 0 0,40 0 0,-32-3 0,-1-1 0,23 2 0,-22-4 0,1-1 0,30 6-369,1-5 369,-18 6 0,3 0 0,-19-10 0,13 7 0,-15-7 0,-2 10 0,-12 0 0,-2 0 0,-6 0 1219,-1 0-1219,-5 0 393,-1 0-393,-6 0 0,6 0 0,-4 0 0,4 0 0,-6 0 0,6 0 0,-4 0 0,4 0 0,-6 0 0,1 0 0,-1 0 0,-4 0 0,-2 0 0,-4 0 0,-5 0 0,0 0 0,-5 0 0,1 0 0,-1 0 0,-2 3 0,-2-2 0,-3 2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15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84 165 24575,'0'-7'0,"4"-5"0,9-1 0,2-9 0,6 4 0,1-4 0,-4 5 0,8-2 0,-8 6 0,4 4 0,-1 1 0,-3 7 0,3-3 0,-4 4 0,-1 0 0,-3 0 0,-2 0 0,-3 0 0,-1 0 0,-2 7 0,-2 7 0,-3 8 0,0 5 0,0 6 0,-5 1 0,-5 6 0,-1 0 0,-7-6 0,7 4 0,-6-9 0,2 4 0,-3-6 0,0 0 0,0-4 0,1-2 0,0-4 0,4 0 0,-3-1 0,3-3 0,0-1 0,-3-4 0,4-4 0,-5 0 0,0-4 0,1 0 0,3 0 0,-3 0 0,4 0 0,-1 0 0,1-7 0,8-3 0,0-11 0,4-2 0,0-4 0,0 4 0,0 1 0,0 6 0,0 3 0,0 1 0,0 5 0,0-1 0,0 1 0,3 2 0,5 2 0,1 3 0,7 0 0,-4 0 0,5 0 0,-1 0 0,1 0 0,0 4 0,5 10 0,-3 5 0,9 11 0,-3-1 0,6 6 0,-2-9 0,8 10 0,-3-16 0,7 1 0,-7-7 0,5-4 0,-11-1 0,5-4 0,-10-1 0,-2-4 0,-4 0 0,-1 0 0,-3-3 0,8-11 0,-14 7 0,6-6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16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24575,'19'0'0,"14"0"0,-3 0 0,15 0 0,-11 0 0,19 0 0,-15 0 0,13 0 0,-27 0 0,8-4 0,-18 3 0,2-3 0,-8 4 0,-4 0 0,-1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21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24575,'77'2'0,"0"0"0,-5 0 0,-23-1 0,-46-1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16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24575,'3'4'0,"16"-1"0,-5-3 0,30 0 0,-19 0 0,20 0 0,-4 0 0,0 0 0,5 0 0,-12 0 0,-6 0 0,-6 0 0,-10 0 0,-1 0 0,-7 0 0,0 0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19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71 24575,'-6'-4'0,"-4"1"0,-5 3 0,2 0 0,-3 0 0,8 0 0,-8 0 0,3 8 0,0 6 0,-4 8 0,11 6 0,-6-1 0,6 0 0,1 6 0,1-4 0,4 4 0,0-6 0,0 1 0,0-6 0,8 0 0,6-9 0,8-1 0,6-2 0,-1-5 0,6-1 0,-4-4 0,9 0 0,-9-9 0,3-1 0,-9-7 0,-2-1 0,-4 1 0,-4 1 0,-1 3 0,-5 1 0,-2 5 0,-5 6 0,-8 6 0,-1 12 0,-8 5 0,7 6 0,-3-6 0,4 4 0,4-3 0,1-1 0,4 0 0,0-5 0,0-5 0,0 0 0,0-5 0,7-3 0,7 0 0,4-4 0,8 0 0,-3 0 0,4-8 0,0-3 0,2-12 0,-6-1 0,5 0 0,-12-8 0,5 7 0,-11-8 0,4 5 0,-5-5 0,0 4 0,-3-4 0,-2 11 0,-4 0 0,0 9 0,0 2 0,-4 3 0,-9 4 0,-5 0 0,-10 4 0,1 0 0,-1 0 0,6 0 0,0 0 0,10 0 0,0 0 0,4 4 0,4 0 0,1 3 0,3 0 0,0 0 0,0 1 0,6-4 0,8-1 0,12-3 0,8 0 0,12 0 0,-5 0 0,11-10 0,-10 4 0,4-14 0,-12 5 0,4-5 0,-9 6 0,4-4 0,-10 4 0,3-4 0,-8 5 0,-1 0 0,-1 5 0,-8 0 0,4 0 0,-8 1 0,-1-1 0,-6 4 0,-10 1 0,0 3 0,-14 0 0,9 4 0,-9 10 0,9 0 0,-5 9 0,6-7 0,5-3 0,0 3 0,7-8 0,2 4 0,3-5 0,0 0 0,0 1 0,0-1 0,12 2 0,-2-5 0,16 4 0,-8-3 0,8 4 0,-8-1 0,4 1 0,-6 3 0,1-3 0,-4 7 0,-1-3 0,-4 4 0,1-1 0,-5 6 0,0-5 0,-4 10 0,0-5 0,-8 1 0,-1-2 0,-8-4 0,-4 0 0,3-4 0,0 0 0,3-5 0,6-4 0,-7 0 0,8-4 0,-4 0 0,4-7 0,4 2 0,-3-6 0,7 4 0,-4-1 0,1 4 0,2-3 0,-2 6 0,3-2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19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1 24575,'-11'7'0,"-2"2"0,-4 8 0,4 4 0,-4 2 0,4 0 0,3-6 0,-1-5 0,10-8 0,-2-1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20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7 24575,'3'-4'0,"1"1"0,3 3 0,4 0 0,-2 0 0,3 0 0,-5 0 0,1 0 0,-1 0 0,0 0 0,-3 7 0,0 2 0,-4 7 0,0 5 0,0-3 0,0 4 0,0-6 0,-4 1 0,0-5 0,-5 4 0,2-7 0,-2 6 0,-3-6 0,3 7 0,-7-7 0,7 3 0,-2-4 0,3-1 0,1 1 0,-1-4 0,4 2 0,4-5 0,8 2 0,9-7 0,6-1 0,4-4 0,0-1 0,1 1 0,-1 0 0,0 0 0,-4 0 0,-2 0 0,-8 4 0,-1 2 0,-5 3 0,1 0 0,-1 0 0,-3 0 0,0 0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21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 24575,'-28'4'0,"-1"10"0,6 6 0,-7 15 0,4 1 0,-7 12 0,6 1 0,1-1 0,0 4 0,8 2 0,-7 2 0,17 5 0,-6-8 0,13 1 0,-4-6 0,5 4 0,0-16 0,0 15 0,0-21 0,0 15 0,0-11 0,8 0 0,9 6 0,8-10 0,11 7 0,-4-7 0,3 1 0,-6-6 0,-6-7 0,-1-5 0,-6-5 0,-3 0 0,-2 0 0,-3-4 0,-4 0 0,-1-4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23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544 5 24575,'-3'-4'0,"-10"9"0,-14 22 0,-3-4 0,-2 23 0,-2-20 0,6 20 0,-14-7 0,4 9 0,-4-16 0,6 3 0,7-11 0,-4 1 0,13-3 0,-11-8 0,13-2 0,-4-3 0,9-5 0,-2 0 0,6-4 0,-3 0 0,8-3 0,1-10 0,-1-6 0,3-14 0,-3 4 0,4-4 0,0 6 0,0 4 0,0 1 0,0 10 0,0-4 0,0 7 0,0-2 0,3 7 0,1 0 0,3 4 0,1 0 0,-1 0 0,1 0 0,3 0 0,2 8 0,4 6 0,1 8 0,0 6 0,0-1 0,0 0 0,5-3 0,-5-3 0,3-3 0,-8-6 0,3 0 0,-8-4 0,4 0 0,-5-4 0,-2 2 0,1-5 0,-2 3 0,4-4 0,-1 0 0,0 0 0,1 0 0,-1 0 0,5 0 0,-7 0 0,3 0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23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605 0 24575,'-21'5'0,"-6"10"0,-21 14 0,3 9 0,-13 15 0,24-15 0,-21 13 0,26-10 0,-19 4 0,5 25 0,11-33 0,-13 25 0,24-32 0,-8 6 0,10-4 0,5-13 0,-2 1 0,7-11 0,1 2 0,5-7 0,3-1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24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84 24575,'8'-11'0,"8"2"0,-6-3 0,15-1 0,-11 8 0,3-11 0,4 14 0,-7-9 0,3 10 0,-5-3 0,0 4 0,-4 0 0,3 0 0,-3 0 0,-1 0 0,1 4 0,-4 4 0,-1 9 0,-3 6 0,0 9 0,0-3 0,0 10 0,0-11 0,-4 5 0,-5-5 0,-1-1 0,-3-5 0,0 0 0,4-10 0,-6 0 0,6-4 0,-7 0 0,4 0 0,-5 0 0,0 1 0,0-5 0,5 0 0,-4-4 0,7 0 0,-6 0 0,6 0 0,1-3 0,5-1 0,3-8 0,0 4 0,0-8 0,0 7 0,0-7 0,3 4 0,2-1 0,7 1 0,-4 0 0,4 3 0,-4 1 0,-1 1 0,1 6 0,-1-2 0,1 3 0,-1 0 0,1 0 0,-1 0 0,1 0 0,-1 0 0,5 3 0,-3 2 0,3 7 0,-5-4 0,1 8 0,4-4 0,-3 1 0,3 3 0,-5-8 0,1 4 0,0-5 0,-1 1 0,1-4 0,-1-1 0,1-3 0,-1 0 0,1 0 0,-1 0 0,-3 0 0,0 0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26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24575,'11'0'0,"1"0"0,19 4 0,-4 5 0,1 6 0,4 4 0,-2 4 0,-1 1 0,-5 5 0,-5 4 0,-1-4 0,-2 9 0,2-4 0,-12 6 0,7 0 0,-12 6 0,8-5 0,-8 11 0,4-4 0,-5 5 0,0 1 0,0-6 0,0 4 0,-5-11 0,4 5 0,-7-11 0,2-2 0,-2-11 0,3 0 0,-3-6 0,3 1 0,-8 4 0,0-3 0,-5 8 0,-4-7 0,3 7 0,-7-7 0,7 3 0,1-5 0,2-4 0,11-1 0,-6-4 0,7-1 0,-1 1 0,2-1 0,0-3 0,2 3 0,-6-6 0,7 5 0,-7-5 0,6 6 0,-6-6 0,6 5 0,-2-5 0,3 2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27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24575,'11'0'0,"-3"0"0,4 0 0,-5 0 0,1 0 0,3 0 0,-2 0 0,2 0 0,-3 0 0,-1 0 0,1 0 0,-1 0 0,0 0 0,-2 0 0,-2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48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24575,'83'0'0,"-1"0"0,0 0 0,1 0 0,-6 0 0,8 0 0,-1 0 0,0 0 0,1 0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29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24575,'8'0'0,"3"0"0,-3 0 0,8 0 0,-8 0 0,4 0 0,-4 0 0,-1 0 0,5 0 0,-4 0 0,4 0 0,-1 0 0,-3 0 0,4 0 0,-5 0 0,1 0 0,0 0 0,-1 0 0,-3 4 0,0 0 0,-4 3 0,0 1 0,0-1 0,0 0 0,0 0 0,3-3 0,-2 3 0,2-4 0,-3 4 0,0 1 0,0-1 0,0 0 0,0 1 0,0-1 0,-3 0 0,2 0 0,-5 0 0,1 1 0,-2-1 0,-1 1 0,4-1 0,-3 1 0,6-1 0,-5-2 0,5 1 0,4-5 0,6-1 0,6-5 0,2-3 0,4 3 0,-3-3 0,3 8 0,-4-8 0,4 7 0,-3-3 0,3 1 0,-4 2 0,0-3 0,-5 1 0,0 2 0,-1-3 0,-2 4 0,2 0 0,-3 0 0,-4 0 0,-1 0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31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24575,'7'0'0,"0"0"0,1 0 0,-1 0 0,0 0 0,1 0 0,-1 0 0,0 0 0,-3 3 0,-1 2 0,0-1 0,1 2 0,4-5 0,-4 5 0,2-5 0,-2 2 0,3-3 0,-1 0 0,-2 0 0,-1 0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15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24575,'4'-4'0,"10"0"0,27 4 0,0 0 0,19 0 0,-17 0 0,16 0 0,-12 0 0,1 0 0,-8 0 0,-7 0 0,-10 0 0,-2 0 0,-11 0 0,-3 0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16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24575,'12'4'0,"1"-1"0,18-3 0,8 0 0,3 0 0,12 0 0,-7 0 0,6 0 0,-12 0 0,-1 0 0,-11 0 0,-16 0 0,-5 0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20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1 24575,'-15'0'0,"4"0"0,-10 0 0,7 7 0,-7-1 0,8 10 0,1-11 0,4 6 0,4-7 0,0 3 0,4 1 0,0-1 0,0 1 0,0-1 0,0 1 0,13 0 0,2 0 0,12 1 0,0 0 0,6 1 0,-4-1 0,4 5 0,-6 0 0,0 0 0,-8 2 0,-2-2 0,-8 7 0,-4 2 0,-1 4 0,-4 1 0,0-1 0,0 0 0,-4-4 0,-9-1 0,-1-5 0,-13 1 0,9-5 0,-3 0 0,-1-5 0,4 1 0,-8 0 0,8-1 0,-3 1 0,4-5 0,4 0 0,-3-4 0,8 0 0,-4 0 0,5 0 0,-1-7 0,3-3 0,2-6 0,3 3 0,0 1 0,0 5 0,6 3 0,3 0 0,11 8 0,2-3 0,6 7 0,4-7 0,-3 3 0,9-4 0,-9 0 0,4 0 0,-6 0 0,1-8 0,-1-2 0,-3-12 0,-2-2 0,-4-3 0,-4-6 0,0 4 0,-5-9 0,-3 9 0,2-4 0,-7 6 0,3-1 0,-4 5 0,0 6 0,0 5 0,0 5 0,-3 12 0,2 6 0,-2 19 0,3 4 0,0 6 0,0-1 0,0 1 0,0-5 0,0-3 0,0-9 0,0-2 0,3-8 0,2-2 0,6-3 0,-2-3 0,2-2 0,1-3 0,-4 0 0,4 0 0,0 0 0,-4-3 0,4-5 0,-4-10 0,6-10 0,-4-1 0,4-9 0,-4 9 0,-1-4 0,0 6 0,-4-1 0,3 5 0,-7 6 0,2 5 0,1 5 0,0 3 0,0 10 0,-1 9 0,-3 21 0,0 0 0,5 16 0,-4-11 0,3 12 0,1-12 0,-4-1 0,7-7 0,-3-10 0,0-2 0,2-4 0,-6-4 0,3-2 0,-1-7 0,1-7 0,0-22 0,4-6 0,-2-21 0,4 11 0,-5-11 0,4 10 0,-3-3 0,3 10 0,-3 7 0,1 6 0,-6 10 0,6 0 0,-6 4 0,6 4 0,-3 1 0,3 3 0,0 0 0,1 0 0,-1 0 0,0 3 0,2 10 0,-1 6 0,2 13 0,-1 3 0,1 5 0,0-1 0,-1-4 0,1 3 0,-5-14 0,0 3 0,-2-15 0,-2 0 0,2-4 0,-3-1 0,0 1 0,0-4 0,0-1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21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16 24575,'-4'7'0,"1"0"0,3 0 0,0 1 0,0-10 0,0 0 0,0-8 0,0 3 0,0-4 0,0 5 0,0 0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21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 24575,'8'-7'0,"8"-5"0,2 7 0,9-7 0,1 6 0,-1 1 0,-4 1 0,3 4 0,-4 0 0,-3 0 0,1 0 0,-11 0 0,-1 8 0,-5 1 0,-3 18 0,0-3 0,0 20 0,0-13 0,-4 13 0,-6-15 0,-4 4 0,-1-6 0,-1-4 0,6-9 0,-1-3 0,3-7 0,4 3 0,-3 1 0,12-4 0,6-1 0,10-3 0,12-4 0,-5-1 0,11-1 0,-10-2 0,9 7 0,-9-3 0,-1 4 0,-7 0 0,-8 0 0,-2 0 0,-3 0 0,-1 0 0,-2 0 0,-2 0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22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10 24575,'-5'-9'0,"-5"9"0,-22 27 0,12 4 0,-16 23 0,17 1 0,-8 7 0,3 15 0,6-5 0,0 13 0,6-14 0,6-7 0,0 9 0,6-22 0,0 32 0,0-25 0,0 10 0,0-14 0,0-6 0,5 4 0,15-14 0,-1 7 0,21-12 0,-7 3 0,9-10 0,-11 3 0,7-8 0,-18-3 0,11-4 0,-13-6 0,-1 0 0,-5 0 0,-4 0 0,-1-4 0,-3-1 0,0-3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23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457 1 24575,'0'2'0,"-14"15"0,-4 18 0,-10 14 0,4-7 0,2 9 0,-3-9 0,3 5 0,-3-1 0,6-12 0,-7 6 0,11-16 0,-8 5 0,5-12 0,0-4 0,-3 0 0,4-9 0,-4 0 0,7-4 0,-7 0 0,9 0 0,-5-4 0,3-9 0,6-11 0,-1-11 0,8-5 0,-3 1 0,4-1 0,0 0 0,0 6 0,0-5 0,0 10 0,0 1 0,3 7 0,2 4 0,3 4 0,0 1 0,-1 5 0,5 3 0,1 0 0,8 4 0,-3 0 0,3 0 0,1 0 0,-5 0 0,10 4 0,-9 9 0,10 8 0,-8 12 0,3-3 0,-3 8 0,-1-3 0,0-1 0,1 4 0,-5-4 0,2 0 0,-7-6 0,4-2 0,-6-8 0,0-1 0,0-5 0,-4-5 0,0 1 0,-8-4 0,4 0 0,-3-4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24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359 1 24575,'-9'25'0,"-3"16"0,-22 18 0,2 18 0,-12 13-1202,12-1 1202,16-38 0,0 1 0,0-3 0,0-1 128,-4 28-128,-10 14 0,7-26 0,4 2 0,-3-7 0,16-30 0,2 3 0,1-18 225,2 2 0,-3-12 1,4-1-1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49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24575,'86'0'0,"0"0"0,0 0 0,0 0 0,0 0 0,-30 0 0,0 0 0,28 0 0,1 0 0,-1 0 0,1 0 0,0 0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25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60 139 24575,'0'-12'0,"0"0"0,0-5 0,0 5 0,0-4 0,0 7 0,7-6 0,-5 6 0,13-3 0,-6 4 0,4 0 0,-1 3 0,-1 2 0,-2 3 0,6 0 0,-2 0 0,3 0 0,-4 0 0,-1 10 0,-3 5 0,-3 16 0,-1 4 0,-4 4 0,0 1 0,0 0 0,0 0 0,-9-1 0,-8 2 0,-4-1 0,-4-4 0,0 4 0,6-16 0,-6 10 0,8-17 0,4 1 0,-3-3 0,11-6 0,-6 3 0,10-5 0,-5-3 0,2 0 0,-1-7 0,2-2 0,3-2 0,0-1 0,0 1 0,0-1 0,0 1 0,0-1 0,0 1 0,0-1 0,4 1 0,0 2 0,3-1 0,1 1 0,-1 1 0,1 1 0,-1-1 0,5 3 0,-4-2 0,8 3 0,-3 0 0,3 0 0,1 0 0,-1 0 0,-3 0 0,3 0 0,-4 4 0,1 0 0,2 4 0,-6 0 0,2-4 0,-3 0 0,-1-4 0,5 0 0,-4 0 0,8 0 0,-7 0 0,6 0 0,-2 0 0,3 0 0,1 0 0,-4 0 0,2-4 0,-2-1 0,-1-3 0,0 3 0,-5-1 0,1 1 0,0 1 0,-1-3 0,-3 7 0,0-4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26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24575,'11'0'0,"1"0"0,5 3 0,-1 6 0,2 9 0,4 5 0,-3 0 0,1 10 0,-4-14 0,-2 13 0,0-4 0,-1 6 0,-3 0 0,4 5 0,-8-11 0,8 11 0,-13 1 0,3 2 0,-4 4 0,0 0 0,0-5 0,0 5 0,0-12 0,0 5 0,0-10 0,0 3 0,0-4 0,-4-1 0,-1 0 0,0 1 0,-7-1 0,6-4 0,-7 3 0,4-8 0,0 3 0,5-8 0,-3-2 0,2-3 0,1-1 0,1 1 0,3-1 0,-4-3 0,4 2 0,-7-5 0,6 6 0,-6-6 0,7 6 0,-4-4 0,4-5 0,0-2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44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24575,'0'11'0,"0"6"0,0 11 0,0 1 0,0 9 0,0-4 0,0 27 0,0-10 0,0 24 0,0-4 0,0 0 0,0-7 0,0 2 0,0-10 0,0 14 0,0-14 0,0 3 0,0-23 0,0 3 0,0-12 0,0-4 0,0-6 0,0-5 0,0-5 0,0 1 0,0-1 0,0-2 0,0-2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45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46 24575,'0'-7'0,"0"0"0,-3 3 0,6-3 0,-2 7 0,10-8 0,12 7 0,-4-2 0,8-1 0,-6 3 0,2-3 0,-5 4 0,8 0 0,-13 0 0,9 0 0,-6 0 0,1 0 0,0 0 0,-1 0 0,-3 0 0,-1 12 0,-4-1 0,1 15 0,0 2 0,-4 6 0,0 1 0,-5 3 0,0-4 0,0 0 0,0 4 0,-4-9 0,-5 4 0,-5-10 0,-3-2 0,0-5 0,0 1 0,0-4 0,1-1 0,-1-4 0,0-3 0,1-2 0,-1-3 0,0 0 0,4 0 0,2 0 0,3 0 0,1 0 0,-1 0 0,1 0 0,2-3 0,-1 2 0,5-2 0,-2 3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46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24575,'-4'3'0,"1"5"0,3 5 0,0 8 0,12-2 0,-1 7 0,16-2 0,-8-1 0,9 6 0,-5-11 0,6 2 0,-6 1 0,-1-7 0,-9 8 0,-1-13 0,0 6 0,-4-13 0,1 8 0,-3-9 0,-5 6 0,2-3 0,-3 0 0,0 0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46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 24575,'-11'4'0,"-2"4"0,-15 16 0,-3 8 0,-1-1 0,3 7 0,4-7 0,0 5 0,-2 4 0,4-15 0,9 2 0,-2-14 0,10 3 0,-8-7 0,12-4 0,-5-2 0,7-6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47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24575,'15'0'0,"10"0"0,5 0 0,10 0 0,-1 0 0,7 0 0,-10 0 0,15 0 0,-21 0 0,9 0 0,-16 0 0,-2 0 0,-4 0 0,-5 0 0,0 0 0,-5 0 0,-3 0 0,-1 0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48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24575,'-4'4'0,"0"4"0,4 25 0,0 1 0,0 12 0,0-10 0,0 9 0,0-11 0,0 6 0,0 0 0,0 6 0,0-15 0,0 12 0,0-19 0,0 0 0,0-3 0,0-13 0,0 4 0,0-5 0,0 1 0,0-17 0,0-9 0,0 1 0,0-1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12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12 175 24575,'0'21'0,"0"4"0,0 21 0,0 9 0,0-6 0,0 17 0,0-16 0,0 25 0,0-24 0,0 9 0,0-14 0,0-10 0,0-2 0,0-13 0,0-4 0,0-4 0,0-2 0,0-4 0,0-33 0,0 4 0,0-51 0,0 28 0,-5-29 0,4 18 0,-4-14 0,5 8 0,0 1 0,0 7 0,0 6 0,0 2 0,0 12 0,0 1 0,0 5 0,0 9 0,0-1 0,0 11 0,0-2 0,0 3 0,0 1 0,0 0 0,0 0 0,3 0 0,1 3 0,3-3 0,1 3 0,3 0 0,2 0 0,-1 1 0,9 2 0,-7-2 0,12 3 0,-8 0 0,3 0 0,0 0 0,-3 0 0,8 0 0,-8 0 0,4 0 0,-6 0 0,1 0 0,-5 0 0,4 0 0,-7 3 0,2 1 0,-3 4 0,-1-1 0,1 1 0,-1-1 0,-3 1 0,0-1 0,-1 1 0,-2-1 0,2 1 0,-3-1 0,0 1 0,0-1 0,0 1 0,0-1 0,0 1 0,0-1 0,0 1 0,0-1 0,0 1 0,-3-1 0,-1 1 0,-4 4 0,-4 0 0,2 10 0,-6-5 0,7 5 0,-8-1 0,8-3 0,-9 8 0,5-8 0,0-1 0,-3-1 0,7-8 0,-6 4 0,6-4 0,-6 0 0,6-4 0,-2-1 0,4-3 0,-1 0 0,1 0 0,-1 0 0,0 0 0,1 0 0,-1 0 0,1 0 0,-1 0 0,4 0 0,1 0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13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24575,'8'20'0,"2"1"0,20 19 0,-13-14 0,19 21 0,-16-22 0,12 17 0,4-10 0,-2 10 0,-3-11 0,-2 5 0,-9-9 0,2-7 0,-4 1 0,-6-12 0,-3 2 0,-3-3 0,-2-4 0,1-1 0,-2-3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53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24575,'21'12'0,"3"-2"0,9 7 0,9 3 0,-2-5 0,12 14 0,6-11 0,1 8 0,-10-10 0,13 4 0,-20 1 0,10-4 0,-13 6 0,-3-9 0,-13 3 0,3-3 0,-10 1 0,-4-7 0,-1 0 0,-8-2 0,1-2 0,-4 3 0,0 0 0,0 0 0,0 4 0,-13 7 0,-3 5 0,-13 5 0,-13 14 0,-2-3 0,-8 17 0,10-17 0,-1 13 0,6-9 0,-6 6 0,0-1 0,6-7 0,2 0 0,4 0 0,6-6 0,2-7 0,10-8 0,1-4 0,5-4 0,-1-1 0,4-3 0,1-1 0,3-6 0,0 1 0,0-5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13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0 24575,'0'16'0,"-7"-3"0,-4 19 0,1-2 0,-8 9 0,12-4 0,-8-2 0,5-6 0,0-4 0,4 3 0,-6-8 0,9 3 0,-10 0 0,11-7 0,-6 6 0,6-7 0,-7-4 0,8 6 0,-4-13 0,4 5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14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4 204 24575,'-4'1'0,"9"-11"0,11-9 0,3-9 0,10-1 0,-10 6 0,3 0 0,-9 6 0,-1 0 0,-4 5 0,0 3 0,-4 3 0,-1 2 0,-3-1 0,0 2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15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24575,'3'-4'0,"6"1"0,19 3 0,-2 0 0,18 0 0,-3 0 0,0 0 0,5 0 0,0 0 0,-10 0 0,-2 0 0,-8 0 0,-12 0 0,7 0 0,-13 0 0,4 0 0,-9 0 0,1 0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54:13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470 0 24575,'-12'4'0,"-4"1"0,-2 7 0,-4 1 0,0 10 0,-1-5 0,-7 11 0,3-10 0,2 14 0,-2-16 0,7 14 0,-2-17 0,4 12 0,1-8 0,-1 8 0,9-3 0,-7 4 0,9 0 0,-10 0 0,7 1 0,-3-1 0,4 0 0,4 0 0,-4 1 0,8-1 0,-3 0 0,0 1 0,3 4 0,-3-3 0,4 4 0,0-1 0,0-3 0,0 4 0,0-6 0,4 0 0,1 1 0,8-1 0,1 0 0,1 6 0,-1 1 0,-5 0 0,1 4 0,-1-4 0,1 0 0,-5-1 0,3-6 0,-7 1 0,7-1 0,-7 0 0,3 0 0,-4 1 0,0-1 0,0 6 0,0-5 0,0 10 0,0-3 0,0-2 0,0 0 0,0-6 0,0 1 0,-4-1 0,0-5 0,-10 10 0,0-8 0,-1 4 0,-3 4 0,4-9 0,-5 10 0,5-6 0,-3-4 0,7-2 0,-5-5 0,10-3 0,-2-3 0,4-2 0,2-1 0,4-3 0,2-1 0,5-3 0,-3 4 0,1 0 0,-1 3 0,1 1 0,3 3 0,-2-2 0,2 2 0,1 1 0,-3 0 0,3 5 0,-4 0 0,0-1 0,1 6 0,0 0 0,0 6 0,0-6 0,0 4 0,-1-3 0,-3 0 0,3-2 0,-7 0 0,3-3 0,-1 3 0,-2 1 0,7-4 0,-7 3 0,6 0 0,-6 2 0,7 4 0,-7 0 0,3 1 0,0-1 0,-3 0 0,3 6 0,-4 1 0,0 0 0,0 11 0,0-14 0,0 8 0,0-12 0,0-4 0,0 3 0,0-8 0,0 13 0,0-7 0,0 9 0,0 0 0,0 1 0,0 6 0,0 0 0,0 5 0,0-4 0,0 5 0,0-6 0,0 6 0,0-5 0,0 5 0,0-6 0,0-1 0,0 1 0,0-6 0,0 4 0,0-4 0,0 6 0,0 0 0,0-1 0,0 19 0,0-8 0,0 9 0,0-13 0,0-6 0,5-1 0,-4-5 0,8 4 0,-4-9 0,4 8 0,0-8 0,1 3 0,-1-5 0,0 1 0,0-6 0,0 4 0,3-8 0,-2 8 0,2-8 0,-3 8 0,-1-9 0,1 9 0,3-8 0,-2 8 0,2-3 0,-3-1 0,0 0 0,4-1 0,-4 2 0,8-1 0,-8 0 0,8-1 0,-8-3 0,8 3 0,-8-8 0,6 2 0,-6-2 0,3 0 0,3 6 0,-1-9 0,6 5 0,-3-6 0,-5-1 0,4 0 0,-3 0 0,3 0 0,1 1 0,0-1 0,-1-3 0,1 2 0,0-6 0,4 7 0,-3-7 0,8 3 0,-8-1 0,3-2 0,0 7 0,-3-7 0,3 7 0,-8-7 0,3 2 0,-8 1 0,4-4 0,-5 4 0,5-1 0,-4-2 0,4 3 0,0-4 0,-4 0 0,4 0 0,-1 0 0,-3 0 0,3 0 0,-7 0 0,-1 0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08:30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0 160 24575,'40'-35'0,"0"1"0,35-19 0,-51 49 0,3 4 0,-15 0 0,1 3 0,2 5 0,-9 5 0,5 4 0,-3-4 0,1-2 0,7-3 0,-8 0 0,8 0 0,-4-3 0,5-2 0,0-3 0,-1 0 0,1 0 0,-1 0 0,1 0 0,0-3 0,-5-2 0,4-3 0,-8 0 0,4-4 0,-4 4 0,0-8 0,0 7 0,0-7 0,0 4 0,0-5 0,-3 8 0,-1 1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08:31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1 137 24575,'20'-19'0,"11"-12"0,-3 3 0,5-2 0,-24 19 0,2 6 0,-7 2 0,4 3 0,-1 0 0,0 0 0,0 0 0,1 3 0,0 5 0,-1 1 0,1 6 0,0-6 0,0 2 0,-1-3 0,1-1 0,-1 1 0,5 0 0,-4-4 0,8 3 0,-8-6 0,8 6 0,-4-6 0,1 3 0,2 0 0,-2-3 0,4 2 0,-1-3 0,1 0 0,-5 0 0,4 0 0,-3 0 0,3 0 0,1 0 0,-5 0 0,4 0 0,-7 0 0,2 0 0,-3-3 0,-1-1 0,1-8 0,0 3 0,0-6 0,3 2 0,-1-4 0,1 5 0,-3 0 0,0 4 0,-1 1 0,-3-1 0,0 4 0,-4 1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08:32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533 0 24575,'0'6'0,"0"5"0,0 25 0,-9 6 0,-3 11 0,-4-11 0,-9 4 0,8-11 0,-20 14 0,19-13 0,-11 0 0,9-8 0,2-10 0,-10 10 0,9-14 0,-9 14 0,10-17 0,-5 10 0,2-7 0,-2-1 0,0 4 0,6-8 0,1-1 0,3-1 0,1-6 0,0 3 0,4-4 0,-4 0 0,4 0 0,-4 0 0,5-3 0,-1-6 0,0 1 0,0-8 0,4 4 0,0-10 0,4 5 0,0-1 0,0 2 0,0 4 0,0-5 0,0 4 0,0 2 0,0-1 0,0 4 0,3-1 0,1 3 0,4 5 0,4-3 0,-4 4 0,8 0 0,-4 0 0,10 0 0,-5 0 0,5 0 0,-1 4 0,2 6 0,4 4 0,0 4 0,-4-4 0,3 3 0,-3-3 0,-1-1 0,4 0 0,-8-4 0,4 0 0,-6-1 0,-3 0 0,2-4 0,-6 0 0,3-4 0,-5 3 0,5-2 0,-4 2 0,4-3 0,-5 0 0,1 0 0,-1 0 0,-2 0 0,-2 0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08:33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24575,'1'0'0,"5"0"0,14 0 0,3 0 0,4 0 0,1 0 0,-6 0 0,4 0 0,-12 0 0,6 0 0,-11 0 0,2 0 0,-7 6 0,-5 3 0,-3 6 0,-8 2 0,6-5 0,-5 0 0,7-5 0,0 1 0,0-1 0,4 0 0,0 0 0,8 1 0,1-4 0,12 0 0,-3-1 0,4 2 0,-6 0 0,6 2 0,-8-6 0,6 3 0,-12-4 0,4 0 0,-4 0 0,-1 0 0,1 0 0,-1 0 0,-3 0 0,0 0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08:34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942 1 24575,'-5'21'0,"-9"-1"0,-9 32 0,-16 2 0,-4 18 0,11-31 0,-1 2-1058,3 2 0,-1 2 1058,-10 9 0,-2 2 0,3 2 0,1 2 0,-7 9 0,0 2 0,5-6 0,0 0 0,-2 6 0,3-2 0,15-26 0,1 0 57,-6 12 0,1-3-57,-1 6 0,-18 20 0,23-19 0,-5-17 0,20-10 0,1-16 0,1-7 0,8-7 0,-4 0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08:35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1 24575,'0'20'0,"0"1"0,-9 12 0,2 1 0,-11 0 0,7 4 0,-2-9 0,3 15 0,1-18 0,3 12 0,2-21 0,1 1 0,2-3 0,-2-6 0,9-1 0,3-5 0,11-3 0,-2 0 0,8 0 0,-4 0 0,6 0 0,-1 0 0,6 0 0,-4 0 0,9 0 0,-9 0 0,4 0 0,-6 0 0,0 0 0,1 0 0,-1-4 0,-4 3 0,-2-7 0,-8 7 0,-2-6 0,-3 6 0,-1-2 0,1 3 0,-4-4 0,-1 0 0,-3 0 0,0 1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54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24575,'36'-52'0,"-6"63"0,-41 53 0,6 31 0,5-61 0,0 3 0,0-11 0,0-4 0,12-1 0,2-8 0,13 0 0,-1-9 0,5 0 0,-3-4 0,8 0 0,-8-8 0,4-6 0,-4-10 0,-13 8 0,-2 4 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08:36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24575,'0'20'0,"0"13"0,0 3 0,0 10 0,0 0 0,0-5 0,0 34 0,0-34 0,0 33 0,0-38 0,0 16 0,0-11 0,0 5 0,0-12 0,0-1 0,0-5 0,0-6 0,0-4 0,0-3 0,0-6 0,0 2 0,0-3 0,3-1 0,-2 0 0,5-2 0,-5-2 0,2-3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08:42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55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1 24575,'-20'0'0,"-5"0"0,11 0 0,-5 0 0,6 0 0,-2 0 0,6 0 0,-6 0 0,6 0 0,-2 0 0,0 0 0,2 0 0,-2 0 0,4 0 0,-1 0 0,1 0 0,3 0 0,1 0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44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1 110 24575,'7'-57'0,"2"18"0,3 28 0,4 11 0,-4 0 0,1 0 0,2 0 0,-2 0 0,4 0 0,-1 0 0,1 0 0,-5 0 0,4 0 0,-8 3 0,4 2 0,-4-1 0,3 3 0,-2-3 0,2 4 0,-3 0 0,-1-1 0,1 1 0,3-1 0,-2 1 0,2 0 0,-3-1 0,-1-3 0,1 3 0,3-6 0,-2 2 0,3-3 0,-1 0 0,-2 0 0,6-7 0,-6-2 0,7-13 0,-6 8 0,2-6 0,-4 7 0,-3 4 0,-1 1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45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76 24575,'20'-37'0,"1"10"0,-8 23 0,-2 4 0,1 0 0,-5 0 0,1-3 0,-1 2 0,1-2 0,-1 3 0,1 0 0,-1 0 0,1 0 0,-1 0 0,1 0 0,-1 0 0,1 0 0,-1 0 0,0 0 0,0 0 0,1 0 0,-4 3 0,2 1 0,-2 4 0,4-1 0,-1 1 0,-2-1 0,1 1 0,-2-1 0,1 1 0,1-1 0,-2-3 0,4 0 0,-1-4 0,1 0 0,-1 0 0,5 0 0,-3 0 0,6 0 0,-2 0 0,-1 0 0,4 0 0,-3 0 0,-1-4 0,0 0 0,-1-4 0,-2 4 0,2-3 0,-3 6 0,-1-6 0,5 2 0,-3 1 0,2-3 0,-3 6 0,-1-6 0,1 6 0,-4-2 0,-1 3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46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24575,'0'2'0,"0"8"0,0 17 0,0 7 0,0 6 0,0 0 0,0-1 0,0 1 0,0-1 0,0 14 0,0-4 0,0 5 0,5-2 0,-4 2 0,4-5 0,5 17 0,-3-23 0,5 16 0,-3-11 0,-8-11 0,4 1 0,-5-20 0,0 4 0,3-6 0,-2-3 0,3-2 0,-4-6 0,0-2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46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24575,'6'-4'0,"8"1"0,7 3 0,6 0 0,6 0 0,-4 0 0,4 0 0,-6 0 0,-4 0 0,-2 0 0,-8 0 0,-2 0 0,-3 0 0,-4 0 0,-1 0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50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355 0 24575,'-4'15'0,"-1"11"0,-4-2 0,-5 8 0,4-4 0,-3-1 0,4 0 0,-5 6 0,7-9 0,-5 3 0,7-10 0,-3-1 0,-1 1 0,1-8 0,0 6 0,0-10 0,0 3 0,1-1 0,-1-6 0,-4 6 0,0-6 0,-5 3 0,0-4 0,0 0 0,5 0 0,-4 0 0,3 0 0,1 0 0,-4 0 0,7 0 0,-2-4 0,3 0 0,4-8 0,-3 0 0,6-5 0,-3 0 0,4 0 0,0 1 0,0 3 0,0-3 0,0 3 0,0-3 0,0-1 0,4 0 0,0 0 0,12-3 0,-2 6 0,6-2 0,-7 8 0,2 0 0,-2 3 0,3 1 0,1 4 0,0 0 0,-1 0 0,1 0 0,-1 0 0,1 4 0,0 5 0,0 8 0,0 1 0,-3 8 0,2-8 0,-7 3 0,3 1 0,-3-5 0,0 5 0,-1-10 0,0 4 0,-1-7 0,-2 2 0,2-3 0,-7-1 0,4 0 0,-4-2 0,0-2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51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24575,'7'0'0,"-4"0"0,16 0 0,-6 0 0,3 0 0,-3 0 0,2 0 0,-6 0 0,6 0 0,-7 0 0,3 0 0,-7 10 0,-1-4 0,-3 22 0,0-13 0,-9 22 0,3-17 0,-8 7 0,6-11 0,-1 1 0,1-5 0,4 0 0,-3-4 0,6-1 0,-2 1 0,6-4 0,1-1 0,7-3 0,2 0 0,3 0 0,-3 0 0,2 0 0,-2 0 0,0 0 0,-2 0 0,-3 0 0,3 0 0,-2 0 0,2 0 0,-7 0 0,0 0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52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600 0 24575,'-23'23'0,"-4"-1"0,-18 26 0,0-1 0,-3 18 0,-5 1 0,-3 8 0,14-21 0,6-8 0,3-1 0,7-7 0,-35 38 0,39-40 0,-8 6 0,11-12 0,5-6 0,2-7 0,8-8 0,0 0 0,4-4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55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52 24575,'-4'15'0,"1"-1"0,3-4 0,0-2 0,0 2 0,3-7 0,5 0 0,0-3 0,3 0 0,0-3 0,-3-5 0,0-1 0,3-2 0,-9 3 0,8 1 0,-9-1 0,2 1 0,-3-4 0,0 3 0,0-3 0,-3 7 0,-1 1 0,-8-5 0,4 7 0,-7-6 0,3 7 0,0 0 0,-3 0 0,6 3 0,-2 1 0,4 7 0,-1 1 0,0 4 0,3 4 0,-2-3 0,6 0 0,-2-2 0,3-3 0,0 0 0,0-1 0,0-4 0,0 0 0,3-3 0,1 0 0,3-4 0,0 0 0,0 0 0,0-4 0,1-4 0,-1 0 0,1-7 0,-1 3 0,-2 3 0,-2 2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53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1 24575,'0'24'0,"0"-5"0,0 13 0,-17 18 0,8 1 0,-12 1 0,5-2 0,0-13 0,-4 10 0,-1-1 0,5 0 0,-2-10 0,7-1 0,-2-14 0,9-8 0,0 2 0,4-6 0,3-1 0,10-9 0,11-9 0,10-5 0,12-11 0,-5 5 0,5-5 0,0 6 0,-10 0 0,9 0 0,-16 5 0,4 1 0,-11 5 0,0 4 0,-10-2 0,0 6 0,-5-2 0,1 3 0,-1 0 0,-3 0 0,0 0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54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24575,'0'12'0,"0"-8"0,0 24 0,0-9 0,0 14 0,0-4 0,0 9 0,0-9 0,0 9 0,0-4 0,0 12 0,0-10 0,-5 9 0,4-11 0,-4 0 0,5 5 0,0-11 0,0 11 0,0-11 0,0 11 0,0-5 0,0-4 0,0 1 0,0-8 0,0 0 0,0-2 0,0-4 0,0-5 0,0 0 0,0-5 0,0 1 0,0-4 0,0-1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4:06:30.359"/>
    </inkml:context>
    <inkml:brush xml:id="br0">
      <inkml:brushProperty name="width" value="0.35" units="cm"/>
      <inkml:brushProperty name="height" value="0.35" units="cm"/>
      <inkml:brushProperty name="color" value="#333333"/>
    </inkml:brush>
  </inkml:definitions>
  <inkml:trace contextRef="#ctx0" brushRef="#br0">0 224 24575,'16'-28'0,"1"2"0,-1 9 0,1 0 0,4 4 0,-3 1 0,4-1 0,-10 4 0,9-7 0,-12 10 0,8-10 0,0 11 0,-7-7 0,10 7 0,-7-2 0,-1 2 0,0 1 0,-1-4 0,-2 8 0,2-4 0,0 4 0,0 0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4:06:31.644"/>
    </inkml:context>
    <inkml:brush xml:id="br0">
      <inkml:brushProperty name="width" value="0.35" units="cm"/>
      <inkml:brushProperty name="height" value="0.35" units="cm"/>
      <inkml:brushProperty name="color" value="#333333"/>
    </inkml:brush>
  </inkml:definitions>
  <inkml:trace contextRef="#ctx0" brushRef="#br0">1 42 24575,'24'0'0,"1"0"0,-13 0 0,4 0 0,-3 0 0,-2 0 0,1 0 0,-4 0 0,8 0 0,-4 0 0,10 0 0,-9 0 0,8-4 0,-4 3 0,-3-6 0,6 3 0,-7-1 0,4-6 0,4 9 0,-7-5 0,11 7 0,-15 0 0,10 0 0,-12 0 0,4 0 0,0 0 0,-4 0 0,4 0 0,-5 0 0,4 0 0,-3 0 0,3 0 0,0 0 0,-2 0 0,1 0 0,-2 0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4:06:33.018"/>
    </inkml:context>
    <inkml:brush xml:id="br0">
      <inkml:brushProperty name="width" value="0.35" units="cm"/>
      <inkml:brushProperty name="height" value="0.35" units="cm"/>
      <inkml:brushProperty name="color" value="#333333"/>
    </inkml:brush>
  </inkml:definitions>
  <inkml:trace contextRef="#ctx0" brushRef="#br0">0 7 24575,'38'-4'0,"-6"1"0,-1 3 0,-7 0 0,15 0 0,-10 0 0,3 0 0,-4 0 0,-1 0 0,1 0 0,-6 0 0,0 0 0,-1 0 0,-7 0 0,2 0 0,-9 0 0,5 0 0,-4 0 0,8 0 0,-7 0 0,2 0 0,-3 0 0,3 0 0,-2 0 0,2 0 0,0 0 0,-3 0 0,3 0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4:06:34.159"/>
    </inkml:context>
    <inkml:brush xml:id="br0">
      <inkml:brushProperty name="width" value="0.35" units="cm"/>
      <inkml:brushProperty name="height" value="0.35" units="cm"/>
      <inkml:brushProperty name="color" value="#333333"/>
    </inkml:brush>
  </inkml:definitions>
  <inkml:trace contextRef="#ctx0" brushRef="#br0">1 0 24575,'39'0'0,"-10"0"0,3 0 0,-14 0 0,4 0 0,-1 0 0,2 0 0,4 0 0,-4 0 0,8 0 0,-16 0 0,16 0 0,-17 0 0,7 0 0,1 0 0,-5 0 0,1 0 0,-7 0 0,1 0 0,-4 0 0,4 0 0,-5 0 0,4 0 0,-2 0 0,1 0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4:06:35.396"/>
    </inkml:context>
    <inkml:brush xml:id="br0">
      <inkml:brushProperty name="width" value="0.35" units="cm"/>
      <inkml:brushProperty name="height" value="0.35" units="cm"/>
      <inkml:brushProperty name="color" value="#333333"/>
    </inkml:brush>
  </inkml:definitions>
  <inkml:trace contextRef="#ctx0" brushRef="#br0">1 1 24575,'39'0'0,"-8"0"0,-11 0 0,-1 0 0,8 0 0,0 0 0,1 0 0,-6 0 0,4 0 0,-3 0 0,4 0 0,1 0 0,-1 0 0,-4 0 0,3 0 0,-4 0 0,1 0 0,3 0 0,-3 0 0,-1 0 0,0 0 0,-6 0 0,6 0 0,-5 4 0,5 0 0,-10 1 0,0 2 0,-5-6 0,1 5 0,3-5 0,0 3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4:06:36.472"/>
    </inkml:context>
    <inkml:brush xml:id="br0">
      <inkml:brushProperty name="width" value="0.35" units="cm"/>
      <inkml:brushProperty name="height" value="0.35" units="cm"/>
      <inkml:brushProperty name="color" value="#333333"/>
    </inkml:brush>
  </inkml:definitions>
  <inkml:trace contextRef="#ctx0" brushRef="#br0">0 7 24575,'73'-3'0,"-11"-1"0,-40 4 0,3 0 0,-15 0 0,10 0 0,-8 0 0,5 0 0,-6 0 0,1 4 0,-4-3 0,-1 5 0,1-1 0,-1 2 0,1-3 0,-1 3 0,4-6 0,-3 2 0,3-3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4:06:38.125"/>
    </inkml:context>
    <inkml:brush xml:id="br0">
      <inkml:brushProperty name="width" value="0.35" units="cm"/>
      <inkml:brushProperty name="height" value="0.35" units="cm"/>
      <inkml:brushProperty name="color" value="#333333"/>
    </inkml:brush>
  </inkml:definitions>
  <inkml:trace contextRef="#ctx0" brushRef="#br0">1 0 24575,'24'0'0,"1"0"0,-12 0 0,0 0 0,-2 0 0,1 0 0,-4 0 0,4 0 0,-1 0 0,2 0 0,3 4 0,-7 0 0,5 4 0,-9-4 0,7-1 0,-5 1 0,1-3 0,3 9 0,-3-5 0,3 6 0,-3-4 0,3 1 0,-2 0 0,6 0 0,-6-1 0,2 1 0,1 0 0,-4 0 0,4-4 0,-4 3 0,-1-3 0,1 0 0,-1 3 0,0-3 0,0 7 0,0-3 0,-3 3 0,3-4 0,-3 0 0,3 1 0,1-1 0,-1 1 0,1-1 0,-1 1 0,1-4 0,-1 2 0,1-2 0,-1 4 0,0-1 0,-3 0 0,-1 0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25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24575,'0'90'0,"0"1"0,0 0 0,0 0 0,0 5 0,0 1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0:59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19 310 24575,'-4'8'0,"1"12"0,3 4 0,0 3 0,0 9 0,0-6 0,0 14 0,0-6 0,0 0 0,0-6 0,0 5 0,0-9 0,0-5 0,0-4 0,0-7 0,0 0 0,0-10 0,0-12 0,0-16 0,0-13 0,0-6 0,0-14 0,-5 0 0,3-1 0,-3-5 0,5 12 0,0-4 0,0 5 0,0 7 0,0 6 0,0 7 0,0 6 0,0 4 0,0 6 0,0 1 0,0 7 0,3 0 0,1 5 0,7 3 0,6 0 0,0 0 0,3 0 0,1 0 0,0 0 0,1 0 0,3 0 0,-8 0 0,3 0 0,-4 0 0,0 0 0,0 0 0,-4 0 0,-1 0 0,-4 0 0,0 0 0,-3 3 0,0 4 0,-4 10 0,0 0 0,0 8 0,0-8 0,-4 8 0,-5-4 0,-10 6 0,1 0 0,-4-5 0,0 4 0,4-8 0,-3 3 0,5-8 0,0-2 0,-1-3 0,1 0 0,4 0 0,1-1 0,4 0 0,0-3 0,-1 0 0,1-4 0,6 0 0,5-4 0,3 4 0,4-4 0,-4 4 0,0 0 0,0 0 0,4 0 0,-3 0 0,7 0 0,-6 0 0,5 0 0,-2 0 0,4 0 0,0 0 0,0 0 0,0 0 0,0 0 0,0 4 0,0 0 0,-4 4 0,-1 0 0,-4-1 0,0 0 0,0 0 0,1 4 0,-4-3 0,0 7 0,-4-3 0,0 0 0,0 3 0,0-3 0,0 0 0,0 3 0,0-7 0,0 7 0,-4-6 0,0 5 0,-4-5 0,-3 2 0,2 0 0,-2-2 0,0 2 0,2-4 0,-2 1 0,4-1 0,-1 0 0,1 1 0,0-1 0,0 0 0,-5 0 0,4-3 0,-3 0 0,4-1 0,-1-2 0,-3 2 0,3-3 0,-3 0 0,0 0 0,2 0 0,-2 0 0,4 0 0,0-3 0,-1-1 0,4-7 0,-2 2 0,2-1 0,0 2 0,1 5 0,3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57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359 542 24575,'-10'-3'0,"-2"-4"0,-9 6 0,4-2 0,-8 3 0,3 0 0,-4 0 0,-6 0 0,4 13 0,-1 7 0,0 15 0,9 3 0,-4-4 0,6 3 0,3-4 0,2 0 0,4-2 0,4-5 0,1 0 0,4-4 0,0-2 0,0-4 0,0 0 0,7-3 0,6-2 0,9-2 0,10 0 0,-5-4 0,4-1 0,-4-4 0,-1 0 0,1-13 0,0-3 0,2-12 0,-5-5 0,0-1 0,-5-4 0,0-6 0,1-2 0,-4-5 0,-1-15 0,-4 4 0,-4 1 0,-2 4 0,-5 5 0,0-7 0,0-1 0,0 2 0,0 12 0,0 2 0,0 11 0,0-1 0,-4 16 0,0 0 0,-3 14 0,0 0 0,-1 4 0,1 0 0,0 4 0,-6 13 0,8 2 0,-8 24 0,8-9 0,-1 16 0,2-5 0,4 13 0,0-5 0,0 12 0,0-12 0,0 5 0,0-12 0,4 4 0,5-16 0,5 3 0,4-6 0,3-7 0,-2 2 0,7-4 0,-4-8 0,5 8 0,-1-13 0,12 8 0,-9-7 0,9 2 0,-24-7 0,-2-1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27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7 142 24575,'-4'3'0,"1"5"0,3 4 0,0 0 0,0 3 0,0-6 0,0 6 0,0-6 0,0 2 0,0-3 0,0 4 0,0-4 0,0 4 0,0-5 0,0 1 0,0 3 0,0-3 0,0 3 0,0-4 0,3-3 0,2-1 0,6-3 0,-3 0 0,8 0 0,-3 0 0,-1 0 0,4 0 0,3 0 0,-1 0 0,2-3 0,-8-5 0,-1-1 0,-1-7 0,2 3 0,-4-4 0,0 0 0,1 0 0,-1 1 0,0-1 0,0 0 0,-3 0 0,2 5 0,-6-4 0,2 3 0,0 1 0,-2 0 0,3 0 0,-4 0 0,0-1 0,0 1 0,0 5 0,0-1 0,0 0 0,0 1 0,0-1 0,-4 1 0,0 2 0,-4 2 0,1 3 0,-5 0 0,3 0 0,-6 0 0,2 0 0,0 0 0,-3 0 0,4 4 0,-1 4 0,-3 1 0,6 7 0,-5-3 0,5 4 0,-2-1 0,0 1 0,3-5 0,1 0 0,1-4 0,6-1 0,-2 1 0,-1-1 0,3-3 0,-2 0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28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24575,'15'0'0,"0"0"0,6 0 0,-3 0 0,14 0 0,-8 0 0,9 0 0,0 9 0,-5 2 0,11 4 0,-15 1 0,13-1 0,-13-1 0,4-1 0,-7 0 0,-4-4 0,-5-1 0,0-1 0,-5-6 0,1 6 0,-1-6 0,-3 5 0,0-2 0,-4 3 0,0 1 0,0 3 0,-4 2 0,-5 8 0,-4-3 0,-6 8 0,-4 3 0,-2 2 0,-7 10 0,1-4 0,4 4 0,-3-4 0,4 3 0,2-15 0,3 8 0,9-15 0,0 0 0,6-7 0,-5-3 0,10 0 0,-2-1 0,3-16 0,0 9 0,0-13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28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24575,'0'20'0,"0"7"0,0 12 0,0 9 0,0 4 0,0-10 0,0 40 0,0-43 0,0 50 0,0-45 0,0 24 0,0-19 0,0 4 0,0-13 0,0-11 0,0 3 0,0-14 0,0-1 0,0-6 0,0-7 0,0-1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29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24575,'0'20'0,"0"1"0,0 6 0,0 6 0,0-9 0,0 8 0,0-9 0,0 4 0,0-4 0,0-2 0,0-9 0,0 0 0,0 0 0,0-1 0,0 2 0,3-6 0,5-4 0,4-3 0,5 0 0,-1 0 0,1 0 0,0 0 0,-1 0 0,1-3 0,0-2 0,-1-7 0,1 2 0,-4-5 0,-1 6 0,-5-3 0,1 0 0,0 0 0,1-5 0,-1 0 0,-4 0 0,4 1 0,-7-6 0,2 4 0,-3-3 0,0 4 0,0 0 0,0 0 0,0 1 0,0 3 0,0 1 0,0 1 0,-3 2 0,-1 1 0,-4 1 0,1 3 0,-1-1 0,0 2 0,-3 3 0,2 0 0,-3 0 0,1 0 0,-2 0 0,0 3 0,-3 5 0,3 10 0,-4 3 0,4 1 0,1-6 0,4-4 0,4-5 0,1 1 0,3-4 0,0-1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31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24575,'15'0'0,"5"0"0,-2 0 0,14 0 0,-8 0 0,9-4 0,-1 3 0,-8 4 0,14 3 0,-19 10 0,8-2 0,-6-1 0,-7 3 0,7-3 0,-12 0 0,6-1 0,-6-5 0,2 1 0,-3 0 0,-1-1 0,1 1 0,-4-1 0,3-3 0,-3 0 0,0-1 0,-1 1 0,-3 3 0,0 1 0,0-1 0,0 0 0,0 5 0,0 0 0,0 5 0,-8 4 0,-3 7 0,-8 1 0,-6 11 0,-1-4 0,-2 12 0,-3-4 0,9-3 0,-3-1 0,7-11 0,-1-1 0,5-7 0,-1-4 0,6-4 0,0-2 0,2-3 0,7-1 0,-7 1 0,3-4 0,-3-1 0,-1-3 0,-3-3 0,-2-11 0,3 8 0,2-7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56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235 14 24575,'0'-7'0,"-3"4"0,-2 0 0,-6 3 0,-2 0 0,-4 0 0,-4 0 0,3 0 0,-4 7 0,6 2 0,-3 18 0,-5 4 0,8 9 0,-8-4 0,13 8 0,1-8 0,6-1 0,4 2 0,0-13 0,0 9 0,0-10 0,0-2 0,0-4 0,0-5 0,12 0 0,-2-4 0,16 2 0,-8-2 0,4-3 0,-6-1 0,1-4 0,0 0 0,-1 0 0,1 0 0,0 0 0,-5 0 0,4-8 0,-4 3 0,-2-4 0,-3 5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57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79 24575,'4'-12'0,"0"-3"0,-4 7 0,-4-4 0,3 5 0,-9 2 0,4-5 0,-10 8 0,7-6 0,-2 8 0,-1 0 0,-1 0 0,-3 0 0,-1 0 0,0 8 0,4 6 0,-4 8 0,7 1 0,-3 3 0,8-3 0,-3 4 0,7 0 0,-3 0 0,4 1 0,0-1 0,0-4 0,0 3 0,0-8 0,0 8 0,0-12 0,4 6 0,0-12 0,4 8 0,4-7 0,-3 3 0,6-8 0,-2 3 0,4-6 0,-1 3 0,-3-4 0,2 0 0,-6 0 0,7 0 0,-8 0 0,4 0 0,-5 0 0,1 0 0,-1-7 0,-3 5 0,0-4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59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1 461 24575,'4'3'0,"-1"1"0,-3 7 0,0-2 0,0 2 0,0-4 0,0-5 0,0-12 0,0-8 0,0-21 0,0-10 0,0 0 0,0-16 0,0 21 0,0-9 0,0 13 0,0 0 0,0 11 0,0 2 0,0 14 0,0 1 0,0 5 0,3 3 0,1 0 0,3 4 0,1 0 0,-1 0 0,1 0 0,-1 0 0,5 0 0,-3 0 0,6 4 0,-2 9 0,5 6 0,0 8 0,-4-4 0,3 3 0,-3-3 0,4 4 0,-4 0 0,4 1 0,-5-6 0,5 4 0,-1-8 0,0 3 0,0-4 0,-1 0 0,-3-5 0,3 4 0,-8-8 0,4 4 0,-5-5 0,1 1 0,-1-4 0,1 3 0,3-3 0,-3 0 0,3 0 0,-4-1 0,1-2 0,-1 2 0,0-3 0,1 0 0,-1 0 0,0 3 0,0-2 0,-3 5 0,2-5 0,-2 5 0,3-5 0,0 5 0,0-5 0,-3 6 0,3-3 0,-4 3 0,5 0 0,-1-3 0,-4-4 0,1-19 0,-4-6 0,0-15 0,-5-6 0,-1-2 0,0-5 0,-4-1 0,4 6 0,1 7 0,0 8 0,5 11 0,0 0 0,0 9 0,0 2 0,-3 4 0,-1 3 0,-7 1 0,5 3 0,-1 0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15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0 233 24575,'7'0'0,"4"0"0,-3 0 0,3 0 0,-3 0 0,3 0 0,-2 0 0,6 0 0,-6-3 0,3-2 0,-5 1 0,5-3 0,-4 3 0,4-1 0,-4-6 0,-1 9 0,1-5 0,0 7 0,-1 0 0,-3-3 0,-4 2 0,-4-2 0,-3 3 0,-1 0 0,-3 4 0,2 0 0,-3 1 0,5 1 0,-1-5 0,-4 2 0,4-3 0,-4 0 0,5 0 0,-1 4 0,0-3 0,1 2 0,-1-3 0,1 0 0,-1 3 0,1-2 0,3 5 0,1-2 0,6 3 0,1-3 0,8-1 0,0-3 0,5 0 0,-1 0 0,1 0 0,0 0 0,-1 0 0,1 0 0,4 0 0,-7-4 0,11 3 0,-15-2 0,10 3 0,-7-4 0,3 3 0,1-2 0,-4-1 0,-2 3 0,-3-2 0,3 3 0,-2-4 0,3 4 0,-5-4 0,0 4 0,-3-3 0,3 2 0,-6-5 0,2 2 0,-3-3 0,3-1 0,-2-3 0,3 2 0,-4-3 0,0 1 0,3 2 0,-2-3 0,2 5 0,-3-1 0,0 0 0,0 1 0,0-1 0,0 1 0,0-1 0,0 1 0,0 0 0,0-1 0,-3 1 0,-1 3 0,-4 1 0,1 3 0,-1-3 0,1 2 0,-1-3 0,1 1 0,-1 2 0,1-2 0,-1 3 0,1 0 0,-1 0 0,1 0 0,-1 0 0,1 0 0,-1 0 0,0 0 0,1 0 0,0 0 0,-1 0 0,1 0 0,3-4 0,-3 3 0,3-2 0,-4 3 0,1 0 0,0 0 0,0 0 0,0 0 0,0 0 0,-1 0 0,1 0 0,0 0 0,0 0 0,0 0 0,0 0 0,0 0 0,0 0 0,3 3 0,-3-2 0,3 6 0,0-3 0,-3 4 0,3-4 0,0 2 0,-3-5 0,3 5 0,-3-5 0,3 5 0,-3-5 0,3 3 0,0-1 0,-2-3 0,5 7 0,-6-6 0,3 5 0,-3-5 0,3 2 0,1-3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34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24575,'7'0'0,"9"0"0,-3 0 0,9 0 0,-1 0 0,2 0 0,-1 0 0,5 0 0,-10 0 0,5 0 0,-10-3 0,4 2 0,-4-2 0,-2 3 0,-3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58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0 258 24575,'0'-54'0,"0"9"0,0 14 0,4 4 0,1 1 0,3 4 0,4 2 0,-3 4 0,2 7 0,-3 2 0,-1 7 0,-3 10 0,-1-1 0,-3 25 0,0 16 0,0 5 0,0 10 0,-5-14 0,4 1 0,-8-7 0,8-1 0,-3-11 0,4-2 0,0-13 0,0 2 0,0-12 0,7 0 0,6-5 0,14-3 0,0-8 0,12-12 0,-11-5 0,14-22 0,-11 6 0,10-8 0,-9-1 0,3 8 0,-4-3 0,-7 10 0,-4 2 0,-7 7 0,-5 4 0,0 2 0,0 7 0,-4 2 0,-1 4 0,-3 0 0,-3 0 0,-5 3 0,3 1 0,-2 3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35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24575,'3'4'0,"5"-1"0,9-3 0,6 0 0,4 0 0,1 0 0,-6 0 0,4 0 0,-3 0 0,0 0 0,-6 0 0,-6 0 0,-3 0 0,-4 0 0,0 0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36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86 24575,'0'-11'0,"0"-4"0,0 3 0,0-1 0,0 1 0,0 5 0,-3 2 0,2-1 0,-10 5 0,3-2 0,-9 3 0,5 0 0,-3 7 0,2 2 0,-5 13 0,1-5 0,-1 15 0,4-8 0,-4 9 0,3 0 0,1-5 0,0 5 0,4-6 0,2-4 0,2 3 0,3-8 0,3-1 0,0-1 0,0-8 0,0 4 0,0-5 0,0 1 0,3-4 0,1-1 0,7-3 0,-2 0 0,7-7 0,-3-7 0,4-9 0,-2-10 0,2 4 0,-2-9 0,0 9 0,3-4 0,-9 10 0,4 2 0,-5 8 0,0 1 0,-4 5 0,0-1 0,-1 4 0,-2 3 0,2 5 0,-3 12 0,4-2 0,-3 12 0,6-3 0,-2 4 0,1-4 0,2 3 0,-4-8 0,5 3 0,-1-4 0,0-4 0,0-2 0,0-3 0,-1-4 0,1-1 0,-1-3 0,1 0 0,3 0 0,-2 0 0,6-4 0,-2-4 0,0-5 0,3-4 0,-8 4 0,4-2 0,0 6 0,-3-3 0,-1 7 0,-4 2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37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24575,'0'26'0,"0"-4"0,0 17 0,0 1 0,0 2 0,0 10 0,0-11 0,0 11 0,0-10 0,0 10 0,0-11 0,0 12 0,0-12 0,0 5 0,0-16 0,0 1 0,0-17 0,0 6 0,0-11 0,0 2 0,0-7 0,0 0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38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24575,'0'11'0,"0"6"0,0 1 0,0 8 0,0-8 0,0 8 0,0-4 0,0 6 0,0-6 0,0-5 0,0-5 0,0 0 0,0-4 0,7 0 0,1-5 0,12-3 0,-7 0 0,8 0 0,-9 0 0,5 0 0,-4-7 0,3 1 0,-3-10 0,-1 7 0,4-3 0,-7 1 0,2 2 0,-2-7 0,-2 7 0,-2-6 0,-2 2 0,-3-4 0,0 5 0,0-4 0,0 3 0,0-3 0,0-1 0,0 4 0,0-2 0,0 6 0,-3-3 0,-2 5 0,-2 3 0,-5 0 0,3 4 0,-6 0 0,6 0 0,-7 0 0,8 0 0,-8 0 0,7 3 0,-6 2 0,6 3 0,-3 3 0,4 1 0,0 1 0,4-3 0,1-2 0,3-1 0,0-2 0,0-2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39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24575,'11'0'0,"3"0"0,-1 0 0,0 0 0,7 4 0,-6 1 0,7 7 0,-8-3 0,7 7 0,-10-7 0,10 4 0,-7-5 0,4 4 0,-1-3 0,1 3 0,-8-4 0,6 4 0,-10-3 0,7 2 0,-5-3 0,1-1 0,-1-3 0,-3 3 0,3-3 0,-6 4 0,2-1 0,-3 1 0,0-1 0,0 0 0,0 5 0,0 5 0,0 1 0,-8 8 0,-2-3 0,-8 4 0,-1 6 0,-6 3 0,4 4 0,-4-5 0,10-2 0,-3 0 0,8-9 0,-4 8 0,9-15 0,-3 5 0,7-10 0,-6 0 0,6-5 0,-5-2 0,2-2 0,0-3 0,1 0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39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24575,'4'0'0,"2"0"0,15 0 0,-3 0 0,8 0 0,2 0 0,1 0 0,4 0 0,-6 0 0,0 0 0,1 0 0,-6 0 0,-4 0 0,-3 0 0,-6 0 0,2 0 0,-3 0 0,-4 0 0,-1 0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40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24575,'0'12'0,"0"0"0,0 9 0,0-3 0,0 3 0,0 1 0,0 0 0,0 1 0,0 3 0,0-3 0,0 4 0,0-4 0,0 8 0,0-16 0,0 11 0,0-17 0,0 3 0,0-5 0,0-3 0,0-1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41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24575,'0'11'0,"0"7"0,0 14 0,0 1 0,0 0 0,0-5 0,0 11 0,0-5 0,0 0 0,0-1 0,0 0 0,0-9 0,0 13 0,0-22 0,0 15 0,0-16 0,0 3 0,0-5 0,0-5 0,0 0 0,0-9 0,4 1 0,0-14 0,4 3 0,0-5 0,1-4 0,-1 7 0,4-7 0,-3 8 0,7-3 0,-7 3 0,7-3 0,-4 7 0,1-3 0,2 8 0,-2-3 0,0 2 0,-2 1 0,-3 0 0,-1 4 0,1 0 0,-1 0 0,1 0 0,-1 0 0,1 0 0,-4 3 0,-1 2 0,-3 6 0,0 2 0,0 3 0,0-3 0,0 2 0,0-2 0,0 4 0,0-1 0,-3-3 0,-5 2 0,-1-6 0,-3 7 0,4-8 0,0 4 0,1-5 0,-5 1 0,3 0 0,-2-1 0,-1-2 0,-1-2 0,1-3 0,-4 0 0,7 0 0,-2 0 0,3 0 0,1-3 0,2-2 0,-1-2 0,5-1 0,-6 1 0,6-1 0,-6 4 0,7-3 0,-7 6 0,6-5 0,-2 1 0,3 1 0,0 1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42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24575,'0'11'0,"0"2"0,0 17 0,0-3 0,0 6 0,0 1 0,0 0 0,0 11 0,0-9 0,0 10 0,0 0 0,0-5 0,0 11 0,0-11 0,0 12 0,0-6 0,0-5 0,0 2 0,0-15 0,0 4 0,0-6 0,0-8 0,0 1 0,0-11 0,0 2 0,0-7 0,0 0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43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24575,'0'11'0,"0"6"0,0 1 0,0 3 0,0-4 0,0 4 0,0-7 0,0 3 0,0-10 0,0 1 0,0-1 0,0-3 0,0-1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59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24575,'0'29'0,"0"42"0,0-12 0,0 34 0,0-46 0,0 31 0,0-26 0,0 17 0,0-13 0,0-10 0,0 5 0,0-5 0,0-8 0,0-1 0,0-14 0,0 3 0,0-14 0,0 3 0,0-7 0,0 3 0,0-5 0,0 1 0,0 0 0,0-3 0,0-1 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44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24575,'7'0'0,"5"0"0,10 5 0,-2 0 0,7 7 0,-1 3 0,-2-2 0,9 5 0,-10-8 0,10 13 0,-13-15 0,13 14 0,-11-16 0,-3 11 0,2-12 0,-8 7 0,3-8 0,1 4 0,-5 0 0,0-3 0,-5 2 0,1-7 0,0 4 0,-4-1 0,-1 1 0,-3 3 0,0 1 0,0-1 0,-4 5 0,-5 5 0,-10 7 0,-7 15 0,1-7 0,-6 19 0,5-14 0,-6 11 0,0-6 0,6-6 0,1-2 0,7-6 0,0-6 0,4 0 0,2-6 0,4-3 0,4-2 0,-3-3 0,6-1 0,-2 1 0,-1-1 0,-3-2 0,-1-2 0,-12-3 0,14 0 0,-6 0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45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24575,'35'0'0,"4"0"0,9 0 0,4 0 0,-5 0 0,30 0 0,-24 0 0,37 0 0,-32 0 0,19 0 0,-21 0 0,-21 0 0,-17 0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45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24575,'6'4'0,"8"-1"0,19-3 0,9 0 0,19 0 0,9 0 0,1 0 0,14 0 0,3 0-656,9 0 656,0 0 0,-45 0 0,0 0 0,45 0 0,-40 0 0,1 0 0,-4 0 0,0 0 0,0 0 0,-2 0 0,29 0 0,2 0 0,-11 0 0,15 0-161,-15 0 161,4-5 0,-27 3 0,10-3 0,-18 5 0,0 0 651,-8 0-651,-11 0 166,0 0-166,-10 0 0,0 0 0,-4 0 0,-1 0 0,-3 0 0,0 0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46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24575,'-5'0'0,"22"0"0,4 0 0,30 0 0,-2 0 0,30 0 0,10 0-689,-32 0 0,1 0 689,0 0 0,1 0 0,-1 0 0,0 0-145,1 0 0,-3 0 145,26 0 0,10 0 0,-20 0 0,15 0 0,-15 0 0,-4 0 0,-14 0 0,-12 0 0,-3 0 1357,-11 0-1357,-6 0 311,0 0-311,-6 0 0,1 0 0,-4 0 0,-2 0 0,-3 0 0,-1 0 0,1 0 0,-1 0 0,-3 0 0,0 0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49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1 24575,'4'-1'0,"-1"11"0,-3 8 0,0 21 0,0-8 0,0 20 0,0-10 0,0 20 0,0 1 0,0 23 0,0-24 0,0 21 0,0-26 0,0 7 0,0 4 0,0-11 0,0-2 0,0-2 0,0-11 0,0 5 0,0-6 0,0-6 0,0 4 0,0-4 0,0 0 0,0 5 0,0-5 0,0 0 0,0 4 0,0 3 0,0-5 0,0 8 0,0-3 0,0-5 0,0 8 0,0-10 0,0 0 0,0 4 0,0-9 0,0 9 0,0-9 0,0 9 0,0-9 0,0 16 0,0-15 0,0 10 0,0-13 0,0-5 0,0 5 0,0-5 0,0 6 0,0-1 0,0 0 0,0 1 0,0-1 0,0 0 0,0-4 0,0 3 0,0-8 0,0 8 0,0-8 0,0 8 0,0-8 0,0 4 0,0-6 0,0 1 0,0-1 0,0 1 0,0 0 0,0-5 0,0 4 0,0-8 0,0 8 0,0-8 0,0 8 0,0-4 0,0 0 0,0-1 0,0-3 0,0-1 0,0 1 0,0-1 0,0 0 0,0 0 0,0 1 0,0-1 0,0 0 0,0 1 0,0-1 0,0 1 0,0-1 0,0 0 0,0 1 0,-3-1 0,2 1 0,-3-1 0,4 0 0,0 1 0,0-1 0,-3 0 0,2 0 0,-2 1 0,3-1 0,0 1 0,0-1 0,0 1 0,0-1 0,0 1 0,-4-4 0,4 2 0,-7-5 0,6 5 0,-5-5 0,5 6 0,-6-6 0,3 5 0,-4-2 0,1 0 0,0 3 0,-5-7 0,4 4 0,-8-4 0,7 0 0,-7 0 0,4 0 0,-1 0 0,-3 0 0,8 0 0,-8 0 0,7 0 0,-6 0 0,2 0 0,4 0 0,1 0 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50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24575,'24'0'0,"12"0"0,6 0 0,12 0 0,0 0 0,6 0 0,-10 0 0,9 0 0,-12 0 0,7 0 0,-6 0 0,-2 0 0,-17 0 0,-2 0 0,-14 0 0,-2 0 0,-4 0 0,-3 0 0,0 0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50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24575,'2'4'0,"8"-1"0,30-3 0,-2 0 0,21 0 0,-18 0 0,26 0 0,-16 0 0,18 0 0,-1 0 0,-17 0 0,16 0 0,-25 0 0,4 0 0,-17 0 0,-2 0 0,-10 0 0,-5 0 0,0 0 0,-8 0 0,-1 0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52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99 100 24575,'1'0'0,"12"0"0,18 8 0,9-1 0,-6 3 0,11 8 0,-3-9 0,5 11 0,5-5 0,-16-8 0,3 10 0,-17-15 0,0 10 0,-10-8 0,0 1 0,-5-2 0,-3 0 0,-1 1 0,-3 3 0,-7 1 0,-7 0 0,-9 1 0,-4 0 0,-1 0 0,1 0 0,0 4 0,-1 2 0,-5 3 0,5 1 0,-1 4 0,2-8 0,8 6 0,-2-8 0,8-1 0,-2 0 0,6-4 0,-3 0 0,5-1 0,-1 1 0,0-1 0,1 1 0,3-1 0,-7-2 0,5 1 0,-5-2 0,3 4 0,0-1 0,1 1 0,-1 4 0,0-4 0,0 4 0,1-5 0,-1 0 0,10-3 0,4-1 0,14-7 0,8-6 0,1-4 0,9-6 0,-3 1 0,6-7 0,-1 5 0,1-4 0,-7 6 0,5-1 0,-11 5 0,5 1 0,-6 5 0,-4 0 0,-2 4 0,-8-2 0,-2 6 0,-3-2 0,0 0 0,-1 2 0,-3-6 0,0 3 0,-4-3 0,0 0 0,-4 0 0,-4-1 0,-10-5 0,0 0 0,-13-2 0,7-1 0,-9 1 0,5-3 0,1 3 0,-6-3 0,4 4 0,1-4 0,1 4 0,5-3 0,-1 3 0,2 1 0,4 1 0,0 0 0,1 2 0,-1-6 0,0 7 0,0-3 0,5 4 0,-4 3 0,7-2 0,-3 7 0,5-7 0,-1 6 0,1-2 0,0 3 0,-1 0 0,1 0 0,0 0 0,0 0 0,3-4 0,0 4 0,4-3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55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25 24575,'3'0'0,"3"0"0,16 0 0,6 0 0,1 0 0,15 0 0,-8 0 0,5 0 0,3 0 0,-8 0 0,5 0 0,-3 0 0,-18 0 0,11 0 0,-22 0 0,8 0 0,-10 0 0,0 0 0,1 0 0,-7 0 0,-11 0 0,-8 4 0,-10-3 0,-5 3 0,-1 0 0,-6-3 0,0 4 0,0-5 0,6 0 0,1 0 0,0 4 0,4-3 0,1 4 0,2-1 0,8-3 0,-4 3 0,6-1 0,-1-2 0,4 3 0,2-4 0,3 0 0,1 0 0,20 0 0,5 0 0,21 0 0,0 0 0,7 0 0,8 0 0,2 0 0,5 0 0,-8 0 0,1 0 0,0 0 0,-6 0 0,-3 0 0,-5 0 0,-6 0 0,-6 0 0,-6 0 0,-6 0 0,-3 0 0,-1 0 0,-5 0 0,1 0 0,-1 0 0,0 0 0,0 0 0,0 0 0,0 0 0,0 0 0,1 0 0,-1 0 0,1 0 0,3 0 0,-2 0 0,2 0 0,-3 0 0,-1 0 0,1 0 0,-1 0 0,-6 0 0,-6 0 0,-7 0 0,-4 0 0,-6-4 0,0-1 0,-6-4 0,1 4 0,4-3 0,-3 3 0,8-4 0,-4 0 0,5 5 0,1 0 0,-1 0 0,0 3 0,0-2 0,1 3 0,-1 0 0,0 0 0,0 0 0,-4 0 0,3 0 0,-4 0 0,1 0 0,-2 0 0,0 0 0,-3 0 0,8 0 0,-3 3 0,4-2 0,4 3 0,-2 0 0,6-4 0,-3 4 0,1-4 0,2 0 0,-2 4 0,3-4 0,-7 4 0,1-4 0,-2 3 0,1-2 0,2 2 0,-4 1 0,0-3 0,-4 2 0,3-3 0,-3 4 0,8-3 0,-3 3 0,4-4 0,-1 0 0,1 0 0,5 0 0,-1 0 0,0 0 0,1 0 0,-3 0 0,2 0 0,-2 0 0,6-4 0,-3 4 0,3-7 0,0 3 0,-3-3 0,6-1 0,-2 1 0,0 3 0,2-3 0,-3 9 0,4-1 0,0 6 0,0 0 0,0 1 0,4-1 0,-3 1 0,5-1 0,-5 1 0,6-4 0,-6 2 0,5-5 0,-2 6 0,3-7 0,0 7 0,1-6 0,-1 5 0,1-5 0,-1 2 0,0-3 0,1 0 0,-1 0 0,1 0 0,-1 0 0,1 3 0,-1-2 0,1 2 0,-1-3 0,-3 0 0,-1 0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01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243 218 24575,'0'-7'0,"0"-9"0,0 6 0,0-10 0,0 7 0,0-8 0,0 3 0,-4-4 0,-4 6 0,-1-1 0,-3 0 0,0 4 0,3 2 0,-7 2 0,7 5 0,-7 0 0,8 4 0,-8 0 0,3 0 0,1 3 0,-5 10 0,7 12 0,-8 9 0,7 0 0,-3 4 0,4-4 0,1 0 0,3-1 0,2-6 0,4 1 0,0-6 0,0 0 0,0-6 0,0-3 0,0-2 0,3-3 0,2-1 0,2 1 0,5-4 0,-4-1 0,8-3 0,-8 0 0,8 0 0,-4-3 0,6-11 0,4-22 0,-3 4 0,0-19 0,0 17 0,-5-1 0,1 3 0,-2 4 0,-4 6 0,-1 4 0,0 6 0,0 5 0,-1 3 0,0 0 0,-3 14 0,3 0 0,-6 14 0,2-7 0,1 10 0,1-5 0,4 1 0,0-2 0,-1-4 0,0-1 0,0-3 0,0-1 0,0-5 0,3-3 0,-2 0 0,2-4 0,1 0 0,1 0 0,3 0 0,-3 0 0,2 0 0,-6-4 0,2 0 0,-3-4 0,0-3 0,-1 2 0,-2 1 0,-2 4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0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1500 1 24575,'-60'4'0,"33"-1"0,-50-3 0,27 0 0,15 0 0,-48 0 0,57 0 0,-59 0 0,35 0 0,-17 0 0,9 0 0,1 0 0,3 0 0,-4 0 0,7 0 0,-1 0 0,1 0 0,-1 0 0,7 0 0,6 0 0,2 0 0,9 0 0,-8 0 0,8 0 0,1 0 0,2 0 0,3 0 0,0 0 0,6 3 0,-4 1 0,7 4 0,-8 0 0,9-3 0,-3 2 0,7-6 0,-3 6 0,3-3 0,1 0 0,0 2 0,-1-2 0,1 3 0,-4-3 0,3 2 0,-3-5 0,4 2 0,3-12 0,1 6 0,3-6 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03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 24575,'0'11'0,"0"6"0,-5 11 0,4 6 0,-3 5 0,4 1 0,-5 12 0,3-3 0,-3 26 0,5-11 0,0 21 0,-5-6 0,4 0 0,-5 14 0,6-12 0,0-7 0,0 8 0,0-16 0,0 13 0,0-2 0,0-15 0,0-7 0,0-9 0,0-12 0,0-1 0,0-10 0,0-2 0,0-4 0,0-1 0,0 1 0,0 0 0,0-1 0,0 1 0,0-1 0,0 6 0,0 0 0,0 6 0,0 7 0,0-6 0,0 5 0,0-11 0,0 3 0,0-3 0,0 4 0,0 6 0,-4-5 0,-2 10 0,1-9 0,-3 4 0,7-6 0,-3 1 0,4-6 0,0 0 0,0-10 0,0 0 0,0-5 0,0 1 0,0-1 0,-4-3 0,1 0 0,-5-4 0,5-4 0,-1 4 0,4-4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04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1 121 24575,'0'7'0,"0"1"0,0-1 0,0 5 0,0-4 0,0 4 0,0-1 0,0 2 0,0 0 0,0-2 0,0 1 0,0-4 0,0 4 0,0-5 0,0 1 0,0-1 0,0 0 0,7-3 0,-2 0 0,7-4 0,0 0 0,0 0 0,5 0 0,-1 0 0,1 0 0,0 0 0,-1 0 0,-3-8 0,3-1 0,-3-8 0,0-4 0,3 3 0,-7-4 0,4 1 0,-5 3 0,0 0 0,1 3 0,-2 6 0,-2-7 0,-2 8 0,-3-4 0,0 0 0,0 4 0,0-8 0,0 7 0,0-2 0,0 3 0,-3 0 0,-5 4 0,-1 1 0,-3 3 0,0 0 0,4 0 0,-4 0 0,0 0 0,4 0 0,-4 0 0,0 7 0,4 2 0,-5 13 0,5-4 0,-1 3 0,1-8 0,-1 2 0,5-6 0,-3 2 0,6-3 0,-2-4 0,3-1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05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1 176 24575,'0'12'0,"0"0"0,0 0 0,0 4 0,0-8 0,0 4 0,0-4 0,0-1 0,0 1 0,0-1 0,0 0 0,3-3 0,1-1 0,7-3 0,7 0 0,0 0 0,-1 0 0,3 0 0,-6 0 0,8 0 0,-6 0 0,6 0 0,-9 0 0,8 0 0,-9-7 0,5 1 0,-4-10 0,-1 7 0,-4-6 0,0 2 0,0-4 0,0 1 0,-3-1 0,-1 0 0,-4 1 0,0-1 0,0 0 0,0-4 0,0 7 0,0-7 0,0 8 0,0 1 0,-8 0 0,3 7 0,-7-2 0,1 6 0,2-2 0,-7 3 0,4 0 0,-5 0 0,4 3 0,-3 2 0,0 19 0,2-8 0,-3 17 0,9-19 0,-1 6 0,5-7 0,0-4 0,4-1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06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23 24575,'-6'0'0,"3"0"0,-16 0 0,6 8 0,0 1 0,1 8 0,4-1 0,3-3 0,1 3 0,4-8 0,0 8 0,0-4 0,0 1 0,0 2 0,0-7 0,0 3 0,0-4 0,7-3 0,2-1 0,6-3 0,2 0 0,0 0 0,-1 0 0,1-4 0,4 3 0,-3-6 0,4-1 0,-6-2 0,-3-2 0,3 8 0,-8-3 0,8 2 0,-8-2 0,4-1 0,-5 0 0,1-4 0,0 4 0,0-4 0,-1 4 0,-3 1 0,3-1 0,-6-4 0,2 4 0,-3-4 0,0 5 0,0-1 0,0 0 0,-3 4 0,-5 1 0,-5 3 0,-8 0 0,3 0 0,-9 0 0,9 0 0,-3 0 0,4 0 0,0 3 0,1 2 0,0 3 0,4 0 0,1-1 0,3 0 0,4-2 0,1-2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07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4 24575,'3'-4'0,"10"5"0,12 14 0,10 2 0,8 19 0,3-8 0,5 15 0,3-10 0,10 19 0,-6-10 0,-6-1 0,4 9 0,-11-15 0,10 24 0,-5-18 0,-6 7 0,-7-15 0,-2-3 0,-7-6 0,-5-7 0,-2-3 0,-8-3 0,-2-3 0,-3 0 0,-1-1 0,1-3 0,-1 0 0,-3-1 0,-1 1 0,-3 3 0,0 0 0,4-3 0,-3 2 0,2-1 0,-3 2 0,0 1 0,0 3 0,-8 7 0,-15 18 0,-9 1 0,-21 27 0,-1-4-551,19-18 1,-2 1 550,-3-2 0,-1 0 0,-1 7 0,-1 0 0,-29 19-288,33-25 1,1-1 287,-17 14 0,-8 13-100,10-9 100,13-7 0,2-9 0,13-8 1062,2-15-1062,9 0 605,6-11-605,1 3 109,2-5-109,-2-3 0,-1 0 0,1-4 0,-5-4 0,3-15 0,0 11 0,5-10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08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24575,'4'-1'0,"-1"16"0,-3 5 0,0 13 0,0 0 0,0 1 0,0 0 0,0 10 0,0-8 0,0 5 0,0-3 0,0-4 0,0-4 0,4 2 0,1-10 0,0 6 0,3-6 0,-7 4 0,6-8 0,-2 3 0,-1-8 0,0-1 0,-1-5 0,-2 1 0,3-1 0,-1-3 0,-3 0 0,4-4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09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 24575,'27'0'0,"1"0"0,5 0 0,-5 0 0,11-9 0,1 7 0,-4-7 0,15 4 0,-21 4 0,15-8 0,-22 8 0,9-4 0,-14 5 0,8 0 0,-8 0 0,-1 0 0,-5 0 0,-4 0 0,-1 0 0,1 0 0,-4 0 0,-1 0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11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24575,'9'0'0,"-2"8"0,-7 16 0,0 9 0,0 8 0,0 0 0,0 5 0,0 0 0,0-5 0,0 5 0,0-6 0,0 0 0,0-6 0,0-1 0,0-5 0,0-10 0,0 3 0,0-9 0,0 1 0,0-2 0,0-3 0,0-1 0,0 1 0,0-1 0,0 0 0,0 0 0,0 0 0,0-6 0,3-10 0,2-4 0,3-7 0,1-2 0,-1 4 0,5-3 0,-4-1 0,7 8 0,-6-6 0,2 6 0,0-2 0,-3 3 0,3-3 0,-1 7 0,-2-3 0,3 8 0,-5-3 0,5 2 0,-4 1 0,4 0 0,0 1 0,-4 2 0,8-3 0,-8 4 0,8 0 0,-8 0 0,8 0 0,-3 0 0,-1 0 0,4 0 0,-8 0 0,4 0 0,-1 4 0,-2 0 0,2 4 0,-3-1 0,-4 5 0,-1-4 0,1 8 0,-3-8 0,3 8 0,-4-4 0,0 5 0,0-4 0,0 2 0,0-6 0,-4 2 0,0-3 0,-4-1 0,1 1 0,-5 0 0,3-1 0,-6-2 0,2 2 0,-8-6 0,-2 2 0,0-3 0,-3 0 0,3 0 0,1 0 0,-5 0 0,10 0 0,-5 0 0,5 0 0,5 0 0,-4-3 0,7-1 0,-2-1 0,3 2 0,1 3 0,-1 0 0,1 0 0,3-4 0,-2 4 0,2-7 0,0 6 0,0-2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12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24575,'0'20'0,"0"1"0,0 18 0,0-3 0,0 31 0,0-28 0,0 34 0,0-15 0,0 6 0,0 11 0,0-12 0,0 6 0,0 0 0,0 1 0,6 7 0,0-6 0,5-1 0,1-2 0,-6-6 0,4 0 0,-9-1 0,4-7 0,-5-6 0,4 4 0,-2-11 0,2 5 0,-4-6 0,0 0 0,0-1 0,0 1 0,0-6 0,0 4 0,0-9 0,0 4 0,0-6 0,0-4 0,0 3 0,0-8 0,0 3 0,0-8 0,0 2 0,0 1 0,0-3 0,0 6 0,0-10 0,0 7 0,0-8 0,4 8 0,-3-4 0,3 1 0,-4 2 0,0-6 0,0 6 0,0-6 0,0 7 0,3-8 0,-2 8 0,2-8 0,-3 8 0,0-3 0,0-1 0,0 0 0,0-5 0,0 1 0,0-1 0,0 1 0,0-1 0,0 1 0,0-1 0,0 1 0,0-1 0,0 0 0,0-6 0,-4-16 0,3 7 0,-4-9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31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24575,'0'15'0,"0"0"0,0 1 0,0 1 0,0 4 0,0-3 0,0 8 0,0-8 0,0 14 0,0-13 0,0 18 0,0-13 0,0 9 0,0-15 0,0 8 0,0-13 0,0 5 0,0-7 0,0-3 0,0-1 0,0 1 0,0-1 0,0-3 0,0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2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258 675 24575,'-7'0'0,"0"0"0,0 0 0,0 0 0,0-3 0,0 2 0,0-2 0,-5-1 0,4 3 0,-7-2 0,3 3 0,-4 0 0,0 0 0,-4 0 0,2 0 0,-2 0 0,3 11 0,4 4 0,0 16 0,8-3 0,-8 9 0,11-15 0,-6 14 0,8-13 0,0 8 0,0-9 0,0-2 0,0-4 0,0 0 0,0-4 0,7 0 0,2-5 0,11-2 0,2-2 0,4-3 0,11 0 0,-1-13 0,10-9 0,-4-21 0,-5-5 0,0-5 0,-10-5 0,4-2 0,-8 0 0,-1-5 0,-8 12 0,-3-12 0,-5 12 0,-1-5 0,-5 6 0,0 6 0,0 2 0,0 6 0,0 0 0,0 5 0,0 2 0,0 9 0,-4 1 0,4 9 0,-7 1 0,3 7 0,-3 1 0,0 3 0,-1 7 0,4 6 0,-4 27 0,6-10 0,-7 25 0,8 8 0,-4-12 0,5 21 0,0-20 0,0 1 0,0 5 0,0-7 0,0-5 0,4-2 0,1-11 0,14 4 0,-5-13 0,14 8 0,-6-14 0,5 5 0,0-10 0,-6-1 0,4-3 0,-8-1 0,4-3 0,-5-2 0,0-3 0,-4 0 0,2-3 0,-5-5 0,3-9 0,0-5 0,-1-22 0,2 2 0,2-16 0,-4 13 0,5-27 0,-10 27 0,4-34 0,-9 32 0,4-11 0,-5 12 0,0 2 0,0 11 0,0 2 0,0 13 0,0-2 0,0 12 0,0-3 0,-3 7 0,0 0 0,-4 4 0,-1 4 0,4 8 0,-3 6 0,2 13 0,-4 2 0,3 5 0,-2 0 0,7 6 0,-3-5 0,4 11 0,0-10 0,0 10 0,0-5 0,0 1 0,0 4 0,0-11 0,4 11 0,1-10 0,5 4 0,4-6 0,1 0 0,2-10 0,1 2 0,-5-13 0,2 0 0,-2-6 0,3-3 0,0-3 0,-4-2 0,3-3 0,2-12 0,2-9 0,3-7 0,-3-9 0,0 4 0,-5 0 0,3 2 0,-11 16 0,2 3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32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24575,'0'7'0,"0"0"0,0 0 0,0 8 0,0 2 0,0 4 0,0-1 0,0-8 0,0 8 0,0-6 0,0 12 0,0-3 0,0 4 0,0-4 0,0 3 0,0-3 0,0 4 0,4-4 0,-3 3 0,6-4 0,-6 6 0,7-6 0,-7 4 0,6-8 0,-6 8 0,3-3 0,0 0 0,-3-2 0,2-8 0,1 2 0,-3-6 0,3 2 0,-1-3 0,-2-1 0,2 1 0,-3-1 0,0 0 0,0-2 0,0-2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33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24575,'0'16'0,"0"-3"0,0 13 0,0 2 0,0 13 0,0 0 0,0 5 0,0-7 0,0 1 0,0 6 0,0-5 0,0 0 0,0-3 0,0-14 0,0 7 0,0-8 0,0 0 0,0-2 0,0-4 0,0-5 0,0 0 0,0-5 0,0 1 0,0-1 0,0-3 0,0 0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34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2 24575,'3'-1'0,"1"6"0,7 7 0,8 10 0,-1-4 0,12 17 0,-7-15 0,3 19 0,7-8 0,-6 5 0,14 5 0,-3-8 0,4 4 0,2 0 0,3-4 0,-2 4 0,3-5 0,-5 1 0,-2-6 0,-5-3 0,-2 0 0,-6-4 0,-5-1 0,-1-3 0,-5-6 0,-5 1 0,0-3 0,-1 0 0,-2 0 0,2-4 0,-6 3 0,1-6 0,-2 2 0,-3 0 0,-6 1 0,-4 8 0,-7 1 0,3 3 0,-9 7 0,4-5 0,-7 15 0,3-8 0,0 13 0,-7-1 0,-5 11 0,0 2 0,-4 6 0,4 4 0,-6 5 0,-4 15-626,-7-3 626,25-32 0,0 0 0,-16 18-60,-1 13 60,3-17 0,5 4 0,0 0 0,4-14 0,9-3 0,1-15 624,4 1-624,7-14 62,-3-1-62,9-6 0,0-3 0,1 0 0,2-4 0,-2-1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36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24575,'0'15'0,"0"5"0,0-2 0,0 3 0,0 1 0,0 0 0,0 1 0,0 3 0,0-8 0,0 8 0,0-13 0,0 8 0,0-9 0,0 1 0,0-2 0,0 1 0,0-3 0,0 2 0,0-3 0,0-7 0,0-10 0,0-9 0,0-8 0,0-7 0,0-7 0,0-8 0,0-6 0,0 25 0,0 5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47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1 147 24575,'0'-12'0,"0"0"0,0-1 0,0-2 0,0 6 0,0-3 0,0 5 0,0-1 0,0 1 0,0-1 0,0 1 0,0 0 0,0 0 0,0-1 0,0 1 0,0 3 0,0 1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8:07.0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1043 24575,'82'-31'0,"0"0"0,0 0 0,0 0 0,0 0 0,0-1 0,0 1 0,0 0 0,1 2 0,6-1 0,3-1 0,3 0 0,1-1 0,0 1 0,-1 1 0,-3 1 0,-4 2 0,-6 2 0,-5 3-1967,21-4 1,-10 4 0,-5 3 0,2-1 0,10-2 1779,-8 1 1,7-2 0,4-1 0,3-1 0,0 0-1,-2 2 1,-5 2 0,-7 3-245,9 0 0,-6 3 0,-4 2 0,-1 0 0,1 2 431,-1-1 0,-1 2 0,0 1 0,0 0 0,1-1-120,0 1 0,2-1 0,-1 0 1,0 2-1,-1 1 120,-4 3 0,-1 1 0,0 1 0,0 0 0,0 0 0,21-1 0,1 0 0,-2 1 0,-5 0-455,2 1 0,-5 2 1,2-1 454,-14 0 0,4 0 0,-2 0 0,-4 0 0,0 0 0,-4 0 0,2 0 421,15 0 0,3-1 1,-2 2-422,-9 1 0,-2 0 0,-1 2 0,-3 1 0,0 1 0,-3 1 0,-6 1 0,-1 1 0,0 1 639,4 1 1,0 1-1,-2 0-639,22 5 0,-3 0 1211,0-1 1,-2 0-1212,-5 4 0,-4 0 0,-11-5 0,-2 1 1174,6 3 0,-4 0-1174,24 7 0,-24-4 0,-3 0 0,7 6 0,-1 1 0,1 0 0,4 5 0,-27-14 0,2 2 0,-1 5 0,-2-1 2499,13 3-2499,26 22 0,-26-20 0,-4 9 0,10-3 0,-10 10 0,-2-10 2270,1 9-2270,-14-10 1857,5 3-1857,-4 1 805,-1-5-805,-1 4 55,0-6-55,-4 6 0,4-3 0,-5 3 0,-8-13 0,5 5 0,-6-11 0,1 5 0,-3-6 0,-5-5 0,0 3 0,-4-7 0,-1 7 0,-5-8 0,1 3 0,-1-3 0,-4-1 0,0 4 0,-4-3 0,0 3 0,-13-8 0,9 0 0,-9-4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8:08.0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0 189 24575,'17'0'0,"17"0"0,-6-5 0,14 4 0,-6 1 0,2 11 0,-2 1 0,0 3 0,-6-1 0,-6-3 0,-1 2 0,-4-4 0,-5 4 0,-2-7 0,-7 6 0,7-11 0,-10 6 0,14-6 0,-14 6 0,14-6 0,-10 7 0,6-4 0,1 1 0,-4-2 0,8-3 0,-3 0 0,-1 0 0,4 0 0,-7 0 0,7-4 0,-8 0 0,9-15 0,-4-1 0,2-10 0,3-6 0,-7 5 0,7-5 0,-8 11 0,3-3 0,-1 12 0,-3-6 0,3 8 0,-4 0 0,0 2 0,-1 7 0,0-2 0,-4 2 0,0 1 0,-4 0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8:11.6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0 814 24575,'13'0'0,"-8"0"0,20 0 0,-15 0 0,7-4 0,3-11 0,-4-6 0,4-16 0,-10 5 0,0-10 0,-4 11 0,-1-10 0,-5 3 0,0 6 0,0 3 0,0 11 0,0 4 0,-7 5 0,-3 6 0,-7 3 0,-2 13 0,0 3 0,3 14 0,-3 6 0,7-5 0,-3 4 0,10-10 0,0 3 0,5-8 0,0 8 0,0-9 0,0 0 0,0-2 0,0-3 0,8 0 0,2-1 0,8-4 0,1 0 0,4 1 0,-4-1 0,9-4 0,-8-1 0,8-4 0,-9 0 0,4 0 0,-5 0 0,8 0 0,-5-8 0,1-2 0,-5-13 0,-7 3 0,5-8 0,-6 3 0,-4-5 0,0 0 0,-5 1 0,0-1 0,0 5 0,0-3 0,0 8 0,0 1 0,0 7 0,0 3 0,0 1 0,0 0 0,0 0 0,8 4 0,2-4 0,13 2 0,2 1 0,5-4 0,-1 8 0,-4-3 0,-2 4 0,-5 0 0,-4 0 0,-2 0 0,-4 0 0,0 0 0,-3 3 0,-1 6 0,-4 10 0,0 0 0,0 9 0,0-8 0,0 8 0,0-3 0,0-1 0,0 0 0,0-6 0,4 5 0,-3-4 0,7 0 0,-3-2 0,3-8 0,1 4 0,-1-5 0,0 0 0,5 1 0,-4-5 0,8 0 0,-4-4 0,6 0 0,-1 0 0,0 0 0,0 0 0,-4-8 0,3 2 0,-7-11 0,3 3 0,-4-4 0,0-1 0,-4-4 0,-1-1 0,-4-6 0,0 0 0,0-6 0,0 5 0,0 0 0,0 2 0,0 10 0,0 0 0,0 6 0,-4 5 0,3 0 0,-2 0 0,3 0 0,0 0 0,0 0 0,3-1 0,6 5 0,5 0 0,4 4 0,5 0 0,-4 0 0,0 0 0,-2 0 0,-7 0 0,2 0 0,-4 0 0,1 13 0,-4 4 0,-1 13 0,-4-1 0,0 1 0,0 0 0,0 0 0,4-6 0,-3 5 0,3-10 0,0 4 0,1-9 0,4-1 0,-1-1 0,0-2 0,1 2 0,4-7 0,0-2 0,5-3 0,6 0 0,0 0 0,1 0 0,3 0 0,-8 0 0,3 0 0,0-4 0,-8-1 0,11-12 0,-15 6 0,6-10 0,-9 7 0,1-4 0,-4 0 0,-1-1 0,-4-4 0,0 4 0,7 4 0,8 7 0,8 8 0,1 0 0,5 0 0,-10 0 0,4 0 0,-4 0 0,-6 0 0,0 0 0,-5 0 0,0 0 0,0 0 0,0 0 0,0 0 0,1 0 0,-1 0 0,0-9 0,-3-12 0,-1-5 0,-4-16 0,0 5 0,0-1 0,0-10 0,0 9 0,0-6 0,-5 3 0,-4 16 0,-6-3 0,-3 19 0,-1 2 0,-4 8 0,3 0 0,-8 0 0,8 0 0,-3 8 0,4 7 0,1 4 0,3 0 0,2-2 0,5-8 0,3 4 0,1-5 0,7-3 0,2-2 0,7-3 0,2 0 0,4 0 0,0 0 0,5 0 0,-8 0 0,7 0 0,-8 0 0,0 0 0,-2 0 0,-4 0 0,1 4 0,-1 1 0,0-1 0,0 3 0,0-6 0,0 3 0,1-4 0,-1 0 0,0 0 0,0 0 0,10 0 0,-3-4 0,9-10 0,-6-2 0,2-13 0,-1 5 0,-4-6 0,3 5 0,-7 2 0,2 5 0,-8 4 0,-1 1 0,-4 5 0,0 0 0,3 3 0,2 2 0,2 7 0,6 1 0,1 3 0,9 2 0,-4-1 0,4 0 0,-9 0 0,3 4 0,-7 0 0,3 5 0,-8 0 0,-1 6 0,-4-5 0,0 10 0,0-5 0,0 6 0,0-6 0,0 0 0,0-6 0,0-5 0,0 0 0,0-5 0,3-3 0,2-2 0,7-3 0,7 0 0,0 0 0,10 0 0,-10 0 0,4 0 0,-5 0 0,-4-3 0,-1-2 0,-9 0 0,0 2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8:12.4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 1 24575,'-4'3'0,"0"6"0,4 15 0,0-3 0,0 20 0,0-9 0,0 0 0,-5 8 0,-1-14 0,1 10 0,-4-11 0,8-7 0,-3-5 0,4-8 0,0-2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8:16.0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56 999 24575,'0'13'0,"0"1"0,0 32 0,0-18 0,0 34 0,0-33 0,0 34 0,0-17 0,0 12 0,0-6 0,5-3 0,0-12 0,1 4 0,-2-15 0,-4 2 0,0-14 0,0-1 0,-3-23 0,-4-23 0,-4-40 0,-2-16-276,5 33 0,2-1 276,-2-23 0,1 29 0,2 2 0,3-21 0,-4-14 0,6 22 0,0 5 0,0 19 0,0 2 0,0 6 552,0 6-552,4 0 0,1 10 0,8-3 0,0 12 0,6-8 0,-1 12 0,0-3 0,0 4 0,-5 0 0,4 0 0,-7 0 0,3 8 0,-5 2 0,2 14 0,-5 0 0,-1 6 0,-4 0 0,0-6 0,0 0 0,0-6 0,0 0 0,0 0 0,0-4 0,-4 3 0,-5-8 0,-5 4 0,-4-4 0,0-4 0,4-1 0,1 0 0,5-3 0,-1 3 0,11-4 0,10 0 0,11 0 0,7 0 0,-1-9 0,1 2 0,1-17 0,-6 7 0,0-12 0,-6 4 0,1-5 0,-5 0 0,0-6 0,-4-1 0,-5-1 0,-2-3 0,-4 9 0,0 2 0,0 6 0,0 6 0,0 4 0,0 2 0,4 7 0,0 2 0,4 6 0,0 2 0,5 3 0,0 5 0,6-3 0,-1 3 0,5-3 0,-4-1 0,5 0 0,-11 0 0,0-1 0,-5 1 0,0-1 0,0 0 0,-3 0 0,-2 5 0,-3 5 0,0 2 0,0 8 0,0-3 0,0-1 0,0 0 0,0-6 0,0 0 0,0-4 0,0-2 0,0-4 0,4 1 0,5-5 0,18 0 0,-6-4 0,16 0 0,-13 0 0,6-9 0,-5-1 0,-1-15 0,-10 6 0,4-4 0,-8 4 0,3 6 0,-8-5 0,-2 9 0,-3-4 0,0 12 0,0 10 0,0 5 0,0 8 0,4-8 0,0-2 0,14-3 0,-3 0 0,8-3 0,1-2 0,-5-4 0,4 0 0,-5 0 0,1 0 0,-6 0 0,4 0 0,-7 0 0,2 0 0,-4 0 0,0-4 0,-3-1 0,-1-7 0,0-2 0,-3-4 0,3-1 0,-4 1 0,0 0 0,0 0 0,0-1 0,0 6 0,0 0 0,-8 4 0,-3 0 0,-7 4 0,0 1 0,-5 4 0,3 0 0,-8 0 0,3 0 0,-5 0 0,6 4 0,-4 5 0,14-3 0,-3 5 0,13-7 0,3 1 0,10-2 0,10-3 0,5 0 0,6 0 0,0 0 0,6 0 0,-5 0 0,5 0 0,-12 0 0,5 0 0,-10 0 0,10 0 0,-10 0 0,4 0 0,1-9 0,-9-1 0,7-9 0,-8 1 0,1-6 0,-2 5 0,-3-16 0,0 9 0,0-16 0,1 5 0,-5-6 0,-1-1 0,-5 1 0,0 0 0,0 0 0,0 5 0,0 2 0,0 7 0,0 4 0,0 2 0,0 9 0,0 1 0,-4 9 0,0 0 0,0 11 0,0 8 0,4 9 0,0 6 0,0 5 0,0 3 0,0 11 0,0-4 0,5 12 0,-3-12 0,8 5 0,-4-7 0,4-5 0,-4-8 0,-2-7 0,-4-4 0,4-6 0,-3 0 0,3-5 0,-4-7 0,0-7 0,0-3 0,0-8 0,0 4 0,0-6 0,3 5 0,2 2 0,3-1 0,0 4 0,5 0 0,-3 1 0,2 4 0,1-5 0,-4 4 0,4 1 0,-1 4 0,-2 0 0,7 0 0,-8 0 0,8 0 0,-8 0 0,4 0 0,-5 0 0,0 4 0,0 0 0,-3 5 0,2 3 0,-6-3 0,3 8 0,0-7 0,-3 7 0,3-8 0,-4 4 0,0-1 0,0-3 0,0 8 0,0-7 0,0 2 0,0-4 0,0 5 0,0-4 0,0 4 0,0-5 0,0 0 0,0 0 0,-12 4 0,1-2 0,-11 2 0,8-7 0,-3 3 0,3-7 0,-4 4 0,0-5 0,4 0 0,-3 0 0,8 0 0,-9 0 0,9 0 0,-4-4 0,5-1 0,0-3 0,3 0 0,2 0 0,3 0 0,-3 0 0,2 1 0,-3-6 0,4 7 0,0-2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2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80 24575,'-3'-8'0,"-5"1"0,-8 7 0,-6 0 0,-4 0 0,0 0 0,4 0 0,1 0 0,1 0 0,6 0 0,-1 0 0,11 3 0,3-2 0,14 2 0,9-3 0,11 0 0,5 0 0,6 0 0,-5-4 0,6-2 0,-8-3 0,1-5 0,-5 4 0,-7 1 0,-5 1 0,-9 7 0,-1-6 0,-4 7 0,0-4 0,0 4 0,-3 0 0,0 0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8:16.5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24575,'5'0'0,"-2"0"0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8:17.8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96 24575,'0'17'0,"0"5"0,0-3 0,0 4 0,0 1 0,0 6 0,0 7 0,0 7 0,0 21 0,0-22 0,0 44 0,0-50 0,0 42 0,5-31 0,-4 11 0,9-2 0,-8-12 0,3 5 0,-5-13 0,0-6 0,0-8 0,0-9 0,0-2 0,0-4 0,0-31 0,-6-14 0,0-24 0,-6-5 0,5 0 0,-4-2 0,10 1 0,-5 1 0,6 8 0,0 6 0,0 2 0,0 12 0,0 3 0,0 5 0,0 5 0,5-4 0,0 10 0,5-10 0,-1 10 0,4-5 0,2 1 0,3 4 0,6-6 0,-4 11 0,8-5 0,-3 9 0,4-5 0,-4 10 0,3-4 0,-8 8 0,3-4 0,0 5 0,-3 0 0,-1 0 0,-2 0 0,-4 4 0,1 5 0,-1 1 0,-4 7 0,0-3 0,0 9 0,-4-4 0,0 10 0,-5-5 0,0 6 0,0 6 0,0-5 0,-5 11 0,-5-11 0,-6 5 0,-4-12 0,1 5 0,0-14 0,1 7 0,-1-12 0,-4-1 0,-2-5 0,-5-4 0,0 0 0,1-4 0,4-5 0,-13-20 0,20 2 0,-14-3 0,26 7 0,-6 14 0,7 0 0,1 1 0,0 7 0,4-2 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4:02:50.7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1 280 24575,'0'11'0,"0"27"0,0-19 0,0 52 0,0-42 0,0 30 0,0 5 0,0-22 0,0 39 0,0-38 0,0 18 0,0-13 0,0-8 0,0-7 0,0-11 0,0 0 0,0-10 0,0 0 0,0-14 0,0-14 0,0-33 0,0-9 0,5-27 0,9-11-379,-4 41 0,1 1 379,14-40 0,-12 38 0,1 3 0,9-22 0,2-12 0,-7 22 0,-2 12 0,-7 24 0,0 2 0,-4 14 0,-2 1 758,0 8-758,1 1 0,0 6 0,3 10 0,-2 6 0,5 13 0,-5 9 0,4 0 0,-3 11 0,4-11 0,0 5 0,0 0 0,0-5 0,0 5 0,0-6 0,4 0 0,-3-1 0,4 1 0,-6-6 0,1 5 0,-1-10 0,1 3 0,-1-9 0,0 3 0,-5-12 0,4 6 0,-7-7 0,3-1 0,-4 0 0,3-5 0,-2 1 0,2-1 0,-3 1 0,0-1 0,0-3 0,0-1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4:02:53.1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8 520 24575,'-7'0'0,"34"0"0,-5 0 0,38 0 0,-12 0 0,12-10 0,3-3 0,6-11 0,-19 3 0,15-1 0,-27 2 0,28-3 0,-23 3 0,10-1 0,-14 5 0,-9-1 0,2 6 0,-14-9 0,0 5 0,-9-7 0,-1 1 0,-3-2 0,0 5 0,-1-7 0,-4 6 0,0-9 0,0 6 0,0 0 0,-4 6 0,-4 3 0,-1 1 0,-12 3 0,7 1 0,-7 3 0,4 1 0,-4 4 0,3 0 0,-4 0 0,5 0 0,0 0 0,5 3 0,-4 6 0,7 3 0,-3 10 0,3-4 0,4 8 0,-3-4 0,7 11 0,-7 1 0,7 0 0,-4 5 0,5-5 0,0 6 0,0 0 0,0-1 0,0 1 0,0 0 0,0 0 0,4-1 0,2-4 0,3 3 0,5 9 0,-3-10 0,6 3 0,-3-14 0,-2-12 0,5 3 0,-9-10 0,8 2 0,-4-5 0,5-1 0,4-3 0,-3-3 0,10-17 0,-8-1 0,10-21 0,-9 8 0,4-7 0,-6 6 0,0 3 0,-5 4 0,-1 6 0,-5 0 0,-3 10 0,-1 0 0,-4 5 0,-3 5 0,-2 12 0,-3 8 0,-2 9 0,5-4 0,1 3 0,4-8 0,0 8 0,0-12 0,0 6 0,0-7 0,3-1 0,6 0 0,8-3 0,1-1 0,8-3 0,-8-1 0,8-4 0,-8 0 0,3-4 0,0-5 0,-6-9 0,6-5 0,-11-5 0,8 1 0,-8-1 0,2 5 0,-2-3 0,-2 8 0,1-3 0,-1 4 0,-3 0 0,2 4 0,-3 2 0,3 3 0,4 4 0,-3 1 0,3 3 0,-3 0 0,-1 0 0,1 0 0,-1 0 0,1 0 0,-1 0 0,1 0 0,-4-4 0,-1 0 0,-3-3 0,0-5 0,0 4 0,0-4 0,0 4 0,0 1 0,-3 3 0,-5 0 0,-5 12 0,0 1 0,-3 12 0,3-3 0,-2 8 0,-1-3 0,6-1 0,1 0 0,1-6 0,8 1 0,-4-4 0,4 2 0,0-2 0,0-1 0,0 0 0,0-1 0,3-2 0,1 2 0,8-3 0,0 0 0,5 1 0,5-1 0,-5-3 0,10-1 0,-5-4 0,6 0 0,-1-4 0,6-6 0,2-11 0,1-4 0,6-7 0,-5 0 0,6-5 0,-6 5 0,19-24 0,-21 21 0,16-22 0,-26 27 0,0-4 0,-11 6 0,-1 5 0,-4-3 0,-5 12 0,0-2 0,-4 8 0,0 1 0,-10 2 0,-1 2 0,-13 3 0,1 0 0,0 8 0,-4 7 0,9 3 0,-6 9 0,7-4 0,-2 9 0,4-3 0,1 9 0,5-9 0,-1 3 0,5-4 0,1-6 0,4 5 0,0-10 0,0 5 0,0-5 0,0-5 0,3 0 0,6-4 0,8 0 0,6 1 0,4-4 0,0-1 0,1-4 0,-1 0 0,6 0 0,-4 0 0,3 0 0,-4 0 0,-1 0 0,-4 0 0,-2 0 0,-4-4 0,-1 3 0,-3-3 0,-2 1 0,-3 2 0,-1-2 0,1 3 0,-4 0 0,-1 0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4:02:54.2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71 160 24575,'-17'0'0,"2"0"0,7 0 0,-3 0 0,2 0 0,7 0 0,11-4 0,4-4 0,2-5 0,-7 0 0,-4-7 0,3 6 0,-6-8 0,3 6 0,-4-1 0,0 4 0,0 1 0,-3 8 0,-5 1 0,-1 3 0,-2 0 0,3 0 0,1 0 0,-1 0 0,4 3 0,-3 1 0,6 4 0,-2-1 0,3 1 0,0-1 0,0 1 0,0-1 0,3-2 0,-2-2 0,2-3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4:02:58.7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96 616 24575,'0'7'0,"0"4"0,0 15 0,0-4 0,0-1 0,0-8 0,0-1 0,0-5 0,-3-3 0,-2-13 0,-3-6 0,-2-18 0,1-1 0,-2-12 0,1 4 0,0-4 0,4 0 0,-3 5 0,8 1 0,-7 7 0,7 5 0,-3 1 0,4 4 0,0 2 0,0 8 0,0 1 0,0 1 0,0 2 0,0-2 0,3 7 0,5-3 0,4 6 0,10-3 0,0 0 0,1 3 0,3-3 0,-3 4 0,4-4 0,0 3 0,1-3 0,-1 4 0,1 0 0,-6 0 0,0 0 0,-10 0 0,0 0 0,-5 0 0,1 0 0,-4 7 0,-1 12 0,-12 10 0,-1 5 0,-14 0 0,-7 0 0,-1 3 0,-4 1 0,6-8 0,7-7 0,1-6 0,6-4 0,-1-1 0,4-4 0,2-4 0,3-1 0,0-3 0,4-3 0,1-1 0,3-7 0,0-2 0,0 1 0,4-4 0,0 7 0,8-7 0,5 7 0,1-3 0,3 3 0,-4 5 0,4 0 0,-3 4 0,8 0 0,-8 0 0,3 0 0,1 0 0,-4 4 0,4 9 0,-5 5 0,-3 5 0,3 8 0,-7-7 0,4 9 0,-5-6 0,0-4 0,-4 3 0,-1-8 0,-4 3 0,0-4 0,0 0 0,0-1 0,-4-3 0,0 3 0,-8-7 0,-1 3 0,-8-4 0,-2 1 0,0 0 0,-3-4 0,8-2 0,-8-3 0,8 0 0,1 0 0,2 0 0,6 0 0,1-3 0,5-1 0,3-4 0,0 1 0,0-5 0,0 3 0,0-6 0,3 2 0,6 0 0,8-3 0,1 10 0,3-6 0,1 11 0,-5-6 0,5 6 0,-10-3 0,4 4 0,-4 0 0,5 0 0,0 0 0,-1-4 0,1-1 0,-1-3 0,6-1 0,-4 1 0,8-5 0,-8-1 0,8 0 0,-12-2 0,6 3 0,-11 0 0,3-3 0,-4 8 0,0-4 0,-1 8 0,-3-3 0,0 3 0,-4 6 0,-4 4 0,-1 14 0,-8 3 0,3 4 0,0 0 0,3-4 0,6 3 0,-3-8 0,4 3 0,0-4 0,0-5 0,0 0 0,3-4 0,6-1 0,3 1 0,9-3 0,-3-1 0,4-4 0,-6 0 0,1 0 0,-1-4 0,-3-4 0,3-5 0,-6-9 0,2 4 0,-3-8 0,0 3 0,0-4 0,0-1 0,-4 1 0,-1-1 0,-4 1 0,0 4 0,0 2 0,0 4 0,0 4 0,0 1 0,-7 8 0,-3 1 0,-6 3 0,-1 0 0,0 0 0,-5 4 0,4 9 0,-4 1 0,4 13 0,5-10 0,0 5 0,5-6 0,3-3 0,-3 3 0,7-8 0,-2 4 0,3-5 0,6-3 0,3 0 0,7-4 0,5 0 0,2 0 0,-1 0 0,5 0 0,-5 0 0,6 0 0,-1-4 0,-4-5 0,3-5 0,-4-4 0,1 1 0,3-2 0,-7-2 0,2 2 0,-3-7 0,0 3 0,-4 1 0,-1-5 0,-5 5 0,1-1 0,-4-3 0,-1 3 0,-4 0 0,0-3 0,0 3 0,0-4 0,0 4 0,0-3 0,0 8 0,0-4 0,0 10 0,0-4 0,0 8 0,-4-4 0,4 4 0,-7 1 0,3 2 0,-1-1 0,-1 5 0,2-3 0,-1 14 0,2 5 0,3 9 0,0 9 0,0-4 0,0 9 0,0-9 0,0 9 0,0-9 0,5 9 0,0-9 0,5 9 0,-1-9 0,0 4 0,0-11 0,0 0 0,-5-6 0,4 1 0,-7-4 0,2-2 0,-3-3 0,0-1 0,4 1 0,-4-10 0,4 0 0,-4-12 0,0 1 0,0-3 0,0-1 0,3 4 0,2-3 0,2 8 0,1-8 0,0 7 0,0-2 0,-1 3 0,1 0 0,-1 1 0,1 3 0,-1-3 0,1 6 0,-1-2 0,1-1 0,-1 3 0,1-2 0,-1 3 0,5 0 0,-3 0 0,2 0 0,1 0 0,-4 0 0,4 0 0,-5 0 0,5 4 0,-4 0 0,4 4 0,-5-1 0,1 1 0,-1-1 0,1 1 0,-1-1 0,1 5 0,-3-4 0,2 4 0,-7-5 0,4 5 0,-4-3 0,0 2 0,0-3 0,0 3 0,0-2 0,0 2 0,0 1 0,0-4 0,-8 8 0,-1-4 0,-8 5 0,-12 4 0,9-7 0,-13 2 0,15-7 0,-9 0 0,10-1 0,-10-3 0,9-1 0,-3-4 0,4 0 0,0 0 0,5 0 0,0-8 0,4 3 0,0-7 0,4 5 0,0-1 0,4 0 0,0 1 0,0-1 0,0 1 0,0-1 0,0 0 0,0 1 0,3 3 0,1 1 0,0 3 0,-1 0 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4:28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24575,'0'42'0,"0"5"0,0 16 0,0 12 0,0-2 0,0 22 0,0-15 0,2-29 0,1-1 0,4 15 0,0 27 0,2-28 0,-2 13 0,4-15 0,0-2 0,-1-13 0,0-2 0,-4-5 0,2-6 0,-7-1 0,7-11 0,-3 4 0,-1-3 0,4-1 0,-7 4 0,6-8 0,-2 7 0,0-7 0,2 3 0,-6-4 0,6-5 0,-6 0 0,3-4 0,-4-1 0,0 1 0,0-1 0,0-3 0,0 0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4:30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23 24575,'0'-7'0,"0"-1"0,-8 4 0,-1 1 0,-4 3 0,-2 0 0,2 0 0,-3 0 0,3 0 0,2 0 0,4 0 0,-1 0 0,0 7 0,4 7 0,-7 4 0,9 8 0,-6 2 0,8-4 0,0 8 0,0-4 0,0 1 0,0 4 0,0-10 0,0 8 0,0-7 0,0 0 0,0 1 0,0-11 0,0 3 0,0-1 0,0-7 0,0 2 0,0-3 0,8-1 0,-3 1 0,15-3 0,-6-2 0,7-3 0,-4 0 0,4 0 0,-3 0 0,4 0 0,-6 0 0,5 0 0,-3 0 0,3 0 0,1 0 0,-4 0 0,3 0 0,0 0 0,-3-4 0,4-4 0,-6-2 0,1-5 0,-4 1 0,3-7 0,-6 3 0,3-8 0,-5 3 0,2-10 0,-5 4 0,-1-4 0,-4 11 0,0-5 0,0 9 0,0-3 0,0 8 0,0 1 0,-3 5 0,-5-1 0,-5 4 0,-4 0 0,-4 4 0,3 0 0,-4 0 0,1 0 0,3 0 0,-4 0 0,9 0 0,-2 0 0,2 3 0,-4-2 0,1 3 0,3-1 0,-3-2 0,8 6 0,-8-6 0,7 2 0,-3-3 0,5 0 0,-1 0 0,1 0 0,-1 0 0,4 0 0,1 0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4:31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24575,'0'39'0,"0"-8"0,0 19 0,0-8 0,0 12 0,0 23 0,0-30 0,0 27 0,0-32 0,0 12 0,0-6 0,0 4 0,0-21 0,0 12 0,0-24 0,0 7 0,0-9 0,0-4 0,0-2 0,0 0 0,0 2 0,0 3 0,0 1 0,0 0 0,0-1 0,0 6 0,0-5 0,4 5 0,-3-6 0,6-3 0,-6-1 0,2-5 0,-3 1 0,0-1 0,4 1 0,-4-1 0,4 1 0,-4-1 0,0 1 0,0-1 0,0 1 0,0-1 0,0 1 0,3-1 0,-2 1 0,2-1 0,-3 0 0,0 0 0,0 1 0,0 3 0,0 2 0,0 3 0,0-3 0,0-1 0,0-5 0,0 1 0,0-1 0,0 0 0,0-2 0,0-2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4:32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24575,'2'0'0,"-1"0"0,24 0 0,-10 0 0,12 0 0,-6 8 0,2-2 0,-1 7 0,5 0 0,-5-3 0,6 7 0,-1-7 0,0 7 0,1-6 0,-1 2 0,0 0 0,-8 0 0,2 1 0,-9-2 0,5 0 0,-4-3 0,-2 2 0,-3-3 0,-1-4 0,1-1 0,-1 1 0,1 0 0,-4 3 0,-1 0 0,-3 0 0,0 0 0,0 0 0,0 1 0,0-1 0,0 10 0,0-4 0,-4 14 0,-1-5 0,-9 5 0,4 1 0,-4 11 0,0-3 0,-2 10 0,1-7 0,-5 7 0,4-5 0,0 5 0,-2-11 0,7 3 0,-2-9 0,7-1 0,-2-2 0,3-9 0,-3 5 0,3-6 0,-3 1 0,7-4 0,-6 2 0,3-6 0,-1 2 0,2-3 0,-1-1 0,3 1 0,-2-1 0,3 0 0,0 0 0,-3 0 0,2 0 0,-2-3 0,3-1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3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1 24575,'-58'54'0,"1"0"0,-1 0 0,-26 28 0,25-32 0,54-53 0,-1-18 0,6 10 0,0-12 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4:43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0 354 24575,'2'-3'0,"9"-2"0,10-7 0,12 1 0,1-7 0,6 7 0,-1-3 0,1-1 0,0 4 0,-6-3 0,-1 8 0,-6-2 0,-4 7 0,3-7 0,-8 7 0,3-3 0,-8 4 0,2 0 0,-6 0 0,2 0 0,-3 0 0,-1 0 0,1 0 0,-1 0 0,-6 0 0,-6 0 0,-7 0 0,-5 0 0,-4 0 0,3 0 0,-9 0 0,-1 0 0,-1 0 0,-4 0 0,0 0 0,-1 0 0,0 0 0,1 0 0,10 0 0,1 0 0,6 0 0,-1 0 0,4 0 0,2 0 0,3 0 0,-4 0 0,4 0 0,-4 0 0,4 0 0,1 0 0,-1 0 0,10 0 0,8 0 0,12 0 0,5 0 0,6 0 0,-4 0 0,9 0 0,-4 0 0,6 0 0,-6 0 0,4 0 0,-3 0 0,4 0 0,-4-4 0,-2-1 0,-6 0 0,0 1 0,-4 0 0,-2 3 0,-4-3 0,-5 4 0,0 0 0,-1 0 0,-2 0 0,2 0 0,-3 0 0,-1 0 0,0 0 0,-3-3 0,-1-1 0,-9-3 0,0 0 0,-9-5 0,3 3 0,-5-7 0,0 7 0,0-7 0,1 7 0,3-3 0,-3 3 0,7-2 0,-2 2 0,-2-3 0,5 7 0,0-2 0,1 3 0,3-4 0,-4 4 0,4-3 0,-2 7 0,5-1 0,-2 5 0,3 3 0,0 1 0,0-1 0,0 1 0,3-1 0,-2 1 0,6-1 0,-7 1 0,4-1 0,-4 1 0,3-4 0,-2 3 0,2-3 0,-3 3 0,4 1 0,-4 0 0,4-1 0,-4 1 0,0-1 0,0 0 0,0 1 0,-3-4 0,-1-1 0,-4-6 0,1-2 0,-1-2 0,-4-1 0,4 0 0,-4 0 0,4-4 0,0 4 0,0-8 0,0 7 0,0-6 0,0 6 0,4-3 0,-3 5 0,6-1 0,-6 4 0,6-3 0,-5 3 0,5-4 0,-6 4 0,3 1 0,0 6 0,1 5 0,7 4 0,4 5 0,1-4 0,3 2 0,-1-2 0,-2 3 0,4 1 0,-5 0 0,0-5 0,0 0 0,-1-5 0,1 1 0,-4-1 0,2 1 0,-5-1 0,3 1 0,-1 0 0,-2-1 0,5 0 0,-5 1 0,2-1 0,0-4 0,1 3 0,3-5 0,0 5 0,1-1 0,3 2 0,-2 1 0,6 0 0,-6 0 0,2 0 0,-3-1 0,-1 1 0,1-4 0,-1 3 0,1-7 0,-1 4 0,-3-1 0,0 1 0,-4 3 0,0 0 0,0 1 0,-8 3 0,2 2 0,-9 3 0,2 1 0,-4 0 0,0-1 0,4 1 0,-3-1 0,3-3 0,0 3 0,2-7 0,3 2 0,0-3 0,4-1 0,-3 1 0,6-1 0,-6-2 0,7 1 0,-7-5 0,6 6 0,-5-7 0,5 7 0,-2-4 0,3 4 0,-4 0 0,4-6 0,-4-2 0,8-10 0,0 2 0,4-3 0,0 1 0,0 2 0,0-7 0,0 4 0,0-5 0,1 0 0,-1 0 0,4 1 0,-3-1 0,7 0 0,-7 0 0,3 1 0,0 3 0,-3 1 0,2 4 0,-3 0 0,-1 1 0,1-1 0,-1 4 0,1-3 0,-1 6 0,1-6 0,-1 7 0,-3-7 0,3 6 0,-7-2 0,3 3 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4:45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24575,'2'0'0,"4"0"0,10 0 0,0 0 0,1 0 0,-4 0 0,2 0 0,-6 0 0,6 0 0,-2 0 0,8 0 0,-3 0 0,4 0 0,-6 0 0,6 0 0,-5 0 0,1 0 0,-3 4 0,-6-3 0,3 3 0,-5-1 0,1-2 0,-1 2 0,0-3 0,-3 0 0,-1 0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4:59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788 124 24575,'-83'9'0,"-1"1"0,1-1 0,0 0 0,2 0 0,24 3 0,32 7 0,-15-1 0,17-2 0,2-2 0,4 2 0,0 1 0,0 0 0,5-5 0,-5 9 0,8-8 0,-3 5 0,3 2 0,1-6 0,-1 7 0,0 1 0,1-4 0,-2 8 0,2-4 0,-2 6 0,5-1 0,-3-4 0,3 3 0,0-8 0,-2 3 0,6 1 0,-3-5 0,4 5 0,0-6 0,0 6 0,0-4 0,0 3 0,0 0 0,0 5 0,0-3 0,0 1 0,0-7 0,0-1 0,0 1 0,0 0 0,0-1 0,0 1 0,4 0 0,0-1 0,5 1 0,-1 0 0,0-1 0,4 1 0,2 4 0,-1-3 0,3 3 0,-3-4 0,4-4 0,-1 3 0,1-3 0,5 0 0,-5-1 0,5 0 0,-6-2 0,6 2 0,-4 0 0,3-2 0,0 2 0,-3-4 0,8 1 0,0 3 0,-3-2 0,6 2 0,-12-7 0,5 3 0,-6-4 0,1 1 0,-1 2 0,1-6 0,0 3 0,-1-4 0,1 4 0,-5-3 0,4 2 0,-4-3 0,5 0 0,0 4 0,-1-3 0,1 3 0,0-4 0,-1 3 0,1-2 0,-1 3 0,1-4 0,0 0 0,-1 4 0,6-3 0,-5 2 0,5-3 0,-1 0 0,-3 0 0,3 0 0,8 0 0,-5 0 0,11 0 0,-12 0 0,-2 0 0,0 0 0,-3 0 0,8 0 0,-8 0 0,3 0 0,-4 0 0,0 0 0,-1-3 0,1 2 0,-1-3 0,-3 0 0,2 4 0,-6-4 0,7 4 0,-8-3 0,8 2 0,-8-2 0,8 3 0,-8 0 0,8 0 0,-8 0 0,8-4 0,-4 3 0,1-3 0,3 4 0,-4-3 0,5 2 0,3-7 0,-3 8 0,3-8 0,-3 4 0,-1-1 0,1-2 0,0 2 0,4-4 0,-3 1 0,3-1 0,-4-3 0,0 2 0,-1-2 0,1 0 0,0 3 0,-4-7 0,2 3 0,-1-9 0,-1 4 0,4-8 0,-7 3 0,7-4 0,-7-1 0,8 1 0,-4-6 0,1 4 0,-1-4 0,-1 6 0,-3-1 0,3 6 0,-5 0 0,0 9 0,0-2 0,-3 6 0,-2-7 0,-3 8 0,0-11 0,0 5 0,0-2 0,0 0 0,0 4 0,0-5 0,0 0 0,0-5 0,-3 5 0,-2-10 0,-8 9 0,3-8 0,-6 3 0,1-4 0,1-1 0,-3 1 0,3 4 0,0-3 0,-2 8 0,2-8 0,1 8 0,-4-4 0,-1 5 0,0 0 0,-4-6 0,5 5 0,-6-9 0,5 9 0,-18-18 0,11 20 0,-6-13 0,5 15 0,8 0 0,-3 2 0,-1 3 0,4-3 0,-3 6 0,8-5 0,-8 6 0,7-3 0,-7-1 0,4 0 0,4 1 0,-2 0 0,2 4 0,-4 0 0,0 0 0,5 3 0,-4-3 0,3 4 0,1 0 0,-4 0 0,7 0 0,-6 0 0,2 0 0,0 0 0,-3 0 0,8 0 0,-8 0 0,3 0 0,1 4 0,-4-3 0,7 5 0,-6-5 0,3 6 0,-1-3 0,-2 0 0,6 3 0,-2-6 0,-1 6 0,3-6 0,-2 6 0,3-7 0,0 7 0,1-6 0,-1 2 0,1 1 0,-1-4 0,0 4 0,1-4 0,-1 3 0,1-2 0,-1 2 0,1-3 0,-1 0 0,4 4 0,-2-4 0,1 4 0,-2-4 0,0 0 0,0 0 0,-1 0 0,1 3 0,0-2 0,0 2 0,-1-3 0,4 3 0,-3-2 0,3 5 0,-3-5 0,0 2 0,-1-3 0,4 3 0,1 1 0,3 3 0,0-3 0,0 0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18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261 163 24575,'0'-11'0,"0"2"0,0-2 0,0 3 0,0 0 0,0-3 0,0 2 0,0-7 0,0 4 0,-7-1 0,5-3 0,-13 10 0,6-9 0,-8 14 0,1-11 0,-1 11 0,0-2 0,0 3 0,-4 0 0,3 0 0,-4 0 0,10 3 0,-4 5 0,7 5 0,-7 4 0,7-1 0,1 5 0,0-3 0,7 3 0,-3-4 0,4 0 0,0-1 0,0-3 0,0 2 0,0-6 0,0 2 0,4 1 0,0-3 0,4 2 0,4-7 0,0 3 0,1-6 0,2 3 0,-2-4 0,0 0 0,2 0 0,-6 0 0,6 0 0,-6 0 0,3-8 0,-1 3 0,-1-11 0,5 0 0,-6-2 0,3-2 0,-4 7 0,0-3 0,0 4 0,0-5 0,0 0 0,1 1 0,-5 3 0,3 1 0,-6 5 0,2-1 0,1 4 0,0 0 0,3 4 0,-4 4 0,4 4 0,-6 4 0,3 5 0,-1-1 0,-2 1 0,6-5 0,-2 0 0,-1-5 0,2 1 0,-1-1 0,2-2 0,1-2 0,3-3 0,2 0 0,-1 0 0,4 0 0,-4 0 0,5-4 0,0-1 0,-1 1 0,1-4 0,-8 7 0,-2-2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19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24575,'0'5'0,"0"12"0,0 28 0,0 4 0,0 18 0,0-18 0,0 17 0,0-2 0,0 8 0,0-2 0,0-10 0,0-6 0,0-6 0,0-3 0,0-11 0,0-1 0,0-14 0,0 1 0,0-11 0,0 2 0,0-4 0,0 1 0,0-4 0,0-1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20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 24575,'0'15'0,"0"5"0,0-3 0,0 5 0,0-6 0,0 1 0,0-5 0,0 0 0,0-5 0,0 1 0,3-4 0,5-1 0,0-3 0,4 0 0,-1 0 0,2 0 0,4 0 0,-1 0 0,1-4 0,-1 0 0,-3-4 0,3-1 0,-8 2 0,4-5 0,-5 3 0,2-7 0,-5 4 0,0-5 0,-4 0 0,0 0 0,0 1 0,0 3 0,0 1 0,0 1 0,0 2 0,-4-3 0,-4 8 0,0 1 0,-4 3 0,1 0 0,2 0 0,-3 0 0,1 0 0,2 0 0,-3 0 0,1 0 0,2 7 0,-3-1 0,4 5 0,4-3 0,-3-1 0,6 1 0,-2-1 0,3 1 0,0-4 0,0-1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21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24575,'0'11'0,"0"1"0,0 5 0,0-1 0,0-3 0,0 2 0,0-2 0,0 0 0,0-2 0,0-4 0,3-3 0,1-1 0,7-3 0,2 0 0,4 0 0,-5 0 0,4 0 0,-8 0 0,8-7 0,-4 1 0,5-6 0,-4 4 0,-2 0 0,1 0 0,-4 0 0,4 0 0,-5 0 0,1 4 0,-1-3 0,-3-1 0,0 0 0,-1-4 0,-2 0 0,2 4 0,-3-8 0,0 7 0,0-2 0,0 3 0,0 0 0,0 1 0,-3 2 0,-1-1 0,-4 5 0,-4-3 0,4 4 0,-4 0 0,0 0 0,4 0 0,-4 0 0,0 0 0,4 0 0,-4 0 0,5 4 0,-1 0 0,0 7 0,0 2 0,-1 4 0,1 4 0,-1-3 0,0 3 0,1-4 0,3-8 0,1-1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22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24575,'0'8'0,"0"3"0,0 6 0,0 1 0,0 8 0,0-8 0,0 3 0,0-4 0,0-1 0,0 1 0,0-4 0,0 2 0,0-7 0,0 4 0,0-5 0,0 1 0,0-1 0,0 1 0,3-5 0,1 4 0,8-6 0,0 2 0,5-3 0,-4 0 0,2 0 0,-2 0 0,3 0 0,1 0 0,0 0 0,-1 0 0,1 0 0,-5 0 0,0 0 0,-1-3 0,-2-6 0,3 0 0,-4-2 0,-4-1 0,3 3 0,-7-7 0,4 4 0,-4-5 0,0 0 0,0 0 0,0 1 0,0-1 0,0 4 0,0-2 0,-4 6 0,0-2 0,-4 3 0,-3 4 0,2 0 0,-7 4 0,8 0 0,-8 0 0,3 0 0,1 0 0,-4 0 0,3 8 0,1-3 0,0 10 0,4-2 0,0-1 0,-1 4 0,2-7 0,-1 2 0,3-3 0,2-1 0,0-3 0,2 0 0,-3-4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23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24575,'7'7'0,"3"5"0,11-3 0,1 4 0,11 1 0,-4-4 0,4 4 0,-6-1 0,1-3 0,-1 3 0,0-8 0,-4 7 0,-2-10 0,-4 9 0,-5-7 0,4 0 0,-8 3 0,4-3 0,-5 0 0,1 3 0,-4-3 0,-1 3 0,-3 5 0,0 1 0,0 3 0,0 1 0,0 4 0,0 1 0,0 6 0,0-1 0,0 6 0,-9 1 0,3 0 0,-13 5 0,9-6 0,-8 2 0,7 2 0,-7-3 0,7 0 0,-3-1 0,5-11 0,0 4 0,4-8 0,1-1 0,1-5 0,2-5 0,-2 1 0,3-1 0,-3-2 0,-1-2 0,0-3 0,0 0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23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24575,'0'29'0,"0"2"0,0 15 0,0 1 0,0 1 0,0 11 0,0-10 0,0 12 0,0-8 0,0-11 0,0-4 0,0-15 0,0-2 0,0-8 0,0-2 0,0-3 0,0-4 0,0-1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5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32 24575,'-11'8'0,"9"-2"0,18-6 0,23 0 0,-3 0 0,20 0 0,-22 0 0,21-9 0,2-2 0,-19 6 0,47-15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24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 24575,'2'0'0,"8"0"0,22-14 0,-2 10 0,14-9 0,-4 13 0,2 0 0,4 0 0,0 0 0,-11 0 0,4 0 0,-6 0 0,-9 0 0,-1 0 0,-11 0 0,-5 0 0,-3 0 0,0 0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25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24575,'0'21'0,"0"-1"0,0 18 0,0-4 0,0 12 0,0 17 0,0-22 0,0 17 0,0-29 0,0 11 0,0-11 0,0-2 0,0-6 0,0-7 0,0 2 0,0-8 0,0-1 0,0-6 0,0-6 0,4-7 0,0-4 0,5-1 0,-1 1 0,4 3 0,-3-3 0,7 3 0,-7 0 0,2 1 0,1 1 0,-4 6 0,4-6 0,-5 7 0,5-1 0,-4 2 0,4 3 0,-5 0 0,1 0 0,-1 0 0,1 0 0,-1 0 0,1 0 0,-1 0 0,-3 3 0,3 1 0,-6 8 0,2-4 0,-3 8 0,0-4 0,0 1 0,0 2 0,0-6 0,0 6 0,0-6 0,0 7 0,0-8 0,0 8 0,-3-8 0,2 4 0,-10-4 0,6-1 0,-7-2 0,5 1 0,-5-5 0,4 3 0,-8-4 0,7 0 0,-6 0 0,6 0 0,-7 0 0,8 0 0,-4 0 0,4 0 0,1 0 0,-1-4 0,1 0 0,2-4 0,-1 4 0,5-3 0,-6 3 0,6-3 0,-2-4 0,3 3 0,0-7 0,0 10 0,0-3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26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24575,'4'2'0,"-1"14"0,-3 7 0,0 28 0,0-8 0,0 17 0,0 1 0,0 1 0,0 15 0,0-25 0,0 43 0,0-51 0,5 45 0,1-33 0,1 6 0,3 6 0,-9-6 0,9-6 0,-5-8 0,0-16 0,-1-4 0,-4-10 0,3-2 0,-2-8 0,3-1 0,-4 1 0,0-4 0,0 0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27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24575,'0'3'0,"0"4"0,0 9 0,0 11 0,0 2 0,0 5 0,0 5 0,0-10 0,0 9 0,0-9 0,0-1 0,0-2 0,0-4 0,0-3 0,0 1 0,0-7 0,0 3 0,0-4 0,0-5 0,0-4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27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24575,'0'19'0,"0"-1"0,0 3 0,0 2 0,0 4 0,0-4 0,0 3 0,0-12 0,0 2 0,0-8 0,0 3 0,0-2 0,0 2 0,0-4 0,0 0 0,0 0 0,0 1 0,0 3 0,0-2 0,0 2 0,0-3 0,0-1 0,0-3 0,0 0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28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24575,'4'3'0,"-1"10"0,-3 1 0,0 12 0,0-8 0,0 8 0,0-9 0,0 15 0,0-13 0,0 13 0,0-9 0,0-5 0,0 3 0,0-13 0,0 3 0,0-7 0,0 0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29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24575,'11'7'0,"-2"7"0,19 16 0,-12-6 0,26 23 0,-22-26 0,15 20 0,-5-16 0,2 11 0,4-4 0,1 5 0,-5-7 0,9 2 0,-15-7 0,7-5 0,-19-4 0,2-11 0,-4 7 0,-7-8 0,6 4 0,-10-1 0,2 0 0,-3 1 0,0-1 0,0 5 0,0 0 0,-4 10 0,-4-4 0,-13 15 0,2-4 0,-6 12 0,-1 0 0,5-1 0,-10 7 0,10-6 0,-5 12 0,0-11 0,8 5 0,-6-6 0,13-7 0,-3-1 0,9-11 0,-2-4 0,6-7 0,-3-3 0,4-1 0,-3-2 0,-1-5 0,-5-32 0,5 21 0,-2-20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1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 24575,'-4'-3'0,"9"2"0,29-2 0,13 3 0,30 0 0,1 0 0,17 6-428,-43-2 0,2 0 428,2 0 0,3-1 0,14 1 0,1-2-1001,-5-1 1,1-2 1000,14 1 0,2 0 0,-5 0 0,-1 0 0,1 0 0,-1 0 0,-1 0 0,-2 0 0,-2 0 0,-2 0 0,-5 0 0,0 0-612,0 0 0,-1 0 612,-4 0 0,0 0 0,0 0 0,-1 0-197,-2 0 1,-2 0 196,33 0 0,-24 0 0,-4 0 0,-2 0 0,-2 0 0,1 0 0,-2 0 698,19 0-698,-8 0 1897,-6 0-1897,-3 0 1388,-12 0-1388,4 0 491,-4 0-491,-1 0 0,5 0 0,-11 0 0,11 0 0,-10 0 0,3 0 0,-10 0 0,-2 0 0,-6 0 0,-5 0 0,5 0 0,-6 0 0,-3 0 0,-3 0 0,-8 0 0,1 0 0,-1 0 0,0 0 0,-3 0 0,-1 0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2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24575,'15'0'0,"5"0"0,8 0 0,1 0 0,9 0 0,-4 0 0,5 0 0,1 4 0,-6 2 0,-1 7 0,-11-7 0,4 6 0,-8-7 0,0 3 0,-7-3 0,-4 1 0,1-5 0,-4 6 0,-1-4 0,-3 4 0,0 1 0,0-1 0,0 5 0,-4 0 0,-4 5 0,-5-1 0,0 1 0,-3 0 0,3-1 0,-4 5 0,0-3 0,-1 8 0,4-3 0,1 0 0,1-2 0,2-4 0,-2-1 0,8 1 0,-3-5 0,2 0 0,1-1 0,1-2 0,-1 2 0,4-3 0,-4-1 0,1 1 0,2-4 0,-2-1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3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215 123 24575,'0'-11'0,"0"3"0,0-13 0,0 11 0,0-10 0,0 7 0,-3 0 0,-1 2 0,0 3 0,-7 4 0,5 1 0,-5 3 0,-1 0 0,3 0 0,-6 0 0,6 0 0,-8 17 0,3 0 0,-6 21 0,1 2 0,3 1 0,1 5 0,5-7 0,5 1 0,-4-6 0,8-1 0,-3-5 0,4-6 0,0 0 0,0-10 0,3 0 0,1-5 0,8 1 0,-4 0 0,8 0 0,-7-1 0,2-2 0,-3-2 0,-1-3 0,5 0 0,-4 0 0,4 0 0,-5 0 0,1 0 0,-1-7 0,2-7 0,-1-4 0,1-8 0,0 3 0,0 0 0,0-3 0,-1 8 0,-3-3 0,-1-1 0,-1 1 0,-2-1 0,3 6 0,-4 4 0,3 4 0,-2 1 0,2-1 0,-3 1 0,0 0 0,3-1 0,-2 1 0,6 0 0,-7-1 0,4 1 0,-4-1 0,3 0 0,-2 1 0,2-1 0,0 4 0,-2 7 0,2 11 0,-3 13 0,0 13 0,0 1 0,0 4 0,0-5 0,0-1 0,0-5 0,0-1 0,4-10 0,0-6 0,4-1 0,0-8 0,4 4 0,0-8 0,5 0 0,-1-4 0,1 0 0,0 0 0,-1 0 0,-3 0 0,3-4 0,-8-4 0,4-5 0,-3-4 0,-1 1 0,0-1 0,0 0 0,1 0 0,-1 1 0,-3 6 0,-2 3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5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24575,'3'4'0,"5"-1"0,36-3 0,-2 0 0,5 0 0,8 0 0,-19 0 0,21 0 0,-18 0 0,5 0 0,-11 0 0,-10 0 0,-4 0 0,-10 0 0,2 0 0,-7-10 0,-1 7 0,-3-7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4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24575,'0'-7'0,"0"15"0,0 10 0,0 22 0,0 8 0,0-1 0,0 20 0,0-10 0,0 27 0,0-13 0,0 14 0,0-6 0,0 0 0,0 6 0,0-21 0,0 4 0,0-8 0,0 1 0,0-4 0,0 1 0,0-27 0,0 7 0,0-21 0,0 1 0,0-7 0,0-7 0,0-1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5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0 113 24575,'0'2'0,"0"4"0,0 9 0,0 2 0,0-1 0,0 1 0,0 4 0,0-7 0,0 2 0,0-5 0,4-6 0,4 2 0,4-7 0,5 0 0,-1 0 0,6 0 0,-8 0 0,11 0 0,-11 0 0,3-3 0,-1-2 0,-8-3 0,4 0 0,-4-3 0,-1-2 0,2-4 0,-5-4 0,0 3 0,-4-4 0,0 1 0,0 3 0,0-3 0,0 4 0,0 0 0,-3 4 0,-2 2 0,-2 3 0,-5 4 0,-1 0 0,-3 4 0,3 0 0,-3 0 0,4 0 0,-13 8 0,11 1 0,-6 8 0,12-1 0,0-3 0,3 2 0,2-2 0,3-1 0,0 4 0,0-7 0,0 2 0,0-3 0,0-4 0,0-1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6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0 144 24575,'0'11'0,"0"6"0,0 1 0,0 3 0,0-4 0,0-1 0,0-3 0,0-1 0,0-5 0,0 1 0,0-1 0,4-3 0,4-1 0,4-3 0,1 0 0,7 0 0,-7 0 0,13 0 0,-12 0 0,11-8 0,-11 2 0,4-10 0,-3 7 0,-6-7 0,7 7 0,-7-7 0,3 3 0,-3-4 0,-5-4 0,0 3 0,-4-4 0,0 1 0,0 3 0,0-3 0,0 4 0,0 4 0,0-2 0,-8 6 0,3 0 0,-6 5 0,-1 4 0,-1 0 0,-4 0 0,5 0 0,-4 0 0,3 0 0,0 8 0,-3 6 0,6 8 0,-8 11 0,8-4 0,-5 9 0,10-9 0,1 3 0,0-9 0,3 6 0,-3-18 0,4 4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7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11 184 24575,'-4'19'0,"1"-6"0,3 7 0,0-7 0,0-1 0,0 4 0,0-7 0,0 2 0,0-3 0,-3-1 0,13-3 0,-3-1 0,13-3 0,-4 0 0,6-4 0,0-1 0,0-7 0,5-8 0,-2-10 0,4 4 0,-4-3 0,-3 7 0,-4-1 0,-4 1 0,-2 0 0,-4 10 0,0-4 0,-3 7 0,-2-2 0,-3 3 0,0-4 0,0 4 0,-6-4 0,-4 4 0,-5 4 0,-7 0 0,4 4 0,-3 0 0,-1 0 0,5 0 0,-5 0 0,5 0 0,-4 8 0,6 6 0,-6 5 0,11 7 0,-2-3 0,3-1 0,0 5 0,4-10 0,-3 5 0,7-6 0,-6-3 0,6-2 0,-5-3 0,5-4 0,-3-1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8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24575,'15'0'0,"6"11"0,13 5 0,-3 4 0,14-1 0,-11-8 0,12 8 0,-4-3 0,3 0 0,-5-2 0,-6-4 0,-1-1 0,-11 0 0,0 0 0,-6-5 0,-6 3 0,0-6 0,-6 2 0,4-3 0,0 0 0,-4 3 0,-1 2 0,-3 2 0,0 0 0,0 1 0,0 3 0,0 7 0,-4 4 0,-5 6 0,-12 11 0,2-9 0,-12 16 0,10-12 0,-10 14 0,4-6 0,1 5 0,-4-11 0,9 3 0,-2-10 0,8 4 0,-2-10 0,8-6 0,0-1 0,2-8 0,7 4 0,-7-5 0,3-2 0,-3-2 0,-5-10 0,7 5 0,-2-6 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9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24575,'0'25'0,"0"3"0,0 2 0,0 7 0,0-1 0,0 5 0,0 5 0,0-7 0,0-5 0,8-1 0,-6-6 0,6-4 0,-8-6 0,0-5 0,0-1 0,0-2 0,0 2 0,0-3 0,0-1 0,0-3 0,0 0 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9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24575,'36'0'0,"-9"0"0,31 0 0,-26 0 0,25 0 0,-15 0 0,5 0 0,5 0 0,-16 0 0,-1 0 0,-14 0 0,-8 0 0,-2 0 0,-4 0 0,-2 0 0,-2 0 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0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24575,'4'9'0,"-1"11"0,-3 12 0,0 2 0,0 4 0,0 3 0,0 6 0,0 6 0,0 1 0,0-1 0,0 0 0,0-5 0,0-2 0,0-12 0,0 4 0,0-14 0,0-2 0,0-6 0,0-8 0,0-2 0,0-16 0,0-4 0,0-12 0,0 3 0,0 1 0,4-5 0,1 9 0,8-8 0,0 8 0,4-3 0,0 8 0,-4 1 0,2 4 0,-2 0 0,3 3 0,1 1 0,-1 4 0,1 0 0,-5 0 0,4 0 0,-7 0 0,2 0 0,-3 0 0,3 0 0,-2 4 0,3 4 0,-5 4 0,2 5 0,-5 4 0,4-3 0,-7 3 0,2 1 0,-3-4 0,0 3 0,0-5 0,0 1 0,0 0 0,-3-5 0,-5 4 0,-1-8 0,-7 4 0,4-4 0,-5 0 0,-4-3 0,-9-1 0,5-4 0,-9 0 0,17-8 0,-5-1 0,6-8 0,3 5 0,-3-4 0,11 8 0,-6-4 0,10 4 0,-2 1 0,3-1 0,0 1 0,-3-1 0,2 1 0,-3-5 0,4 3 0,0-11 0,0 14 0,0-7 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1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18 0,0 9 0,0-5 0,0 28 0,0-31 0,0 59 0,0-50 0,0 3 0,0 1 0,0 14 0,0 5 0,0 2 0,0-19 0,4 0 0,-3-3 0,3-23 0,-4-2 0,0-15 0,0 0 0,0-5 0,0-2 0,0-2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2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24575,'0'19'0,"0"2"0,0 12 0,0-4 0,0 4 0,0 0 0,0 1 0,0 0 0,0-1 0,0-6 0,0-8 0,0 6 0,0-12 0,0 4 0,0-6 0,0-4 0,0 1 0,0-4 0,0-1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6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24575,'0'15'0,"0"3"0,0 12 0,0 9 0,0 20 0,0-4 0,0 4 0,0-2 0,0-3 0,0 12 0,0-6 0,0 4 0,0-10 0,0 4 0,0-13 0,0 5 0,0-4 0,0-1 0,0-1 0,0-16 0,0 3 0,0-14 0,0 3 0,0-8 0,0-1 0,0-4 0,0 1 0,-3-4 0,2-1 0,-2-3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2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24575,'0'15'0,"0"5"0,0 2 0,0 6 0,0-6 0,0 4 0,0-8 0,0 3 0,0 0 0,0-3 0,0 4 0,0-6 0,0-3 0,0 2 0,0-6 0,0-1 0,0-5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3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24575,'0'3'0,"0"3"0,0 6 0,0 4 0,0-4 0,0 15 0,0-8 0,0 12 0,0-9 0,0 5 0,0 6 0,0-9 0,0 8 0,0-4 0,0-4 0,0 3 0,0-15 0,0 4 0,0-8 0,0 4 0,0-8 0,0-1 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4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24575,'8'-1'0,"6"7"0,8 8 0,11 5 0,1 0 0,0 0 0,5 1 0,-5-5 0,0 3 0,-1-8 0,-6 3 0,-4-4 0,-2-4 0,-8-1 0,-1-1 0,-5-2 0,0 2 0,0-3 0,1 0 0,-4 3 0,-1 1 0,-3 4 0,0-1 0,0 0 0,0 1 0,0-1 0,0 1 0,0-1 0,0 1 0,0-1 0,0 1 0,0-1 0,0 1 0,0 3 0,-8 6 0,2 1 0,-17 20 0,11-13 0,-17 26 0,13-21 0,-15 21 0,5-9 0,-1 11 0,1-6 0,6-1 0,0-11 0,5-2 0,3-11 0,6-1 0,3-8 0,-1-2 0,4-3 0,-7-4 0,3-1 0,-7-3 0,6 0 0,-3 0 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6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63 447 24575,'0'5'0,"0"1"0,0 23 0,0 0 0,0 17 0,0-5 0,0 5 0,0-7 0,0-4 0,0-8 0,0-9 0,0-7 0,0-3 0,0-1 0,0-6 0,0-10 0,0-10 0,0-14 0,-4-1 0,-2 0 0,-4-11 0,5 3 0,-5-12 0,9 0 0,-13 0 0,11 7 0,-6 1 0,9 7 0,0 5 0,0 1 0,0 5 0,0 6 0,0 0 0,0 5 0,0 1 0,0-1 0,3 4 0,5 1 0,5 4 0,3-4 0,6 3 0,0-4 0,5 4 0,6 4 0,1-3 0,12 6 0,-10-2 0,8 4 0,-10 0 0,0 0 0,-1 0 0,-6 0 0,-9 0 0,3 4 0,-13 4 0,5 5 0,-9 4 0,0 4 0,-4-3 0,0 13 0,-4-7 0,-5 9 0,-12 1 0,-3-4 0,-8 11 0,-4-9 0,3 4 0,-1-10 0,0-2 0,0-10 0,0 0 0,1-4 0,6-5 0,-1-1 0,1-4 0,4 0 0,6 0 0,1 0 0,7 0 0,1-3 0,5-2 0,3-2 0,0 0 0,0 2 0,0 2 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6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24575,'5'4'0,"6"-1"0,19-3 0,11 0 0,13 0 0,8 0 0,8 0 0,7 0 0,0 0 0,9 0-879,8 0 879,-40 0 0,-2 0 0,27 0 0,20 0 0,-25 0 0,7 0-284,3 0 284,-15 0 0,-13 0 0,3 0 0,-18 0 0,-1 0 866,-7 0-866,-5 0 297,-6 0-297,0 0 0,-10 0 0,0 0 0,-5 0 0,1 0 0,-4-3 0,-1 2 0,-3-2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8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24575,'0'32'0,"0"-3"0,0 30 0,0-16 0,0 10 0,0-1 0,0 5 0,0 5 0,0-1 0,0-1 0,0-10 0,0 2 0,5-12 0,0 0 0,5-11 0,-5 3 0,2-19 0,-6 8 0,2-13 0,-3 4 0,3-8 0,-2 3 0,2-6 0,-3 2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8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24575,'11'0'0,"6"0"0,6 0 0,4 0 0,6 0 0,-9 0 0,8 0 0,-15 0 0,1 0 0,-3 0 0,-10 0 0,1 0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0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24575,'4'-1'0,"0"10"0,-4 10 0,0 3 0,0 4 0,0-3 0,0 10 0,0-5 0,0 11 0,0-10 0,0 9 0,0 2 0,0-4 0,0 8 0,0-15 0,0 16 0,4-15 0,-3 15 0,3-21 0,-4 7 0,0-13 0,0 4 0,0-6 0,0-3 0,0-2 0,0-3 0,0-1 0,0-6 0,0-6 0,0-17 0,0-8 0,0-10 0,-4 6 0,3-5 0,-4 5 0,5-1 0,0 2 0,0 6 0,0-1 0,0 1 0,0 4 0,0 2 0,0-1 0,0 4 0,0 1 0,0 1 0,4 3 0,0 1 0,4-4 0,0 3 0,0 1 0,1-4 0,2 7 0,-2-3 0,3 4 0,-5 1 0,1-1 0,-1 4 0,1 0 0,-1 4 0,1 0 0,-1 0 0,1 0 0,0 0 0,-1 0 0,1 0 0,-1 0 0,1 0 0,-1 0 0,1 4 0,-1 0 0,-3 7 0,3-2 0,-6 6 0,5-6 0,-5 6 0,3-6 0,-4 2 0,0-3 0,0 7 0,0-6 0,0 6 0,0-7 0,0 3 0,-4-2 0,0 2 0,-8-3 0,4 0 0,-8 0 0,7 0 0,-7 0 0,8-4 0,-8 0 0,7-4 0,-2 0 0,3 0 0,1 0 0,3 0 0,0 0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1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24575,'3'0'0,"2"0"0,7 0 0,4 0 0,-4 0 0,1 0 0,7 0 0,-6 0 0,12 0 0,-8 0 0,3 8 0,1 2 0,-5 6 0,1-2 0,-3 1 0,-2-2 0,0 3 0,-1 1 0,-4 0 0,0-1 0,1 1 0,-1 0 0,0-1 0,1 1 0,-5-1 0,0 6 0,-4-5 0,0 10 0,0-5 0,0 6 0,0-6 0,0 4 0,0-3 0,0 4 0,-4-4 0,-1 3 0,-8-3 0,3 4 0,-7-5 0,7 5 0,-6-13 0,7 9 0,-3-13 0,7 5 0,2-7 0,-1-1 0,0-3 0,-3 0 0,3-4 0,1 0 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2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5 24575,'-3'-4'0,"-5"5"0,-1 7 0,-3 10 0,3 4 0,-4 1 0,4-2 0,0 6 0,2-8 0,6 8 0,-3-10 0,4-1 0,0 5 0,0-3 0,0 4 0,0-6 0,0 6 0,0-5 0,0 5 0,0-6 0,0 5 0,0-3 0,0 3 0,0-4 0,0 0 0,0-1 0,4 1 0,1 0 0,-1 4 0,4-3 0,-4 3 0,4-4 0,1-1 0,-5 1 0,3-4 0,-2 2 0,3-2 0,0 4 0,4-4 0,1 2 0,4-6 0,4 8 0,-3-8 0,4 4 0,-1-4 0,-3-1 0,3 1 0,-8-1 0,-2 0 0,-3-4 0,-1-1 0,1 1 0,-1-4 0,-2 4 0,-2-4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03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8 544 24575,'-4'1'0,"1"-6"0,3-22 0,0 2 0,4-18 0,12-2 0,-8 4 0,20-12 0,-14 2 0,10 9 0,-8-9 0,2 13 0,-8 10 0,3 2 0,-5 10 0,0 0 0,-1 4 0,1 4 0,-1 2 0,-3 1 0,2 1 0,-2 1 0,-1 6 0,0 5 0,-3 4 0,0 4 0,0 0 0,0 4 0,0 2 0,0 4 0,4 5 0,-3-3 0,4 9 0,-1-10 0,-3 5 0,2-6 0,1 0 0,1-4 0,0-2 0,2-4 0,-7 0 0,7 0 0,-6 0 0,6-1 0,-6-3 0,6-1 0,-6-3 0,2-1 0,-3 0 0,0 0 0,3 0 0,-2-3 0,2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6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0 155 24575,'89'-23'0,"-1"0"0,14-3 0,-12 6 0,-28 12 0,14-8 0,-35 10 0,-23 2 0,8-4 0,-14 7 0,-1-2 0,-4 3 0,1 0 0,-4-8 0,-1 7 0,-3-6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4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24575,'16'0'0,"-6"0"0,10 0 0,-8 0 0,1 0 0,7 0 0,-10 0 0,11 0 0,-9 0 0,4 0 0,-4 0 0,-1 0 0,-3 0 0,-1 0 0,1 0 0,-4 3 0,-1 1 0,-3 3 0,0 5 0,0-4 0,0 8 0,0-8 0,0 8 0,0-7 0,0 6 0,-3-6 0,-1 2 0,-4 1 0,0-4 0,0 4 0,0 0 0,0-4 0,0 4 0,4-5 0,-3 1 0,3-1 0,-3 1 0,-1-4 0,4 2 0,-2-5 0,2 6 0,-4-7 0,4 7 0,-3-6 0,6 5 0,-5-5 0,5 6 0,-6-6 0,6 5 0,-2-8 0,3-3 0,3-7 0,6-5 0,0 1 0,7 3 0,-3-3 0,-1 3 0,4 0 0,-7 1 0,6 4 0,-6 0 0,3 3 0,-5-1 0,5 5 0,-4-3 0,4 4 0,-1 0 0,-2 0 0,2 0 0,-3 0 0,-1 0 0,1 0 0,-1 0 0,1 0 0,-1 4 0,-2 0 0,1 3 0,-5 5 0,2 0 0,-3 5 0,0-4 0,0 2 0,0-2 0,0 0 0,0 2 0,0-6 0,0 2 0,0-3 0,0 3 0,0-2 0,-3 2 0,-2 1 0,-2-4 0,-2 8 0,2-8 0,-1 4 0,0-5 0,1 1 0,-1-1 0,4 1 0,-3-4 0,3 3 0,-4-7 0,1 7 0,0-6 0,0 5 0,-1-5 0,5 2 0,-1-3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4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77 24575,'-4'-6'0,"1"-2"0,-1 0 0,3-6 0,-5 12 0,5-9 0,-10 10 0,9-5 0,-9 1 0,7 1 0,-8-3 0,4 6 0,-4-3 0,1 4 0,3 0 0,-7 0 0,6 0 0,-7 0 0,4 4 0,-2 9 0,-2 1 0,6 12 0,-2-8 0,3 8 0,0-4 0,0 6 0,4-1 0,1-5 0,0 5 0,3-10 0,-3 5 0,4-10 0,0 4 0,0-8 0,0 4 0,0-5 0,0 1 0,0-1 0,0 1 0,0-1 0,0 1 0,0-1 0,3-3 0,1-1 0,3-3 0,1 0 0,-1 0 0,0 0 0,5 0 0,1-4 0,4-9 0,0-1 0,0-7 0,0-1 0,-4 8 0,0-6 0,-2 7 0,-2-4 0,3 1 0,-4 3 0,1-3 0,-2 8 0,2-8 0,-2 7 0,-2-2 0,1 3 0,-5 0 0,6 1 0,-7-1 0,4 1 0,-1 2 0,-2-1 0,5 2 0,-5-3 0,2 9 0,-3 4 0,0 9 0,0 7 0,0 0 0,0 5 0,0 1 0,0-6 0,0 4 0,0-8 0,0-1 0,0-2 0,3-6 0,1 2 0,8-3 0,5 1 0,1-5 0,7 0 0,-7-4 0,8 0 0,-3 0 0,4 0 0,0 0 0,-4-7 0,-2-3 0,-4-6 0,-5 3 0,4-3 0,-8 8 0,1 0 0,-6 4 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5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24575,'0'29'0,"0"8"0,0 4 0,0 11 0,0 2 0,0 17 0,0-1 0,0 14 0,0-6 0,0-12 0,0-10 0,0-3 0,0-1 0,0 42 0,0-47 0,0 7 0,0-7 0,0-1 0,0-17 0,0-2 0,0-10 0,0-5 0,0-1 0,0-7 0,0 0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6.989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89 202 24575,'0'12'0,"-4"-4"0,-1 12 0,-3-6 0,0 7 0,3 1 0,-3-4 0,7-1 0,-2-2 0,3-6 0,0 3 0,0-5 0,0-6 0,0-14 0,0-12 0,4-7 0,1-6 0,5 3 0,4-4 0,-3-1 0,3 6 0,-5 1 0,0 5 0,0 6 0,-1 4 0,-3 7 0,-2 3 0,-6 7 0,2 10 0,-6 9 0,2 10 0,-4 4 0,-5 3 0,3 4 0,-4 1 0,10-1 0,-4-5 0,4 4 0,-4-14 0,4 8 0,1-18 0,0 6 0,3-11 0,-3 2 0,1-3 0,2 3 0,-6-2 0,7 2 0,-7-3 0,3-1 0,-1 1 0,2-1 0,3 1 0,-3-4 0,2-1 0,-2-3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7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 24575,'-15'11'0,"7"6"0,-7 1 0,10 3 0,-7-8 0,4 2 0,3-2 0,2 8 0,3-3 0,0 3 0,0-8 0,0-1 0,0-1 0,0-2 0,0 2 0,0-4 0,0 1 0,3-4 0,5-1 0,4-3 0,5 0 0,4 0 0,-3 0 0,8-8 0,-8 2 0,3-11 0,-4 8 0,-4 1 0,-2 1 0,-3 2 0,-1-2 0,1-1 0,-4-4 0,-1 4 0,-3-8 0,0 3 0,0-3 0,0-1 0,0 0 0,0 1 0,0 3 0,-7 1 0,-3 4 0,-2 3 0,-4 2 0,7 3 0,-2 0 0,3 0 0,0 0 0,1 0 0,-1 0 0,1 0 0,-1 0 0,1 3 0,3 5 0,-3 1 0,6 2 0,-2 1 0,3-4 0,0 0 0,0-4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8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40 107 24575,'-7'3'0,"-1"6"0,0 3 0,0 5 0,3-1 0,1-3 0,4 2 0,0-2 0,0-1 0,0 0 0,0-1 0,0-3 0,0 3 0,4-8 0,8 1 0,2-4 0,12 0 0,-8 0 0,8 0 0,-8-4 0,8-5 0,-8-4 0,3-5 0,-4 2 0,-5 3 0,0-3 0,-4 8 0,0-8 0,-4 7 0,0-7 0,-4 4 0,0-5 0,0 0 0,0 1 0,0-1 0,0 4 0,0 2 0,-7 3 0,-3 0 0,-6 3 0,-1 1 0,0 4 0,-4 0 0,3 0 0,-8 8 0,7 7 0,-3 3 0,8 8 0,-2-8 0,7-1 0,-3-1 0,8-11 0,0 2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9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16 24575,'6'-9'0,"3"2"0,11 7 0,3 0 0,-1 8 0,0 1 0,5 5 0,-3 2 0,9-1 0,-11 2 0,4-3 0,-8 2 0,3-3 0,-4-4 0,0 3 0,-8-8 0,2 4 0,-7-1 0,0 1 0,-1-1 0,-3 1 0,0-1 0,0 5 0,0 0 0,-3 5 0,-6 5 0,-5 0 0,-5 5 0,-4 2 0,-3 5 0,-4-3 0,-2 11 0,1-5 0,5-1 0,-4 0 0,11-9 0,0-4 0,2-1 0,8-10 0,1 0 0,1-5 0,6 1 0,-2-1 0,0 1 0,-1-4 0,-4-1 0,4-3 0,1 0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0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24575,'0'23'0,"0"2"0,0 7 0,0 2 0,0 12 0,0-5 0,0 5 0,0-6 0,0 0 0,0-6 0,0 5 0,0-19 0,0 10 0,0-16 0,0 3 0,0-5 0,0-5 0,0-3 0,0 0 0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0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24575,'16'0'0,"7"0"0,1 0 0,13 0 0,-8 0 0,5-4 0,5 3 0,-11-3 0,11 4 0,-10 0 0,3 0 0,-9 0 0,3 0 0,-8 0 0,-1 0 0,-1 0 0,-8 0 0,4 0 0,-5 0 0,-3 0 0,0 0 0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2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24575,'0'9'0,"0"7"0,0 24 0,0-1 0,0 7 0,0 1 0,0 1 0,0 11 0,0-16 0,0 4 0,0-8 0,0-11 0,0 0 0,0-11 0,0-1 0,0-8 0,0 4 0,0-11 0,0-14 0,0-1 0,0-15 0,0 12 0,8-10 0,2 10 0,8-10 0,-2 9 0,7-4 0,-6 5 0,5 3 0,-1-2 0,-3 6 0,3 1 0,-4 6 0,-4 3 0,-2 0 0,1 0 0,-4 0 0,4 0 0,-5 0 0,-3 3 0,0 1 0,-4 8 0,0 5 0,0 1 0,0 3 0,0 0 0,0-3 0,0 8 0,0-8 0,-8 0 0,2-2 0,-5-8 0,3 4 0,-4-4 0,3 0 0,-2-1 0,-1 1 0,3-4 0,-14 4 0,13-7 0,-13 2 0,14-3 0,-2 0 0,3 0 0,0 0 0,1 0 0,-1 0 0,1 0 0,0 0 0,3 0 0,1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7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24575,'5'-40'0,"-1"41"0,-4 21 0,0 37 0,0-19 0,0 10 0,0-5 0,0 13 0,0 9 0,0-6 0,0 5 0,0-8 0,0-5 0,0 27 0,0-30 0,0 22 0,0-26 0,0 5 0,0-5 0,4-7 0,1-8 0,0-5 0,-1-4 0,-1-2 0,-2-8 0,3 3 0,-1-7 0,-2 3 0,2-3 0,-3-1 0,0-3 0,0-1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2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24575,'0'5'0,"0"6"0,0 25 0,0-6 0,0 36 0,0-14 0,0 6 0,0 23 0,0-45 0,0 44 0,0-30 0,0 12 0,0-8 0,0 5 0,0-16 0,0 15 0,0-22 0,0 8 0,0-10 0,0-4 0,0-3 0,0-11 0,0-3 0,0-2 0,0-3 0,0-1 0,0-2 0,0-2 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3.62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88 24575,'0'1'0,"0"3"0,0 14 0,0-5 0,0 3 0,0-8 0,0 8 0,0-4 0,0 0 0,0-2 0,0-3 0,3-3 0,1 0 0,8-4 0,0 0 0,5 0 0,0 0 0,-5 0 0,4 0 0,-3-4 0,8-1 0,-3-7 0,3-2 0,-8-3 0,3 4 0,-7-2 0,3 6 0,-4-7 0,-1 7 0,-2-2 0,-2 3 0,-3-4 0,0 4 0,0-4 0,0 5 0,-3-1 0,-5-4 0,-5 7 0,-4-6 0,0 10 0,1-3 0,-1 4 0,-4 0 0,3 0 0,-4 0 0,6 0 0,3 0 0,2 0 0,3 0 0,0 0 0,4 3 0,1-2 0,3 2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4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12 0,0-4 0,0 3 0,0-4 0,0-1 0,0-4 0,0-6 0,0-5 0,0-1 0,0-3 0,0 1 0,0-6 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5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24575,'0'7'0,"0"0"0,0 1 0,0-1 0,0 5 0,0 1 0,0-1 0,0 4 0,0-4 0,0 1 0,0 3 0,0-8 0,0 8 0,0-8 0,0 4 0,0-5 0,0 1 0,0-7 0,0 1 0,0-5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6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24575,'0'11'0,"0"1"0,3 1 0,5 2 0,2 2 0,5 1 0,-1 3 0,3 1 0,5-8 0,-8 7 0,7-8 0,-8 4 0,8 0 0,-7 0 0,7 0 0,-12-4 0,6 3 0,-10-8 0,7 8 0,-8-8 0,0 4 0,3-8 0,-6 3 0,6-3 0,-7 3 0,4 1 0,-4-1 0,3 1 0,-2-1 0,2 1 0,-3 3 0,0-2 0,0 2 0,0 1 0,0-3 0,0 6 0,0-2 0,-3 3 0,-6 1 0,0 0 0,-4 4 0,1-3 0,-2 8 0,-4 2 0,-1 1 0,-6 11 0,5-11 0,-5 5 0,7-7 0,0 1 0,0-6 0,5-5 0,1-5 0,8-5 0,-3 1 0,6-1 0,-2 1 0,0-4 0,2-9 0,-2 4 0,3-7 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6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53 24575,'0'-7'0,"0"-4"0,0 3 0,0-3 0,0 3 0,-3 4 0,-5 1 0,0 3 0,-3 0 0,-1 0 0,3 0 0,-2 0 0,-1 7 0,-1 3 0,0 11 0,-3-3 0,6 8 0,-3-3 0,4 4 0,0-5 0,0 5 0,4-5 0,1 1 0,4-2 0,0-4 0,0-1 0,0-3 0,0-1 0,0-5 0,0 1 0,0-1 0,4 1 0,0-4 0,3-1 0,1-3 0,-1 0 0,1 0 0,-1 0 0,5 0 0,1-7 0,-1-3 0,4-6 0,-7-1 0,3 0 0,-3-4 0,-1 3 0,1-3 0,-1 4 0,1 0 0,-1 5 0,0-4 0,-1 7 0,-2-2 0,2 3 0,-7 0 0,4 1 0,-1 2 0,-2 5 0,1 4 0,-2 3 0,0 1 0,0-1 0,0 5 0,0 0 0,0 5 0,0 0 0,0-1 0,4 1 0,0-5 0,5 4 0,-2-7 0,5 3 0,-3-5 0,6-2 0,-2-2 0,3-3 0,1 0 0,0 0 0,-1 0 0,1 0 0,0-4 0,-1 0 0,-3-4 0,3-1 0,-8 2 0,4 2 0,-5-2 0,0 6 0,1-6 0,-4 7 0,-1-4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7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25 0,0-2 0,0 17 0,0-1 0,0 11 0,0 6 0,0 2 0,0 13 0,0-31 0,0 14 0,0-13 0,0 3 0,0-1 0,0-12 0,0-12 0,0-14 0,0 0 0,0-14 0,0 1 0,0-2 0,0-6 0,0-2 0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8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85 24575,'-4'11'0,"0"1"0,-5 5 0,4-4 0,2 2 0,3-2 0,0-1 0,0 4 0,0-4 0,0 1 0,0 3 0,0-4 0,0 1 0,0-2 0,0-3 0,0 4 0,0-4 0,0 3 0,7-7 0,2 0 0,7-4 0,5 0 0,-3 0 0,3 0 0,0 0 0,-3-4 0,4-4 0,-6-5 0,-2-9 0,1 4 0,-1-8 0,0 3 0,-1 1 0,-4-5 0,-1 9 0,1-3 0,-5 4 0,0 0 0,-4 1 0,0 3 0,0 1 0,0 5 0,-4-5 0,0 7 0,-8-7 0,-1 11 0,-4-2 0,1 3 0,-1 0 0,0 0 0,0 0 0,1 0 0,-1 0 0,0 7 0,0 2 0,1 8 0,-1 0 0,8-5 0,1-3 0,8-6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9.12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 24575,'0'19'0,"0"2"0,0 12 0,0 2 0,0 11 0,0-5 0,0 5 0,0-6 0,0-6 0,0-6 0,0-7 0,0-4 0,0-5 0,0 0 0,0-8 0,0-1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0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97 24575,'0'11'0,"0"2"0,0 8 0,0-3 0,0 8 0,0-8 0,0 8 0,0-8 0,0 3 0,4-4 0,4-4 0,5-1 0,8-3 0,2-1 0,4 1 0,-4 0 0,3-4 0,-3-1 0,-1-4 0,0 0 0,-1 0 0,-7 0 0,6-4 0,-11-4 0,3-5 0,-3-9 0,0-1 0,0-10 0,-4 4 0,0-9 0,-5 9 0,0-4 0,0 6 0,0-1 0,0 5 0,0 6 0,0 5 0,-4 5 0,-4 2 0,-5 2 0,-4 3 0,1 0 0,-6 0 0,4 0 0,-3 0 0,4 7 0,0 3 0,0 11 0,3 2 0,-2-1 0,6 0 0,1-13 0,6-2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8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7 303 24575,'-4'-6'0,"1"-10"0,3-1 0,7-5 0,-1-8 0,16 0 0,-6-8 0,7 4 0,-5 3 0,-5 13 0,8-7 0,-11 18 0,15-9 0,-12 11 0,3 1 0,-1 0 0,-3 4 0,4 0 0,0 0 0,0 4 0,-3 8 0,3 6 0,-2 14 0,3-5 0,1 4 0,0 0 0,-1-8 0,1 3 0,-3-10 0,6-3 0,-8-2 0,7-3 0,-8-4 0,4 0 0,-1-4 0,1 0 0,5 0 0,-4-7 0,3-2 0,2-13 0,-4 0 0,4-5 0,-5 5 0,-4 2 0,-2 4 0,-3 0 0,0 3 0,0 2 0,-4 4 0,-1 0 0,-3 3 0,0 1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1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24575,'0'11'0,"8"-2"0,-3 11 0,11-6 0,2 8 0,0-5 0,10 6 0,-6-4 0,2 4 0,8-4 0,-17-2 0,11-3 0,-17-2 0,3-4 0,-5-4 0,-3 2 0,-1-1 0,-3 9 0,0 5 0,-3 1 0,-12 8 0,4 0 0,-17 3 0,12 8 0,-14-3 0,13-1 0,-7 5 0,14-16 0,-8 7 0,12-13 0,-5 0 0,6-3 0,1-6 0,0 2 0,1-7 0,-1 0 0,-8-4 0,7 0 0,-2 0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1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7 0,0 18 0,0-14 0,0 25 0,0-21 0,0 16 0,0-11 0,0 0 0,0-3 0,0-9 0,0-1 0,0-7 0,0-8 0,0-2 0,0-3 0,0-4 0,0-1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2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24575,'19'0'0,"16"0"0,-10 0 0,20 0 0,-16 0 0,9 0 0,-4 0 0,1 0 0,-3 0 0,1 0 0,-9 0 0,-1 0 0,-11 0 0,-1 0 0,-6-3 0,3 2 0,-8-2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3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24575,'4'6'0,"-1"13"0,-3 4 0,0 15 0,0-3 0,0 4 0,0 1 0,0-1 0,0 1 0,0 0 0,0-6 0,0 5 0,0-11 0,0 5 0,0-14 0,0 1 0,0-12 0,0 4 0,0-4 0,0-7 0,0-11 0,8-8 0,2-10 0,8 1 0,6-2 0,-5 2 0,4 3 0,-5-2 0,3 7 0,-2-3 0,2 9 0,-8 1 0,2 7 0,-6-2 0,7 7 0,-8-4 0,4 4 0,-5 0 0,1 0 0,-1 0 0,1 0 0,0 8 0,-4 6 0,-1 14 0,-3 0 0,0 5 0,0-5 0,0 5 0,0-5 0,0 1 0,0-3 0,0-8 0,0-1 0,-3-1 0,-2-8 0,-3 4 0,1-5 0,-5 1 0,4 0 0,-8 0 0,3 0 0,-4-4 0,-16 0 0,7-4 0,-9 0 0,9 0 0,8-4 0,-3-4 0,8-1 0,1-3 0,8 5 0,-3-1 0,6 0 0,-2 1 0,3-1 0,0 1 0,0-1 0,0 4 0,0 1 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4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24575,'0'8'0,"0"-1"0,0 38 0,0-6 0,0 16 0,0-3 0,0-4 0,0 28 0,0-28 0,0 40 0,0-48 0,0 26 0,0-19 0,0-4 0,0 1 0,0-10 0,0-4 0,0 2 0,0-10 0,0 1 0,0-6 0,0-5 0,0-5 0,-4-3 0,0-1 0,-8-3 0,7 0 0,-2 0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4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24575,'0'11'0,"0"-2"0,0 6 0,0 3 0,0 4 0,0 6 0,0 11 0,0-9 0,0 14 0,0-9 0,0 4 0,0 1 0,0-5 0,0-3 0,0-9 0,0-2 0,0-8 0,0-2 0,0-3 0,0-4 0,0-1 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5.58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82 24575,'0'16'0,"0"-3"0,0 14 0,0-14 0,0 13 0,0-13 0,0 5 0,0-3 0,0-6 0,0 2 0,0-3 0,0-1 0,3-3 0,5-1 0,0-3 0,8 0 0,-7 0 0,6 0 0,-2 0 0,3 0 0,-3-3 0,3-2 0,-4-3 0,1-4 0,-1-1 0,0-4 0,-3 0 0,3 1 0,-4 3 0,1-3 0,-5 3 0,0-3 0,-4-1 0,0 0 0,0 0 0,0 1 0,0 3 0,0 1 0,-4 5 0,-4-1 0,-1 3 0,-6 2 0,2 3 0,0 0 0,-3 0 0,4 0 0,-5 0 0,0 0 0,4 3 0,-2 2 0,6 2 0,-3 1 0,8 0 0,-3-1 0,7 1 0,-7-4 0,6 2 0,-2-5 0,3 3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6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24575,'0'2'0,"0"9"0,0 11 0,0 1 0,0 8 0,0-7 0,0 20 0,0-13 0,0 20 0,0-16 0,0 1 0,0-4 0,0-14 0,0 3 0,0-8 0,0-2 0,0-3 0,0-10 0,0-4 0,0-10 0,0 0 0,0-6 0,0 12 0,0-3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7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24575,'6'-4'0,"3"4"0,6 5 0,3 12 0,3-6 0,8 11 0,1-3 0,3-3 0,1 7 0,-10-9 0,13 6 0,-13-3 0,4-2 0,-2-2 0,-8-1 0,4 1 0,-10 0 0,0-2 0,-5-3 0,1-1 0,-1 1 0,1 0 0,-4-1 0,3-3 0,-7 3 0,4-3 0,-4 3 0,0 1 0,0-1 0,0 5 0,0 5 0,0 1 0,0 8 0,0-3 0,-9 4 0,-1 6 0,-10 1 0,1 0 0,-6 6 0,5-11 0,-5 11 0,1-10 0,8 3 0,-6-9 0,12 2 0,-6-12 0,10 2 0,-5-8 0,10 0 0,-2-1 0,0-3 0,-1 0 0,-4-4 0,1-8 0,-2-11 0,4 7 0,1-6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8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24575,'0'15'0,"0"10"0,0 4 0,0 5 0,0 11 0,0 11 0,0-5 0,0 23 0,0-25 0,0 19 0,0-13 0,0 5 0,0-13 0,0-1 0,0-6 0,0-10 0,0-3 0,0-11 0,0-3 0,0-2 0,0-3 0,0-13 0,0-7 0,0-12 0,0-9 0,0-7 0,0-2 0,0-4 0,0 7 0,0 4 0,0 3 0,0 4 0,0 1 0,0-1 0,0 5 0,0 2 0,4 4 0,0 0 0,1 1 0,2-1 0,-2 4 0,-1-2 0,3 2 0,-3 0 0,1 2 0,2 3 0,-3 1 0,0-1 0,3 0 0,-3 1 0,3-1 0,1 0 0,0-3 0,-1 2 0,1-3 0,-1 5 0,5-1 0,-4 0 0,8 0 0,-8 0 0,7 0 0,-2 4 0,-1 1 0,-1 3 0,-3 0 0,3 0 0,-2 0 0,2 0 0,-3 0 0,3 0 0,-2 0 0,2 0 0,-3 3 0,-1 1 0,-3 4 0,0 3 0,-4-2 0,0 6 0,0-2 0,0 3 0,0 1 0,0 0 0,-8-1 0,-1-3 0,-8 3 0,1-3 0,-1-1 0,0 0 0,1-3 0,3-1 0,-3 0 0,4 0 0,-8 0 0,6-4 0,-5-1 0,10-3 0,-6 0 0,6 0 0,-2 0 0,3 0 0,0-3 0,1 2 0,2-6 0,2 3 0,3 0 0,0 1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9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0 142 24575,'0'-6'0,"0"-1"0,4-11 0,0 5 0,3 2 0,5-5 0,0 10 0,1-5 0,2 7 0,-3 3 0,0-2 0,3 3 0,-3 0 0,0 0 0,3 0 0,-7 3 0,3 5 0,-6 8 0,2 6 0,-2 9 0,0-4 0,3 4 0,-7-4 0,3-6 0,-4 4 0,3-8 0,1 0 0,4-6 0,-1-4 0,4-3 0,1-1 0,4-3 0,5 0 0,0-4 0,6-9 0,0-2 0,0-8 0,0 1 0,0 3 0,-5-3 0,-2 6 0,-3-5 0,-1 8 0,-3-7 0,-1 7 0,-5 1 0,5-10 0,-4 12 0,0-8 0,-5 10 0,-3-3 0,0 3 0,0-3 0,0 4 0,0 2 0,0 2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9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1 24575,'-20'20'0,"-6"13"0,1-2 0,-1 8 0,2-5 0,0 6 0,-3 3 0,0 9 0,1-9 0,5 9 0,1-11 0,3 5 0,3-7 0,4-4 0,5 9 0,1-14 0,4 9 0,0-6 0,0-4 0,0 3 0,0 1 0,7-9 0,3 8 0,19-8 0,-4 0 0,16 7 0,-7-11 0,-2 9 0,0-13 0,-9 5 0,4-11 0,-4 3 0,-2-5 0,-8 0 0,-2 0 0,-3 0 0,-1-4 0,1-1 0,-1-3 0,-3 0 0,-1 0 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0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24575,'4'-1'0,"0"10"0,-4 5 0,0 12 0,0-3 0,0 4 0,0 6 0,0-5 0,0 11 0,0-10 0,0 15 0,0-13 0,0 8 0,0-6 0,0-5 0,0 5 0,0-11 0,0-1 0,0-8 0,0-1 0,0-5 0,0 1 0,0-1 0,0-3 0,0 0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0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24575,'15'0'0,"5"0"0,3 0 0,-1 0 0,4 0 0,-8 0 0,4 0 0,-6 0 0,-3 0 0,-2 0 0,-7 0 0,-1 0 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1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3 254 24575,'4'6'0,"-1"3"0,-3 11 0,0-2 0,0 3 0,0 1 0,0 6 0,0 0 0,0 5 0,0 0 0,0-5 0,0 11 0,0-11 0,0 0 0,0-6 0,0-10 0,0-1 0,0-3 0,0-26 0,-4-2 0,3-30 0,-4 9 0,5-11 0,0 4 0,0 1 0,0-6 0,0 12 0,0-5 0,4 11 0,1 2 0,5 6 0,-2 4 0,1 2 0,3 4 0,1 4 0,0-3 0,2 7 0,-2-3 0,0 4 0,2 3 0,3-2 0,-5 6 0,8-3 0,-9 4 0,5 0 0,0 0 0,-5 0 0,0 0 0,-5 0 0,1 3 0,0 10 0,-3 1 0,-1 7 0,-4-4 0,0 4 0,0-3 0,0 8 0,0-9 0,-5 10 0,1-10 0,-9 1 0,-7 1 0,-3-8 0,-3 5 0,1-8 0,7-3 0,-4-1 0,5-4 0,1 0 0,3 0 0,1 0 0,8 0 0,1 0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2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8 24575,'3'-4'0,"5"0"0,0 4 0,7 8 0,-5 11 0,2 0 0,2 13 0,-9-4 0,8 1 0,-8 9 0,5-3 0,0 4 0,-1-4 0,-4 3 0,-1-9 0,-4 3 0,0-4 0,0 4 0,0-3 0,0 10 0,-4-11 0,-5 5 0,-6 0 0,-3-4 0,-2 9 0,2-14 0,-1 8 0,6-14 0,-4 3 0,8-4 0,-3-1 0,4-3 0,0-2 0,4-3 0,0-1 0,1 1 0,2-4 0,-2 0 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3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24575,'7'0'0,"4"0"0,2 0 0,3 0 0,-3 0 0,2 0 0,-2 0 0,0 0 0,-2 0 0,-4 0 0,1 0 0,-4 3 0,-1 5 0,-3 9 0,-8 6 0,2-1 0,-11 4 0,7-8 0,-3 4 0,5-10 0,0 0 0,1-5 0,3 1 0,0-1 0,1-3 0,2 3 0,-2-3 0,3 3 0,3-3 0,5-1 0,4-3 0,9 0 0,2 0 0,4 0 0,-4 0 0,3 0 0,-8 0 0,3 0 0,-8 0 0,2 0 0,-6 0 0,2 0 0,-3 0 0,-1 0 0,0 0 0,-3 0 0,-1 0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8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28 356 24575,'0'20'0,"0"1"0,0 2 0,0 3 0,0-3 0,0 10 0,0-5 0,0 0 0,0 4 0,0-13 0,0 8 0,0-10 0,0-5 0,0 0 0,0-5 0,-3-6 0,2-11 0,-7-13 0,7-6 0,-8-10 0,8-16 0,-3 15 0,4-25 0,0 24 0,0-7 0,0-3 0,0 15 0,0-9 0,0 16 0,0 1 0,3 7 0,2 4 0,3 0 0,1 0 0,-1 5 0,3-4 0,2 7 0,0-3 0,2 4 0,-2 0 0,4 3 0,-1 1 0,1 4 0,4 0 0,-3 0 0,3 0 0,-8 0 0,3 0 0,-8 0 0,4 4 0,-5 0 0,1 7 0,-4-2 0,0 7 0,-4 4 0,0-6 0,0 9 0,0-11 0,-4 5 0,-4 0 0,-5-4 0,-4 2 0,0-5 0,0 2 0,1-4 0,3 0 0,-3 0 0,8-4 0,-4 0 0,4-4 0,1 0 0,3-6 0,1 4 0,3-4 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9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2 24575,'-9'-1'0,"-2"16"0,-8 0 0,-6 29 0,-1-12 0,8 9 0,-5-1 0,11 0 0,-4 8 0,1-1 0,9 6 0,1-12 0,5 5 0,0 7 0,0-10 0,0 10 0,0-19 0,0 11 0,5-9 0,10 11 0,6-11 0,11 6 0,-3-16 0,1 3 0,-3-11 0,0-4 0,-8-1 0,1-5 0,-7-4 0,-1 0 0,0-4 0,-5 0 0,-3 0 0,0 0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0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24575,'0'4'0,"0"2"0,0 15 0,0 7 0,0 1 0,0 9 0,0 3 0,0 0 0,0 5 0,0 0 0,0-10 0,0 9 0,0-21 0,0 7 0,0-17 0,0 2 0,0-8 0,0-4 0,0-1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0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24575,'10'0'0,"2"0"0,4 0 0,10 0 0,-6 0 0,17 0 0,-8 0 0,6 0 0,-3 0 0,-4 0 0,-6 0 0,0 0 0,-10 0 0,0 0 0,-8 0 0,-1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10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24575,'-8'3'0,"1"27"0,7 2 0,0 19 0,0 4 0,0-19 0,0 25 0,0-14 0,0 19 0,0-7 0,0 5 0,0-4 0,0-6 0,0 9 0,0-16 0,0 18 0,0-18 0,5 10 0,1-12 0,-1 1 0,4-2 0,-4-6 0,1-6 0,-2 0 0,-1-11 0,-2 0 0,3-9 0,-4-1 0,0-4 0,0-3 0,0-1 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1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23 181 24575,'4'2'0,"-1"8"0,-3 3 0,0 12 0,0-7 0,0 15 0,0 1 0,0 1 0,0 3 0,0-9 0,0 9 0,0-3 0,0 4 0,0-4 0,0-3 0,0-9 0,0 3 0,0-12 0,0 2 0,0-9 0,0 0 0,0-9 0,-4-8 0,-2-17 0,-3-7 0,3-12 0,2 5 0,4-12 0,0 6 0,0-1 0,0 2 0,0 6 0,0 0 0,0 6 0,0 6 0,0 1 0,4 5 0,0-1 0,9 2 0,0 4 0,3 4 0,1-3 0,0 7 0,-1-7 0,1 6 0,0 2 0,-5 1 0,4 6 0,-4-2 0,1 3 0,3 0 0,-8 0 0,4 0 0,-5 0 0,1 3 0,0 5 0,-4 5 0,0 8 0,-4 2 0,0-1 0,0 4 0,0-8 0,-5 8 0,-3 0 0,-5-7 0,-1 4 0,-1-14 0,2 7 0,0-7 0,-7-1 0,6-4 0,-8-4 0,9 0 0,-2 0 0,2 0 0,0 0 0,5 0 0,5 0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2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24575,'3'-4'0,"5"1"0,0 3 0,7 0 0,-7 0 0,4 3 0,-1 5 0,3 10 0,-1 4 0,0 1 0,-4 3 0,4 2 0,-7 1 0,12 9 0,-16-14 0,11 13 0,-11-18 0,2 13 0,-4-9 0,0 4 0,0-4 0,-5 8 0,0-7 0,-8 9 0,-2 0 0,0-4 0,-2-1 0,7-7 0,-2-8 0,5-2 0,2-3 0,2-1 0,0 1 0,-1-4 0,-1-1 0,2-3 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3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24575,'6'-5'0,"3"2"0,6 3 0,2 0 0,-1 0 0,1 0 0,0 0 0,-5 0 0,0 0 0,-5 0 0,0 0 0,-2 3 0,-2 10 0,-3 1 0,-4 12 0,3-3 0,-12 4 0,3 0 0,-8 1 0,4-6 0,1-1 0,5-8 0,4-1 0,-3-5 0,6 1 0,-6-1 0,6 1 0,1-4 0,4-1 0,7-3 0,2 0 0,8 0 0,2 0 0,4 0 0,0 0 0,0 0 0,1 0 0,-1 0 0,0 0 0,-4 0 0,-2 0 0,-8 0 0,-2 0 0,-3 0 0,-1 0 0,1 0 0,-4 0 0,-1 0 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5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216 134 24575,'0'-7'0,"-4"0"0,-5-12 0,0 2 0,-3 0 0,3 0 0,-3 4 0,3 2 0,-6-2 0,3 8 0,-5-2 0,5 7 0,-4 0 0,8 0 0,-4 0 0,0 0 0,7 12 0,-10-2 0,13 16 0,-9-3 0,10 4 0,-7 0 0,7 6 0,-4-9 0,5 8 0,0-14 0,0 3 0,0-4 0,0-5 0,0 0 0,0-5 0,0 1 0,4-4 0,0-1 0,4-3 0,-1 0 0,1 0 0,-1 0 0,1-7 0,4-2 0,-3-13 0,8-1 0,-3-4 0,5-6 0,0-2 0,-4 1 0,3 1 0,-8 6 0,3 4 0,-5 5 0,0 7 0,0 3 0,-1 4 0,-3 7 0,0 5 0,-4 13 0,3-4 0,-2 5 0,7-5 0,-4-1 0,4-3 0,4 2 0,-3-6 0,6 3 0,3-8 0,-1 0 0,5-4 0,-1 0 0,-3 0 0,8 0 0,-7-13 0,7 2 0,-7-10 0,2 3 0,-12 9 0,-1 1 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5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24575,'0'22'0,"0"-3"0,0 32 0,0-7 0,0 4 0,0 3 0,0 23 0,0-24 0,0 40 0,0-46 0,0 17 0,0 0 0,0-12 0,0 10 0,0-23 0,0 15 0,0-26 0,0 13 0,0-20 0,0 4 0,0-10 0,0 0 0,0-8 0,0-1 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6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20 191 24575,'0'2'0,"0"4"0,0 5 0,3-2 0,2 1 0,11-8 0,-6 9 0,11-10 0,-9 6 0,5-3 0,0 1 0,-1-1 0,-3-4 0,-2 0 0,1 0 0,-4 0 0,4 0 0,-5 0 0,1 0 0,0-8 0,0-1 0,0-8 0,-3 0 0,-2-4 0,1 3 0,-3-3 0,3-1 0,-4 4 0,0-3 0,0 4 0,0 0 0,0 5 0,-4-4 0,-1 7 0,-3-2 0,-3 6 0,2 2 0,-7 3 0,4 0 0,-5 0 0,-5 0 0,5 4 0,-10 5 0,9 4 0,-4 9 0,5-4 0,-1 8 0,5-8 0,4 3 0,5-4 0,4-5 0,0 4 0,0-11 0,0 2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7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1 124 24575,'0'11'0,"0"-1"0,0-2 0,0-1 0,0 1 0,0-1 0,0 1 0,0 0 0,6-1 0,-1-3 0,10-1 0,-3-3 0,10 0 0,-5 0 0,10 0 0,-9 0 0,3 0 0,-4-4 0,4-1 0,-3-7 0,3-1 0,-8 0 0,-1-3 0,-5 8 0,2-8 0,-1 3 0,0 1 0,-4-4 0,-1 7 0,-3-6 0,0 2 0,0 0 0,-3 2 0,-1 3 0,-13 4 0,3 0 0,-7 4 0,-1 0 0,4 0 0,-3 0 0,4 0 0,0 0 0,1 0 0,-1 4 0,4 4 0,1 5 0,4 0 0,0-2 0,4 1 0,0-4 0,4 4 0,0-5 0,0 1 0,0-4 0,0 0 0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8.099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0 24575,'0'4'0,"0"2"0,0 15 0,0 7 0,0 7 0,0 5 0,0-1 0,0-5 0,0-1 0,0-10 0,0-2 0,0-8 0,0-2 0,0-7 0,0-1 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8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24575,'16'15'0,"3"1"0,8-1 0,-4 6 0,3-6 0,-1 12 0,2-7 0,2 3 0,5 2 0,-9-2 0,3 2 0,-10-7 0,-2-3 0,-3-2 0,-1 0 0,1 7 0,-5-10 0,4 6 0,-8-9 0,0 1 0,-4-1 0,0 1 0,0 8 0,0-2 0,0 24 0,-9-7 0,-3 21 0,-4-11 0,-12 35 0,11-35 0,-13 40 0,10-37 0,-3 16 0,3-12 0,4-8 0,2-12 0,5-6 0,5-10 0,-4 0 0,8-5 0,-4 1 0,4-1 0,-3-3 0,-4 0 0,-3-22 0,2 13 0,4-12 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9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24575,'0'20'0,"0"-3"0,0 14 0,0-1 0,0 10 0,0-1 0,0 7 0,0-4 0,0 10 0,0-11 0,0 5 0,0-6 0,0-6 0,0-6 0,0-6 0,0-6 0,0-3 0,0-2 0,0-7 0,0-1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41.7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386 263 24575,'0'-11'0,"0"-5"0,0-11 0,0-1 0,0-3 0,0 4 0,0 6 0,0-5 0,0 9 0,0 1 0,0 1 0,0 6 0,0-2 0,-3 7 0,-1 1 0,-7 3 0,-1 0 0,-14 0 0,7 11 0,-17 1 0,16 18 0,-18-3 0,12 6 0,-9 2 0,10-1 0,-4 7 0,8-3 0,-2-3 0,8 1 0,2-8 0,8 3 0,1-5 0,4 0 0,0-4 0,0-2 0,0-4 0,3-4 0,10 0 0,10-8 0,10 0 0,5-4 0,-1 0 0,-4 0 0,-1 4 0,-6 1 0,0 3 0,-5 1 0,0-1 0,-8 8 0,2 2 0,-5 4 0,2 3 0,-3 2 0,-4 0 0,-1 5 0,-4-6 0,0 0 0,0-4 0,0 3 0,0-4 0,-4 1 0,0-2 0,-8-4 0,0 0 0,-4-3 0,0-2 0,0-3 0,-5 0 0,0 1 0,-6-5 0,1 0 0,-6-4 0,5 0 0,0 0 0,-5-11 0,13 1 0,-9-6 0,15 1 0,-2 2 0,10 1 0,-5 1 0,9 4 0,-2-4 0,-1 2 0,3-2 0,-2 4 0,3 3 0,0 1 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0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24575,'20'0'0,"-3"0"0,9 0 0,-4 0 0,6 0 0,-1 0 0,0 0 0,1 0 0,-6 0 0,10 0 0,-8 0 0,4 0 0,-2 0 0,-8 0 0,3 0 0,-4 0 0,-1 0 0,-3 0 0,-2 0 0,-3 0 0,-1 0 0,-2 0 0,-2 0 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1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24575,'0'2'0,"0"8"0,0 30 0,0 4 0,0 5 0,0 2 0,0 14 0,0-17 0,0 32 0,0-36 0,0 17 0,0 0 0,0-12 0,0-1 0,0-10 0,0-9 0,0 4 0,0-11 0,0-5 0,0-5 0,0-5 0,0 1 0,0-7 0,0-6 0,0-7 0,0-10 0,0-1 0,0 1 0,0-5 0,4 5 0,1-6 0,13 0 0,-2 0 0,6 4 0,0 2 0,-4 5 0,8-1 0,-8 5 0,4-4 0,-1 8 0,-3 0 0,3 1 0,-4 7 0,-5-2 0,4 3 0,-8 0 0,8 0 0,-8 0 0,4 7 0,-7 7 0,-2 4 0,-3 8 0,0 2 0,0 1 0,0 9 0,0-9 0,0 4 0,-7-11 0,1 4 0,-6-12 0,0 6 0,3-11 0,-3 3 0,1-5 0,-2 1 0,-4 1 0,1-5 0,-6 0 0,4-4 0,-3 0 0,4 0 0,0 0 0,-8 0 0,6 0 0,-1-4 0,8-4 0,3-5 0,5-3 0,0-1 0,4 0 0,0 1 0,0-1 0,0 0 0,0 8 0,0 1 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2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24575,'0'5'0,"0"2"0,0 28 0,0-10 0,0 41 0,0-14 0,0 7 0,0 22 0,0-34 0,0 53 0,0-52 0,0 32 0,0-29 0,0 10 0,0 0 0,0-14 0,0 5 0,0-17 0,0 5 0,0-18 0,0 0 0,0-10 0,0 0 0,0-5 0,0-3 0,0-1 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2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24575,'0'3'0,"0"8"0,0 12 0,0 0 0,0 8 0,0-1 0,0 4 0,0 5 0,0-5 0,0 0 0,0-1 0,0-10 0,0 3 0,0-13 0,0 4 0,0-6 0,0-2 0,0 2 0,0-7 0,0-1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3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24575,'0'3'0,"0"8"0,0 7 0,0 14 0,0-3 0,0 11 0,0 0 0,0-6 0,0-1 0,0-6 0,0 0 0,0-4 0,0-6 0,0-2 0,0-10 0,0 2 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4.60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6 85 24575,'0'11'0,"0"1"0,0 4 0,0 0 0,0 0 0,0-3 0,0 7 0,0-10 0,0 10 0,0-11 0,0 7 0,0-8 0,0 8 0,0-4 0,0 4 0,0-4 0,8 0 0,-3-5 0,7-2 0,-5-2 0,5-3 0,0 0 0,5 0 0,0 0 0,-1 0 0,1-4 0,-1-1 0,-3-3 0,3-4 0,-4 3 0,1-2 0,-1-1 0,-4-1 0,0-4 0,-4 0 0,0-4 0,-4-2 0,0-4 0,0 0 0,0 4 0,0-3 0,0 8 0,-3 0 0,-2 3 0,-7 6 0,4-3 0,-8 7 0,3 2 0,0 3 0,-7 0 0,6 0 0,-7 0 0,4 0 0,0 7 0,4 3 0,-11 18 0,13-8 0,-9 5 0,16-10 0,0-6 0,4-1 0,0-5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5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24575,'3'-4'0,"1"8"0,13 6 0,-3 3 0,12 5 0,-3 1 0,5 0 0,6 5 0,-3 6 0,2-9 0,-2 14 0,-8-16 0,5 9 0,-10-14 0,5 8 0,-6-16 0,-4 8 0,-2-9 0,-3 7 0,-1-5 0,1-2 0,-1-2 0,1-3 0,-1 0 0,-3 3 0,-1 1 0,-3 3 0,0 0 0,0 1 0,0 8 0,0-2 0,0 24 0,-8-13 0,-3 20 0,-9-4 0,-5 1 0,2 11 0,-3-10 0,0 9 0,5-11 0,0 5 0,3-12 0,7-1 0,-3 0 0,5-4 0,0-1 0,4-2 0,1-12 0,0 6 0,3-11 0,-2 2 0,-1-3 0,0-4 0,-8-1 0,-5-3 0,-6-4 0,8 3 0,3-3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6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0 417 24575,'0'11'0,"0"1"0,0 18 0,0 3 0,0 1 0,0 6 0,0-6 0,0 5 0,0-15 0,0 3 0,0-15 0,0 0 0,0-5 0,0-6 0,0-16 0,0-16 0,0-10 0,0-6 0,0-21 0,0 21 0,0-35 0,0 25 0,0-5 0,0 1 0,5 13 0,0 8 0,4 7 0,0 10 0,0 2 0,-1 8 0,3 1 0,-2 4 0,6 0 0,-6 0 0,7 4 0,-4 0 0,5 4 0,-5 0 0,4 0 0,-3 0 0,-1 0 0,0 12 0,-3 3 0,0 13 0,0-1 0,-4-4 0,-1 3 0,-4-9 0,0 10 0,0-10 0,0 1 0,0-3 0,-3-6 0,-6 3 0,-3-4 0,-5 0 0,-4 1 0,7-5 0,-6 0 0,7-4 0,0 0 0,2 0 0,3 0 0,1 0 0,3 0 0,0 0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7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5 24575,'-7'-4'0,"-2"8"0,-3 10 0,-5 14 0,-1-4 0,1 14 0,-4-14 0,10 21 0,-7-9 0,6 10 0,-3 7 0,5-10 0,4 23 0,1-17 0,5 12 0,0-7 0,0 0 0,0-7 0,0 5 0,14-9 0,-1 2 0,18-2 0,-6-7 0,6 0 0,-1-7 0,-1-4 0,-5-2 0,2-9 0,-13-3 0,8-2 0,-13-1 0,4-4 0,-4 0 0,-4-4 0,-1 0 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8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24575,'0'11'0,"0"1"0,0 37 0,0-17 0,0 20 0,0-12 0,0 8 0,0-1 0,0 6 0,0-18 0,0 0 0,0-14 0,0 1 0,0-5 0,0 0 0,0-10 0,0-4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43.0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249 8 24575,'-3'-4'0,"-5"1"0,-4 3 0,-14 0 0,8 0 0,-13 0 0,14 0 0,-8 4 0,8 4 0,0 4 0,2 4 0,2-3 0,1 2 0,0-7 0,4 7 0,4-7 0,-2 3 0,5-4 0,-2 1 0,3-1 0,0 0 0,0 0 0,0 0 0,0 0 0,0 0 0,0 1 0,0 3 0,0 5 0,0 1 0,0 8 0,0-8 0,0 8 0,0-3 0,3 4 0,-2 0 0,7-4 0,-3 3 0,-1-3 0,4 9 0,-7-4 0,8 10 0,-8-9 0,7 8 0,-7-8 0,3 3 0,-4 1 0,0-9 0,0 7 0,0-8 0,0-1 0,0 0 0,0-5 0,0-1 0,0-3 0,0-1 0,0-3 0,0-1 0,0 0 0,0 0 0,3-3 0,1-1 0,3-3 0,0 0 0,0 0 0,4 0 0,2 0 0,2 0 0,6 0 0,-4 0 0,8 0 0,-8 0 0,4 0 0,-6 0 0,-6 0 0,-2 0 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8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24575,'15'0'0,"0"0"0,6 0 0,-4 0 0,15 0 0,-13 0 0,13 0 0,-4 0 0,1 0 0,-1 0 0,-2 0 0,-12 0 0,6 0 0,-11 0 0,2 0 0,-7 0 0,-1 0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9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1 159 24575,'9'-1'0,"-2"5"0,-7 9 0,0 14 0,0 2 0,0 5 0,0 5 0,0-5 0,0 6 0,0 5 0,0-9 0,0 3 0,0-11 0,0-1 0,0-9 0,0 2 0,0-11 0,0-7 0,0-13 0,0-16 0,-5-7 0,4-6 0,-4-6 0,5-2 0,0 1 0,0-5 0,0 10 0,0-4 0,0 12 0,0-5 0,4 15 0,1-7 0,3 17 0,5-7 0,-1 12 0,1-2 0,2 2 0,-2 1 0,3 4 0,1 0 0,0 4 0,-1 0 0,1 0 0,-4 0 0,2 0 0,-6 0 0,2 0 0,-3 3 0,-4 10 0,-1 1 0,-3 7 0,0-4 0,0 4 0,0-3 0,0 3 0,0-4 0,0-4 0,-3 2 0,-2-2 0,-3-1 0,-12 8 0,1-6 0,-6 3 0,3-5 0,6-3 0,-1-5 0,4 3 0,2-6 0,3 2 0,0-3 0,4 0 0,1 0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9:00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24575,'3'-4'0,"1"1"0,7 3 0,1 0 0,1 7 0,8 3 0,-7 7 0,8 5 0,-5-4 0,-3 8 0,-2-3 0,1 4 0,-7 0 0,7 1 0,-12-1 0,3 6 0,-4-9 0,0 19 0,0-12 0,0 10 0,0 3 0,-9-8 0,-2 10 0,-9-6 0,1-6 0,4-6 0,2-7 0,5-4 0,0-4 0,3-2 0,-2-3 0,6-1 0,-2 1 0,3-4 0,0-1 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9:01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24575,'-7'0'0,"6"0"0,6 0 0,8 0 0,8 0 0,-3 0 0,4 0 0,-6 0 0,1 0 0,-1 0 0,-3 0 0,7 0 0,-10 0 0,3 3 0,-10 5 0,-3 4 0,0 10 0,-4 0 0,-10 7 0,-2-2 0,-8 2 0,7-7 0,3 0 0,2-5 0,4-5 0,0 0 0,4-5 0,3-3 0,14 0 0,6-4 0,8 0 0,0 0 0,0 0 0,6 0 0,-4-4 0,4 3 0,-11-4 0,0 5 0,-6-3 0,-3 2 0,-2-3 0,-3 4 0,-1 0 0,-2 0 0,-2 0 0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0:44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487 0 24575,'-11'0'0,"-1"0"0,-5 0 0,0 0 0,1 4 0,-1 4 0,-5 2 0,-1 11 0,-1-1 0,1 4 0,0 3 0,4-4 0,-10 6 0,14-1 0,-8 0 0,17 0 0,-6-1 0,7-4 0,0 3 0,1-4 0,4 6 0,0 5 0,0-5 0,0 5 0,0 0 0,0-4 0,0 4 0,4-6 0,5 0 0,5-4 0,4 3 0,-1-8 0,1 8 0,-1-8 0,-3 8 0,2-3 0,-6 4 0,3 0 0,-8 1 0,-1-6 0,-4 5 0,0-5 0,0 1 0,0 3 0,-4-3 0,-5 4 0,-10 1 0,-6 1 0,-5 1 0,-1 6 0,1-5 0,-2 5 0,8-7 0,0-1 0,6-5 0,1-2 0,4-4 0,1 4 0,3-3 0,0 3 0,5-8 0,-4 2 0,7-6 0,-3 2 0,4 0 0,0-2 0,0 1 0,0-2 0,4-1 0,4-3 0,4-1 0,5 1 0,4-3 0,-3 6 0,8-2 0,-8 0 0,8 3 0,-3-3 0,-1 7 0,4 2 0,-3 4 0,0 4 0,0 1 0,-4 10 0,-1-4 0,-2 16 0,-3-10 0,-3 11 0,0-6 0,-4 6 0,-2-5 0,-4 11 0,0-4 0,0-1 0,0 5 0,0-4 0,0 6 0,0 6 0,-5-4 0,4 12 0,-8-13 0,2 12 0,-4-4 0,-7 21 0,5-10 0,0-2 0,2-6 0,5-10 0,-6 14 0,1-1 0,4-7 0,2 5 0,0-5 0,3 0 0,-3 6 0,5-6 0,0 23 0,0-25 0,0 22 0,0-26 0,0 13 0,0 0 0,0-7 0,5-2 0,1-6 0,4-12 0,8 15 0,-7-25 0,11 13 0,-12-23 0,7 4 0,-4-8 0,4 4 0,0-9 0,0 2 0,-1-5 0,1 5 0,0-5 0,-1 2 0,1-4 0,-5 0 0,4 0 0,-7 0 0,2-1 0,-3-2 0,-1 1 0,1-5 0,-1 2 0,1 1 0,-1-4 0,-3 7 0,2-6 0,-5 5 0,2-2 0,-3 3 0,0 0 0,0-3 0,0 0 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0:45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24575,'0'-11'0,"0"19"0,0 23 0,0 16 0,5 13 0,1 3 0,12 14 0,-5 2 0,10 7 0,-9 1 0,3-17 0,-1-1 0,1-9 0,0 2 0,-1-6 0,-5-3 0,-2-23 0,-4-3 0,3-15 0,-4 0 0,0-8 0,-1-1 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0:47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24575,'4'-12'0,"0"13"0,-4 22 0,5 16 0,0 15 0,6 6 0,1 10 0,0 9 0,-5-19 0,-2 13 0,1-15 0,0 7 0,5 3 0,-5-26 0,-1-3 0,-5-17 0,0 0 0,0-10 0,0 0 0,0-5 0,0 0 0,0-9 0,0-3 0,0-11 0,0-1 0,4-4 0,1 3 0,3-3 0,1 4 0,3 4 0,1-3 0,3 7 0,1 0 0,-1 2 0,1 6 0,0-3 0,-5 4 0,4 0 0,-4 0 0,1 0 0,3 0 0,-8 4 0,8 0 0,-7 12 0,3-1 0,-3 6 0,-5-4 0,0-1 0,-4 1 0,0 0 0,0 4 0,0-3 0,0 3 0,-7-4 0,-3-4 0,-6 2 0,-1-5 0,0 2 0,0-4 0,1 0 0,-6-3 0,4-1 0,-3-4 0,4 0 0,0 0 0,5 0 0,0 0 0,5 0 0,-1 0 0,7 3 0,5 1 0,9 0 0,3 3 0,1-6 0,0 3 0,4-4 0,-3 0 0,8 0 0,-8 0 0,13 0 0,-7 0 0,9-4 0,-6-5 0,3-17 0,-6 1 0,6-10 0,-10 1 0,0-1 0,-6 0 0,-5 2 0,0 6 0,0 0 0,0 8 0,-5-2 0,0 13 0,-4-4 0,0 11 0,0 10 0,0 10 0,0 8 0,0 6 0,0-5 0,0 5 0,0-10 0,0 3 0,0-9 0,0 1 0,3-7 0,1-3 0,4-1 0,-1-3 0,5 0 0,-3-4 0,6 0 0,-6 0 0,6-8 0,-6-6 0,4-8 0,-4-6 0,0 1 0,0-1 0,0-4 0,1-3 0,0-5 0,-5 0 0,0-6 0,-5 5 0,0-12 0,0 12 0,0-12 0,0 12 0,0 0 0,0 8 0,-4 6 0,-1 4 0,0 6 0,-2 5 0,3 5 0,-4 2 0,4 9 0,1 5 0,3 17 0,0 17 0,0 0 0,0 31 0,0-29 0,0 22 0,0-13 0,0 2 0,5 4 0,5-13 0,6-1 0,3-12 0,-5-6 0,3-10 0,-8-2 0,7-7 0,-7-1 0,6-4 0,-6-4 0,2 0 0,1-4 0,-3-4 0,3-5 0,-4-4 0,4 4 0,-6 5 0,1 4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0:47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 24575,'0'-8'0,"0"-2"0,3 2 0,10-8 0,1 7 0,12-5 0,-3 1 0,-1 4 0,0-4 0,-1 4 0,-7 4 0,6-2 0,-12 6 0,0-3 0,-4 4 0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0:48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24575,'-9'0'0,"2"0"0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0:50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5 417 24575,'11'0'0,"1"0"0,5-8 0,-4-1 0,-1-12 0,1-2 0,-7 0 0,9 2 0,-13-1 0,6 0 0,-8-1 0,0 1 0,0 6 0,0 3 0,-4 5 0,0 5 0,-3 3 0,-5 0 0,3 0 0,-7 12 0,6 3 0,-7 12 0,7 6 0,-4 1 0,8 0 0,2 5 0,4-5 0,0 6 0,0-6 0,0-1 0,0-6 0,0-5 0,3 0 0,6-9 0,0-2 0,6-2 0,-2-5 0,3 0 0,1-4 0,0 0 0,0-13 0,-3-2 0,3-18 0,-6-1 0,8-6 0,-8 5 0,3-3 0,-5 4 0,1-1 0,-1 2 0,0 11 0,0 0 0,-1 9 0,-1 2 0,1 3 0,0 4 0,3 1 0,-2 3 0,2 0 0,-3 0 0,-1 0 0,1 0 0,-1 3 0,1 5 0,0 9 0,1 11 0,1 6 0,-1 1 0,1 3 0,0-4 0,-5 5 0,3-4 0,-6 0 0,2-12 0,-4-3 0,0-8 0,0-4 0,0-11 0,0-7 0,0-17 0,0-2 0,0-9 0,0 3 0,4-4 0,1 4 0,9 2 0,0 6 0,0 4 0,2 5 0,-3 3 0,0 9 0,2-5 0,-6 10 0,6-3 0,-6 4 0,6 0 0,-6 0 0,2 0 0,1 0 0,-3 7 0,3 3 0,-4 6 0,-3 6 0,2 0 0,-6 6 0,3-1 0,-4-5 0,0 4 0,0-8 0,0 4 0,0-6 0,0-3 0,0-2 0,0-3 0,0-1 0,0-5 0,0-7 0,0-12 0,0-12 0,0 1 0,0-11 0,0 5 0,9-1 0,7-4 0,4 4 0,10-2 0,-10 4 0,7 9 0,-7-2 0,6 10 0,-8-4 0,4 10 0,-6-2 0,-3 7 0,-2-2 0,-3 6 0,-1-2 0,1 3 0,-4 3 0,-1 10 0,-3 5 0,-4 9 0,-1 6 0,-5-4 0,1 4 0,4 0 0,1-5 0,4 5 0,0-10 0,0 3 0,0-8 0,0-1 0,0-1 0,0-8 0,0 4 0,3-5 0,5-2 0,5-2 0,4-3 0,4 0 0,-3 0 0,3 0 0,-4 0 0,0-4 0,-1 0 0,-3-9 0,0-4 0,-5-1 0,1-9 0,0 5 0,-4-6 0,-1-5 0,-4 4 0,0-4 0,0 0 0,-4 5 0,-5-1 0,-4 8 0,-4 4 0,0 4 0,5 1 0,-4 8 0,7 0 0,-2 4 0,3 0 0,1 0 0,-1 0 0,4 4 0,1 0 0,3 3 0,0 1 0,0-1 0,0 1 0,7-1 0,2-2 0,7-2 0,5-3 0,2 0 0,4 0 0,0 0 0,1 0 0,-6 4 0,5-4 0,-10 8 0,10-3 0,-14 3 0,8 0 0,-13 0 0,4 4 0,-4 0 0,-3 10 0,-2 0 0,-3 6 0,0 5 0,0-9 0,0 7 0,0-17 0,0 6 0,0-11 0,-3 3 0,-1-8 0,-4-1 0,0-18 0,4-6 0,1-16 0,3-3 0,0-6 0,0 5 0,0-5 0,4 11 0,1 3 0,8 4 0,0 10 0,1-3 0,1 12 0,-2-4 0,0 9 0,3 0 0,-8 4 0,4 0 0,-5 0 0,1 0 0,-1 0 0,1 0 0,-4 0 0,-1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43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1 175 24575,'0'-11'0,"0"1"0,0 3 0,0 0 0,0-1 0,3-3 0,5 6 0,5-9 0,7 4 0,2-7 0,4 8 0,0-7 0,-5 11 0,0-8 0,-5 5 0,0 0 0,0 4 0,-4 0 0,-1 1 0,-1 2 0,-2-2 0,-1 3 0,-4 0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0:51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24575,'11'0'0,"1"0"0,19 0 0,-9 0 0,4 0 0,-3 0 0,4 0 0,-4 0 0,-2-7 0,-7-12 0,-5 7 0,-5-6 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0:53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93 24575,'-4'-7'0,"0"-4"0,8 3 0,4-5 0,9 1 0,6 2 0,4-3 0,0 4 0,6 4 0,-4 0 0,-1 5 0,4 0 0,-17 0 0,11 0 0,-17 0 0,6 0 0,-10 8 0,7 11 0,-11 5 0,4 21 0,-5-3 0,0 12 0,0 0 0,-10 0 0,-1-7 0,-10-1 0,-3-11 0,3-1 0,-2-6 0,5-5 0,1-6 0,0-1 0,0-7 0,1 3 0,-1-7 0,4-1 0,-3-4 0,8 0 0,-8 0 0,8 0 0,-4-4 0,8 0 0,1-8 0,3 4 0,0-4 0,0 4 0,0-3 0,0 2 0,0-3 0,3 5 0,5 2 0,5-2 0,3 6 0,6-6 0,-5 6 0,10-4 0,-5 5 0,6 0 0,-1 0 0,0 0 0,1 5 0,-6 3 0,0 5 0,0 10 0,-4-5 0,1 9 0,-3-9 0,-3 3 0,1 1 0,-2-5 0,-4 1 0,0-7 0,-4-7 0,-1 0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0:55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24575,'0'10'0,"0"5"0,0 38 0,0-3 0,0 18 0,0-6 0,0-12 0,0 8 0,0-16 0,0 5 0,0 5 0,0-16 0,0-2 0,0-13 0,0-5 0,0-10 0,0-7 0,0-16 0,0-1 0,0-8 0,4 8 0,1-9 0,7 9 0,1-3 0,0 4 0,2 4 0,-2-3 0,4 11 0,-4-6 0,2 6 0,-6 1 0,6 0 0,-2 4 0,-1 0 0,4 0 0,-8 0 0,4 0 0,-4 12 0,0-1 0,1 15 0,-4-8 0,-1 8 0,-4-8 0,0 3 0,0-4 0,0-5 0,0 0 0,0-1 0,-3-2 0,-2 2 0,-2-3 0,-5-4 0,-1-1 0,-3 1 0,-1-3 0,0 3 0,0-4 0,1 0 0,-1 0 0,4 0 0,-3 0 0,8 0 0,-4 0 0,5 0 0,3 3 0,1 1 0,6 0 0,5 3 0,5-3 0,4 5 0,4-5 0,-3 0 0,8-4 0,-8 0 0,8 0 0,-3 0 0,4 0 0,-4-4 0,4-10 0,-4-1 0,2-18 0,-3 8 0,-3-8 0,-5 5 0,4 1 0,-8-1 0,3 6 0,-8 4 0,2 6 0,-7 5 0,4 6 0,-4 6 0,0 12 0,0 5 0,-4 6 0,3-6 0,-3 4 0,4-8 0,0 3 0,0-8 0,0-1 0,0-5 0,0 1 0,0-1 0,3-3 0,5 0 0,5-4 0,4 0 0,-1 0 0,1-8 0,-1-1 0,2-13 0,-1 5 0,-3-10 0,-2 5 0,1-6 0,-2-5 0,2-1 0,-7-6 0,3 0 0,-8 0 0,3 6 0,-4 1 0,0 6 0,0 4 0,0 6 0,0 5 0,-3 8 0,-1 4 0,0 8 0,-3 4 0,2 10 0,0 0 0,1 11 0,4 1 0,0 0 0,0 5 0,0-5 0,0 6 0,0 0 0,0-6 0,0-1 0,4-6 0,1-4 0,7-2 0,1-4 0,0-5 0,2 0 0,-2-8 0,3 0 0,-3-4 0,2 0 0,-2 0 0,0 0 0,2-4 0,-6-4 0,7-5 0,-7-4 0,-1 8 0,-4 1 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0:55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9 24575,'-5'0'0,"6"0"0,16 0 0,1 0 0,8 0 0,-8 0 0,3 0 0,-4-4 0,-5 3 0,0-3 0,-5 4 0,-3 0 0,0 0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0:55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 24575,'-12'0'0,"4"0"0,5 0 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0:57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24575,'2'0'0,"0"0"0,8 0 0,-3 0 0,0 0 0,-3-4 0,-1 0 0,-3-6 0,-3 5 0,2-9 0,-2 13 0,3-6 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28 242 24575,'0'20'0,"0"6"0,0 8 0,0 6 0,0 0 0,0 0 0,0-1 0,0-4 0,0-7 0,0-7 0,0 0 0,0-7 0,0 2 0,0-8 0,0-1 0,0 0 0,0-7 0,-8-5 0,6-12 0,-5-11 0,7-6 0,-5-6 0,4 0 0,-3-6 0,4 4 0,0-4 0,0 0 0,0 10 0,0-8 0,0 15 0,0-4 0,4 6 0,1 4 0,3 1 0,0 10 0,4-4 0,-3 7 0,2-2 0,1 3 0,-3 0 0,6 3 0,-6-2 0,6 7 0,-2-4 0,3 4 0,-3 0 0,3 0 0,-4 0 0,1 0 0,2 0 0,-5 12 0,2-1 0,-4 10 0,-3-4 0,-1-1 0,-4 1 0,0 0 0,0-5 0,0 0 0,0-5 0,0 1 0,0-1 0,0 1 0,-8 0 0,-1 0 0,-12 0 0,-2 1 0,0-4 0,-3-1 0,8-4 0,4 0 0,6 0 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1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24575,'12'0'0,"-4"0"0,7 0 0,-2 0 0,4 0 0,-5 0 0,4 0 0,-8 0 0,13 0 0,-12 0 0,8 0 0,-10 0 0,1 0 0,-1 0 0,-3 3 0,0 1 0,-4 3 0,0 0 0,0 5 0,0-3 0,0 2 0,0 1 0,-4-4 0,0 4 0,0-5 0,-3 1 0,6-1 0,-2 1 0,3-1 0,3-3 0,5-1 0,9-3 0,1 0 0,3 0 0,1 0 0,-5 0 0,10 0 0,-10 0 0,1 0 0,-3 0 0,-6 0 0,2 0 0,-3 0 0,-1-3 0,1-1 0,-4 0 0,-1 0 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2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24575,'-11'0'0,"2"0"0,-6 7 0,1 7 0,-3 9 0,2 10 0,1 1 0,9 5 0,-4 1 0,8 0 0,-4 0 0,5-1 0,0 7 0,0-4 0,0-2 0,0 5 0,0-15 0,0 9 0,8-12 0,-1 6 0,15-3 0,-2-5 0,5 2 0,-4-13 0,1 4 0,-4-6 0,3-3 0,-4-1 0,0 0 0,-5-3 0,4-1 0,-8-4 0,1 0 0,-6 0 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2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24575,'0'26'0,"0"-4"0,0 17 0,0-5 0,0 5 0,0 7 0,0 2 0,0-6 0,0-3 0,4-12 0,-3-4 0,7-2 0,-7-8 0,3-2 0,-4-3 0,0-4 0,0-1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48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24575,'83'0'0,"-1"0"0,0 0 0,1 0 0,-6 0 0,8 0 0,-1 0 0,0 0 0,1 0 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3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24575,'6'-13'0,"8"2"0,3 11 0,9 0 0,2 0 0,1 0 0,4 0 0,-6 0 0,-4 0 0,3 0 0,-12 0 0,6 0 0,-12 0 0,4 0 0,-8 0 0,-1 0 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4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13 383 24575,'4'6'0,"-1"8"0,-3 7 0,0-2 0,0 6 0,0-7 0,0 10 0,0-1 0,0-4 0,0-2 0,0 1 0,0-9 0,0 3 0,0-15 0,0-24 0,0 2 0,-9-25 0,7 5 0,-7 0 0,9-12 0,0 6 0,0-1 0,0 2 0,0 6 0,0 6 0,0 1 0,0 5 0,0 6 0,4 0 0,0 5 0,8 1 0,1 3 0,0-3 0,3 7 0,-3 0 0,-1 2 0,4 6 0,-8-2 0,4 3 0,0 0 0,-4 0 0,4 0 0,-5 3 0,1 1 0,-1 4 0,1 4 0,-4 5 0,0 1 0,-4 3 0,0 0 0,0-3 0,0 4 0,0-6 0,-4-3 0,0-2 0,-7-3 0,2 0 0,-7 0 0,8-4 0,-8 0 0,7-4 0,-2 0 0,3 0 0,1 0 0,-1 0 0,4 0 0,1 0 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5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24575,'6'-4'0,"-1"1"0,10 3 0,-3 0 0,5 4 0,-1 0 0,1 8 0,0-2 0,0 10 0,5-5 0,-8 2 0,6 0 0,-11-5 0,3 5 0,-3 0 0,-1-1 0,0 1 0,-3 4 0,-1-3 0,-4 4 0,0-1 0,0 7 0,0 1 0,0 3 0,0-4 0,0-1 0,0-4 0,0 3 0,0-8 0,-4 3 0,-1 1 0,-4 0 0,0 1 0,-3-2 0,2-4 0,-2 4 0,4-7 0,-1 6 0,1-11 0,0 3 0,4-5 0,-3 0 0,3-2 0,-3-2 0,3-3 0,1 0 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6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24575,'3'-4'0,"5"1"0,9 3 0,6 0 0,4 0 0,0 0 0,-4 0 0,-2 0 0,-4 0 0,-4 0 0,2 0 0,-6 0 0,2 0 0,-3 0 0,-4 12 0,-1 3 0,-3 8 0,0 8 0,-14 0 0,-2 0 0,-10 2 0,-1-8 0,8-3 0,0-3 0,3-7 0,8-5 0,-4 1 0,4 0 0,1-4 0,-1-1 0,7-6 0,11-6 0,3 0 0,13-4 0,-3 9 0,4-5 0,1 8 0,-1-3 0,0 4 0,1 0 0,-6 0 0,0 0 0,-6 4 0,-3 0 0,-1 8 0,-4 5 0,0 1 0,-3 3 0,-1-4 0,-4 4 0,0-3 0,0 3 0,0-4 0,-7-4 0,-3-1 0,-6 0 0,-6-2 0,4 2 0,-8-3 0,3-5 0,-4 0 0,0-4 0,4 0 0,-3 0 0,12 0 0,-7 0 0,13 0 0,-4 0 0,5 0 0,2 0 0,2 0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8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24575,'4'-1'0,"-1"22"0,-3 6 0,0 25 0,0-16 0,0 15 0,0-9 0,0 5 0,0-1 0,0-6 0,0-6 0,0-9 0,0-5 0,0-12 0,0 4 0,0-14 0,0-4 0,0-9 0,0-2 0,0 0 0,8 1 0,1-1 0,8 0 0,4 0 0,-3 0 0,8 3 0,-3 1 0,-1 8 0,4-3 0,-3 7 0,0-3 0,3 4 0,-8 0 0,-1 0 0,-2 3 0,-6 6 0,3 4 0,-3 8 0,-1-3 0,-3 3 0,-1 1 0,-4-5 0,0 5 0,0-5 0,-4-1 0,-4-3 0,-5-1 0,-9-3 0,0-5 0,-6 1 0,6-5 0,-5 0 0,5 0 0,-1 0 0,1 0 0,10 0 0,0-4 0,4 3 0,4-5 0,-3 5 0,10-3 0,-3 4 0,12 0 0,5 0 0,6 0 0,4 0 0,0 0 0,1 4 0,-1-3 0,0 3 0,1-4 0,-1 0 0,-5 0 0,4 0 0,-8-7 0,10-8 0,-10-8 0,2-6 0,-3 2 0,-7-6 0,4 4 0,-5-4 0,0 10 0,-4 2 0,-2 8 0,-3-3 0,0 17 0,0 6 0,0 14 0,0 12 0,0-5 0,0 5 0,0-5 0,0-6 0,4 0 0,1-6 0,3-3 0,0-1 0,3-5 0,2 1 0,3-3 0,1-1 0,-1-4 0,1 0 0,0-13 0,1-2 0,0-12 0,1-6 0,-5 4 0,1-9 0,-6 4 0,1-12 0,0 5 0,-4-5 0,-1 6 0,-5 0 0,0 6 0,0 6 0,0 6 0,0 10 0,0 0 0,0 14 0,0 8 0,-5 17 0,4 7 0,-3 12 0,4-5 0,0 12 0,0-12 0,0 11 0,0-11 0,0 5 0,0-12 0,4 5 0,4-15 0,6 2 0,-1-9 0,3-4 0,-3-1 0,3-4 0,-3-3 0,7-2 0,-6-3 0,7 0 0,-4 0 0,0-3 0,-1-6 0,-3-4 0,3-4 0,-7 1 0,7-1 0,-7 0 0,3 5 0,-4-4 0,-4 11 0,0-3 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9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24575,'2'-4'0,"-1"1"0,18 3 0,0 0 0,8 0 0,0 0 0,1 0 0,-6 0 0,4 0 0,-12 0 0,7 0 0,-13 0 0,0 0 0,-5 0 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9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9 24575,'-14'-5'0,"3"2"0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1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67 127 24575,'0'16'0,"0"7"0,0 11 0,0 12 0,0-10 0,0 9 0,0-5 0,0 8 0,0 5 0,0 1 0,0-6 0,0-2 0,0-7 0,0-5 0,0-1 0,0-14 0,0-3 0,0-9 0,0 1 0,0-7 0,-5-11 0,4-14 0,-8-17 0,3-13 0,0 4 0,-4-16 0,3 9 0,-4-5 0,5 1 0,1 13 0,5 2 0,0 12 0,0 1 0,0 6 0,0-1 0,0 1 0,3 4 0,6 5 0,4 3 0,3 5 0,6-2 0,-4 3 0,8 0 0,-8 4 0,8 1 0,-4 4 0,6 0 0,-6 0 0,0 0 0,-6 0 0,1 0 0,-4 0 0,-2 0 0,-7 3 0,0 1 0,-4 4 0,0-1 0,0 5 0,-8-3 0,-1 7 0,-8-4 0,0 5 0,1 0 0,-1-4 0,0 2 0,4-6 0,2 3 0,3-5 0,4-3 0,1 0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2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24575,'6'-4'0,"3"1"0,2 3 0,4 0 0,-2 0 0,4 0 0,-5 0 0,4 0 0,-8 0 0,13 0 0,-11 0 0,6 0 0,-9 0 0,5 0 0,-4 0 0,4 0 0,-5 0 0,1 0 0,-1 3 0,-3 1 0,0 4 0,-4-1 0,0 5 0,0 0 0,-4 5 0,-1 4 0,-8 2 0,0-1 0,-5 0 0,5-6 0,-3 1 0,7-4 0,-7-1 0,8-5 0,-4 1 0,4-4 0,1 0 0,6-7 0,2-2 0,6-2 0,4-1 0,2 4 0,0-3 0,2 6 0,-2-3 0,-1 4 0,4 0 0,-8 0 0,8 0 0,-4 0 0,1 0 0,-1 0 0,-1 4 0,-2 4 0,3 1 0,-8 7 0,3-4 0,-6 1 0,3 3 0,-4-4 0,0 5 0,0-1 0,-4 6 0,-5-8 0,-4 6 0,-4-11 0,5 7 0,-4-7 0,3 3 0,0-4 0,1-3 0,1 2 0,2-6 0,-3 2 0,5-3 0,-1 0 0,1 0 0,3 0 0,1 0 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4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7 114 24575,'-4'-3'0,"1"-2"0,3-11 0,0-1 0,4 1 0,0 3 0,8 1 0,-3 8 0,-1-4 0,3 8 0,-6-4 0,6 4 0,-3 0 0,3 0 0,-2 0 0,3 0 0,-1 0 0,2 0 0,3 8 0,-6-3 0,4 10 0,-8-6 0,9 3 0,-2-4 0,-1-4 0,4 0 0,-8-4 0,8 0 0,-4 0 0,5 0 0,-5-3 0,4-2 0,-3-3 0,-1 0 0,0 0 0,-4-4 0,-1 4 0,1-1 0,0-2 0,-4 10 0,0-7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49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24575,'86'0'0,"0"0"0,0 0 0,0 0 0,0 0 0,-30 0 0,0 0 0,28 0 0,1 0 0,-1 0 0,1 0 0,0 0 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5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24575,'0'-11'0,"0"3"0,3-6 0,1 8 0,4-4 0,4 6 0,-4-1 0,4-2 0,-1 3 0,-2-1 0,6-6 0,-6 9 0,2-5 0,-3 7 0,-1 0 0,1 0 0,-1 0 0,1 0 0,-1 0 0,1 0 0,-1 0 0,0 0 0,1 0 0,-1 3 0,1 1 0,0 8 0,-1-3 0,1 2 0,0 1 0,0-4 0,0 4 0,-1-5 0,1 1 0,-1-1 0,1-3 0,-1 0 0,1-4 0,-1 0 0,5 0 0,-4 0 0,3 0 0,1 0 0,-3 0 0,2-4 0,1-4 0,-4 0 0,4-8 0,-4 3 0,0 1 0,0 0 0,-1 4 0,1 1 0,-4-1 0,3 4 0,-7 1 0,4 3 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6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24575,'0'9'0,"0"4"0,0 15 0,0 0 0,0 5 0,0-5 0,0 5 0,0-10 0,0 3 0,0-8 0,0 3 0,0-4 0,7-1 0,-2-4 0,14-4 0,0-1 0,8-6 0,-8 3 0,6-4 0,-6 0 0,3 0 0,4 0 0,-8 0 0,8 0 0,-8-4 0,0-4 0,-3-5 0,-5-4 0,6-4 0,-7 3 0,4-8 0,-4 3 0,0-5 0,-4 1 0,-1 0 0,-4-1 0,0 5 0,0-3 0,0 8 0,0-3 0,0 8 0,0 1 0,-7 4 0,-2 4 0,-13 0 0,4 4 0,-3 0 0,-1 0 0,4 0 0,-3 0 0,-1 4 0,4 5 0,-3 4 0,3 8 0,5-3 0,-4 8 0,7 2 0,-4 1 0,1 4 0,2-6 0,2 1 0,5-13 0,4-3 0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7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24575,'7'-7'0,"0"-1"0,5 0 0,1 0 0,3 0 0,1 3 0,-1 1 0,6 4 0,-8 0 0,11 0 0,-11 0 0,3 0 0,-1 0 0,-4 0 0,5 8 0,0 6 0,-4 4 0,4 3 0,-9-9 0,8 4 0,-8-7 0,8 2 0,-7-3 0,2 0 0,-3-4 0,-1-1 0,1-3 0,-1 0 0,1 0 0,-1 0 0,1 0 0,-1 0 0,1 0 0,-1 0 0,1-3 0,0-5 0,-1-1 0,1-7 0,-3 4 0,2-5 0,-2 0 0,3-4 0,-3 7 0,-1-7 0,-4 16 0,0-2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8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24575,'0'-3'0,"0"-3"0,0-9 0,3 2 0,1 5 0,4-3 0,4 9 0,-7-9 0,10 10 0,-10-2 0,6 3 0,-3 0 0,-1 0 0,1 0 0,-1 0 0,4 0 0,-2 0 0,3 3 0,-1 2 0,-2 6 0,3 2 0,0 4 0,-3 0 0,3-1 0,-3 1 0,-1-1 0,0-3 0,-4 3 0,3-8 0,-3 4 0,0-5 0,3 1 0,-3-4 0,0 2 0,3-5 0,-3 3 0,3-4 0,1 0 0,-1 0 0,1 0 0,-1 0 0,1 0 0,-1 0 0,1 0 0,-1 0 0,5 0 0,-4-4 0,8 0 0,-7-8 0,3 3 0,-1-3 0,-2 4 0,3 0 0,-5 4 0,-3-3 0,3 3 0,-6-4 0,5 1 0,-5-1 0,6-4 0,-2-5 0,4-6 0,-4 8 0,-1 3 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9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84 24575,'0'7'0,"0"4"0,0 6 0,0 8 0,0-11 0,0 17 0,0-12 0,0 8 0,0-10 0,0-1 0,0 1 0,0 0 0,0-5 0,0 9 0,0-12 0,0 12 0,8-9 0,-3 1 0,10 2 0,-6-7 0,2 1 0,-3-6 0,3-3 0,-2 0 0,6 0 0,-2 0 0,0 0 0,2 0 0,-2 0 0,3-8 0,1-1 0,0-8 0,0-4 0,0 3 0,-3-8 0,-2 8 0,-3-8 0,0 3 0,0-5 0,0 1 0,-4 0 0,-1-1 0,-4 1 0,0-1 0,0 6 0,0 0 0,-4 6 0,-4 3 0,-5 1 0,-4 7 0,-4 1 0,3 4 0,-4 0 0,0 0 0,5 0 0,-10 0 0,9 8 0,-4 6 0,4 8 0,0 6 0,4-1 0,0 6 0,5-4 0,-1 3 0,5-4 0,-3-1 0,7-4 0,-3-6 0,4-5 0,0-5 0,0-3 0,0 0 0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3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215 123 24575,'0'-11'0,"0"3"0,0-13 0,0 11 0,0-10 0,0 7 0,-3 0 0,-1 2 0,0 3 0,-7 4 0,5 1 0,-5 3 0,-1 0 0,3 0 0,-6 0 0,6 0 0,-8 17 0,3 0 0,-6 21 0,1 2 0,3 1 0,1 5 0,5-7 0,5 1 0,-4-6 0,8-1 0,-3-5 0,4-6 0,0 0 0,0-10 0,3 0 0,1-5 0,8 1 0,-4 0 0,8 0 0,-7-1 0,2-2 0,-3-2 0,-1-3 0,5 0 0,-4 0 0,4 0 0,-5 0 0,1 0 0,-1-7 0,2-7 0,-1-4 0,1-8 0,0 3 0,0 0 0,0-3 0,-1 8 0,-3-3 0,-1-1 0,-1 1 0,-2-1 0,3 6 0,-4 4 0,3 4 0,-2 1 0,2-1 0,-3 1 0,0 0 0,3-1 0,-2 1 0,6 0 0,-7-1 0,4 1 0,-4-1 0,3 0 0,-2 1 0,2-1 0,0 4 0,-2 7 0,2 11 0,-3 13 0,0 13 0,0 1 0,0 4 0,0-5 0,0-1 0,0-5 0,0-1 0,4-10 0,0-6 0,4-1 0,0-8 0,4 4 0,0-8 0,5 0 0,-1-4 0,1 0 0,0 0 0,-1 0 0,-3 0 0,3-4 0,-8-4 0,4-5 0,-3-4 0,-1 1 0,0-1 0,0 0 0,1 0 0,-1 1 0,-3 6 0,-2 3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4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24575,'0'-7'0,"0"15"0,0 10 0,0 22 0,0 8 0,0-1 0,0 20 0,0-10 0,0 27 0,0-13 0,0 14 0,0-6 0,0 0 0,0 6 0,0-21 0,0 4 0,0-8 0,0 1 0,0-4 0,0 1 0,0-27 0,0 7 0,0-21 0,0 1 0,0-7 0,0-7 0,0-1 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5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0 113 24575,'0'2'0,"0"4"0,0 9 0,0 2 0,0-1 0,0 1 0,0 4 0,0-7 0,0 2 0,0-5 0,4-6 0,4 2 0,4-7 0,5 0 0,-1 0 0,6 0 0,-8 0 0,11 0 0,-11 0 0,3-3 0,-1-2 0,-8-3 0,4 0 0,-4-3 0,-1-2 0,2-4 0,-5-4 0,0 3 0,-4-4 0,0 1 0,0 3 0,0-3 0,0 4 0,0 0 0,-3 4 0,-2 2 0,-2 3 0,-5 4 0,-1 0 0,-3 4 0,3 0 0,-3 0 0,4 0 0,-13 8 0,11 1 0,-6 8 0,12-1 0,0-3 0,3 2 0,2-2 0,3-1 0,0 4 0,0-7 0,0 2 0,0-3 0,0-4 0,0-1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6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0 144 24575,'0'11'0,"0"6"0,0 1 0,0 3 0,0-4 0,0-1 0,0-3 0,0-1 0,0-5 0,0 1 0,0-1 0,4-3 0,4-1 0,4-3 0,1 0 0,7 0 0,-7 0 0,13 0 0,-12 0 0,11-8 0,-11 2 0,4-10 0,-3 7 0,-6-7 0,7 7 0,-7-7 0,3 3 0,-3-4 0,-5-4 0,0 3 0,-4-4 0,0 1 0,0 3 0,0-3 0,0 4 0,0 4 0,0-2 0,-8 6 0,3 0 0,-6 5 0,-1 4 0,-1 0 0,-4 0 0,5 0 0,-4 0 0,3 0 0,0 8 0,-3 6 0,6 8 0,-8 11 0,8-4 0,-5 9 0,10-9 0,1 3 0,0-9 0,3 6 0,-3-18 0,4 4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7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11 184 24575,'-4'19'0,"1"-6"0,3 7 0,0-7 0,0-1 0,0 4 0,0-7 0,0 2 0,0-3 0,-3-1 0,13-3 0,-3-1 0,13-3 0,-4 0 0,6-4 0,0-1 0,0-7 0,5-8 0,-2-10 0,4 4 0,-4-3 0,-3 7 0,-4-1 0,-4 1 0,-2 0 0,-4 10 0,0-4 0,-3 7 0,-2-2 0,-3 3 0,0-4 0,0 4 0,-6-4 0,-4 4 0,-5 4 0,-7 0 0,4 4 0,-3 0 0,-1 0 0,5 0 0,-5 0 0,5 0 0,-4 8 0,6 6 0,-6 5 0,11 7 0,-2-3 0,3-1 0,0 5 0,4-10 0,-3 5 0,7-6 0,-6-3 0,6-2 0,-5-3 0,5-4 0,-3-1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04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24575,'14'0'0,"1"0"0,-3 0 0,3 0 0,-7 0 0,3 0 0,-4 0 0,0 0 0,0 0 0,0 0 0,-4 0 0,0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53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24575,'21'12'0,"3"-2"0,9 7 0,9 3 0,-2-5 0,12 14 0,6-11 0,1 8 0,-10-10 0,13 4 0,-20 1 0,10-4 0,-13 6 0,-3-9 0,-13 3 0,3-3 0,-10 1 0,-4-7 0,-1 0 0,-8-2 0,1-2 0,-4 3 0,0 0 0,0 0 0,0 4 0,-13 7 0,-3 5 0,-13 5 0,-13 14 0,-2-3 0,-8 17 0,10-17 0,-1 13 0,6-9 0,-6 6 0,0-1 0,6-7 0,2 0 0,4 0 0,6-6 0,2-7 0,10-8 0,1-4 0,5-4 0,-1-1 0,4-3 0,1-1 0,3-6 0,0 1 0,0-5 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8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24575,'15'0'0,"6"11"0,13 5 0,-3 4 0,14-1 0,-11-8 0,12 8 0,-4-3 0,3 0 0,-5-2 0,-6-4 0,-1-1 0,-11 0 0,0 0 0,-6-5 0,-6 3 0,0-6 0,-6 2 0,4-3 0,0 0 0,-4 3 0,-1 2 0,-3 2 0,0 0 0,0 1 0,0 3 0,0 7 0,-4 4 0,-5 6 0,-12 11 0,2-9 0,-12 16 0,10-12 0,-10 14 0,4-6 0,1 5 0,-4-11 0,9 3 0,-2-10 0,8 4 0,-2-10 0,8-6 0,0-1 0,2-8 0,7 4 0,-7-5 0,3-2 0,-3-2 0,-5-10 0,7 5 0,-2-6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9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24575,'0'25'0,"0"3"0,0 2 0,0 7 0,0-1 0,0 5 0,0 5 0,0-7 0,0-5 0,8-1 0,-6-6 0,6-4 0,-8-6 0,0-5 0,0-1 0,0-2 0,0 2 0,0-3 0,0-1 0,0-3 0,0 0 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9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24575,'36'0'0,"-9"0"0,31 0 0,-26 0 0,25 0 0,-15 0 0,5 0 0,5 0 0,-16 0 0,-1 0 0,-14 0 0,-8 0 0,-2 0 0,-4 0 0,-2 0 0,-2 0 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0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24575,'4'9'0,"-1"11"0,-3 12 0,0 2 0,0 4 0,0 3 0,0 6 0,0 6 0,0 1 0,0-1 0,0 0 0,0-5 0,0-2 0,0-12 0,0 4 0,0-14 0,0-2 0,0-6 0,0-8 0,0-2 0,0-16 0,0-4 0,0-12 0,0 3 0,0 1 0,4-5 0,1 9 0,8-8 0,0 8 0,4-3 0,0 8 0,-4 1 0,2 4 0,-2 0 0,3 3 0,1 1 0,-1 4 0,1 0 0,-5 0 0,4 0 0,-7 0 0,2 0 0,-3 0 0,3 0 0,-2 4 0,3 4 0,-5 4 0,2 5 0,-5 4 0,4-3 0,-7 3 0,2 1 0,-3-4 0,0 3 0,0-5 0,0 1 0,0 0 0,-3-5 0,-5 4 0,-1-8 0,-7 4 0,4-4 0,-5 0 0,-4-3 0,-9-1 0,5-4 0,-9 0 0,17-8 0,-5-1 0,6-8 0,3 5 0,-3-4 0,11 8 0,-6-4 0,10 4 0,-2 1 0,3-1 0,0 1 0,-3-1 0,2 1 0,-3-5 0,4 3 0,0-11 0,0 14 0,0-7 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1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18 0,0 9 0,0-5 0,0 28 0,0-31 0,0 59 0,0-50 0,0 3 0,0 1 0,0 14 0,0 5 0,0 2 0,0-19 0,4 0 0,-3-3 0,3-23 0,-4-2 0,0-15 0,0 0 0,0-5 0,0-2 0,0-2 0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2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24575,'0'19'0,"0"2"0,0 12 0,0-4 0,0 4 0,0 0 0,0 1 0,0 0 0,0-1 0,0-6 0,0-8 0,0 6 0,0-12 0,0 4 0,0-6 0,0-4 0,0 1 0,0-4 0,0-1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2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24575,'0'15'0,"0"5"0,0 2 0,0 6 0,0-6 0,0 4 0,0-8 0,0 3 0,0 0 0,0-3 0,0 4 0,0-6 0,0-3 0,0 2 0,0-6 0,0-1 0,0-5 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3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24575,'0'3'0,"0"3"0,0 6 0,0 4 0,0-4 0,0 15 0,0-8 0,0 12 0,0-9 0,0 5 0,0 6 0,0-9 0,0 8 0,0-4 0,0-4 0,0 3 0,0-15 0,0 4 0,0-8 0,0 4 0,0-8 0,0-1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4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24575,'8'-1'0,"6"7"0,8 8 0,11 5 0,1 0 0,0 0 0,5 1 0,-5-5 0,0 3 0,-1-8 0,-6 3 0,-4-4 0,-2-4 0,-8-1 0,-1-1 0,-5-2 0,0 2 0,0-3 0,1 0 0,-4 3 0,-1 1 0,-3 4 0,0-1 0,0 0 0,0 1 0,0-1 0,0 1 0,0-1 0,0 1 0,0-1 0,0 1 0,0-1 0,0 1 0,0 3 0,-8 6 0,2 1 0,-17 20 0,11-13 0,-17 26 0,13-21 0,-15 21 0,5-9 0,-1 11 0,1-6 0,6-1 0,0-11 0,5-2 0,3-11 0,6-1 0,3-8 0,-1-2 0,4-3 0,-7-4 0,3-1 0,-7-3 0,6 0 0,-3 0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6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63 447 24575,'0'5'0,"0"1"0,0 23 0,0 0 0,0 17 0,0-5 0,0 5 0,0-7 0,0-4 0,0-8 0,0-9 0,0-7 0,0-3 0,0-1 0,0-6 0,0-10 0,0-10 0,0-14 0,-4-1 0,-2 0 0,-4-11 0,5 3 0,-5-12 0,9 0 0,-13 0 0,11 7 0,-6 1 0,9 7 0,0 5 0,0 1 0,0 5 0,0 6 0,0 0 0,0 5 0,0 1 0,0-1 0,3 4 0,5 1 0,5 4 0,3-4 0,6 3 0,0-4 0,5 4 0,6 4 0,1-3 0,12 6 0,-10-2 0,8 4 0,-10 0 0,0 0 0,-1 0 0,-6 0 0,-9 0 0,3 4 0,-13 4 0,5 5 0,-9 4 0,0 4 0,-4-3 0,0 13 0,-4-7 0,-5 9 0,-12 1 0,-3-4 0,-8 11 0,-4-9 0,3 4 0,-1-10 0,0-2 0,0-10 0,0 0 0,1-4 0,6-5 0,-1-1 0,1-4 0,4 0 0,6 0 0,1 0 0,7 0 0,1-3 0,5-2 0,3-2 0,0 0 0,0 2 0,0 2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54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24575,'36'-52'0,"-6"63"0,-41 53 0,6 31 0,5-61 0,0 3 0,0-11 0,0-4 0,12-1 0,2-8 0,13 0 0,-1-9 0,5 0 0,-3-4 0,8 0 0,-8-8 0,4-6 0,-4-10 0,-13 8 0,-2 4 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6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24575,'5'4'0,"6"-1"0,19-3 0,11 0 0,13 0 0,8 0 0,8 0 0,7 0 0,0 0 0,9 0-879,8 0 879,-40 0 0,-2 0 0,27 0 0,20 0 0,-25 0 0,7 0-284,3 0 284,-15 0 0,-13 0 0,3 0 0,-18 0 0,-1 0 866,-7 0-866,-5 0 297,-6 0-297,0 0 0,-10 0 0,0 0 0,-5 0 0,1 0 0,-4-3 0,-1 2 0,-3-2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8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24575,'0'32'0,"0"-3"0,0 30 0,0-16 0,0 10 0,0-1 0,0 5 0,0 5 0,0-1 0,0-1 0,0-10 0,0 2 0,5-12 0,0 0 0,5-11 0,-5 3 0,2-19 0,-6 8 0,2-13 0,-3 4 0,3-8 0,-2 3 0,2-6 0,-3 2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8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24575,'11'0'0,"6"0"0,6 0 0,4 0 0,6 0 0,-9 0 0,8 0 0,-15 0 0,1 0 0,-3 0 0,-10 0 0,1 0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0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24575,'4'-1'0,"0"10"0,-4 10 0,0 3 0,0 4 0,0-3 0,0 10 0,0-5 0,0 11 0,0-10 0,0 9 0,0 2 0,0-4 0,0 8 0,0-15 0,0 16 0,4-15 0,-3 15 0,3-21 0,-4 7 0,0-13 0,0 4 0,0-6 0,0-3 0,0-2 0,0-3 0,0-1 0,0-6 0,0-6 0,0-17 0,0-8 0,0-10 0,-4 6 0,3-5 0,-4 5 0,5-1 0,0 2 0,0 6 0,0-1 0,0 1 0,0 4 0,0 2 0,0-1 0,0 4 0,0 1 0,0 1 0,4 3 0,0 1 0,4-4 0,0 3 0,0 1 0,1-4 0,2 7 0,-2-3 0,3 4 0,-5 1 0,1-1 0,-1 4 0,1 0 0,-1 4 0,1 0 0,-1 0 0,1 0 0,0 0 0,-1 0 0,1 0 0,-1 0 0,1 0 0,-1 0 0,1 4 0,-1 0 0,-3 7 0,3-2 0,-6 6 0,5-6 0,-5 6 0,3-6 0,-4 2 0,0-3 0,0 7 0,0-6 0,0 6 0,0-7 0,0 3 0,-4-2 0,0 2 0,-8-3 0,4 0 0,-8 0 0,7 0 0,-7 0 0,8-4 0,-8 0 0,7-4 0,-2 0 0,3 0 0,1 0 0,3 0 0,0 0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1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24575,'3'0'0,"2"0"0,7 0 0,4 0 0,-4 0 0,1 0 0,7 0 0,-6 0 0,12 0 0,-8 0 0,3 8 0,1 2 0,-5 6 0,1-2 0,-3 1 0,-2-2 0,0 3 0,-1 1 0,-4 0 0,0-1 0,1 1 0,-1 0 0,0-1 0,1 1 0,-5-1 0,0 6 0,-4-5 0,0 10 0,0-5 0,0 6 0,0-6 0,0 4 0,0-3 0,0 4 0,-4-4 0,-1 3 0,-8-3 0,3 4 0,-7-5 0,7 5 0,-6-13 0,7 9 0,-3-13 0,7 5 0,2-7 0,-1-1 0,0-3 0,-3 0 0,3-4 0,1 0 0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2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5 24575,'-3'-4'0,"-5"5"0,-1 7 0,-3 10 0,3 4 0,-4 1 0,4-2 0,0 6 0,2-8 0,6 8 0,-3-10 0,4-1 0,0 5 0,0-3 0,0 4 0,0-6 0,0 6 0,0-5 0,0 5 0,0-6 0,0 5 0,0-3 0,0 3 0,0-4 0,0 0 0,0-1 0,4 1 0,1 0 0,-1 4 0,4-3 0,-4 3 0,4-4 0,1-1 0,-5 1 0,3-4 0,-2 2 0,3-2 0,0 4 0,4-4 0,1 2 0,4-6 0,4 8 0,-3-8 0,4 4 0,-1-4 0,-3-1 0,3 1 0,-8-1 0,-2 0 0,-3-4 0,-1-1 0,1 1 0,-1-4 0,-2 4 0,-2-4 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4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24575,'16'0'0,"-6"0"0,10 0 0,-8 0 0,1 0 0,7 0 0,-10 0 0,11 0 0,-9 0 0,4 0 0,-4 0 0,-1 0 0,-3 0 0,-1 0 0,1 0 0,-4 3 0,-1 1 0,-3 3 0,0 5 0,0-4 0,0 8 0,0-8 0,0 8 0,0-7 0,0 6 0,-3-6 0,-1 2 0,-4 1 0,0-4 0,0 4 0,0 0 0,0-4 0,0 4 0,4-5 0,-3 1 0,3-1 0,-3 1 0,-1-4 0,4 2 0,-2-5 0,2 6 0,-4-7 0,4 7 0,-3-6 0,6 5 0,-5-5 0,5 6 0,-6-6 0,6 5 0,-2-8 0,3-3 0,3-7 0,6-5 0,0 1 0,7 3 0,-3-3 0,-1 3 0,4 0 0,-7 1 0,6 4 0,-6 0 0,3 3 0,-5-1 0,5 5 0,-4-3 0,4 4 0,-1 0 0,-2 0 0,2 0 0,-3 0 0,-1 0 0,1 0 0,-1 0 0,1 0 0,-1 4 0,-2 0 0,1 3 0,-5 5 0,2 0 0,-3 5 0,0-4 0,0 2 0,0-2 0,0 0 0,0 2 0,0-6 0,0 2 0,0-3 0,0 3 0,0-2 0,-3 2 0,-2 1 0,-2-4 0,-2 8 0,2-8 0,-1 4 0,0-5 0,1 1 0,-1-1 0,4 1 0,-3-4 0,3 3 0,-4-7 0,1 7 0,0-6 0,0 5 0,-1-5 0,5 2 0,-1-3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4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77 24575,'-4'-6'0,"1"-2"0,-1 0 0,3-6 0,-5 12 0,5-9 0,-10 10 0,9-5 0,-9 1 0,7 1 0,-8-3 0,4 6 0,-4-3 0,1 4 0,3 0 0,-7 0 0,6 0 0,-7 0 0,4 4 0,-2 9 0,-2 1 0,6 12 0,-2-8 0,3 8 0,0-4 0,0 6 0,4-1 0,1-5 0,0 5 0,3-10 0,-3 5 0,4-10 0,0 4 0,0-8 0,0 4 0,0-5 0,0 1 0,0-1 0,0 1 0,0-1 0,0 1 0,0-1 0,3-3 0,1-1 0,3-3 0,1 0 0,-1 0 0,0 0 0,5 0 0,1-4 0,4-9 0,0-1 0,0-7 0,0-1 0,-4 8 0,0-6 0,-2 7 0,-2-4 0,3 1 0,-4 3 0,1-3 0,-2 8 0,2-8 0,-2 7 0,-2-2 0,1 3 0,-5 0 0,6 1 0,-7-1 0,4 1 0,-1 2 0,-2-1 0,5 2 0,-5-3 0,2 9 0,-3 4 0,0 9 0,0 7 0,0 0 0,0 5 0,0 1 0,0-6 0,0 4 0,0-8 0,0-1 0,0-2 0,3-6 0,1 2 0,8-3 0,5 1 0,1-5 0,7 0 0,-7-4 0,8 0 0,-3 0 0,4 0 0,0 0 0,-4-7 0,-2-3 0,-4-6 0,-5 3 0,4-3 0,-8 8 0,1 0 0,-6 4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5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24575,'0'29'0,"0"8"0,0 4 0,0 11 0,0 2 0,0 17 0,0-1 0,0 14 0,0-6 0,0-12 0,0-10 0,0-3 0,0-1 0,0 42 0,0-47 0,0 7 0,0-7 0,0-1 0,0-17 0,0-2 0,0-10 0,0-5 0,0-1 0,0-7 0,0 0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6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89 202 24575,'0'12'0,"-4"-4"0,-1 12 0,-3-6 0,0 7 0,3 1 0,-3-4 0,7-1 0,-2-2 0,3-6 0,0 3 0,0-5 0,0-6 0,0-14 0,0-12 0,4-7 0,1-6 0,5 3 0,4-4 0,-3-1 0,3 6 0,-5 1 0,0 5 0,0 6 0,-1 4 0,-3 7 0,-2 3 0,-6 7 0,2 10 0,-6 9 0,2 10 0,-4 4 0,-5 3 0,3 4 0,-4 1 0,10-1 0,-4-5 0,4 4 0,-4-14 0,4 8 0,1-18 0,0 6 0,3-11 0,-3 2 0,1-3 0,2 3 0,-6-2 0,7 2 0,-7-3 0,3-1 0,-1 1 0,2-1 0,3 1 0,-3-4 0,2-1 0,-2-3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55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52 24575,'-4'15'0,"1"-1"0,3-4 0,0-2 0,0 2 0,3-7 0,5 0 0,0-3 0,3 0 0,0-3 0,-3-5 0,0-1 0,3-2 0,-9 3 0,8 1 0,-9-1 0,2 1 0,-3-4 0,0 3 0,0-3 0,-3 7 0,-1 1 0,-8-5 0,4 7 0,-7-6 0,3 7 0,0 0 0,-3 0 0,6 3 0,-2 1 0,4 7 0,-1 1 0,0 4 0,3 4 0,-2-3 0,6 0 0,-2-2 0,3-3 0,0 0 0,0-1 0,0-4 0,0 0 0,3-3 0,1 0 0,3-4 0,0 0 0,0 0 0,0-4 0,1-4 0,-1 0 0,1-7 0,-1 3 0,-2 3 0,-2 2 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7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 24575,'-15'11'0,"7"6"0,-7 1 0,10 3 0,-7-8 0,4 2 0,3-2 0,2 8 0,3-3 0,0 3 0,0-8 0,0-1 0,0-1 0,0-2 0,0 2 0,0-4 0,0 1 0,3-4 0,5-1 0,4-3 0,5 0 0,4 0 0,-3 0 0,8-8 0,-8 2 0,3-11 0,-4 8 0,-4 1 0,-2 1 0,-3 2 0,-1-2 0,1-1 0,-4-4 0,-1 4 0,-3-8 0,0 3 0,0-3 0,0-1 0,0 0 0,0 1 0,0 3 0,-7 1 0,-3 4 0,-2 3 0,-4 2 0,7 3 0,-2 0 0,3 0 0,0 0 0,1 0 0,-1 0 0,1 0 0,-1 0 0,1 3 0,3 5 0,-3 1 0,6 2 0,-2 1 0,3-4 0,0 0 0,0-4 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8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40 107 24575,'-7'3'0,"-1"6"0,0 3 0,0 5 0,3-1 0,1-3 0,4 2 0,0-2 0,0-1 0,0 0 0,0-1 0,0-3 0,0 3 0,4-8 0,8 1 0,2-4 0,12 0 0,-8 0 0,8 0 0,-8-4 0,8-5 0,-8-4 0,3-5 0,-4 2 0,-5 3 0,0-3 0,-4 8 0,0-8 0,-4 7 0,0-7 0,-4 4 0,0-5 0,0 0 0,0 1 0,0-1 0,0 4 0,0 2 0,-7 3 0,-3 0 0,-6 3 0,-1 1 0,0 4 0,-4 0 0,3 0 0,-8 8 0,7 7 0,-3 3 0,8 8 0,-2-8 0,7-1 0,-3-1 0,8-11 0,0 2 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9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16 24575,'6'-9'0,"3"2"0,11 7 0,3 0 0,-1 8 0,0 1 0,5 5 0,-3 2 0,9-1 0,-11 2 0,4-3 0,-8 2 0,3-3 0,-4-4 0,0 3 0,-8-8 0,2 4 0,-7-1 0,0 1 0,-1-1 0,-3 1 0,0-1 0,0 5 0,0 0 0,-3 5 0,-6 5 0,-5 0 0,-5 5 0,-4 2 0,-3 5 0,-4-3 0,-2 11 0,1-5 0,5-1 0,-4 0 0,11-9 0,0-4 0,2-1 0,8-10 0,1 0 0,1-5 0,6 1 0,-2-1 0,0 1 0,-1-4 0,-4-1 0,4-3 0,1 0 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0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24575,'0'23'0,"0"2"0,0 7 0,0 2 0,0 12 0,0-5 0,0 5 0,0-6 0,0 0 0,0-6 0,0 5 0,0-19 0,0 10 0,0-16 0,0 3 0,0-5 0,0-5 0,0-3 0,0 0 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0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24575,'16'0'0,"7"0"0,1 0 0,13 0 0,-8 0 0,5-4 0,5 3 0,-11-3 0,11 4 0,-10 0 0,3 0 0,-9 0 0,3 0 0,-8 0 0,-1 0 0,-1 0 0,-8 0 0,4 0 0,-5 0 0,-3 0 0,0 0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2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24575,'0'9'0,"0"7"0,0 24 0,0-1 0,0 7 0,0 1 0,0 1 0,0 11 0,0-16 0,0 4 0,0-8 0,0-11 0,0 0 0,0-11 0,0-1 0,0-8 0,0 4 0,0-11 0,0-14 0,0-1 0,0-15 0,0 12 0,8-10 0,2 10 0,8-10 0,-2 9 0,7-4 0,-6 5 0,5 3 0,-1-2 0,-3 6 0,3 1 0,-4 6 0,-4 3 0,-2 0 0,1 0 0,-4 0 0,4 0 0,-5 0 0,-3 3 0,0 1 0,-4 8 0,0 5 0,0 1 0,0 3 0,0 0 0,0-3 0,0 8 0,0-8 0,-8 0 0,2-2 0,-5-8 0,3 4 0,-4-4 0,3 0 0,-2-1 0,-1 1 0,3-4 0,-14 4 0,13-7 0,-13 2 0,14-3 0,-2 0 0,3 0 0,0 0 0,1 0 0,-1 0 0,1 0 0,0 0 0,3 0 0,1 0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2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24575,'0'5'0,"0"6"0,0 25 0,0-6 0,0 36 0,0-14 0,0 6 0,0 23 0,0-45 0,0 44 0,0-30 0,0 12 0,0-8 0,0 5 0,0-16 0,0 15 0,0-22 0,0 8 0,0-10 0,0-4 0,0-3 0,0-11 0,0-3 0,0-2 0,0-3 0,0-1 0,0-2 0,0-2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3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88 24575,'0'1'0,"0"3"0,0 14 0,0-5 0,0 3 0,0-8 0,0 8 0,0-4 0,0 0 0,0-2 0,0-3 0,3-3 0,1 0 0,8-4 0,0 0 0,5 0 0,0 0 0,-5 0 0,4 0 0,-3-4 0,8-1 0,-3-7 0,3-2 0,-8-3 0,3 4 0,-7-2 0,3 6 0,-4-7 0,-1 7 0,-2-2 0,-2 3 0,-3-4 0,0 4 0,0-4 0,0 5 0,-3-1 0,-5-4 0,-5 7 0,-4-6 0,0 10 0,1-3 0,-1 4 0,-4 0 0,3 0 0,-4 0 0,6 0 0,3 0 0,2 0 0,3 0 0,0 0 0,4 3 0,1-2 0,3 2 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4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12 0,0-4 0,0 3 0,0-4 0,0-1 0,0-4 0,0-6 0,0-5 0,0-1 0,0-3 0,0 1 0,0-6 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5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24575,'0'7'0,"0"0"0,0 1 0,0-1 0,0 5 0,0 1 0,0-1 0,0 4 0,0-4 0,0 1 0,0 3 0,0-8 0,0 8 0,0-8 0,0 4 0,0-5 0,0 1 0,0-7 0,0 1 0,0-5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57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359 542 24575,'-10'-3'0,"-2"-4"0,-9 6 0,4-2 0,-8 3 0,3 0 0,-4 0 0,-6 0 0,4 13 0,-1 7 0,0 15 0,9 3 0,-4-4 0,6 3 0,3-4 0,2 0 0,4-2 0,4-5 0,1 0 0,4-4 0,0-2 0,0-4 0,0 0 0,7-3 0,6-2 0,9-2 0,10 0 0,-5-4 0,4-1 0,-4-4 0,-1 0 0,1-13 0,0-3 0,2-12 0,-5-5 0,0-1 0,-5-4 0,0-6 0,1-2 0,-4-5 0,-1-15 0,-4 4 0,-4 1 0,-2 4 0,-5 5 0,0-7 0,0-1 0,0 2 0,0 12 0,0 2 0,0 11 0,0-1 0,-4 16 0,0 0 0,-3 14 0,0 0 0,-1 4 0,1 0 0,0 4 0,-6 13 0,8 2 0,-8 24 0,8-9 0,-1 16 0,2-5 0,4 13 0,0-5 0,0 12 0,0-12 0,0 5 0,0-12 0,4 4 0,5-16 0,5 3 0,4-6 0,3-7 0,-2 2 0,7-4 0,-4-8 0,5 8 0,-1-13 0,12 8 0,-9-7 0,9 2 0,-24-7 0,-2-1 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6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24575,'0'11'0,"0"1"0,3 1 0,5 2 0,2 2 0,5 1 0,-1 3 0,3 1 0,5-8 0,-8 7 0,7-8 0,-8 4 0,8 0 0,-7 0 0,7 0 0,-12-4 0,6 3 0,-10-8 0,7 8 0,-8-8 0,0 4 0,3-8 0,-6 3 0,6-3 0,-7 3 0,4 1 0,-4-1 0,3 1 0,-2-1 0,2 1 0,-3 3 0,0-2 0,0 2 0,0 1 0,0-3 0,0 6 0,0-2 0,-3 3 0,-6 1 0,0 0 0,-4 4 0,1-3 0,-2 8 0,-4 2 0,-1 1 0,-6 11 0,5-11 0,-5 5 0,7-7 0,0 1 0,0-6 0,5-5 0,1-5 0,8-5 0,-3 1 0,6-1 0,-2 1 0,0-4 0,2-9 0,-2 4 0,3-7 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6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53 24575,'0'-7'0,"0"-4"0,0 3 0,0-3 0,0 3 0,-3 4 0,-5 1 0,0 3 0,-3 0 0,-1 0 0,3 0 0,-2 0 0,-1 7 0,-1 3 0,0 11 0,-3-3 0,6 8 0,-3-3 0,4 4 0,0-5 0,0 5 0,4-5 0,1 1 0,4-2 0,0-4 0,0-1 0,0-3 0,0-1 0,0-5 0,0 1 0,0-1 0,4 1 0,0-4 0,3-1 0,1-3 0,-1 0 0,1 0 0,-1 0 0,5 0 0,1-7 0,-1-3 0,4-6 0,-7-1 0,3 0 0,-3-4 0,-1 3 0,1-3 0,-1 4 0,1 0 0,-1 5 0,0-4 0,-1 7 0,-2-2 0,2 3 0,-7 0 0,4 1 0,-1 2 0,-2 5 0,1 4 0,-2 3 0,0 1 0,0-1 0,0 5 0,0 0 0,0 5 0,0 0 0,0-1 0,4 1 0,0-5 0,5 4 0,-2-7 0,5 3 0,-3-5 0,6-2 0,-2-2 0,3-3 0,1 0 0,0 0 0,-1 0 0,1 0 0,0-4 0,-1 0 0,-3-4 0,3-1 0,-8 2 0,4 2 0,-5-2 0,0 6 0,1-6 0,-4 7 0,-1-4 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7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25 0,0-2 0,0 17 0,0-1 0,0 11 0,0 6 0,0 2 0,0 13 0,0-31 0,0 14 0,0-13 0,0 3 0,0-1 0,0-12 0,0-12 0,0-14 0,0 0 0,0-14 0,0 1 0,0-2 0,0-6 0,0-2 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8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85 24575,'-4'11'0,"0"1"0,-5 5 0,4-4 0,2 2 0,3-2 0,0-1 0,0 4 0,0-4 0,0 1 0,0 3 0,0-4 0,0 1 0,0-2 0,0-3 0,0 4 0,0-4 0,0 3 0,7-7 0,2 0 0,7-4 0,5 0 0,-3 0 0,3 0 0,0 0 0,-3-4 0,4-4 0,-6-5 0,-2-9 0,1 4 0,-1-8 0,0 3 0,-1 1 0,-4-5 0,-1 9 0,1-3 0,-5 4 0,0 0 0,-4 1 0,0 3 0,0 1 0,0 5 0,-4-5 0,0 7 0,-8-7 0,-1 11 0,-4-2 0,1 3 0,-1 0 0,0 0 0,0 0 0,1 0 0,-1 0 0,0 7 0,0 2 0,1 8 0,-1 0 0,8-5 0,1-3 0,8-6 0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9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24575,'0'19'0,"0"2"0,0 12 0,0 2 0,0 11 0,0-5 0,0 5 0,0-6 0,0-6 0,0-6 0,0-7 0,0-4 0,0-5 0,0 0 0,0-8 0,0-1 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0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97 24575,'0'11'0,"0"2"0,0 8 0,0-3 0,0 8 0,0-8 0,0 8 0,0-8 0,0 3 0,4-4 0,4-4 0,5-1 0,8-3 0,2-1 0,4 1 0,-4 0 0,3-4 0,-3-1 0,-1-4 0,0 0 0,-1 0 0,-7 0 0,6-4 0,-11-4 0,3-5 0,-3-9 0,0-1 0,0-10 0,-4 4 0,0-9 0,-5 9 0,0-4 0,0 6 0,0-1 0,0 5 0,0 6 0,0 5 0,-4 5 0,-4 2 0,-5 2 0,-4 3 0,1 0 0,-6 0 0,4 0 0,-3 0 0,4 7 0,0 3 0,0 11 0,3 2 0,-2-1 0,6 0 0,1-13 0,6-2 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1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24575,'0'11'0,"8"-2"0,-3 11 0,11-6 0,2 8 0,0-5 0,10 6 0,-6-4 0,2 4 0,8-4 0,-17-2 0,11-3 0,-17-2 0,3-4 0,-5-4 0,-3 2 0,-1-1 0,-3 9 0,0 5 0,-3 1 0,-12 8 0,4 0 0,-17 3 0,12 8 0,-14-3 0,13-1 0,-7 5 0,14-16 0,-8 7 0,12-13 0,-5 0 0,6-3 0,1-6 0,0 2 0,1-7 0,-1 0 0,-8-4 0,7 0 0,-2 0 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1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7 0,0 18 0,0-14 0,0 25 0,0-21 0,0 16 0,0-11 0,0 0 0,0-3 0,0-9 0,0-1 0,0-7 0,0-8 0,0-2 0,0-3 0,0-4 0,0-1 0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2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24575,'19'0'0,"16"0"0,-10 0 0,20 0 0,-16 0 0,9 0 0,-4 0 0,1 0 0,-3 0 0,1 0 0,-9 0 0,-1 0 0,-11 0 0,-1 0 0,-6-3 0,3 2 0,-8-2 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3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24575,'4'6'0,"-1"13"0,-3 4 0,0 15 0,0-3 0,0 4 0,0 1 0,0-1 0,0 1 0,0 0 0,0-6 0,0 5 0,0-11 0,0 5 0,0-14 0,0 1 0,0-12 0,0 4 0,0-4 0,0-7 0,0-11 0,8-8 0,2-10 0,8 1 0,6-2 0,-5 2 0,4 3 0,-5-2 0,3 7 0,-2-3 0,2 9 0,-8 1 0,2 7 0,-6-2 0,7 7 0,-8-4 0,4 4 0,-5 0 0,1 0 0,-1 0 0,1 0 0,0 8 0,-4 6 0,-1 14 0,-3 0 0,0 5 0,0-5 0,0 5 0,0-5 0,0 1 0,0-3 0,0-8 0,0-1 0,-3-1 0,-2-8 0,-3 4 0,1-5 0,-5 1 0,4 0 0,-8 0 0,3 0 0,-4-4 0,-16 0 0,7-4 0,-9 0 0,9 0 0,8-4 0,-3-4 0,8-1 0,1-3 0,8 5 0,-3-1 0,6 0 0,-2 1 0,3-1 0,0 1 0,0-1 0,0 4 0,0 1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58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0 258 24575,'0'-54'0,"0"9"0,0 14 0,4 4 0,1 1 0,3 4 0,4 2 0,-3 4 0,2 7 0,-3 2 0,-1 7 0,-3 10 0,-1-1 0,-3 25 0,0 16 0,0 5 0,0 10 0,-5-14 0,4 1 0,-8-7 0,8-1 0,-3-11 0,4-2 0,0-13 0,0 2 0,0-12 0,7 0 0,6-5 0,14-3 0,0-8 0,12-12 0,-11-5 0,14-22 0,-11 6 0,10-8 0,-9-1 0,3 8 0,-4-3 0,-7 10 0,-4 2 0,-7 7 0,-5 4 0,0 2 0,0 7 0,-4 2 0,-1 4 0,-3 0 0,-3 0 0,-5 3 0,3 1 0,-2 3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4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24575,'0'8'0,"0"-1"0,0 38 0,0-6 0,0 16 0,0-3 0,0-4 0,0 28 0,0-28 0,0 40 0,0-48 0,0 26 0,0-19 0,0-4 0,0 1 0,0-10 0,0-4 0,0 2 0,0-10 0,0 1 0,0-6 0,0-5 0,0-5 0,-4-3 0,0-1 0,-8-3 0,7 0 0,-2 0 0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4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24575,'0'11'0,"0"-2"0,0 6 0,0 3 0,0 4 0,0 6 0,0 11 0,0-9 0,0 14 0,0-9 0,0 4 0,0 1 0,0-5 0,0-3 0,0-9 0,0-2 0,0-8 0,0-2 0,0-3 0,0-4 0,0-1 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5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 24575,'0'16'0,"0"-3"0,0 14 0,0-14 0,0 13 0,0-13 0,0 5 0,0-3 0,0-6 0,0 2 0,0-3 0,0-1 0,3-3 0,5-1 0,0-3 0,8 0 0,-7 0 0,6 0 0,-2 0 0,3 0 0,-3-3 0,3-2 0,-4-3 0,1-4 0,-1-1 0,0-4 0,-3 0 0,3 1 0,-4 3 0,1-3 0,-5 3 0,0-3 0,-4-1 0,0 0 0,0 0 0,0 1 0,0 3 0,0 1 0,-4 5 0,-4-1 0,-1 3 0,-6 2 0,2 3 0,0 0 0,-3 0 0,4 0 0,-5 0 0,0 0 0,4 3 0,-2 2 0,6 2 0,-3 1 0,8 0 0,-3-1 0,7 1 0,-7-4 0,6 2 0,-2-5 0,3 3 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6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24575,'0'2'0,"0"9"0,0 11 0,0 1 0,0 8 0,0-7 0,0 20 0,0-13 0,0 20 0,0-16 0,0 1 0,0-4 0,0-14 0,0 3 0,0-8 0,0-2 0,0-3 0,0-10 0,0-4 0,0-10 0,0 0 0,0-6 0,0 12 0,0-3 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7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24575,'6'-4'0,"3"4"0,6 5 0,3 12 0,3-6 0,8 11 0,1-3 0,3-3 0,1 7 0,-10-9 0,13 6 0,-13-3 0,4-2 0,-2-2 0,-8-1 0,4 1 0,-10 0 0,0-2 0,-5-3 0,1-1 0,-1 1 0,1 0 0,-4-1 0,3-3 0,-7 3 0,4-3 0,-4 3 0,0 1 0,0-1 0,0 5 0,0 5 0,0 1 0,0 8 0,0-3 0,-9 4 0,-1 6 0,-10 1 0,1 0 0,-6 6 0,5-11 0,-5 11 0,1-10 0,8 3 0,-6-9 0,12 2 0,-6-12 0,10 2 0,-5-8 0,10 0 0,-2-1 0,0-3 0,-1 0 0,-4-4 0,1-8 0,-2-11 0,4 7 0,1-6 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8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24575,'0'15'0,"0"10"0,0 4 0,0 5 0,0 11 0,0 11 0,0-5 0,0 23 0,0-25 0,0 19 0,0-13 0,0 5 0,0-13 0,0-1 0,0-6 0,0-10 0,0-3 0,0-11 0,0-3 0,0-2 0,0-3 0,0-13 0,0-7 0,0-12 0,0-9 0,0-7 0,0-2 0,0-4 0,0 7 0,0 4 0,0 3 0,0 4 0,0 1 0,0-1 0,0 5 0,0 2 0,4 4 0,0 0 0,1 1 0,2-1 0,-2 4 0,-1-2 0,3 2 0,-3 0 0,1 2 0,2 3 0,-3 1 0,0-1 0,3 0 0,-3 1 0,3-1 0,1 0 0,0-3 0,-1 2 0,1-3 0,-1 5 0,5-1 0,-4 0 0,8 0 0,-8 0 0,7 0 0,-2 4 0,-1 1 0,-1 3 0,-3 0 0,3 0 0,-2 0 0,2 0 0,-3 0 0,3 0 0,-2 0 0,2 0 0,-3 3 0,-1 1 0,-3 4 0,0 3 0,-4-2 0,0 6 0,0-2 0,0 3 0,0 1 0,0 0 0,-8-1 0,-1-3 0,-8 3 0,1-3 0,-1-1 0,0 0 0,1-3 0,3-1 0,-3 0 0,4 0 0,-8 0 0,6-4 0,-5-1 0,10-3 0,-6 0 0,6 0 0,-2 0 0,3 0 0,0-3 0,1 2 0,2-6 0,2 3 0,3 0 0,0 1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9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1 24575,'-20'20'0,"-6"13"0,1-2 0,-1 8 0,2-5 0,0 6 0,-3 3 0,0 9 0,1-9 0,5 9 0,1-11 0,3 5 0,3-7 0,4-4 0,5 9 0,1-14 0,4 9 0,0-6 0,0-4 0,0 3 0,0 1 0,7-9 0,3 8 0,19-8 0,-4 0 0,16 7 0,-7-11 0,-2 9 0,0-13 0,-9 5 0,4-11 0,-4 3 0,-2-5 0,-8 0 0,-2 0 0,-3 0 0,-1-4 0,1-1 0,-1-3 0,-3 0 0,-1 0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0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24575,'4'-1'0,"0"10"0,-4 5 0,0 12 0,0-3 0,0 4 0,0 6 0,0-5 0,0 11 0,0-10 0,0 15 0,0-13 0,0 8 0,0-6 0,0-5 0,0 5 0,0-11 0,0-1 0,0-8 0,0-1 0,0-5 0,0 1 0,0-1 0,0-3 0,0 0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0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24575,'15'0'0,"5"0"0,3 0 0,-1 0 0,4 0 0,-8 0 0,4 0 0,-6 0 0,-3 0 0,-2 0 0,-7 0 0,-1 0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1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3 254 24575,'4'6'0,"-1"3"0,-3 11 0,0-2 0,0 3 0,0 1 0,0 6 0,0 0 0,0 5 0,0 0 0,0-5 0,0 11 0,0-11 0,0 0 0,0-6 0,0-10 0,0-1 0,0-3 0,0-26 0,-4-2 0,3-30 0,-4 9 0,5-11 0,0 4 0,0 1 0,0-6 0,0 12 0,0-5 0,4 11 0,1 2 0,5 6 0,-2 4 0,1 2 0,3 4 0,1 4 0,0-3 0,2 7 0,-2-3 0,0 4 0,2 3 0,3-2 0,-5 6 0,8-3 0,-9 4 0,5 0 0,0 0 0,-5 0 0,0 0 0,-5 0 0,1 3 0,0 10 0,-3 1 0,-1 7 0,-4-4 0,0 4 0,0-3 0,0 8 0,0-9 0,-5 10 0,1-10 0,-9 1 0,-7 1 0,-3-8 0,-3 5 0,1-8 0,7-3 0,-4-1 0,5-4 0,1 0 0,3 0 0,1 0 0,8 0 0,1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59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24575,'0'29'0,"0"42"0,0-12 0,0 34 0,0-46 0,0 31 0,0-26 0,0 17 0,0-13 0,0-10 0,0 5 0,0-5 0,0-8 0,0-1 0,0-14 0,0 3 0,0-14 0,0 3 0,0-7 0,0 3 0,0-5 0,0 1 0,0 0 0,0-3 0,0-1 0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2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8 24575,'3'-4'0,"5"0"0,0 4 0,7 8 0,-5 11 0,2 0 0,2 13 0,-9-4 0,8 1 0,-8 9 0,5-3 0,0 4 0,-1-4 0,-4 3 0,-1-9 0,-4 3 0,0-4 0,0 4 0,0-3 0,0 10 0,-4-11 0,-5 5 0,-6 0 0,-3-4 0,-2 9 0,2-14 0,-1 8 0,6-14 0,-4 3 0,8-4 0,-3-1 0,4-3 0,0-2 0,4-3 0,0-1 0,1 1 0,2-4 0,-2 0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3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24575,'7'0'0,"4"0"0,2 0 0,3 0 0,-3 0 0,2 0 0,-2 0 0,0 0 0,-2 0 0,-4 0 0,1 0 0,-4 3 0,-1 5 0,-3 9 0,-8 6 0,2-1 0,-11 4 0,7-8 0,-3 4 0,5-10 0,0 0 0,1-5 0,3 1 0,0-1 0,1-3 0,2 3 0,-2-3 0,3 3 0,3-3 0,5-1 0,4-3 0,9 0 0,2 0 0,4 0 0,-4 0 0,3 0 0,-8 0 0,3 0 0,-8 0 0,2 0 0,-6 0 0,2 0 0,-3 0 0,-1 0 0,0 0 0,-3 0 0,-1 0 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8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28 356 24575,'0'20'0,"0"1"0,0 2 0,0 3 0,0-3 0,0 10 0,0-5 0,0 0 0,0 4 0,0-13 0,0 8 0,0-10 0,0-5 0,0 0 0,0-5 0,-3-6 0,2-11 0,-7-13 0,7-6 0,-8-10 0,8-16 0,-3 15 0,4-25 0,0 24 0,0-7 0,0-3 0,0 15 0,0-9 0,0 16 0,0 1 0,3 7 0,2 4 0,3 0 0,1 0 0,-1 5 0,3-4 0,2 7 0,0-3 0,2 4 0,-2 0 0,4 3 0,-1 1 0,1 4 0,4 0 0,-3 0 0,3 0 0,-8 0 0,3 0 0,-8 0 0,4 4 0,-5 0 0,1 7 0,-4-2 0,0 7 0,-4 4 0,0-6 0,0 9 0,0-11 0,-4 5 0,-4 0 0,-5-4 0,-4 2 0,0-5 0,0 2 0,1-4 0,3 0 0,-3 0 0,8-4 0,-4 0 0,4-4 0,1 0 0,3-6 0,1 4 0,3-4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9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2 24575,'-9'-1'0,"-2"16"0,-8 0 0,-6 29 0,-1-12 0,8 9 0,-5-1 0,11 0 0,-4 8 0,1-1 0,9 6 0,1-12 0,5 5 0,0 7 0,0-10 0,0 10 0,0-19 0,0 11 0,5-9 0,10 11 0,6-11 0,11 6 0,-3-16 0,1 3 0,-3-11 0,0-4 0,-8-1 0,1-5 0,-7-4 0,-1 0 0,0-4 0,-5 0 0,-3 0 0,0 0 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0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24575,'0'4'0,"0"2"0,0 15 0,0 7 0,0 1 0,0 9 0,0 3 0,0 0 0,0 5 0,0 0 0,0-10 0,0 9 0,0-21 0,0 7 0,0-17 0,0 2 0,0-8 0,0-4 0,0-1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0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24575,'10'0'0,"2"0"0,4 0 0,10 0 0,-6 0 0,17 0 0,-8 0 0,6 0 0,-3 0 0,-4 0 0,-6 0 0,0 0 0,-10 0 0,0 0 0,-8 0 0,-1 0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1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23 181 24575,'4'2'0,"-1"8"0,-3 3 0,0 12 0,0-7 0,0 15 0,0 1 0,0 1 0,0 3 0,0-9 0,0 9 0,0-3 0,0 4 0,0-4 0,0-3 0,0-9 0,0 3 0,0-12 0,0 2 0,0-9 0,0 0 0,0-9 0,-4-8 0,-2-17 0,-3-7 0,3-12 0,2 5 0,4-12 0,0 6 0,0-1 0,0 2 0,0 6 0,0 0 0,0 6 0,0 6 0,0 1 0,4 5 0,0-1 0,9 2 0,0 4 0,3 4 0,1-3 0,0 7 0,-1-7 0,1 6 0,0 2 0,-5 1 0,4 6 0,-4-2 0,1 3 0,3 0 0,-8 0 0,4 0 0,-5 0 0,1 3 0,0 5 0,-4 5 0,0 8 0,-4 2 0,0-1 0,0 4 0,0-8 0,-5 8 0,-3 0 0,-5-7 0,-1 4 0,-1-14 0,2 7 0,0-7 0,-7-1 0,6-4 0,-8-4 0,9 0 0,-2 0 0,2 0 0,0 0 0,5 0 0,5 0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2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24575,'3'-4'0,"5"1"0,0 3 0,7 0 0,-7 0 0,4 3 0,-1 5 0,3 10 0,-1 4 0,0 1 0,-4 3 0,4 2 0,-7 1 0,12 9 0,-16-14 0,11 13 0,-11-18 0,2 13 0,-4-9 0,0 4 0,0-4 0,-5 8 0,0-7 0,-8 9 0,-2 0 0,0-4 0,-2-1 0,7-7 0,-2-8 0,5-2 0,2-3 0,2-1 0,0 1 0,-1-4 0,-1-1 0,2-3 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3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24575,'6'-5'0,"3"2"0,6 3 0,2 0 0,-1 0 0,1 0 0,0 0 0,-5 0 0,0 0 0,-5 0 0,0 0 0,-2 3 0,-2 10 0,-3 1 0,-4 12 0,3-3 0,-12 4 0,3 0 0,-8 1 0,4-6 0,1-1 0,5-8 0,4-1 0,-3-5 0,6 1 0,-6-1 0,6 1 0,1-4 0,4-1 0,7-3 0,2 0 0,8 0 0,2 0 0,4 0 0,0 0 0,0 0 0,1 0 0,-1 0 0,0 0 0,-4 0 0,-2 0 0,-8 0 0,-2 0 0,-3 0 0,-1 0 0,1 0 0,-4 0 0,-1 0 0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5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216 134 24575,'0'-7'0,"-4"0"0,-5-12 0,0 2 0,-3 0 0,3 0 0,-3 4 0,3 2 0,-6-2 0,3 8 0,-5-2 0,5 7 0,-4 0 0,8 0 0,-4 0 0,0 0 0,7 12 0,-10-2 0,13 16 0,-9-3 0,10 4 0,-7 0 0,7 6 0,-4-9 0,5 8 0,0-14 0,0 3 0,0-4 0,0-5 0,0 0 0,0-5 0,0 1 0,4-4 0,0-1 0,4-3 0,-1 0 0,1 0 0,-1 0 0,1-7 0,4-2 0,-3-13 0,8-1 0,-3-4 0,5-6 0,0-2 0,-4 1 0,3 1 0,-8 6 0,3 4 0,-5 5 0,0 7 0,0 3 0,-1 4 0,-3 7 0,0 5 0,-4 13 0,3-4 0,-2 5 0,7-5 0,-4-1 0,4-3 0,4 2 0,-3-6 0,6 3 0,3-8 0,-1 0 0,5-4 0,-1 0 0,-3 0 0,8 0 0,-7-13 0,7 2 0,-7-10 0,2 3 0,-12 9 0,-1 1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0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1500 1 24575,'-60'4'0,"33"-1"0,-50-3 0,27 0 0,15 0 0,-48 0 0,57 0 0,-59 0 0,35 0 0,-17 0 0,9 0 0,1 0 0,3 0 0,-4 0 0,7 0 0,-1 0 0,1 0 0,-1 0 0,7 0 0,6 0 0,2 0 0,9 0 0,-8 0 0,8 0 0,1 0 0,2 0 0,3 0 0,0 0 0,6 3 0,-4 1 0,7 4 0,-8 0 0,9-3 0,-3 2 0,7-6 0,-3 6 0,3-3 0,1 0 0,0 2 0,-1-2 0,1 3 0,-4-3 0,3 2 0,-3-5 0,4 2 0,3-12 0,1 6 0,3-6 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5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24575,'0'22'0,"0"-3"0,0 32 0,0-7 0,0 4 0,0 3 0,0 23 0,0-24 0,0 40 0,0-46 0,0 17 0,0 0 0,0-12 0,0 10 0,0-23 0,0 15 0,0-26 0,0 13 0,0-20 0,0 4 0,0-10 0,0 0 0,0-8 0,0-1 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6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20 191 24575,'0'2'0,"0"4"0,0 5 0,3-2 0,2 1 0,11-8 0,-6 9 0,11-10 0,-9 6 0,5-3 0,0 1 0,-1-1 0,-3-4 0,-2 0 0,1 0 0,-4 0 0,4 0 0,-5 0 0,1 0 0,0-8 0,0-1 0,0-8 0,-3 0 0,-2-4 0,1 3 0,-3-3 0,3-1 0,-4 4 0,0-3 0,0 4 0,0 0 0,0 5 0,-4-4 0,-1 7 0,-3-2 0,-3 6 0,2 2 0,-7 3 0,4 0 0,-5 0 0,-5 0 0,5 4 0,-10 5 0,9 4 0,-4 9 0,5-4 0,-1 8 0,5-8 0,4 3 0,5-4 0,4-5 0,0 4 0,0-11 0,0 2 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7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1 124 24575,'0'11'0,"0"-1"0,0-2 0,0-1 0,0 1 0,0-1 0,0 1 0,0 0 0,6-1 0,-1-3 0,10-1 0,-3-3 0,10 0 0,-5 0 0,10 0 0,-9 0 0,3 0 0,-4-4 0,4-1 0,-3-7 0,3-1 0,-8 0 0,-1-3 0,-5 8 0,2-8 0,-1 3 0,0 1 0,-4-4 0,-1 7 0,-3-6 0,0 2 0,0 0 0,-3 2 0,-1 3 0,-13 4 0,3 0 0,-7 4 0,-1 0 0,4 0 0,-3 0 0,4 0 0,0 0 0,1 0 0,-1 4 0,4 4 0,1 5 0,4 0 0,0-2 0,4 1 0,0-4 0,4 4 0,0-5 0,0 1 0,0-4 0,0 0 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8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24575,'0'4'0,"0"2"0,0 15 0,0 7 0,0 7 0,0 5 0,0-1 0,0-5 0,0-1 0,0-10 0,0-2 0,0-8 0,0-2 0,0-7 0,0-1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8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24575,'16'15'0,"3"1"0,8-1 0,-4 6 0,3-6 0,-1 12 0,2-7 0,2 3 0,5 2 0,-9-2 0,3 2 0,-10-7 0,-2-3 0,-3-2 0,-1 0 0,1 7 0,-5-10 0,4 6 0,-8-9 0,0 1 0,-4-1 0,0 1 0,0 8 0,0-2 0,0 24 0,-9-7 0,-3 21 0,-4-11 0,-12 35 0,11-35 0,-13 40 0,10-37 0,-3 16 0,3-12 0,4-8 0,2-12 0,5-6 0,5-10 0,-4 0 0,8-5 0,-4 1 0,4-1 0,-3-3 0,-4 0 0,-3-22 0,2 13 0,4-12 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9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24575,'0'20'0,"0"-3"0,0 14 0,0-1 0,0 10 0,0-1 0,0 7 0,0-4 0,0 10 0,0-11 0,0 5 0,0-6 0,0-6 0,0-6 0,0-6 0,0-6 0,0-3 0,0-2 0,0-7 0,0-1 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0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24575,'20'0'0,"-3"0"0,9 0 0,-4 0 0,6 0 0,-1 0 0,0 0 0,1 0 0,-6 0 0,10 0 0,-8 0 0,4 0 0,-2 0 0,-8 0 0,3 0 0,-4 0 0,-1 0 0,-3 0 0,-2 0 0,-3 0 0,-1 0 0,-2 0 0,-2 0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1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24575,'0'2'0,"0"8"0,0 30 0,0 4 0,0 5 0,0 2 0,0 14 0,0-17 0,0 32 0,0-36 0,0 17 0,0 0 0,0-12 0,0-1 0,0-10 0,0-9 0,0 4 0,0-11 0,0-5 0,0-5 0,0-5 0,0 1 0,0-7 0,0-6 0,0-7 0,0-10 0,0-1 0,0 1 0,0-5 0,4 5 0,1-6 0,13 0 0,-2 0 0,6 4 0,0 2 0,-4 5 0,8-1 0,-8 5 0,4-4 0,-1 8 0,-3 0 0,3 1 0,-4 7 0,-5-2 0,4 3 0,-8 0 0,8 0 0,-8 0 0,4 7 0,-7 7 0,-2 4 0,-3 8 0,0 2 0,0 1 0,0 9 0,0-9 0,0 4 0,-7-11 0,1 4 0,-6-12 0,0 6 0,3-11 0,-3 3 0,1-5 0,-2 1 0,-4 1 0,1-5 0,-6 0 0,4-4 0,-3 0 0,4 0 0,0 0 0,-8 0 0,6 0 0,-1-4 0,8-4 0,3-5 0,5-3 0,0-1 0,4 0 0,0 1 0,0-1 0,0 0 0,0 8 0,0 1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2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24575,'0'5'0,"0"2"0,0 28 0,0-10 0,0 41 0,0-14 0,0 7 0,0 22 0,0-34 0,0 53 0,0-52 0,0 32 0,0-29 0,0 10 0,0 0 0,0-14 0,0 5 0,0-17 0,0 5 0,0-18 0,0 0 0,0-10 0,0 0 0,0-5 0,0-3 0,0-1 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2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24575,'0'3'0,"0"8"0,0 12 0,0 0 0,0 8 0,0-1 0,0 4 0,0 5 0,0-5 0,0 0 0,0-1 0,0-10 0,0 3 0,0-13 0,0 4 0,0-6 0,0-2 0,0 2 0,0-7 0,0-1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2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258 675 24575,'-7'0'0,"0"0"0,0 0 0,0 0 0,0-3 0,0 2 0,0-2 0,-5-1 0,4 3 0,-7-2 0,3 3 0,-4 0 0,0 0 0,-4 0 0,2 0 0,-2 0 0,3 11 0,4 4 0,0 16 0,8-3 0,-8 9 0,11-15 0,-6 14 0,8-13 0,0 8 0,0-9 0,0-2 0,0-4 0,0 0 0,0-4 0,7 0 0,2-5 0,11-2 0,2-2 0,4-3 0,11 0 0,-1-13 0,10-9 0,-4-21 0,-5-5 0,0-5 0,-10-5 0,4-2 0,-8 0 0,-1-5 0,-8 12 0,-3-12 0,-5 12 0,-1-5 0,-5 6 0,0 6 0,0 2 0,0 6 0,0 0 0,0 5 0,0 2 0,0 9 0,-4 1 0,4 9 0,-7 1 0,3 7 0,-3 1 0,0 3 0,-1 7 0,4 6 0,-4 27 0,6-10 0,-7 25 0,8 8 0,-4-12 0,5 21 0,0-20 0,0 1 0,0 5 0,0-7 0,0-5 0,4-2 0,1-11 0,14 4 0,-5-13 0,14 8 0,-6-14 0,5 5 0,0-10 0,-6-1 0,4-3 0,-8-1 0,4-3 0,-5-2 0,0-3 0,-4 0 0,2-3 0,-5-5 0,3-9 0,0-5 0,-1-22 0,2 2 0,2-16 0,-4 13 0,5-27 0,-10 27 0,4-34 0,-9 32 0,4-11 0,-5 12 0,0 2 0,0 11 0,0 2 0,0 13 0,0-2 0,0 12 0,0-3 0,-3 7 0,0 0 0,-4 4 0,-1 4 0,4 8 0,-3 6 0,2 13 0,-4 2 0,3 5 0,-2 0 0,7 6 0,-3-5 0,4 11 0,0-10 0,0 10 0,0-5 0,0 1 0,0 4 0,0-11 0,4 11 0,1-10 0,5 4 0,4-6 0,1 0 0,2-10 0,1 2 0,-5-13 0,2 0 0,-2-6 0,3-3 0,0-3 0,-4-2 0,3-3 0,2-12 0,2-9 0,3-7 0,-3-9 0,0 4 0,-5 0 0,3 2 0,-11 16 0,2 3 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3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24575,'0'3'0,"0"8"0,0 7 0,0 14 0,0-3 0,0 11 0,0 0 0,0-6 0,0-1 0,0-6 0,0 0 0,0-4 0,0-6 0,0-2 0,0-10 0,0 2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4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85 24575,'0'11'0,"0"1"0,0 4 0,0 0 0,0 0 0,0-3 0,0 7 0,0-10 0,0 10 0,0-11 0,0 7 0,0-8 0,0 8 0,0-4 0,0 4 0,0-4 0,8 0 0,-3-5 0,7-2 0,-5-2 0,5-3 0,0 0 0,5 0 0,0 0 0,-1 0 0,1-4 0,-1-1 0,-3-3 0,3-4 0,-4 3 0,1-2 0,-1-1 0,-4-1 0,0-4 0,-4 0 0,0-4 0,-4-2 0,0-4 0,0 0 0,0 4 0,0-3 0,0 8 0,-3 0 0,-2 3 0,-7 6 0,4-3 0,-8 7 0,3 2 0,0 3 0,-7 0 0,6 0 0,-7 0 0,4 0 0,0 7 0,4 3 0,-11 18 0,13-8 0,-9 5 0,16-10 0,0-6 0,4-1 0,0-5 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5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24575,'3'-4'0,"1"8"0,13 6 0,-3 3 0,12 5 0,-3 1 0,5 0 0,6 5 0,-3 6 0,2-9 0,-2 14 0,-8-16 0,5 9 0,-10-14 0,5 8 0,-6-16 0,-4 8 0,-2-9 0,-3 7 0,-1-5 0,1-2 0,-1-2 0,1-3 0,-1 0 0,-3 3 0,-1 1 0,-3 3 0,0 0 0,0 1 0,0 8 0,0-2 0,0 24 0,-8-13 0,-3 20 0,-9-4 0,-5 1 0,2 11 0,-3-10 0,0 9 0,5-11 0,0 5 0,3-12 0,7-1 0,-3 0 0,5-4 0,0-1 0,4-2 0,1-12 0,0 6 0,3-11 0,-2 2 0,-1-3 0,0-4 0,-8-1 0,-5-3 0,-6-4 0,8 3 0,3-3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6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0 417 24575,'0'11'0,"0"1"0,0 18 0,0 3 0,0 1 0,0 6 0,0-6 0,0 5 0,0-15 0,0 3 0,0-15 0,0 0 0,0-5 0,0-6 0,0-16 0,0-16 0,0-10 0,0-6 0,0-21 0,0 21 0,0-35 0,0 25 0,0-5 0,0 1 0,5 13 0,0 8 0,4 7 0,0 10 0,0 2 0,-1 8 0,3 1 0,-2 4 0,6 0 0,-6 0 0,7 4 0,-4 0 0,5 4 0,-5 0 0,4 0 0,-3 0 0,-1 0 0,0 12 0,-3 3 0,0 13 0,0-1 0,-4-4 0,-1 3 0,-4-9 0,0 10 0,0-10 0,0 1 0,0-3 0,-3-6 0,-6 3 0,-3-4 0,-5 0 0,-4 1 0,7-5 0,-6 0 0,7-4 0,0 0 0,2 0 0,3 0 0,1 0 0,3 0 0,0 0 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7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5 24575,'-7'-4'0,"-2"8"0,-3 10 0,-5 14 0,-1-4 0,1 14 0,-4-14 0,10 21 0,-7-9 0,6 10 0,-3 7 0,5-10 0,4 23 0,1-17 0,5 12 0,0-7 0,0 0 0,0-7 0,0 5 0,14-9 0,-1 2 0,18-2 0,-6-7 0,6 0 0,-1-7 0,-1-4 0,-5-2 0,2-9 0,-13-3 0,8-2 0,-13-1 0,4-4 0,-4 0 0,-4-4 0,-1 0 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8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24575,'0'11'0,"0"1"0,0 37 0,0-17 0,0 20 0,0-12 0,0 8 0,0-1 0,0 6 0,0-18 0,0 0 0,0-14 0,0 1 0,0-5 0,0 0 0,0-10 0,0-4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8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24575,'15'0'0,"0"0"0,6 0 0,-4 0 0,15 0 0,-13 0 0,13 0 0,-4 0 0,1 0 0,-1 0 0,-2 0 0,-12 0 0,6 0 0,-11 0 0,2 0 0,-7 0 0,-1 0 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9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1 159 24575,'9'-1'0,"-2"5"0,-7 9 0,0 14 0,0 2 0,0 5 0,0 5 0,0-5 0,0 6 0,0 5 0,0-9 0,0 3 0,0-11 0,0-1 0,0-9 0,0 2 0,0-11 0,0-7 0,0-13 0,0-16 0,-5-7 0,4-6 0,-4-6 0,5-2 0,0 1 0,0-5 0,0 10 0,0-4 0,0 12 0,0-5 0,4 15 0,1-7 0,3 17 0,5-7 0,-1 12 0,1-2 0,2 2 0,-2 1 0,3 4 0,1 0 0,0 4 0,-1 0 0,1 0 0,-4 0 0,2 0 0,-6 0 0,2 0 0,-3 3 0,-4 10 0,-1 1 0,-3 7 0,0-4 0,0 4 0,0-3 0,0 3 0,0-4 0,0-4 0,-3 2 0,-2-2 0,-3-1 0,-12 8 0,1-6 0,-6 3 0,3-5 0,6-3 0,-1-5 0,4 3 0,2-6 0,3 2 0,0-3 0,4 0 0,1 0 0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9:00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24575,'3'-4'0,"1"1"0,7 3 0,1 0 0,1 7 0,8 3 0,-7 7 0,8 5 0,-5-4 0,-3 8 0,-2-3 0,1 4 0,-7 0 0,7 1 0,-12-1 0,3 6 0,-4-9 0,0 19 0,0-12 0,0 10 0,0 3 0,-9-8 0,-2 10 0,-9-6 0,1-6 0,4-6 0,2-7 0,5-4 0,0-4 0,3-2 0,-2-3 0,6-1 0,-2 1 0,3-4 0,0-1 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9:01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24575,'-7'0'0,"6"0"0,6 0 0,8 0 0,8 0 0,-3 0 0,4 0 0,-6 0 0,1 0 0,-1 0 0,-3 0 0,7 0 0,-10 0 0,3 3 0,-10 5 0,-3 4 0,0 10 0,-4 0 0,-10 7 0,-2-2 0,-8 2 0,7-7 0,3 0 0,2-5 0,4-5 0,0 0 0,4-5 0,3-3 0,14 0 0,6-4 0,8 0 0,0 0 0,0 0 0,6 0 0,-4-4 0,4 3 0,-11-4 0,0 5 0,-6-3 0,-3 2 0,-2-3 0,-3 4 0,-1 0 0,-2 0 0,-2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2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80 24575,'-3'-8'0,"-5"1"0,-8 7 0,-6 0 0,-4 0 0,0 0 0,4 0 0,1 0 0,1 0 0,6 0 0,-1 0 0,11 3 0,3-2 0,14 2 0,9-3 0,11 0 0,5 0 0,6 0 0,-5-4 0,6-2 0,-8-3 0,1-5 0,-5 4 0,-7 1 0,-5 1 0,-9 7 0,-1-6 0,-4 7 0,0-4 0,0 4 0,-3 0 0,0 0 0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28 242 24575,'0'20'0,"0"6"0,0 8 0,0 6 0,0 0 0,0 0 0,0-1 0,0-4 0,0-7 0,0-7 0,0 0 0,0-7 0,0 2 0,0-8 0,0-1 0,0 0 0,0-7 0,-8-5 0,6-12 0,-5-11 0,7-6 0,-5-6 0,4 0 0,-3-6 0,4 4 0,0-4 0,0 0 0,0 10 0,0-8 0,0 15 0,0-4 0,4 6 0,1 4 0,3 1 0,0 10 0,4-4 0,-3 7 0,2-2 0,1 3 0,-3 0 0,6 3 0,-6-2 0,6 7 0,-2-4 0,3 4 0,-3 0 0,3 0 0,-4 0 0,1 0 0,2 0 0,-5 12 0,2-1 0,-4 10 0,-3-4 0,-1-1 0,-4 1 0,0 0 0,0-5 0,0 0 0,0-5 0,0 1 0,0-1 0,0 1 0,-8 0 0,-1 0 0,-12 0 0,-2 1 0,0-4 0,-3-1 0,8-4 0,4 0 0,6 0 0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1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24575,'12'0'0,"-4"0"0,7 0 0,-2 0 0,4 0 0,-5 0 0,4 0 0,-8 0 0,13 0 0,-12 0 0,8 0 0,-10 0 0,1 0 0,-1 0 0,-3 3 0,0 1 0,-4 3 0,0 0 0,0 5 0,0-3 0,0 2 0,0 1 0,-4-4 0,0 4 0,0-5 0,-3 1 0,6-1 0,-2 1 0,3-1 0,3-3 0,5-1 0,9-3 0,1 0 0,3 0 0,1 0 0,-5 0 0,10 0 0,-10 0 0,1 0 0,-3 0 0,-6 0 0,2 0 0,-3 0 0,-1-3 0,1-1 0,-4 0 0,-1 0 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2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24575,'-11'0'0,"2"0"0,-6 7 0,1 7 0,-3 9 0,2 10 0,1 1 0,9 5 0,-4 1 0,8 0 0,-4 0 0,5-1 0,0 7 0,0-4 0,0-2 0,0 5 0,0-15 0,0 9 0,8-12 0,-1 6 0,15-3 0,-2-5 0,5 2 0,-4-13 0,1 4 0,-4-6 0,3-3 0,-4-1 0,0 0 0,-5-3 0,4-1 0,-8-4 0,1 0 0,-6 0 0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2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24575,'0'26'0,"0"-4"0,0 17 0,0-5 0,0 5 0,0 7 0,0 2 0,0-6 0,0-3 0,4-12 0,-3-4 0,7-2 0,-7-8 0,3-2 0,-4-3 0,0-4 0,0-1 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3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24575,'6'-13'0,"8"2"0,3 11 0,9 0 0,2 0 0,1 0 0,4 0 0,-6 0 0,-4 0 0,3 0 0,-12 0 0,6 0 0,-12 0 0,4 0 0,-8 0 0,-1 0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4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13 383 24575,'4'6'0,"-1"8"0,-3 7 0,0-2 0,0 6 0,0-7 0,0 10 0,0-1 0,0-4 0,0-2 0,0 1 0,0-9 0,0 3 0,0-15 0,0-24 0,0 2 0,-9-25 0,7 5 0,-7 0 0,9-12 0,0 6 0,0-1 0,0 2 0,0 6 0,0 6 0,0 1 0,0 5 0,0 6 0,4 0 0,0 5 0,8 1 0,1 3 0,0-3 0,3 7 0,-3 0 0,-1 2 0,4 6 0,-8-2 0,4 3 0,0 0 0,-4 0 0,4 0 0,-5 3 0,1 1 0,-1 4 0,1 4 0,-4 5 0,0 1 0,-4 3 0,0 0 0,0-3 0,0 4 0,0-6 0,-4-3 0,0-2 0,-7-3 0,2 0 0,-7 0 0,8-4 0,-8 0 0,7-4 0,-2 0 0,3 0 0,1 0 0,-1 0 0,4 0 0,1 0 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5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24575,'6'-4'0,"-1"1"0,10 3 0,-3 0 0,5 4 0,-1 0 0,1 8 0,0-2 0,0 10 0,5-5 0,-8 2 0,6 0 0,-11-5 0,3 5 0,-3 0 0,-1-1 0,0 1 0,-3 4 0,-1-3 0,-4 4 0,0-1 0,0 7 0,0 1 0,0 3 0,0-4 0,0-1 0,0-4 0,0 3 0,0-8 0,-4 3 0,-1 1 0,-4 0 0,0 1 0,-3-2 0,2-4 0,-2 4 0,4-7 0,-1 6 0,1-11 0,0 3 0,4-5 0,-3 0 0,3-2 0,-3-2 0,3-3 0,1 0 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1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67 127 24575,'0'16'0,"0"7"0,0 11 0,0 12 0,0-10 0,0 9 0,0-5 0,0 8 0,0 5 0,0 1 0,0-6 0,0-2 0,0-7 0,0-5 0,0-1 0,0-14 0,0-3 0,0-9 0,0 1 0,0-7 0,-5-11 0,4-14 0,-8-17 0,3-13 0,0 4 0,-4-16 0,3 9 0,-4-5 0,5 1 0,1 13 0,5 2 0,0 12 0,0 1 0,0 6 0,0-1 0,0 1 0,3 4 0,6 5 0,4 3 0,3 5 0,6-2 0,-4 3 0,8 0 0,-8 4 0,8 1 0,-4 4 0,6 0 0,-6 0 0,0 0 0,-6 0 0,1 0 0,-4 0 0,-2 0 0,-7 3 0,0 1 0,-4 4 0,0-1 0,0 5 0,-8-3 0,-1 7 0,-8-4 0,0 5 0,1 0 0,-1-4 0,0 2 0,4-6 0,2 3 0,3-5 0,4-3 0,1 0 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2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24575,'6'-4'0,"3"1"0,2 3 0,4 0 0,-2 0 0,4 0 0,-5 0 0,4 0 0,-8 0 0,13 0 0,-11 0 0,6 0 0,-9 0 0,5 0 0,-4 0 0,4 0 0,-5 0 0,1 0 0,-1 3 0,-3 1 0,0 4 0,-4-1 0,0 5 0,0 0 0,-4 5 0,-1 4 0,-8 2 0,0-1 0,-5 0 0,5-6 0,-3 1 0,7-4 0,-7-1 0,8-5 0,-4 1 0,4-4 0,1 0 0,6-7 0,2-2 0,6-2 0,4-1 0,2 4 0,0-3 0,2 6 0,-2-3 0,-1 4 0,4 0 0,-8 0 0,8 0 0,-4 0 0,1 0 0,-1 0 0,-1 4 0,-2 4 0,3 1 0,-8 7 0,3-4 0,-6 1 0,3 3 0,-4-4 0,0 5 0,0-1 0,-4 6 0,-5-8 0,-4 6 0,-4-11 0,5 7 0,-4-7 0,3 3 0,0-4 0,1-3 0,1 2 0,2-6 0,-3 2 0,5-3 0,-1 0 0,1 0 0,3 0 0,1 0 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4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7 114 24575,'-4'-3'0,"1"-2"0,3-11 0,0-1 0,4 1 0,0 3 0,8 1 0,-3 8 0,-1-4 0,3 8 0,-6-4 0,6 4 0,-3 0 0,3 0 0,-2 0 0,3 0 0,-1 0 0,2 0 0,3 8 0,-6-3 0,4 10 0,-8-6 0,9 3 0,-2-4 0,-1-4 0,4 0 0,-8-4 0,8 0 0,-4 0 0,5 0 0,-5-3 0,4-2 0,-3-3 0,-1 0 0,0 0 0,-4-4 0,-1 4 0,1-1 0,0-2 0,-4 10 0,0-7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3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1 24575,'-58'54'0,"1"0"0,-1 0 0,-26 28 0,25-32 0,54-53 0,-1-18 0,6 10 0,0-12 0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5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24575,'0'-11'0,"0"3"0,3-6 0,1 8 0,4-4 0,4 6 0,-4-1 0,4-2 0,-1 3 0,-2-1 0,6-6 0,-6 9 0,2-5 0,-3 7 0,-1 0 0,1 0 0,-1 0 0,1 0 0,-1 0 0,1 0 0,-1 0 0,0 0 0,1 0 0,-1 3 0,1 1 0,0 8 0,-1-3 0,1 2 0,0 1 0,0-4 0,0 4 0,-1-5 0,1 1 0,-1-1 0,1-3 0,-1 0 0,1-4 0,-1 0 0,5 0 0,-4 0 0,3 0 0,1 0 0,-3 0 0,2-4 0,1-4 0,-4 0 0,4-8 0,-4 3 0,0 1 0,0 0 0,-1 4 0,1 1 0,-4-1 0,3 4 0,-7 1 0,4 3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6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24575,'0'9'0,"0"4"0,0 15 0,0 0 0,0 5 0,0-5 0,0 5 0,0-10 0,0 3 0,0-8 0,0 3 0,0-4 0,7-1 0,-2-4 0,14-4 0,0-1 0,8-6 0,-8 3 0,6-4 0,-6 0 0,3 0 0,4 0 0,-8 0 0,8 0 0,-8-4 0,0-4 0,-3-5 0,-5-4 0,6-4 0,-7 3 0,4-8 0,-4 3 0,0-5 0,-4 1 0,-1 0 0,-4-1 0,0 5 0,0-3 0,0 8 0,0-3 0,0 8 0,0 1 0,-7 4 0,-2 4 0,-13 0 0,4 4 0,-3 0 0,-1 0 0,4 0 0,-3 0 0,-1 4 0,4 5 0,-3 4 0,3 8 0,5-3 0,-4 8 0,7 2 0,-4 1 0,1 4 0,2-6 0,2 1 0,5-13 0,4-3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7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24575,'7'-7'0,"0"-1"0,5 0 0,1 0 0,3 0 0,1 3 0,-1 1 0,6 4 0,-8 0 0,11 0 0,-11 0 0,3 0 0,-1 0 0,-4 0 0,5 8 0,0 6 0,-4 4 0,4 3 0,-9-9 0,8 4 0,-8-7 0,8 2 0,-7-3 0,2 0 0,-3-4 0,-1-1 0,1-3 0,-1 0 0,1 0 0,-1 0 0,1 0 0,-1 0 0,1 0 0,-1 0 0,1-3 0,0-5 0,-1-1 0,1-7 0,-3 4 0,2-5 0,-2 0 0,3-4 0,-3 7 0,-1-7 0,-4 16 0,0-2 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8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24575,'0'-3'0,"0"-3"0,0-9 0,3 2 0,1 5 0,4-3 0,4 9 0,-7-9 0,10 10 0,-10-2 0,6 3 0,-3 0 0,-1 0 0,1 0 0,-1 0 0,4 0 0,-2 0 0,3 3 0,-1 2 0,-2 6 0,3 2 0,0 4 0,-3 0 0,3-1 0,-3 1 0,-1-1 0,0-3 0,-4 3 0,3-8 0,-3 4 0,0-5 0,3 1 0,-3-4 0,0 2 0,3-5 0,-3 3 0,3-4 0,1 0 0,-1 0 0,1 0 0,-1 0 0,1 0 0,-1 0 0,1 0 0,-1 0 0,5 0 0,-4-4 0,8 0 0,-7-8 0,3 3 0,-1-3 0,-2 4 0,3 0 0,-5 4 0,-3-3 0,3 3 0,-6-4 0,5 1 0,-5-1 0,6-4 0,-2-5 0,4-6 0,-4 8 0,-1 3 0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9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84 24575,'0'7'0,"0"4"0,0 6 0,0 8 0,0-11 0,0 17 0,0-12 0,0 8 0,0-10 0,0-1 0,0 1 0,0 0 0,0-5 0,0 9 0,0-12 0,0 12 0,8-9 0,-3 1 0,10 2 0,-6-7 0,2 1 0,-3-6 0,3-3 0,-2 0 0,6 0 0,-2 0 0,0 0 0,2 0 0,-2 0 0,3-8 0,1-1 0,0-8 0,0-4 0,0 3 0,-3-8 0,-2 8 0,-3-8 0,0 3 0,0-5 0,0 1 0,-4 0 0,-1-1 0,-4 1 0,0-1 0,0 6 0,0 0 0,-4 6 0,-4 3 0,-5 1 0,-4 7 0,-4 1 0,3 4 0,-4 0 0,0 0 0,5 0 0,-10 0 0,9 8 0,-4 6 0,4 8 0,0 6 0,4-1 0,0 6 0,5-4 0,-1 3 0,5-4 0,-3-1 0,7-4 0,-3-6 0,4-5 0,0-5 0,0-3 0,0 0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23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1 24575,'0'15'0,"-4"5"0,-5 2 0,-6 17 0,-4-9 0,-16 43 0,17-37 0,-21 38 0,22-32 0,-10 11 0,7-5 0,8-3 0,-6-5 0,12-6 0,-8 5 0,4-5 0,0 0 0,1-1 0,4-6 0,-4 0 0,8 1 0,-3-1 0,0 6 0,3-4 0,-4 3 0,5-4 0,0 4 0,0-3 0,0 22 0,0-19 0,0 13 0,0-18 0,0 6 0,0-9 0,0 8 0,4-10 0,1 1 0,4 3 0,0-8 0,-1 3 0,1-4 0,-1 4 0,1-3 0,-1 3 0,5 1 0,-3-4 0,2 3 0,0-4 0,-3-1 0,7 1 0,-3-1 0,0 1 0,3 0 0,-3-4 0,3 2 0,1-2 0,0 0 0,-5 3 0,4-7 0,-3 3 0,3-1 0,0-2 0,-4 2 0,0-3 0,-5 0 0,0-1 0,-2-9 0,-2 4 0,-3-9 0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25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24575,'10'0'0,"2"0"0,3 0 0,7 0 0,-4 4 0,9 10 0,-9-3 0,9 11 0,-9-9 0,9 10 0,-8 0 0,4 6 0,1-1 0,-8 5 0,6-3 0,-11 9 0,3 1 0,-4-4 0,0 15 0,0-16 0,0 17 0,-4-10 0,-1 3 0,-5 1 0,0-5 0,0 12 0,0-6 0,0 1 0,0-2 0,0 0 0,0-5 0,0 5 0,-4-12 0,-2 4 0,-4-4 0,1 1 0,-6 3 0,5-9 0,-4-1 0,5-2 0,-3-8 0,2 3 0,-1-8 0,2 2 0,1-6 0,4 6 0,-3-6 0,3 2 0,0-3 0,-3-1 0,6 1 0,-6-4 0,7 3 0,-7-6 0,6 2 0,-2-3 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26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1 24575,'0'11'0,"-7"1"0,1 5 0,-10-1 0,3 6 0,-4-5 0,-1 5 0,1-1 0,-1 2 0,1-1 0,-8 12 0,7-11 0,-3 11 0,-2-1 0,12-5 0,-9 12 0,11-13 0,4 6 0,1 0 0,0-4 0,3 4 0,-3 0 0,4 1 0,0 0 0,0 4 0,0-9 0,0 4 0,0-6 0,0 1 0,0 5 0,0-5 0,0 5 0,0 0 0,4-4 0,1 9 0,4-10 0,0 9 0,0-9 0,4 7 0,-2-2 0,7 5 0,-8 0 0,4 1 0,-5-6 0,0-2 0,0-4 0,0-6 0,3 0 0,-3-4 0,2-1 0,1 0 0,-3-3 0,6-2 0,-3-3 0,0 0 0,-1-1 0,-3 1 0,-1-4 0,0-1 0,1-3 0,-1 0 0,-3-16 0,-1-12 0,-3 6 0,0-2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28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0 24575,'11'0'0,"4"0"0,-7 0 0,8 0 0,-4 0 0,5 4 0,-4 0 0,2 8 0,-2 5 0,1 11 0,-1 1 0,-3 4 0,-1 0 0,1 1 0,0 5 0,-5 7 0,0 1 0,-5 0 0,0 6 0,0-12 0,0 5 0,0 0 0,0-5 0,0 11 0,0-16 0,0 8 0,0-15 0,0 4 0,-4-11 0,3 4 0,-6-8 0,2 3 0,0-4 0,-2 0 0,2-1 0,0 1 0,-2 0 0,2-1 0,-4 6 0,1-4 0,-1 8 0,-4-4 0,2 11 0,-6-4 0,2 4 0,1-6 0,1 0 0,4-4 0,0-2 0,1-9 0,4 4 0,-3-7 0,3 2 0,0-3 0,-3-4 0,3-1 0,0-3 0,1 0 0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30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8 24575,'-3'-4'0,"-5"1"0,0 10 0,-8-2 0,3 11 0,-4 5 0,4 3 0,-9 12 0,11-12 0,-7 12 0,9-2 0,-1 6 0,0-2 0,5 4 0,1-7 0,4 8 0,-5 12 0,4-21 0,-4 17 0,5-17 0,0 5 0,0 11 0,0-10 0,0 10 0,0-10 0,0 11 0,0-12 0,0 10 0,4-8 0,2 2 0,3-6 0,1 3 0,-1-4 0,0-2 0,4 1 0,-3-7 0,6-2 0,-3-4 0,7-6 0,-2 0 0,7 2 0,-3-1 0,5-3 0,-5-1 0,4-4 0,-8-1 0,4 1 0,-6-1 0,-3 0 0,-2-4 0,-3 0 0,-1-1 0,1-2 0,-1 2 0,1-3 0,-1-3 0,-3 2 0,-1-2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06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12 236 24575,'0'10'0,"0"4"0,0-2 0,0 0 0,0 3 0,0-7 0,0 7 0,0-7 0,0 3 0,0-4 0,0-1 0,0 1 0,0 0 0,0 0 0,0-1 0,0 1 0,0 0 0,0-9 0,0-8 0,0-11 0,0-10 0,0 4 0,0-10 0,0 10 0,0-5 0,0 6 0,0 0 0,0 4 0,0 1 0,0 5 0,0 0 0,0 4 0,0 1 0,0 4 0,0 0 0,0 0 0,0 0 0,3 3 0,1-2 0,3 5 0,0-2 0,0-1 0,0 3 0,0-2 0,0 3 0,0-3 0,1 2 0,-1-2 0,0 3 0,4 0 0,-3 0 0,11 0 0,-9 0 0,9 0 0,-7 0 0,4 0 0,0 0 0,0 0 0,-4 0 0,-1 0 0,-4 0 0,0 0 0,0 3 0,1-2 0,-4 5 0,-1-2 0,0 4 0,-2-1 0,2 0 0,-3 0 0,0 9 0,-4-3 0,-4 12 0,-9-7 0,-1 2 0,-3 1 0,4-4 0,1 0 0,0-2 0,3-6 0,-2 2 0,3-3 0,0 0 0,-3-1 0,3 1 0,0-4 0,2 2 0,3-5 0,0 2 0,3-8 0,1 0 0,3-5 0,0 3 0,3-5 0,1 7 0,4-5 0,-1 6 0,0 0 0,0-2 0,0 5 0,1-6 0,-1 6 0,0-5 0,0 5 0,4-2 0,-3 0 0,7 2 0,-3-2 0,4 3 0,0 0 0,-4 0 0,3 0 0,-3 0 0,0 0 0,-1 0 0,0 3 0,-3 1 0,4 8 0,-5-4 0,1 7 0,-4-7 0,2 3 0,-5-4 0,2 0 0,-3 1 0,0-1 0,0 0 0,0 0 0,0 4 0,-3 1 0,-5 0 0,-5 3 0,-3-2 0,0 3 0,0 0 0,0-4 0,4 3 0,-3-6 0,6 6 0,-6-6 0,6 2 0,-5-4 0,6-3 0,-7-1 0,7-3 0,-7 0 0,7 0 0,-3 0 0,-1 0 0,4-3 0,-3-1 0,4-3 0,-1-4 0,4 2 0,-3 1 0,3 2 0,-3 2 0,0 0 0,0 1 0,3 3 0,1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5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32 24575,'-11'8'0,"9"-2"0,18-6 0,23 0 0,-3 0 0,20 0 0,-22 0 0,21-9 0,2-2 0,-19 6 0,47-15 0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31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0 24575,'-20'32'0,"9"-10"0,-32 51 0,32-33 0,-24 24 0,18-3 0,0-15 0,-10 38 0,20-44 0,-7 26 0,12-15 0,-2-6 0,4 7 0,0-12 0,0 16 0,0-17 0,0 21 0,0-14 0,0-7 0,0 20 0,0-30 0,4 11 0,1-3 0,4-9 0,0 4 0,4-5 0,0-5 0,4-1 0,5-4 0,-5-4 0,8 4 0,-3-8 0,0 3 0,4-3 0,-8-1 0,3 1 0,-9-1 0,0-4 0,-5 0 0,0-1 0,1-2 0,-1 2 0,-3-3 0,0 0 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32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24575,'15'0'0,"0"0"0,2 0 0,-1 3 0,1 2 0,0 3 0,4 5 0,-7 0 0,7 9 0,-11 1 0,7 4 0,-6 6 0,6-4 0,-10 9 0,5-4 0,-11 6 0,8-6 0,-4 5 0,0-11 0,4 11 0,-4-11 0,5 5 0,-5-10 0,-1 9 0,-4-8 0,0 14 0,0-4 0,0 6 0,0 6 0,0-4 0,0 4 0,-5-7 0,0-4 0,-4-2 0,3-6 0,-2 0 0,7-4 0,-3-2 0,0-4 0,3-4 0,-2 2 0,-1-3 0,3 1 0,-5-6 0,2-4 0,-15-22 0,12 14 0,-7-14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33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0 24575,'22'0'0,"-2"0"0,-4 4 0,-1 4 0,-6 1 0,-1 11 0,-5-6 0,2 17 0,-4-7 0,3 15 0,-4-5 0,0 5 0,0 7 0,0-5 0,0 11 0,0-5 0,0 0 0,0 4 0,0-10 0,0 4 0,4-5 0,-2-6 0,6 4 0,-6-4 0,2 0 0,-4-2 0,0 1 0,0 2 0,0 4 0,0 1 0,0-1 0,-10 8 0,-1-6 0,-15 11 0,0-6 0,-7 3 0,1-1 0,0-5 0,0-1 0,1-5 0,0-2 0,7-11 0,1-1 0,6-10 0,5-1 0,0-5 0,5 1 0,-1-4 0,0-1 0,1-3 0,0 0 0,-2-24 0,4 18 0,1-18 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43.7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24575,'0'11'0,"0"6"0,0 5 0,0 11 0,0-9 0,0 13 0,0-7 0,0 10 0,0-6 0,0 4 0,0-9 0,4-1 0,-3-2 0,3-8 0,0 8 0,-3-8 0,6 3 0,-2-4 0,0-1 0,2-3 0,-6 3 0,5-8 0,-2 3 0,1 1 0,1-3 0,-1 6 0,2-6 0,1 2 0,-4-3 0,3-1 0,-6 1 0,2-1 0,-3 1 0,4-4 0,-4 2 0,4-2 0,-4 3 0,0 0 0,0 0 0,0 0 0,0 0 0,0 0 0,0 0 0,0 0 0,0 0 0,0 1 0,0-1 0,0 0 0,0 1 0,0-1 0,0 1 0,0-1 0,0 0 0,0 1 0,0-1 0,0 1 0,3-1 0,-2 1 0,2-1 0,0 1 0,-2-1 0,3 1 0,-1-1 0,-2 1 0,2-1 0,0 1 0,-2-1 0,2 0 0,1 1 0,-4-1 0,3-3 0,-3-1 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52.7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7 102 24575,'7'0'0,"0"0"0,0 0 0,1 0 0,-1 0 0,0 0 0,-3 3 0,-1 1 0,-3 3 0,0 0 0,-3 1 0,2-1 0,-6 1 0,7-1 0,-4 0 0,1 1 0,2-1 0,-2 0 0,0 1 0,2-1 0,-3 5 0,4-4 0,0 7 0,0-6 0,0 2 0,0-3 0,0-1 0,0 1 0,0-1 0,3-3 0,1-1 0,0 1 0,2-4 0,-5 7 0,6-6 0,-3 2 0,3-3 0,0 0 0,0 0 0,-3 4 0,2-4 0,-2 4 0,0-1 0,3-2 0,-3 2 0,0 0 0,2-2 0,-2 2 0,0 1 0,3-4 0,-3 4 0,3-4 0,-3 3 0,3-2 0,-3 2 0,3-3 0,0 0 0,0 0 0,-1 0 0,-2-3 0,-1-5 0,-3-1 0,4-3 0,-4 1 0,4 2 0,-4-7 0,0 8 0,0-4 0,0 0 0,0 4 0,0-8 0,0 8 0,0-7 0,0 6 0,0-3 0,0 1 0,0 2 0,0-6 0,0 6 0,0-3 0,0 1 0,0 2 0,0-7 0,0 8 0,0-4 0,0 4 0,0 1 0,0-1 0,0 1 0,0-1 0,-4 1 0,0 3 0,-4 0 0,4 1 0,-3 2 0,3-2 0,-3 3 0,-1 0 0,1 0 0,-1 0 0,0 0 0,1 0 0,-1 0 0,1 0 0,-1 0 0,1 0 0,-1 0 0,1 0 0,-1 0 0,0 0 0,1 3 0,3 1 0,-3 4 0,6-1 0,-5 1 0,5-1 0,-6 4 0,2 2 0,0 4 0,-2-5 0,6 0 0,-2-5 0,0 1 0,2-1 0,-3 1 0,4-4 0,0-1 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44.0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1215 24575,'0'-7'0,"0"-1"0,0 1 0,0-1 0,0-4 0,0 4 0,0-4 0,3 5 0,-2-1 0,3 1 0,-1-1 0,-2 1 0,6-1 0,-7 0 0,7 1 0,-3-1 0,0 1 0,3-1 0,-3 0 0,4 1 0,-4-1 0,3 1 0,-7-1 0,7 0 0,-6 1 0,6-1 0,-3-4 0,4 4 0,-4-4 0,3 0 0,-3 4 0,5-8 0,-1 3 0,0 1 0,0-4 0,-1 7 0,1-2 0,0-1 0,0 3 0,0-2 0,0-1 0,-1 3 0,1-2 0,0-1 0,0-1 0,0-3 0,0-1 0,1 0 0,3 4 0,1-3 0,-1 3 0,4 0 0,-7-2 0,7 2 0,-7 0 0,6 1 0,-2 0 0,0 3 0,2-7 0,-2 7 0,0-6 0,2 5 0,-2-6 0,9 3 0,-4-1 0,8-3 0,4-4 0,-1 1 0,7-11 0,-8 11 0,6-4 0,-6 5 0,6-5 0,-6 4 0,6-4 0,-5 6 0,3-2 0,-3-3 0,4 3 0,-3-4 0,3 5 0,-6 0 0,1 1 0,-1 4 0,0-4 0,-4 9 0,3-5 0,-8 6 0,8-1 0,-8 0 0,3 4 0,-4-2 0,-1 6 0,1-7 0,-5 8 0,4-8 0,4 3 0,-6 1 0,5 0 0,-11 4 0,-1 0 0,1 0 0,-1 0 0,1 0 0,-1 0 0,1 0 0,-1 0 0,1-4 0,-1 4 0,1-4 0,-1 1 0,0 2 0,-3-2 0,-1 3 0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00.3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0 24575,'7'0'0,"4"0"0,1 0 0,10 0 0,-5 0 0,9 0 0,-3 0 0,-5 0 0,7 0 0,-11 0 0,12 0 0,-8 0 0,4 0 0,-6 0 0,1 0 0,0 0 0,-1 0 0,-3 0 0,2 0 0,-2 0 0,-1 0 0,4 0 0,-8 0 0,8 0 0,-7 0 0,2 0 0,-3 0 0,-1 0 0,1 0 0,-1 0 0,1 0 0,-1 0 0,0 0 0,0 0 0,0 0 0,0 0 0,1 0 0,-1 0 0,0 0 0,0 0 0,0 0 0,0 0 0,0 0 0,0 0 0,0 0 0,0 0 0,1 0 0,-1 0 0,1 0 0,-1 0 0,1 0 0,0 0 0,-1 0 0,-6 3 0,-2-2 0,-10 2 0,-2-3 0,-4 0 0,1 0 0,-1 0 0,0 3 0,0-2 0,-4 3 0,3-4 0,-4 0 0,1 0 0,3 4 0,-8-3 0,8 2 0,-8-3 0,8 4 0,-9-3 0,10 3 0,-10 0 0,9-3 0,-3 6 0,-1-6 0,4 7 0,-3-7 0,4 6 0,0-3 0,1 1 0,3 2 0,-3-6 0,8 6 0,-4-7 0,4 7 0,1-6 0,-1 2 0,1 1 0,-1-4 0,0 7 0,1-6 0,3 6 0,-3-6 0,6 5 0,-6-5 0,10 2 0,-3-3 0,11 0 0,2 0 0,4-4 0,-1 3 0,6-2 0,0-1 0,6-2 0,-1-3 0,0 4 0,1-3 0,-6 3 0,4 0 0,-8-3 0,4 8 0,-10-4 0,0 4 0,-5 0 0,5 0 0,-4 0 0,4 0 0,-5 0 0,1 0 0,-1 0 0,1 0 0,-1 0 0,1 0 0,-1 0 0,1 0 0,-1 0 0,1 0 0,-1 0 0,0 0 0,-3 0 0,-1 0 0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02.1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24575,'0'4'0,"0"4"0,0 25 0,0 1 0,0 5 0,0 7 0,0-4 0,0 10 0,0-4 0,0-1 0,0-1 0,0-6 0,0 0 0,4-1 0,2 1 0,3-6 0,-3 5 0,2-11 0,-3 11 0,4-11 0,0 1 0,0-3 0,-4-9 0,-1 5 0,-1-10 0,-2 0 0,3-5 0,-4 1 0,0-1 0,0-2 0,0-2 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05.5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24575,'3'-4'0,"1"1"0,7 3 0,-3 0 0,13 0 0,-7 0 0,12 0 0,-9 0 0,5 0 0,-6 0 0,1 0 0,5 0 0,-5 0 0,5 0 0,-6 0 0,5 0 0,-3 0 0,4 0 0,-6 0 0,1 0 0,-1 0 0,1 0 0,-4 0 0,2 0 0,-6 0 0,2 0 0,-3 0 0,-1 0 0,1 0 0,-1 0 0,1 0 0,-1 0 0,-6 0 0,-5 0 0,2 0 0,3 0 0,7 0 0,3 0 0,-3 0 0,-1 0 0,1 0 0,-1 0 0,-6 0 0,-10 0 0,0 0 0,-10 0 0,6 0 0,-3 0 0,-1 0 0,0 0 0,0 0 0,1 0 0,-1 0 0,0 0 0,-4 0 0,3 0 0,-9 0 0,9 0 0,-3 0 0,4 0 0,0 0 0,1 0 0,-1 0 0,4 0 0,1 0 0,5 0 0,-1 0 0,1 0 0,-1 0 0,0 0 0,1 0 0,-1 0 0,1 0 0,0 0 0,0 0 0,6 0 0,6 0 0,3 0 0,8 0 0,1 0 0,1 0 0,3 0 0,1 0 0,-5 0 0,10 0 0,-10 0 0,10 0 0,-10 0 0,5 0 0,-5 0 0,4 0 0,-7 0 0,6 0 0,-7 0 0,-1 0 0,4 0 0,-3 0 0,-1 0 0,0 0 0,-5 0 0,1 0 0,3 0 0,-2 0 0,3 0 0,-5 0 0,1 0 0,-1 0 0,1 0 0,-1 0 0,0 0 0,0 0 0,0 0 0,0 0 0,0 0 0,0 0 0,0 0 0,-4 0 0,0 0 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20.7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24575,'0'2'0,"0"4"0,0 9 0,0 6 0,0 8 0,4-6 0,-3 14 0,3-13 0,0 15 0,1-11 0,0 11 0,3-11 0,-3 5 0,0-6 0,3-4 0,-3 3 0,0-8 0,2 3 0,-2 0 0,0-3 0,3 8 0,-7-8 0,7 8 0,-3-4 0,0 1 0,3 3 0,-7-8 0,3 8 0,0-8 0,-3 3 0,3-4 0,-1-1 0,-2 8 0,6-9 0,-6 8 0,2-15 0,1 4 0,-3-1 0,5-2 0,-5 2 0,2 1 0,1-4 0,-4 4 0,8-1 0,-8 2 0,4 0 0,-4 2 0,4-2 0,-3 3 0,2 1 0,-3-1 0,0 1 0,0 0 0,0-5 0,0 4 0,0-4 0,0 5 0,0 0 0,0-1 0,0-3 0,0 2 0,0-7 0,0 8 0,0-8 0,0 7 0,0-7 0,0 7 0,0-6 0,0 6 0,0-6 0,0 6 0,0-6 0,0 6 0,0-6 0,0 2 0,4-3 0,-3 3 0,2-2 0,-3 2 0,0-3 0,0-1 0,0 1 0,0-1 0,0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5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24575,'3'4'0,"5"-1"0,36-3 0,-2 0 0,5 0 0,8 0 0,-19 0 0,21 0 0,-18 0 0,5 0 0,-11 0 0,-10 0 0,-4 0 0,-10 0 0,2 0 0,-7-10 0,-1 7 0,-3-7 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58.2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23 24575,'-4'7'0,"1"4"0,3-3 0,0 4 0,0 0 0,0 0 0,0 1 0,0 2 0,0-2 0,0 0 0,0 2 0,0-2 0,0-1 0,0 4 0,0-4 0,0 0 0,0-1 0,0-4 0,0 1 0,0-1 0,0 1 0,0-1 0,3 1 0,1-4 0,4-1 0,-1-3 0,1 0 0,-1 0 0,1 0 0,3 0 0,-2 0 0,2 0 0,-3 0 0,-1 0 0,1 0 0,-1 0 0,1 0 0,-1-3 0,1 2 0,-1-6 0,-3 3 0,3 0 0,-7-5 0,4 4 0,-4-9 0,0 5 0,0-7 0,0 4 0,0-1 0,0-3 0,0 4 0,0-1 0,0-3 0,0 8 0,0-8 0,0 7 0,0-2 0,0 3 0,-4 0 0,4 1 0,-7-1 0,3 0 0,-1 1 0,-1-1 0,1 1 0,-2-1 0,-1 4 0,1 1 0,0 0 0,0 2 0,-1-2 0,1 3 0,-1 0 0,1 0 0,0 0 0,-1 3 0,4 1 0,-3 8 0,6 0 0,-7 5 0,4-5 0,-1 4 0,2-8 0,0 4 0,2-5 0,-3 1 0,4-4 0,0-1 0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59.6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 24575,'11'0'0,"2"0"0,3 0 0,6 0 0,0 0 0,1-4 0,-2 7 0,6-1 0,-8 6 0,13 5 0,-14-3 0,8 7 0,-12-8 0,11 8 0,-11-4 0,7 4 0,-4-4 0,-5-1 0,4 0 0,-8-4 0,4 8 0,-4-8 0,0 4 0,-1-5 0,1 1 0,-1-1 0,1-3 0,-4 3 0,2-3 0,-5 4 0,6-5 0,-7 4 0,7-6 0,-6 6 0,6-7 0,-6 7 0,5-3 0,-2 0 0,4 3 0,-4-3 0,3 0 0,-3 3 0,3-3 0,1 0 0,-4 3 0,2-3 0,-2 0 0,0 2 0,2-5 0,-5 5 0,2-2 0,-3 3 0,0 0 0,-3 1 0,-5 3 0,-5 2 0,-5 14 0,0-3 0,-2 14 0,-5-2 0,3 10 0,-3-3 0,-2 4 0,7-12 0,-1 5 0,4-11 0,1 9 0,2-9 0,-4-1 0,8-2 0,-2-12 0,4 6 0,4-7 0,-4-1 0,8 0 0,-4-5 0,1-2 0,2 1 0,-5-5 0,2 2 0,0-3 0,1 0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23.2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24575,'4'-1'0,"0"2"0,7 7 0,-2 0 0,6 0 0,-2 0 0,8 1 0,-3-1 0,8 1 0,-3 0 0,-1 3 0,4-2 0,-3 2 0,4 1 0,0 2 0,-4-2 0,-2 0 0,-4-5 0,-1 1 0,1-1 0,0 0 0,-4 4 0,2-3 0,-2 3 0,0-4 0,-2 0 0,-3 0 0,-1-1 0,1 1 0,-1-1 0,1-3 0,-4 3 0,2-6 0,-5 5 0,6-5 0,-6 5 0,2-2 0,-3 4 0,4-4 0,-4 2 0,4-2 0,-1 4 0,1-1 0,3 0 0,-3 1 0,3-5 0,-3 4 0,3-6 0,-2 6 0,1-6 0,-2 5 0,1-2 0,1 0 0,-2 0 0,1-1 0,-2 1 0,-3 3 0,0-1 0,0 2 0,0-1 0,0 0 0,0 1 0,0-1 0,0 0 0,0 1 0,0 0 0,0-1 0,0 1 0,0 3 0,0 2 0,-4 8 0,-5-3 0,-1 8 0,-6-3 0,6 4 0,-3-4 0,3 3 0,2-4 0,-5 1 0,3 3 0,-2-8 0,3 3 0,1-4 0,-1-1 0,0 6 0,1-5 0,-1 5 0,1-10 0,0 4 0,4-4 0,-4 5 0,7-5 0,-6 4 0,6-8 0,-6 4 0,6-5 0,-3 1 0,1-1 0,2 5 0,-2-4 0,-1 4 0,3-1 0,-2 2 0,0 0 0,2-2 0,-6-3 0,2 3 0,1-2 0,-3 2 0,2 1 0,1-4 0,-3 4 0,6-5 0,-2 1 0,-1-1 0,4 1 0,-4-1 0,4 1 0,-3-4 0,-1-1 0,0-6 0,1 2 0,3-2 0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50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1318 24575,'0'-7'0,"0"0"0,0-1 0,0-3 0,0 2 0,0-7 0,4 4 0,1-5 0,3 0 0,0 1 0,1-6 0,-1 4 0,1-8 0,0 8 0,0-8 0,-1 8 0,5-4 0,-4 5 0,3 5 0,-4-4 0,-1 7 0,1-2 0,0 3 0,-1 0 0,1 1 0,-1-1 0,1-4 0,0 4 0,0-8 0,4 7 0,-4-3 0,4 4 0,-5 1 0,1-1 0,0 0 0,-1 1 0,1-1 0,-1 4 0,1-3 0,-1 3 0,1-4 0,-1 1 0,5-1 0,-4 0 0,4 0 0,-1 0 0,-2 4 0,6-4 0,-6 4 0,2-4 0,-3 0 0,-1 4 0,1-3 0,4 3 0,-4-4 0,4 0 0,-5 4 0,5-3 0,0-2 0,1 0 0,2-3 0,1 1 0,-2 2 0,1-2 0,-4 3 0,-2 0 0,2 0 0,-3 4 0,-1-3 0,5 2 0,-4 1 0,8-7 0,-7 6 0,6-7 0,-2 4 0,3-1 0,-3 1 0,2-4 0,-2 3 0,0-3 0,-2 8 0,1-3 0,-4 2 0,4-3 0,-1 4 0,-2-3 0,2 3 0,1 0 0,-4-3 0,4 6 0,0-6 0,-4 3 0,4-1 0,3-2 0,-6 7 0,6-4 0,-8 1 0,1 2 0,-1-2 0,1 3 0,-1-4 0,1 3 0,-1-2 0,1 0 0,-1 2 0,1-6 0,-1 6 0,1-6 0,-1 7 0,1-7 0,-1 3 0,1-1 0,-1-1 0,5 1 0,-4 1 0,4-3 0,-5 2 0,5 1 0,-4-3 0,4 6 0,-5-5 0,1 5 0,0-3 0,-1 1 0,0 2 0,0-2 0,0 3 0,-3 3 0,-1 1 0,-3 3 0,0 0 0,0 0 0,0 1 0,0-1 0,0 1 0,0-1 0,0 1 0,0-1 0,0 1 0,0-1 0,4 1 0,0-1 0,0 1 0,3-1 0,-6 1 0,5-1 0,-5 1 0,6-1 0,-6 1 0,5-1 0,-5 0 0,5-3 0,-2-1 0,3-3 0,0 0 0,0-3 0,1-1 0,0-8 0,0-1 0,4-3 0,-3-1 0,3 0 0,0 4 0,-3-3 0,3 3 0,0-4 0,-3 1 0,3 3 0,-4-3 0,0 7 0,0-6 0,0 6 0,0-3 0,-1 5 0,1-5 0,0 7 0,-4-6 0,3 7 0,-6-3 0,5 2 0,-5-1 0,2 2 0,-3-3 0,-4 3 0,-4-3 0,-5 6 0,-8-6 0,-2 6 0,-10-4 0,-1 1 0,0-1 0,-5-5 0,5 0 0,0 1 0,1-5 0,5 4 0,1-8 0,-1 4 0,6 0 0,0-2 0,5 6 0,1-2 0,-1 4 0,4 0 0,-2 3 0,6-2 0,-3 3 0,5 0 0,-1 0 0,0 1 0,1 2 0,3 4 0,1 2 0,3 9 0,3-1 0,-2 3 0,7 1 0,-7-5 0,6 4 0,-6-7 0,6 2 0,-6-3 0,2-1 0,1 1 0,-4-1 0,7-3 0,-6 3 0,2-6 0,-3 2 0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52.3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1 846 24575,'0'-3'0,"0"-7"0,0-30 0,0 13 0,0-37 0,0 31 0,0-33 0,0 23 0,0-16 0,0 11 0,0 6 0,0-2 0,0 15 0,0-9 0,0 14 0,4-8 0,1 14 0,8-8 0,-4 8 0,8-3 0,-8-1 0,7 4 0,-3-3 0,4 4 0,-1 0 0,1 4 0,0-3 0,-5 7 0,4-3 0,-7 8 0,2-3 0,-3 6 0,-1-3 0,-3 4 0,0 0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54.1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0 832 24575,'0'-7'0,"0"0"0,0-17 0,0 1 0,0 1 0,0 0 0,0 1 0,0 3 0,0-4 0,0 6 0,0-1 0,0 0 0,0 0 0,0 1 0,0-6 0,0 8 0,0-6 0,0 7 0,4-4 0,-3 0 0,2 1 0,1 3 0,0 1 0,0 5 0,0-5 0,-1 7 0,-2-6 0,2 7 0,-3-4 0,0 1 0,3-1 0,-2-4 0,6 4 0,-6-4 0,6 0 0,-3 4 0,1-4 0,2 0 0,-3 4 0,0-4 0,3 0 0,-2 4 0,-1-8 0,-1 8 0,1-4 0,0 5 0,0-1 0,2 4 0,-5-2 0,2 2 0,1-4 0,0 4 0,0-7 0,3 6 0,-3-4 0,0 3 0,3 1 0,-3-2 0,0-1 0,3 1 0,-7-1 0,7 1 0,-6-1 0,5 1 0,-2-1 0,4 1 0,-4-1 0,2 1 0,-2 2 0,0-1 0,3 5 0,-7-6 0,7 3 0,-3-3 0,3 3 0,-3-3 0,-1 3 0,0 0 0,1-2 0,0 2 0,-1 0 0,-3 1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56.2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207 141 24575,'-11'0'0,"1"0"0,2 0 0,-3 0 0,2 0 0,-3 0 0,1 0 0,-2 0 0,-4 0 0,1 0 0,3-3 0,-3 2 0,3-6 0,1 6 0,0-6 0,4 6 0,1-2 0,3-1 0,0 0 0,7-3 0,1 0 0,4 3 0,3-3 0,2 2 0,0 0 0,2-2 0,3 2 0,-1 0 0,5-3 0,-1 7 0,-3-6 0,8 2 0,-8 0 0,8-3 0,-8 7 0,8-8 0,-8 5 0,8-1 0,-8 1 0,3 4 0,-5 0 0,1 0 0,4 0 0,-3 0 0,4 0 0,-10 0 0,4 0 0,-4 0 0,1 0 0,3 0 0,-8 0 0,4 0 0,-5 0 0,1 0 0,-1 0 0,1 0 0,-1 0 0,1 0 0,-1 0 0,0 0 0,1 0 0,-1 0 0,1 0 0,-1 0 0,-3 3 0,-1 5 0,-3 4 0,-4 9 0,-5 2 0,-1 0 0,-3 3 0,4-4 0,-4 6 0,2-1 0,2 0 0,1 0 0,3 1 0,-4-1 0,4-4 0,-3 3 0,7-8 0,-4-1 0,2-1 0,2-8 0,-3 4 0,4-5 0,0 1 0,0-1 0,0 1 0,0-1 0,-3-3 0,-1-1 0,-3-6 0,-1-6 0,0 1 0,-4-4 0,3 0 0,-3-1 0,4 0 0,0-2 0,0 6 0,4-3 0,-3 5 0,6-1 0,-6 0 0,3 1 0,0 0 0,1 3 0,3 1 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59.3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6 354 24575,'-5'-4'0,"6"-4"0,11 0 0,5-8 0,5 2 0,0-4 0,6 0 0,4-1 0,-3 0 0,4 0 0,0 0 0,-4 1 0,9-2 0,-9 5 0,4-3 0,-6 8 0,0-3 0,-4 4 0,3-4 0,-4 7 0,1-6 0,3 7 0,-8-3 0,3 3 0,0-3 0,-3 3 0,8 0 0,-8 1 0,3 1 0,1 2 0,-4-3 0,3 4 0,-4 0 0,4 0 0,-3 0 0,8 0 0,-8 0 0,8 0 0,-8 0 0,8 0 0,-3 0 0,4 0 0,-5 0 0,5 0 0,-5 0 0,1 0 0,3 0 0,-4 0 0,6 0 0,17 0 0,-13-4 0,13 3 0,-13-3 0,-3 4 0,4 0 0,0 0 0,-4 0 0,9 0 0,-9 0 0,9 0 0,-4 0 0,6 0 0,0 0 0,0 0 0,-1 0 0,7 5 0,-4-4 0,3 8 0,-5-4 0,0 5 0,-6 0 0,4 0 0,-9-1 0,4 0 0,-6 0 0,0 0 0,1 1 0,-6 2 0,4-2 0,-3 2 0,4-3 0,12 8 0,-8-5 0,8 5 0,-11-4 0,-6-3 0,4 7 0,-3-4 0,-1 5 0,4 0 0,-8-1 0,3 0 0,0-4 0,-6 3 0,5-6 0,-11 1 0,2-3 0,-3-4 0,2 0 0,7-4 0,-1 3 0,11 2 0,-10 4 0,5-1 0,-5 1 0,-1-1 0,1 4 0,-5-3 0,0 2 0,-1 1 0,-2-4 0,2 4 0,-3-5 0,4 5 0,-4-4 0,4 4 0,-1-4 0,-2 0 0,6 0 0,-6-1 0,7 2 0,-8-2 0,8 1 0,-7 4 0,6-3 0,-6 3 0,7-4 0,-7 4 0,6-3 0,-6 3 0,3-4 0,-1 3 0,-2-2 0,7 3 0,-8-1 0,4-2 0,0 3 0,-3 0 0,3-3 0,-1 3 0,-2-1 0,3-2 0,-4 3 0,-1-5 0,1 1 0,0 3 0,-1-2 0,5 2 0,-3-3 0,6 7 0,-6-1 0,2 2 0,-3-1 0,0-6 0,0 6 0,-1-6 0,2 6 0,-2-6 0,2 7 0,-2-8 0,1 8 0,0-8 0,0 4 0,-1-5 0,1 1 0,-1-1 0,1 5 0,0-4 0,0 4 0,-1-4 0,1 3 0,0-2 0,0 2 0,-1-3 0,-3-1 0,3 5 0,-3-4 0,4 4 0,0-5 0,-4 1 0,3-1 0,-3 4 0,4 2 0,-4-1 0,3-1 0,-6-3 0,2-1 0,0 1 0,-2-1 0,3 0 0,-4-3 0,0-1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7:01.6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24575,'11'0'0,"-1"0"0,6 0 0,-6 0 0,15 0 0,-15 0 0,15 0 0,-15 0 0,10 0 0,-7 0 0,3 0 0,1 0 0,0 0 0,4 0 0,-7 0 0,6 0 0,-7 0 0,3 0 0,1 0 0,-4 0 0,2 0 0,-2 0 0,3 0 0,1 0 0,0 4 0,-5-4 0,4 8 0,-4-7 0,5 6 0,0-6 0,-1 6 0,1-2 0,0 0 0,-1 2 0,1-6 0,-1 6 0,-3-2 0,3-1 0,-4 3 0,1-3 0,2 1 0,-2 2 0,0-3 0,2 1 0,-6 1 0,6-1 0,-2 3 0,0 0 0,2 0 0,-6 0 0,10 7 0,-10-5 0,7 5 0,-9-7 0,1-1 0,-1 1 0,0-4 0,10-1 0,1 5 0,9 2 0,-4 4 0,3 3 0,-8-4 0,3 1 0,-4 2 0,-1-7 0,-3 6 0,3-5 0,-7 1 0,6 1 0,-6-3 0,2 2 0,1 1 0,-4-4 0,4 4 0,-4-5 0,-1 5 0,5-3 0,-3 3 0,3-5 0,-5 1 0,1-1 0,0 5 0,-1-3 0,1 6 0,0-6 0,0 2 0,-1-3 0,1 3 0,-4-2 0,3 2 0,-2-3 0,2-1 0,-3 1 0,3-1 0,-2 5 0,2-3 0,1 2 0,-4-3 0,3-1 0,-3 1 0,0-1 0,3 1 0,-6-1 0,6 1 0,-7-1 0,7 1 0,-6-1 0,5-3 0,-2 2 0,0-2 0,3 3 0,-4-2 0,1 1 0,0-2 0,-1 0 0,1 2 0,3-2 0,-3-1 0,-1 0 0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7:38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89 24575,'10'0'0,"5"0"0,-3-8 0,10 6 0,-9-5 0,12 3 0,-11 3 0,12-3 0,-8-4 0,-1 7 0,-1-7 0,-3 8 0,0-7 0,2 5 0,-6-6 0,7 8 0,-8 0 0,4 0 0,-4 0 0,-1 0 0,1 0 0,-1-3 0,1 2 0,-1-2 0,1 3 0,-1 0 0,1 0 0,-1 0 0,1 0 0,-1 0 0,1 0 0,-1 0 0,0 0 0,1 0 0,-1 0 0,0 0 0,-4-3 0,4 2 0,-3-2 0,3 3 0,-3-4 0,-1 1 0,-3-1 0,0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6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24575,'0'15'0,"0"3"0,0 12 0,0 9 0,0 20 0,0-4 0,0 4 0,0-2 0,0-3 0,0 12 0,0-6 0,0 4 0,0-10 0,0 4 0,0-13 0,0 5 0,0-4 0,0-1 0,0-1 0,0-16 0,0 3 0,0-14 0,0 3 0,0-8 0,0-1 0,0-4 0,0 1 0,-3-4 0,2-1 0,-2-3 0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7:40.7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24575,'3'0'0,"-1"0"0,9 0 0,0 0 0,1 0 0,4 0 0,-4 0 0,0 0 0,-1 0 0,2 0 0,0 0 0,2 0 0,-6 0 0,2 0 0,-3 0 0,-1 0 0,1 0 0,-1 0 0,1 0 0,-1 0 0,1 0 0,-4 0 0,-1 0 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7:49.4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17 24575,'3'0'0,"-1"0"0,13 0 0,-7 0 0,4 0 0,-5 0 0,1 0 0,-1 0 0,1 0 0,-1 0 0,-8 0 0,-1 0 0,-8 0 0,-2 0 0,3 0 0,-2 0 0,3 0 0,0 0 0,1 0 0,-1 0 0,0 0 0,1 0 0,6 0 0,6 0 0,7 0 0,5 0 0,-1 0 0,1 0 0,-1 0 0,1 0 0,0 0 0,-1-7 0,-3 5 0,-2-6 0,-3 8 0,0 0 0,-1 0 0,1 0 0,-1 0 0,0 0 0,-6 0 0,-9 0 0,-1 4 0,-7 0 0,5 0 0,2 3 0,-7-7 0,8 7 0,-4-6 0,0 6 0,4-3 0,-4 1 0,4-2 0,1 0 0,-1-2 0,1 6 0,-1-6 0,0 2 0,1 0 0,0-2 0,-1 6 0,4-3 0,1 2 0,3 1 0,0 0 0,3 0 0,1-3 0,4-1 0,3-3 0,-2 0 0,2 0 0,1 0 0,-4 0 0,4 0 0,-5 0 0,1 0 0,-7 0 0,1 0 0,-5 0 0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7:50.8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116 99 24575,'-7'0'0,"-5"0"0,3-7 0,-2 5 0,3-9 0,0 7 0,0-4 0,1 1 0,-1-1 0,0 4 0,1-3 0,3 3 0,0-4 0,1 4 0,-1-3 0,0 3 0,0-3 0,4 3 0,0 1 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33.8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 16 24575,'-4'-3'0,"-3"2"0,3-6 0,-3 6 0,-1-2 0,1 3 0,-5 0 0,1 0 0,-2 0 0,6 3 0,4 1 0,-1 8 0,3 5 0,-3 1 0,4 8 0,0-3 0,0 4 0,0 0 0,0-4 0,0 3 0,0-3 0,0-1 0,0 0 0,0-6 0,0 1 0,0-5 0,0 0 0,4-5 0,0 1 0,3-1 0,1 1 0,3-4 0,-2 3 0,2-6 0,-3 2 0,-1-3 0,1 0 0,-1 0 0,1 0 0,-1 0 0,1 0 0,-1 0 0,5 0 0,-7 0 0,3 0 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34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1 266 24575,'0'-2'0,"0"-3"0,0-11 0,0-1 0,0 1 0,0-1 0,0 0 0,0-4 0,0 7 0,0-3 0,0 6 0,0 2 0,0-6 0,3 11 0,4-3 0,1 7 0,3 0 0,-3 0 0,3 0 0,-2 0 0,2 3 0,1 6 0,-3 3 0,6 5 0,-5 4 0,6-3 0,-3 3 0,0-4 0,3 4 0,-7-7 0,8 6 0,-9-11 0,4 7 0,-4-8 0,0 4 0,-1-5 0,0 1 0,1-4 0,-1-1 0,-3-9 0,0-8 0,-4-2 0,0-11 0,0 5 0,-5-6 0,4 1 0,-7-1 0,7 6 0,-3-5 0,4 14 0,0-8 0,0 12 0,0-6 0,0 6 0,0-3 0,0 5 0,0 0 0,0 3 0,0 0 0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35.8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51 24575,'0'7'0,"0"4"0,0 5 0,0 2 0,0 3 0,0-4 0,0-1 0,0 6 0,0-5 0,0 5 0,0-6 0,0 1 0,0-4 0,0 7 0,0-10 0,0 6 0,0-8 0,0-1 0,0 0 0,0 1 0,7-5 0,-2 1 0,5-4 0,2 0 0,-4 0 0,8 0 0,-7 0 0,6 0 0,-6 0 0,2-4 0,1 3 0,-3-9 0,2 4 0,-2-9 0,-2 6 0,1-7 0,0 4 0,-3-10 0,2 4 0,-6-8 0,3 8 0,-4-8 0,0 8 0,0-9 0,0 9 0,0 1 0,0 1 0,0 8 0,-4-8 0,0 7 0,-4-3 0,0 5 0,1 3 0,-1-3 0,0 6 0,1-2 0,-1 3 0,-4 0 0,4 0 0,-4 0 0,4 0 0,1 3 0,-1 5 0,0 1 0,4 6 0,-3-6 0,6-1 0,-2-5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36.6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24575,'10'0'0,"5"0"0,8 0 0,1 0 0,8 0 0,-4 0 0,-1 0 0,0 0 0,6 0 0,-9 0 0,3 0 0,-6 0 0,-7 0 0,7 0 0,-13 0 0,4 0 0,-5 0 0,1 0 0,-4 3 0,-1 1 0,-3-1 0,0 1 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37.8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27 110 24575,'0'-7'0,"0"-4"0,0 13 0,0 5 0,-4 19 0,3 3 0,-4 10 0,5-11 0,0 5 0,0-6 0,0-4 0,0 3 0,0-12 0,0 6 0,0-11 0,0 3 0,0-5 0,0 1 0,0-7 0,0-10 0,0-4 0,0-7 0,0-1 0,0 3 0,0-9 0,0 5 0,0-6 0,0 1 0,0-1 0,0 1 0,0 0 0,0 4 0,0 1 0,0 6 0,0-1 0,0 0 0,0 4 0,0 2 0,0 3 0,0 1 0,0 6 0,0 9 0,0 1 0,0 10 0,-7-10 0,5 2 0,-5-6 0,7-2 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39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0 141 24575,'0'-7'0,"0"-3"0,8 5 0,-3-9 0,11 8 0,-3-2 0,3-3 0,1 5 0,4-6 0,2 3 0,-4 0 0,6 0 0,-11 1 0,12-1 0,-8 4 0,3-3 0,-4 7 0,-1-2 0,1 3 0,-5 0 0,4 0 0,-7 0 0,6 0 0,-6 0 0,2 0 0,-3 0 0,-1 0 0,1 0 0,-1 0 0,1 0 0,-1 0 0,0 0 0,1 0 0,-1 0 0,0 0 0,0 3 0,0-3 0,-3 7 0,2-6 0,-1 2 0,2-3 0,-3 3 0,-1-2 0,-3 2 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40.1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 24575,'-4'3'0,"1"5"0,3 4 0,0 5 0,0 4 0,0-3 0,0 3 0,0-4 0,0-1 0,0 11 0,0-8 0,0 8 0,0-10 0,0 4 0,0 2 0,0-5 0,0 3 0,0-4 0,0-3 0,0 6 0,0-11 0,0 2 0,0-3 0,0-4 0,0-1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6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0 155 24575,'89'-23'0,"-1"0"0,14-3 0,-12 6 0,-28 12 0,14-8 0,-35 10 0,-23 2 0,8-4 0,-14 7 0,-1-2 0,-4 3 0,1 0 0,-4-8 0,-1 7 0,-3-6 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40.9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24575,'11'0'0,"-2"0"0,2 0 0,1 0 0,-4 0 0,4 0 0,-5 0 0,1 0 0,-1 0 0,-3 0 0,0 0 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59.6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1 24575,'0'2'0,"0"0"0,0 8 0,0-2 0,0-1 0,3-3 0,1 0 0,4-1 0,-1-2 0,1 2 0,-1-3 0,1 0 0,-1 0 0,1 0 0,3 0 0,-2 0 0,2 0 0,-3 0 0,-1 0 0,-3-3 0,3 2 0,-6-6 0,2 4 0,-6-1 0,-6 1 0,1 3 0,-4 0 0,1 0 0,2 0 0,-3 7 0,4 2 0,-1 8 0,1-1 0,0-3 0,3-1 0,-2-1 0,6-2 0,-2 2 0,3-4 0,0-5 0,0-7 0,0-3 0,0-3 0,0 4 0,0 0 0,0-1 0,-4-4 0,-1 0 0,1 2 0,0 3 0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9:13.2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1 24575,'0'11'0,"0"1"0,0 1 0,0 2 0,0-2 0,0 0 0,0 2 0,0-6 0,3 2 0,-2 1 0,6-4 0,-7 4 0,4-1 0,-1-2 0,-2 7 0,6-8 0,-7 4 0,8-1 0,-8-2 0,8 6 0,-7-6 0,6 6 0,-6-6 0,6 6 0,-6-2 0,3 0 0,0 2 0,-3-2 0,2-1 0,1 0 0,-3 0 0,2-4 0,0 4 0,-2-5 0,2 1 0,-3-1 0,0 1 0,0-7 0,-3-9 0,-2-6 0,-4-11 0,1 8 0,3-10 0,-3 9 0,-1-8 0,3 8 0,-6-4 0,8 6 0,-1-1 0,-3 0 0,8 0 0,-8 5 0,8-4 0,-8 3 0,8-3 0,-4 3 0,0-3 0,3 8 0,-3-4 0,4 4 0,-3 1 0,2-1 0,-2 1 0,3-1 0,0 10 0,0 9 0,0 5 0,0 6 0,4-1 0,-3 2 0,7 0 0,-7 3 0,6-9 0,-2 10 0,0-10 0,3 10 0,-7-10 0,6 5 0,-6-10 0,3 4 0,-1-8 0,-2 8 0,6-8 0,-6 4 0,2-5 0,-3 1 0,0-7 0,0-6 0,-3-3 0,2-8 0,-3-2 0,1 0 0,-2-3 0,0 4 0,-2 0 0,6 1 0,-3-1 0,0 0 0,3 0 0,-2 1 0,3-1 0,-4 0 0,3 1 0,-3 3 0,4 1 0,0 5 0,0-1 0,0 0 0,0 1 0,0 3 0,0 0 0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9:24.6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24575,'7'11'0,"4"3"0,1-5 0,5 7 0,0-7 0,-1 6 0,1-2 0,4 5 0,-3-5 0,0 3 0,-3-3 0,-2 4 0,4-4 0,-4-2 0,-2 1 0,1-3 0,-3 3 0,2-4 0,-3-1 0,-1 1 0,1-1 0,0 1 0,-4-1 0,2 1 0,-1-1 0,2 0 0,-3 1 0,2-4 0,-5 2 0,6-5 0,-7 5 0,3-2 0,-3 3 0,0 0 0,0 1 0,0-1 0,0 9 0,-3-2 0,-2 12 0,-4-3 0,-1 10 0,-3-4 0,2 9 0,-6-9 0,6 9 0,-8-4 0,9 1 0,-4-3 0,4-4 0,1-1 0,0-4 0,4-6 0,-2-6 0,6-3 0,-2-1 0,0 1 0,2-1 0,-3-9 0,4-14 0,0 6 0,0-8 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9:46.4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24575,'12'0'0,"0"0"0,4 0 0,-3 0 0,-2 0 0,1 0 0,1 0 0,3 0 0,1 0 0,-4 0 0,2 0 0,-6 0 0,11 0 0,-10 0 0,10 0 0,-11 0 0,2 0 0,0 0 0,-2 0 0,2 0 0,-4 0 0,1 0 0,-1 0 0,0 0 0,1 0 0,-1 0 0,1 0 0,-1 0 0,0 0 0,1 0 0,-1 0 0,0 0 0,0 0 0,0 0 0,0 0 0,1 0 0,-1 0 0,1 0 0,-1 0 0,0 0 0,0 0 0,-3 0 0,0 0 0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9:59.2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55 130 24575,'0'11'0,"0"-3"0,0 22 0,0-12 0,0 3 0,0 1 0,0-5 0,0 5 0,0-1 0,0-3 0,0 0 0,0-7 0,0 1 0,0-4 0,0 3 0,0-13 0,0-4 0,-8-14 0,6-3 0,-6-4 0,4-1 0,-1 1 0,-1 4 0,-2-3 0,7 12 0,-3-6 0,0 7 0,3 1 0,-2 0 0,3 0 0,0 4 0,0-8 0,0 7 0,0-7 0,0 8 0,0-4 0,0 0 0,0 4 0,0-4 0,0 5 0,3 3 0,-3 4 0,7 8 0,-6 9 0,7 6 0,-7 4 0,7 1 0,-7-1 0,7 6 0,-6-4 0,6 4 0,-7-1 0,7-3 0,-7-1 0,7-2 0,-3-8 0,0 9 0,2-14 0,-6 8 0,5-13 0,-5 4 0,3-5 0,-1 1 0,-2-1 0,2 1 0,0-4 0,-2 2 0,3-8 0,-4 4 0,0-5 0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04.2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24575,'0'-7'0,"0"6"0,0 7 0,0 11 0,0 1 0,0 8 0,0-3 0,0 9 0,0-3 0,0 4 0,0 0 0,0-4 0,0 9 0,0-9 0,0 4 0,0-11 0,0 4 0,0-3 0,4 4 0,-3 0 0,7 1 0,-6-1 0,6 0 0,-7 1 0,3-6 0,0 5 0,-3-5 0,6 1 0,-6 3 0,7-8 0,-7 8 0,2-8 0,1 8 0,-3-8 0,7 3 0,-7-4 0,3 0 0,-1-5 0,-2 4 0,2-8 0,-3 4 0,0-5 0,0 1 0,4-17 0,-4 9 0,4-13 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06.0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24575,'12'0'0,"0"0"0,9 0 0,13 0 0,2 0 0,10 0 0,-6 0 0,6 0 0,-10 0 0,8 0 0,-9 0 0,-6 0 0,3 0 0,-14 0 0,8 0 0,-8 0 0,3 0 0,-8 0 0,2 0 0,-2 0 0,-1 0 0,4 0 0,-8 0 0,4 0 0,-4 0 0,-1 0 0,1 3 0,-1-2 0,5 2 0,-4-3 0,4 4 0,-5-3 0,1 2 0,-7-3 0,-9 0 0,-2 0 0,-5 0 0,8 0 0,-1 0 0,1 0 0,-1 3 0,1-2 0,-1 3 0,4-1 0,-3-2 0,3 2 0,-3-3 0,3 3 0,1-2 0,3 2 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12.4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6 24575,'0'7'0,"0"0"0,0 1 0,0-1 0,0 1 0,0-1 0,0 1 0,0-1 0,0 1 0,0-7 0,0-5 0,0-4 0,0-2 0,-3 6 0,2-6 0,-3 6 0,4-6 0,0 2 0,0 1 0,0-1 0,0 7 0,0 10 0,0 4 0,0 7 0,0-4 0,0-3 0,0 2 0,0-6 0,0 6 0,0-6 0,0 7 0,0-4 0,0 5 0,4-1 0,-3 1 0,6 0 0,-6-1 0,3-3 0,0 3 0,-3-8 0,2 8 0,-3-8 0,4 4 0,-3-1 0,2-2 0,0 2 0,-2-3 0,2-1 0,-3 1 0,0 0 0,4-1 0,-3 1 0,2-1 0,-3 0 0,0 0 0,0 0 0,3 0 0,-2 1 0,3 0 0,-4-1 0,0 0 0,0 0 0,0-6 0,0-6 0,0-7 0,0-5 0,-5-4 0,4 3 0,-3-4 0,4 1 0,0 3 0,-3-4 0,2 6 0,-3-1 0,4 0 0,0 0 0,0 5 0,-4-4 0,3 7 0,-3-6 0,4 6 0,0-3 0,0 5 0,0-1 0,0-2 0,0 2 0,0-2 0,0 9 0,0 9 0,0 5 0,0 6 0,0-2 0,0-1 0,0 1 0,0 0 0,0-1 0,0-3 0,0 2 0,0-2 0,0 0 0,0-2 0,0 1 0,0-4 0,0 4 0,4-5 0,-3 1 0,2-1 0,0 1 0,-2-1 0,2 1 0,1-4 0,-3 2 0,2-5 0,-3 3 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18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0 121 24575,'0'11'0,"0"-3"0,0 8 0,0-4 0,0 1 0,0-2 0,0-3 0,0 3 0,0 1 0,0 1 0,0-3 0,0-2 0,0-1 0,0 1 0,4-4 0,0 2 0,3-1 0,1-1 0,-1 2 0,1-1 0,-1-1 0,1 2 0,-1-2 0,1 1 0,-4 1 0,3-5 0,-3 2 0,7-3 0,-2 0 0,3 0 0,-1 0 0,-2 0 0,6 0 0,-6 0 0,2 0 0,1 0 0,-4 0 0,4 0 0,-4 0 0,-1 0 0,1 0 0,-1 0 0,0 0 0,1 0 0,-4-6 0,2 1 0,-5-10 0,2 6 0,1-7 0,-3 4 0,2-1 0,-3-3 0,0 3 0,0 1 0,0-4 0,0 3 0,0-3 0,0-1 0,0-5 0,0 8 0,0-6 0,0 7 0,0 0 0,0-2 0,-3 6 0,-1-3 0,-4 5 0,1 3 0,-1-3 0,1 6 0,-1-2 0,1-1 0,-1 3 0,0-2 0,1 3 0,-1 0 0,0 0 0,1 0 0,-1 0 0,1 0 0,-1 0 0,0 3 0,1 1 0,-1 8 0,-1 5 0,1 1 0,-5 4 0,8-6 0,-10 1 0,9-5 0,-6 4 0,5-7 0,-1 2 0,3-3 0,-1-1 0,1 1 0,-2-1 0,3-3 0,0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7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24575,'5'-40'0,"-1"41"0,-4 21 0,0 37 0,0-19 0,0 10 0,0-5 0,0 13 0,0 9 0,0-6 0,0 5 0,0-8 0,0-5 0,0 27 0,0-30 0,0 22 0,0-26 0,0 5 0,0-5 0,4-7 0,1-8 0,0-5 0,-1-4 0,-1-2 0,-2-8 0,3 3 0,-1-7 0,-2 3 0,2-3 0,-3-1 0,0-3 0,0-1 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20.2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24575,'11'0'0,"8"4"0,-5 1 0,8 3 0,-1 5 0,-3-3 0,8 7 0,-8-4 0,14 6 0,-17-6 0,15 4 0,-11-3 0,3 0 0,0 2 0,-1-2 0,-3 2 0,3 2 0,-8-6 0,3 4 0,-8-7 0,8 6 0,-8-6 0,4 2 0,-5-3 0,1 3 0,0-2 0,0 2 0,-1-3 0,-3-1 0,3-3 0,-6 3 0,5-6 0,-5 5 0,2-2 0,-3 4 0,-3-1 0,2 1 0,-6-1 0,3 1 0,-8 3 0,3 2 0,-7 3 0,7 1 0,-7 0 0,2 4 0,-3 2 0,-6 0 0,5-2 0,-4 2 0,8-6 0,-2 5 0,7-10 0,-3 4 0,4-8 0,0 4 0,1-5 0,-1 5 0,0-4 0,0 4 0,4-5 0,-3 1 0,6-1 0,-6 1 0,7-1 0,-7-2 0,6 1 0,-6-2 0,7 3 0,-3 0 0,-1-3 0,3 2 0,-2-5 0,3 2 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22.0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24575,'0'23'0,"0"2"0,0 7 0,0-3 0,0 9 0,0 3 0,0 0 0,0 5 0,0 0 0,0-10 0,0 15 0,0-16 0,0 6 0,0-3 0,0-3 0,0-1 0,0-6 0,0-2 0,4-3 0,-3 4 0,3-4 0,0 3 0,-3-8 0,3 3 0,-4-4 0,4-1 0,-3 1 0,3-4 0,-4 2 0,3-2 0,-2-1 0,3 4 0,-4-8 0,0 4 0,0-4 0,0-1 0,0 0 0,0-29 0,0 18 0,0-23 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26.2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24575,'15'0'0,"0"0"0,7 0 0,6 0 0,1 0 0,9 0 0,-9 0 0,9 0 0,-10 0 0,5 0 0,0 0 0,-4 0 0,3 0 0,-13 0 0,1 0 0,-8 0 0,5 0 0,0 0 0,-1 0 0,1 0 0,-5 0 0,4 0 0,-7 0 0,2 0 0,-3 0 0,-1 0 0,1 0 0,-1 0 0,1 0 0,-1 0 0,1 0 0,-1 0 0,0 0 0,0 0 0,1 0 0,-1 0 0,1 0 0,-1 0 0,0 0 0,1 0 0,-1 0 0,1 0 0,-1 0 0,1 0 0,-1 0 0,1 0 0,-1 0 0,0 0 0,0 0 0,0 0 0,0 0 0,0 0 0,-6 0 0,-10 4 0,-4 0 0,-7 4 0,3 1 0,0-5 0,0 0 0,-4 0 0,3-3 0,-4 3 0,1-4 0,3 0 0,-3 0 0,4 0 0,0 0 0,4 0 0,-2 0 0,6 0 0,-7 0 0,8 0 0,-4 0 0,4 0 0,1 0 0,-1 0 0,1 0 0,-1 0 0,0 0 0,1 0 0,-1 0 0,1 0 0,-1 0 0,1 0 0,-1 0 0,1 0 0,-1 0 0,1 0 0,0 0 0,0 0 0,-1 0 0,1 0 0,0 0 0,0 0 0,0 0 0,-1 0 0,1 0 0,0 0 0,-1 0 0,1 0 0,-1 0 0,1 0 0,0 0 0,-1 0 0,1 0 0,0 0 0,-1 0 0,1 0 0,0 0 0,0 0 0,0 0 0,-1 0 0,1 0 0,0 0 0,-1 0 0,1 0 0,0 0 0,-1 0 0,1 0 0,0 0 0,0 0 0,-1 0 0,1 0 0,3 0 0,1 0 0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28.1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24575,'3'4'0,"5"-1"0,5-3 0,3 0 0,1 0 0,4 0 0,-7 0 0,11 0 0,-15 0 0,15 0 0,-11 0 0,7 0 0,-4 0 0,-5 0 0,4 0 0,-8 0 0,8 0 0,-8 0 0,4 0 0,-5 0 0,1 0 0,-1 0 0,1 0 0,-1 0 0,0 0 0,-3 3 0,2-2 0,-5 5 0,5-5 0,-2 5 0,3-6 0,-3 7 0,3-3 0,-3 0 0,3 3 0,1-6 0,-1 5 0,1-5 0,-1 6 0,1-6 0,-1 5 0,1-5 0,-1 3 0,1-1 0,-1-2 0,1 2 0,-1-3 0,-3 3 0,-4-2 0,0 3 0,-3-4 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30.1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92 24575,'-4'6'0,"0"3"0,4 6 0,0 2 0,0-1 0,0 1 0,0 0 0,0-1 0,0-3 0,0 7 0,0-10 0,0 6 0,0 0 0,0-6 0,0 7 0,0-10 0,0 5 0,0-4 0,0 3 0,4-3 0,0-1 0,3 1 0,1-1 0,0-3 0,-1 0 0,5-4 0,0 0 0,1 0 0,2 0 0,-6 0 0,3 0 0,-1 0 0,-2 0 0,2 0 0,-3-4 0,-1 0 0,1-8 0,-3 4 0,-2-4 0,1 0 0,-3 0 0,3-5 0,-4 0 0,0 1 0,0-1 0,0-5 0,0 4 0,0-3 0,0 4 0,0-5 0,0 5 0,-4-5 0,3 5 0,-6 5 0,2-4 0,-3 7 0,0-7 0,0 8 0,0 0 0,1 1 0,-1 2 0,0 1 0,1-3 0,-1 7 0,1-4 0,-1 4 0,0 0 0,1 0 0,-1 0 0,1 0 0,-1 0 0,0 4 0,1 4 0,-2 4 0,5 10 0,-4-4 0,7 8 0,-6-8 0,2 8 0,0-8 0,-3 6 0,7-10 0,-3 1 0,4-8 0,0-3 0,0 0 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34.8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24575,'0'15'0,"0"1"0,0 5 0,0 2 0,0 4 0,0 0 0,0 1 0,0 4 0,0-3 0,0 9 0,0-14 0,0 8 0,0-14 0,0 3 0,0-4 0,0-5 0,0 0 0,0-4 0,0-1 0,0-3 0,0 0 0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36.0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24575,'7'15'0,"10"-3"0,-3 4 0,12-6 0,-4 6 0,6-1 0,5-1 0,-5-1 0,5-3 0,-5 3 0,-1 1 0,-4 4 0,8-8 0,-12 4 0,8-8 0,-5 6 0,-8-4 0,6 1 0,-7-1 0,3 0 0,-3 0 0,-2 0 0,-3-1 0,-1-2 0,-3 1 0,3-5 0,-7 6 0,4-3 0,-4 3 0,0 0 0,0 0 0,0 0 0,0 1 0,0-1 0,0 5 0,0 5 0,0 1 0,-5 8 0,0-3 0,-8 4 0,2 6 0,-12 3 0,6-2 0,-13 12 0,4-9 0,-7 16 0,1-9 0,0 4 0,6-12 0,-4-1 0,11-12 0,0 0 0,7-7 0,4-3 0,0-2 0,4-3 0,-3-1 0,6-12 0,-2 6 0,3-10 0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01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33 24575,'-6'-8'0,"-8"-3"0,-3 6 0,-9 0 0,3 1 0,-22 4 0,13 0 0,-13 0 0,22 0 0,1 12 0,5 3 0,2 24 0,5-8 0,1 20 0,7-16 0,-2 11 0,4-6 0,0-6 0,0-1 0,0-11 0,8 4 0,1-8 0,19 0 0,-4-5 0,8-4 0,1-4 0,-4-1 0,9-4 0,-9 0 0,4 0 0,-6 0 0,-4-7 0,3 1 0,-16-2 0,3 3 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02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1 381 24575,'0'-20'0,"0"-13"0,0-9 0,0 0 0,0-15 0,0 19 0,0-9 0,0 14 0,0 6 0,0 8 0,0-1 0,3 17 0,1 4 0,4 11 0,0 10 0,5 0 0,1 6 0,0-1 0,4 0 0,-4 1 0,4-1 0,-4 0 0,3 1 0,-2-1 0,3 0 0,-1-4 0,-3-2 0,-2-8 0,-4-1 0,-1-5 0,1 1 0,-1-1 0,-3 1 0,3-4 0,-3 2 0,3-5 0,-3 5 0,2-5 0,-2 2 0,1 1 0,1-3 0,-5-4 0,2-11 0,-3-8 0,0-10 0,0-2 0,0-6 0,0 1 0,0-1 0,0 6 0,0 1 0,0 5 0,0 5 0,0 6 0,0 1 0,0 8 0,0-4 0,4 4 0,-4 1 0,7 3 0,-3 1 0,0 3 0,-1 0 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03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24575,'0'11'0,"0"1"0,0 10 0,0-4 0,0 8 0,0-4 0,0 6 0,0 5 0,0-5 0,0 0 0,0-6 0,0-6 0,0 1 0,0 0 0,0-5 0,0 4 0,0-8 0,0 4 0,4-8 0,-4 2 0,11-1 0,-2-1 0,13 0 0,-5-4 0,5 0 0,-6 0 0,-3 0 0,3 0 0,-4 0 0,1 0 0,2 0 0,-6 0 0,6 0 0,-6-8 0,3-1 0,-3-8 0,-1 1 0,0-6 0,1-1 0,0-4 0,-4 0 0,-1-1 0,-4 1 0,0-1 0,0 1 0,0-1 0,0 6 0,0 0 0,0 5 0,0 1 0,-3 3 0,-1 1 0,-4 5 0,-4 2 0,4 2 0,-8 3 0,3 0 0,1 0 0,-4 0 0,3 4 0,0 4 0,-3 1 0,7 7 0,-7-3 0,7-1 0,-2 0 0,3-1 0,0-2 0,3 6 0,2-9 0,3 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8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7 303 24575,'-4'-6'0,"1"-10"0,3-1 0,7-5 0,-1-8 0,16 0 0,-6-8 0,7 4 0,-5 3 0,-5 13 0,8-7 0,-11 18 0,15-9 0,-12 11 0,3 1 0,-1 0 0,-3 4 0,4 0 0,0 0 0,0 4 0,-3 8 0,3 6 0,-2 14 0,3-5 0,1 4 0,0 0 0,-1-8 0,1 3 0,-3-10 0,6-3 0,-8-2 0,7-3 0,-8-4 0,4 0 0,-1-4 0,1 0 0,5 0 0,-4-7 0,3-2 0,2-13 0,-4 0 0,4-5 0,-5 5 0,-4 2 0,-2 4 0,-3 0 0,0 3 0,0 2 0,-4 4 0,-1 0 0,-3 3 0,0 1 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03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0 112 24575,'16'0'0,"2"0"0,15 0 0,8-10 0,-5 8 0,8-17 0,-9 13 0,4-9 0,7 5 0,-10-4 0,15 2 0,-21 3 0,5 4 0,-9 1 0,-12 3 0,2-3 0,-9 4 0,1 0 0,-4 0 0,-1 0 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04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24575,'-4'7'0,"0"0"0,4 4 0,0 7 0,0-1 0,0 21 0,0-13 0,0 20 0,0-11 0,0 0 0,0 5 0,0-5 0,0 6 0,0-11 0,0-2 0,0-14 0,0-2 0,0-3 0,0-4 0,0-1 0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05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 24575,'0'-7'0,"0"18"0,0-3 0,0 26 0,0-10 0,0 14 0,0-9 0,0 4 0,0 0 0,0-4 0,0 4 0,0-6 0,0 6 0,0-9 0,0 3 0,0-11 0,0-3 0,7-1 0,2-8 0,4 0 0,3-4 0,-4 0 0,5 0 0,-1 0 0,1 0 0,0-13 0,5 2 0,-7-15 0,6 2 0,-11-3 0,3 4 0,-4-3 0,-1 8 0,-3-3 0,-1 4 0,-4 0 0,0-4 0,0 3 0,0-4 0,0 1 0,0-2 0,0-10 0,-4 4 0,-1 1 0,-4 2 0,1 8 0,-1 1 0,1 5 0,1 4 0,-1 4 0,-4 1 0,4 3 0,-4 0 0,4 0 0,1 0 0,-9 12 0,10 3 0,-10 12 0,11 6 0,-1-4 0,-2 4 0,7-18 0,-3-3 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07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24575,'0'16'0,"0"2"0,0 9 0,0 1 0,0-1 0,0 0 0,0 1 0,0-1 0,0-5 0,0 5 0,0-5 0,0 1 0,0-2 0,0-8 0,0 7 0,0-10 0,0 6 0,0-8 0,0-1 0,0 1 0,0-1 0,8 1 0,1-4 0,4 0 0,2-4 0,-2 0 0,-1 0 0,9 0 0,-12 0 0,12 0 0,-9 0 0,5 0 0,-1-8 0,1-1 0,0-8 0,-1 0 0,1 1 0,-4-6 0,3 4 0,-6-8 0,2 8 0,-4-3 0,1 4 0,-5 0 0,0 1 0,-4-6 0,0 4 0,0-3 0,0-1 0,0-1 0,-4-4 0,-1 4 0,-7 2 0,2 4 0,-5 0 0,6 4 0,-7 5 0,3 5 0,1 3 0,-4 0 0,3 0 0,0 0 0,-3 12 0,3-2 0,-1 17 0,-2-5 0,5 5 0,-1-4 0,3 3 0,0-1 0,4-2 0,1 1 0,4-15 0,0-2 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08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8 24575,'0'-7'0,"0"15"0,0 10 0,0 22 0,0 15 0,0 23 0,0 12-741,0-29 1,0 2 740,0-3 0,0 0 0,0 12 0,0 2 0,0 0 0,0 1-1422,0 3 0,0 6 1422,0-4 0,0 7 0,0-3 0,0-11 0,0-2 0,0 0 0,0 4 0,0 2 0,0-2 0,0 0 0,0-1 0,0 2 0,0 6 0,0 1 0,0-2 0,0-7 0,0-2 0,0 3 0,0 21 0,0 3 0,0-6 0,0 4 0,0-3 0,0-28 0,0 2 0,0-1 0,0 4 0,0 0 0,0-6-457,0 1 0,0-3 457,0 14 0,0-2 0,0-23 0,0-3-162,0 6 0,0-1 162,0 42 0,0-19 0,0-7 1163,0-8-1163,0-1 2831,0-8-2831,0-6 1134,0-6-1134,0-8 435,0-11-435,0 8 0,0-12 0,0 3 0,0-10 0,0-3 0,0 3 0,0-2 0,0 3 0,0-1 0,0-2 0,0 2 0,0-3 0,-3-1 0,-1-3 0,-8 0 0,3-16 0,-7-4 0,5-11 0,-13-19 0,16 26 0,-8-11 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09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79 24575,'-4'-3'0,"1"10"0,3-1 0,0 10 0,0 1 0,0 4 0,0-3 0,0 8 0,0-8 0,0 4 0,0-6 0,0 1 0,0 0 0,0-1 0,0 1 0,0-5 0,0-1 0,0 1 0,0-3 0,4 2 0,9-3 0,-4 0 0,16 1 0,-6-5 0,4 0 0,3-4 0,-4 0 0,6 0 0,-1 0 0,-4 0 0,3 0 0,-4-4 0,1-4 0,3-6 0,-12 1 0,6 0 0,-11 1 0,3 3 0,-5-2 0,-2-1 0,-2 0 0,-3-5 0,0 0 0,0-4 0,0-2 0,0-5 0,0 1 0,0-1 0,0-7 0,0 11 0,-8-5 0,3 16 0,-6 1 0,-1 5 0,3 2 0,-7 1 0,4 4 0,-5 0 0,0 0 0,-4 0 0,3 0 0,-9 14 0,3 2 0,-6 14 0,5-1 0,-4 0 0,10-1 0,-4-4 0,9-3 0,-2-4 0,7-5 0,1 0 0,5-8 0,3-1 0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10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3 189 24575,'5'-12'0,"-2"1"0,-3-1 0,0 0 0,0-5 0,0 0 0,0-4 0,0 3 0,0-4 0,0 10 0,0 0 0,0 4 0,0 1 0,0-1 0,0 31 0,0-2 0,0 34 0,-5-7 0,4 5 0,-4 1 0,5-6 0,0-2 0,0-7 0,0-5 0,0-1 0,0-10 0,0-2 0,0-8 0,0-2 0,0-3 0,0-1 0,0-2 0,0-2 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11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24575,'0'22'0,"0"-4"0,0 40 0,0-22 0,0 22 0,0-14 0,0 16 0,0-12 0,0 11 0,0-22 0,0 10 0,0-20 0,0-5 0,0 0 0,0-10 0,0 0 0,0-8 0,0-1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12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18 177 24575,'1'-4'0,"-3"8"0,-2 6 0,-4 11 0,7 2 0,-3 4 0,4 0 0,0 6 0,0-4 0,0-1 0,0-7 0,0-4 0,0-5 0,0 4 0,3-8 0,6 4 0,3-8 0,9 4 0,2-7 0,-1 3 0,4-4 0,-8 0 0,4 0 0,-1 0 0,-3 0 0,3-7 0,2-9 0,-9-2 0,8-4 0,-9 0 0,0 4 0,4-3 0,-8 4 0,3 0 0,-4 1 0,1-1 0,-5 0 0,0-5 0,-4 5 0,0-10 0,0 4 0,0 1 0,0-4 0,0 3 0,0 0 0,-4 2 0,-4 4 0,-1 4 0,-7 1 0,8 5 0,-8-2 0,3 5 0,-4 0 0,-4 4 0,3 0 0,-8 0 0,7 12 0,-4 4 0,-1 18 0,8 1 0,-8 0 0,13 4 0,-6-10 0,10 3 0,-5-9 0,11-2 0,-2-4 0,3 0 0,0-5 0,0-4 0,0-4 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13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24575,'0'25'0,"0"3"0,0 12 0,0 5 0,0 3 0,0 5 0,0 7 0,0-4 0,0 11 0,0-17 0,0 3 0,0-8 0,0-14 0,0 7 0,0-24 0,0 6 0,0-14 0,0 1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9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0 142 24575,'0'-6'0,"0"-1"0,4-11 0,0 5 0,3 2 0,5-5 0,0 10 0,1-5 0,2 7 0,-3 3 0,0-2 0,3 3 0,-3 0 0,0 0 0,3 0 0,-7 3 0,3 5 0,-6 8 0,2 6 0,-2 9 0,0-4 0,3 4 0,-7-4 0,3-6 0,-4 4 0,3-8 0,1 0 0,4-6 0,-1-4 0,4-3 0,1-1 0,4-3 0,5 0 0,0-4 0,6-9 0,0-2 0,0-8 0,0 1 0,0 3 0,-5-3 0,-2 6 0,-3-5 0,-1 8 0,-3-7 0,-1 7 0,-5 1 0,5-10 0,-4 12 0,0-8 0,-5 10 0,-3-3 0,0 3 0,0-3 0,0 4 0,0 2 0,0 2 0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13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24575,'0'15'0,"0"10"0,0 5 0,0 10 0,0 6 0,0 1 0,0 7 0,0 7 0,0-13 0,0 11 0,0-23 0,0 8 0,0-15 0,0-1 0,0-6 0,0-10 0,0 4 0,0-8 0,0 4 0,0-5 0,-3-3 0,-5 0 0,3-4 0,-3 0 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18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19 143 24575,'0'7'0,"0"0"0,0 9 0,0-2 0,0 7 0,0 1 0,-5 0 0,4 6 0,-3-1 0,0 0 0,3 1 0,-3-10 0,4 7 0,0-6 0,0 0 0,0 1 0,0-8 0,0 1 0,0 3 0,0-8 0,0 4 0,0-5 0,0 1 0,3-1 0,2 1 0,6 0 0,-2-1 0,6-2 0,-2-2 0,4-3 0,-1 0 0,-3 0 0,2 0 0,-2 0 0,4 0 0,-5 0 0,0-3 0,-1-5 0,-2-5 0,3-4 0,-3-4 0,-1-2 0,1-4 0,1-1 0,-1 1 0,-1 4 0,-3-3 0,-1 3 0,0-4 0,-3-1 0,3 6 0,-4-5 0,0 5 0,0-6 0,0 1 0,0 4 0,0-3 0,0 3 0,0 0 0,0 2 0,-7 8 0,1 1 0,-5 4 0,3 4 0,0 0 0,-3 4 0,-2 0 0,0 0 0,-2 0 0,2 0 0,0 12 0,-3-1 0,6 15 0,-3-4 0,0 18 0,3-10 0,-3 5 0,8-14 0,-3-4 0,3 0 0,1-5 0,-3 0 0,6-8 0,-3-1 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20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24575,'0'2'0,"0"9"0,0 5 0,0 16 0,0-3 0,0 6 0,0 3 0,0-9 0,0 9 0,0-9 0,0 9 0,0-10 0,0 5 0,0-6 0,0 1 0,0-6 0,0 4 0,0-8 0,0 0 0,0-3 0,0-6 0,0 2 0,0-3 0,0-1 0,-3-3 0,3 0 0,-3-4 0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21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24575,'0'11'0,"0"1"0,0 10 0,0 0 0,0 6 0,0-6 0,0 5 0,0 1 0,0 0 0,0 0 0,0 4 0,0-13 0,0 13 0,0-15 0,0 5 0,0-6 0,0-3 0,0-2 0,0-3 0,0-1 0,0 1 0,0-1 0,-3-2 0,2-2 0,-2-3 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22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0 362 24575,'0'7'0,"0"4"0,0 2 0,0 3 0,0 6 0,0-5 0,0 1 0,0-3 0,0-2 0,0-1 0,0 0 0,0 0 0,0-4 0,0 3 0,4-7 0,0 3 0,8-6 0,5 2 0,1-3 0,8 0 0,-12 0 0,11 0 0,-11 0 0,7 0 0,-4-3 0,-1-2 0,-3-7 0,3-1 0,-3-4 0,0-5 0,-1 0 0,-3-1 0,0-3 0,0 3 0,0-4 0,-4-1 0,-1 1 0,-4-6 0,0 4 0,0-10 0,0 10 0,0-9 0,0 9 0,-4-4 0,-1 10 0,-3 2 0,-1 4 0,1 4 0,0 5 0,-4 5 0,4 3 0,-4 0 0,0 0 0,4 0 0,-8 3 0,3 10 0,-1 6 0,-3 9 0,2 5 0,0-5 0,-4 11 0,9-5 0,-4 0 0,4-1 0,1-1 0,4-4 0,-4 5 0,4-10 0,0-2 0,2-8 0,-1-2 0,3-3 0,-2-1 0,3 1 0,0-4 0,0-1 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23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24575,'7'11'0,"11"7"0,-3 5 0,12 1 0,-3 3 0,0-3 0,0 5 0,-2-6 0,-3 3 0,3-7 0,-5 2 0,-4-8 0,-1 7 0,-4-10 0,0 3 0,-1-7 0,-3-2 0,0 0 0,-4-1 0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24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1 24575,'-3'3'0,"-5"10"0,3 5 0,-7 4 0,2 10 0,-3-13 0,4 12 0,-4-8 0,3 4 0,-3-9 0,1 3 0,7-13 0,-6 4 0,10-8 0,-2-1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25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2 249 24575,'-1'4'0,"1"-4"0,8-4 0,-1-8 0,1 3 0,0-6 0,0 2 0,0-3 0,1-1 0,3 0 0,-3 1 0,3-1 0,-4-5 0,5 4 0,-4-8 0,4 3 0,-8 8 0,-1 3 0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26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24575,'0'11'0,"0"1"0,0 5 0,0 4 0,0-3 0,0-1 0,0 4 0,0-11 0,0 15 0,0-12 0,0 4 0,0-7 0,0-2 0,0-1 0,0 1 0,0-1 0,3-3 0,1 3 0,4-6 0,-1 5 0,1-5 0,4 3 0,-4-4 0,4 0 0,-1 0 0,-2 0 0,2 0 0,1 0 0,0 0 0,1-4 0,3 0 0,-8-8 0,8-1 0,-7-4 0,3 4 0,0-2 0,-3 2 0,2 0 0,-2-2 0,-5 6 0,3-7 0,-6 8 0,3-4 0,-4 0 0,0 4 0,0-8 0,0 7 0,0-6 0,0 2 0,0-4 0,-8 4 0,3-3 0,-7 7 0,4-6 0,0 6 0,0-3 0,-4 8 0,4-3 0,-4 6 0,0-2 0,3 3 0,-6 0 0,6 0 0,-7 0 0,8 0 0,-4 0 0,4 0 0,4 3 0,-3 1 0,7 4 0,-4 4 0,4-4 0,0 8 0,-3-8 0,2 3 0,-2-6 0,3-2 0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28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0 191 24575,'0'8'0,"0"3"0,0-3 0,0 8 0,0-4 0,0 5 0,0 4 0,0-3 0,0 14 0,0-13 0,4 13 0,1-10 0,0-3 0,-1 6 0,-4-11 0,0 12 0,0-8 0,0 3 0,4-8 0,-4 2 0,4-6 0,-4 2 0,0-3 0,0-7 0,0-6 0,0-12 0,0-11 0,0-1 0,0-10 0,0 10 0,-5-9 0,4 9 0,-3-9 0,4 9 0,0-4 0,0 10 0,0-3 0,0 8 0,0-3 0,0 8 0,0-3 0,0 7 0,0-2 0,0-1 0,0 3 0,0-2 0,0-1 0,0 3 0,3-2 0,2-1 0,2 3 0,1-2 0,4 3 0,-4 0 0,4 0 0,-5 4 0,1-3 0,-1 6 0,1-2 0,-1 3 0,1 0 0,-1 0 0,1 0 0,-1 0 0,1 0 0,-1 0 0,1 0 0,-4 6 0,-1 3 0,-3 3 0,0 4 0,0 1 0,0 1 0,0 3 0,0-4 0,0 0 0,0-1 0,0-3 0,-3 3 0,-2-4 0,-3 5 0,-5-4 0,4 3 0,-7-7 0,7 2 0,-2-3 0,-1 0 0,4-4 0,-4 0 0,4-4 0,1 3 0,-1-2 0,7 3 0,9-4 0,1 0 0,10 0 0,-6 0 0,4 0 0,-1 0 0,1 3 0,-5 1 0,4 5 0,-3-1 0,-1 0 0,4-4 0,-8 3 0,4-3 0,-5 0 0,1-1 0,-4 1 0,-1-3 0,-3 2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10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24575,'-8'3'0,"1"27"0,7 2 0,0 19 0,0 4 0,0-19 0,0 25 0,0-14 0,0 19 0,0-7 0,0 5 0,0-4 0,0-6 0,0 9 0,0-16 0,0 18 0,0-18 0,5 10 0,1-12 0,-1 1 0,4-2 0,-4-6 0,1-6 0,-2 0 0,-1-11 0,-2 0 0,3-9 0,-4-1 0,0-4 0,0-3 0,0-1 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28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1 210 24575,'9'4'0,"6"-1"0,14-3 0,6 0 0,5 0 0,13-10 0,-4 7 0,11-12 0,-6 9 0,14-11 0,-11 0 0,18-2 0,-26 0 0,10 7 0,-18-7 0,11 2 0,-16-2 0,3 7 0,-16 0 0,-6 8 0,-5-1 0,-5 2 0,1-1 0,-1 3 0,-2-2 0,-2 3 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8:58.6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145 53 24575,'71'0'0,"0"0"0,0 0 0,15-1 0,4 2 0,1 0 0,9 1 0,-5 2-1900,-18 3 1,-4 1-1,-1 3 1900,0 0 0,0 2 0,1 2 0,4 2 0,1 3 0,1-2 0,5-2 0,1 0 0,-1 0 0,-5 2 0,-1 1 0,-5-3 0,10-2 0,-3 0-120,9 9 0,-3 1 120,-29-12 0,-1 0 0,11 3 0,3 1 0,10 0 0,-4-2 746,15 1-746,-25-4 0,-2 0 0,-1 1-65,21-4 65,-9-3 0,1-5 0,-8 0 2696,-2 0-2696,-8 0 1762,-6 0-1762,-8 0 712,-2 0-712,-11 0 88,5 0-88,-6 0 0,-1 0 0,-4 0 0,3 4 0,-8-2 0,8 2 0,-9-4 0,10 4 0,-10-3 0,18 4 0,-16-5 0,10 0 0,-13 0 0,-4 0 0,-2 0 0,-3 0 0,-1 0 0,0 0 0,-4 10 0,0 18 0,-4 40 0,-6 22-915,2-25 1,-1 4 914,-6 6 0,-1 2 0,2 10 0,1 1 0,-4 5 0,1 0-1391,7 6 1,1 2 1390,-1-31 0,-1 2 0,1 0 0,4 1 0,1 0 0,-1-1 0,-4 0 0,-1 0 0,1 0 0,4-1 0,1 0 0,-1-1-799,-3 25 0,0 0 799,4 4 0,0-1 0,0-4 0,0-1 0,0-1 0,0 0 0,0 2 0,0-1 0,0-5 0,0 0 0,0-1 0,0-2 0,0-9 0,0-1 0,0-1 0,0 0-381,0-5 1,0-1 380,0-4 0,0-2 0,0 1 0,0-1 0,3-3 0,1-3 1035,3 34-1035,-1-40 0,1-1 0,5 21 0,1 13 0,-6-9 0,4-7 2548,-5-2-2548,1-7 1914,-2 0-1914,-5 1 1071,0-1-1071,0-7 401,0-1-401,0-6 0,0-13 0,0-6 0,0-12 0,0-2 0,0 13 0,0 1 0,0 10 0,0-10 0,0 3 0,0-9 0,0 5 0,0-11 0,0 4 0,0-8 0,0 8 0,0-3 0,0 0 0,0 3 0,0-8 0,0 4 0,0-1 0,0-3 0,0 4 0,0-5 0,0 0 0,0 0 0,4 1 0,0-1 0,1 4 0,2 2 0,-1 13 0,-1-7 0,-1 7 0,0-9 0,-3 0 0,3-4 0,-4 3 0,0-3 0,0 9 0,0-4 0,0 5 0,0-6 0,0 0 0,0 5 0,0-4 0,0 10 0,0-10 0,0 10 0,0-5 0,0 1 0,0-2 0,0 0 0,0 2 0,0 5 0,0-6 0,0 10 0,0-8 0,0 10 0,0-6 0,0-1 0,0-4 0,0 3 0,0 5 0,0-2 0,0 7 0,4-13 0,-3-2 0,7-5 0,-7 0 0,7 0 0,-7-4 0,3 3 0,0-8 0,-3 4 0,2-5 0,-3 0 0,0-1 0,0 1 0,-8-4 0,-7 4 0,-22-1 0,-2 3 0,-26 2 0,-4 0 0,-9-5 0,-14-1-857,6-6 857,30 0 0,-2 0 0,1 0 0,-1 0 0,-10 0 0,-1 0-767,-3 0 0,-2 0 767,-1 0 0,0 0 0,-1 0 0,1 0 0,-5 0 0,1 0 0,10 0 0,0 0 0,-4 0 0,-1 0 0,6 0 0,1 0-461,-1 0 1,-1 0 460,0 0 0,3 0 0,15 0 0,1 0-259,-9 0 1,1 0 258,-23 0 0,30 0 0,-1 0 0,-34 0 0,2 0 0,8 0 727,9 0-727,1 0 1473,15 0-1473,1 0 1012,12 0-1012,2 0 617,12 0-617,0 0 0,6 0 0,0 0 0,0 0 0,4 0 0,1 0 0,5 0 0,-1 0 0,1 0 0,0 0 0,-5 0 0,4 0 0,-4 0 0,5 0 0,-9 0 0,7 0 0,-11-4 0,12 3 0,-8-3 0,3 4 0,0 0 0,-3 0 0,4 0 0,-11 0 0,0 0 0,-6 0 0,0 0 0,0 0 0,-6 0 0,10 0 0,-9 0 0,16 0 0,-4 0 0,4 0 0,6 0 0,-4 0 0,7 0 0,-7 0 0,3 0 0,-4 0 0,-5 0 0,3 0 0,-3 0 0,4 0 0,1 0 0,0 0 0,4 0 0,1 0 0,5 0 0,0 0 0,-4 0 0,3 0 0,-3 0 0,4 0 0,4-3 0,0-6 0,4-10 0,0-6 0,0-17 0,0-4 0,0-21 0,0-18 0,0-4-608,0 29 1,0-2 607,0 8 0,0-1 0,0-11 0,0-3 0,0 6 0,0-1 0,0-10 0,0 0-778,1 4 1,-2 0 777,-2-9 0,-1-1 0,3 0 0,0-1-1274,-3-5 1,1-4 1273,2 5 0,2-5 0,-1 1-1009,0 11 0,0 1 0,0 0 1009,0-9 0,0-2 0,0 2 0,0 6 0,0 2 0,0 0-340,0 5 1,-1-1 0,2 0 339,1-6 0,1-1 0,0-1 0,0-1 0,0 0 0,1 5 0,3-4 0,1 4 132,0-7 0,0 5-132,-1 29 0,0 3 0,-3-10 0,0 0 1760,2-36-1760,-6 24 3277,0 14-3277,5 18 2633,-4 2-2633,3 12 1194,0 5-1194,1 2 234,0 5-234,-1-24 0,-4-3 0,0-42 0,0 1-483,0 21 1,0-2 482,0 8 0,0-2 0,0-11 0,0-3 0,0 0 0,0 0-778,0-6 0,0-1 778,0 1 0,0-1 0,0-2 0,0 0 0,0 2 0,0 2 0,0 13 0,0 1-350,0-6 0,0 1 350,0-33 0,0 2 0,0 3 0,0 25 0,0 2 0,0 14 853,0 8-853,0 8 1570,0 12-1570,0-5 798,0 14-798,0-13 0,0 13 0,0-4 0,0 2 0,0-2 0,0 0 0,0-10 0,0 4 0,0-4 0,0-1 0,0 0 0,0 0 0,0 6 0,0 1 0,4 4 0,-3 6 0,3 0 0,-4 5 0,3-4 0,-2-2 0,6 1 0,-6-4 0,7 3 0,-7-4 0,7 0 0,-7 4 0,7 1 0,-8 5 0,4 0 0,-4 3 0,0 2 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9:00.3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27 553 24575,'0'23'0,"0"4"0,0 23 0,0 2 0,0 0 0,0 5 0,0 2 0,0 2 0,0-2 0,0-2 0,0-12 0,0-6 0,0-5 0,0-19 0,0 3 0,0-10 0,0-11 0,0-14 0,0-28 0,0-25 0,0-16 0,0 35 0,0-2 0,0 0 0,0 1 0,0-38 0,0-10-475,0 22 475,0-9 0,0 3 0,5 16 0,2 2 0,9 14 0,0 8 0,0 8 0,2 11 0,-3 6 475,-2 6-475,9 8 0,-11-2 0,11 6 0,-8-2 0,9 3 0,-8 0 0,7 4 0,-12 5 0,4 16 0,-5 1 0,-3 30 0,-1-15 0,-5 23 0,0-12 0,0-1 0,0 6 0,-10-13 0,3 0 0,-13-2 0,4-11 0,-4 0 0,1-8 0,1-5 0,-1 0 0,-12 5 0,9-8 0,-14 4 0,16-14 0,1-1 0,2-4 0,8 0 0,-4 0 0,5 0 0,7 0 0,6 4 0,5 10 0,3 7 0,2 15 0,-3-5 0,3 4 0,-1-5 0,-3 0 0,8 0 0,-5-6 0,10 0 0,1-9 0,5-1 0,-1-4 0,1 0 0,6 0 0,-5 0 0,5 1 0,-1-6 0,-3-1 0,3-4 0,-5 0 0,0 0 0,-1 0 0,-3-13 0,3-5 0,-7-12 0,-1-7 0,-2 6 0,-7-11 0,3-2 0,-9-1 0,-1-6 0,-5 14 0,0 1 0,0 6 0,0 5 0,0 2 0,-3 9 0,-6 5 0,-5 6 0,-4 3 0,0 4 0,3 10 0,-4 13 0,3 10 0,-5 0 0,4 12 0,7-16 0,0 15 0,8-17 0,-2 5 0,4-6 0,0-5 0,0-7 0,4-1 0,10-7 0,1 4 0,14-5 0,-5 1 0,6-5 0,0 0 0,-6-5 0,5 0 0,-10 0 0,4 0 0,-13 0 0,-2 0 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9:03.1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313 823 24575,'-7'0'0,"-1"0"0,-13 0 0,-3 0 0,5 0 0,-10 0 0,9 0 0,-3 0 0,0 0 0,3 0 0,-8 0 0,12 8 0,-6 2 0,8 8 0,3 1 0,-1 4 0,6 1 0,1 1 0,0 9 0,5-8 0,0 10 0,0 0 0,0-5 0,0 5 0,0-6 0,0-6 0,0 0 0,0-6 0,8 0 0,8-4 0,8 4 0,6-7 0,0 4 0,0-5 0,-1 0 0,1-5 0,6 4 0,-5-8 0,11 4 0,-5-5 0,0 0 0,-1 0 0,-6 0 0,-1 0 0,1-9 0,-5-1 0,3-10 0,-8 2 0,-1-1 0,-2 1 0,-7-1 0,3 1 0,-4 4 0,-1 2 0,1-1 0,-1 4 0,-3-8 0,-1 7 0,-4-7 0,0 3 0,0-4 0,0 0 0,0 4 0,-4 1 0,-1 9 0,-7-4 0,2 7 0,-7-3 0,8 4 0,-8 0 0,3 0 0,-4 0 0,-1 4 0,5 10 0,-4 7 0,-2 22 0,3-10 0,-2 10 0,14-13 0,0-1 0,5 1 0,0-5 0,0-2 0,0-9 0,0-2 0,0-4 0,0 1 0,8-5 0,-2 0 0,11-4 0,-8 0 0,8 0 0,-3-4 0,0-5 0,3-6 0,-7 2 0,3-5 0,-5 9 0,1-8 0,-1 7 0,1-2 0,-1 7 0,-4-2 0,3 6 0,-6 4 0,3 3 0,-4 9 0,0-1 0,4 4 0,0-4 0,5-2 0,-1-3 0,0-1 0,5 0 0,0 1 0,6 0 0,4-4 0,-4-1 0,4-4 0,1 0 0,0 0 0,6 0 0,1-14 0,0-4 0,8-21 0,-4-2 0,-1-4 0,8-16 0,-10-1 0,6-2 0,0-26 0,-6 25 0,-4-21 0,1 12 0,-7-21 0,-3 27-222,-8 18 0,-2 0 222,4-19 0,-1-9 0,1 2 0,-1 10 0,-6 14 0,-1 2 0,-5 13 0,0 7 0,-3 14 444,-11 8-444,-6 8 0,-12 26 0,-1 7 0,-11 35 0,13-14 0,-6 20 0,14-21 0,-1 13 0,5-7 0,3-1 0,4-6 0,6-3 0,1-5 0,5-1 0,0-6 0,0-1 0,0-12 0,9 5 0,1-10 0,9 4 0,-1-4 0,5-1 0,2 1 0,-1 0 0,5-3 0,-10-3 0,4-4 0,-5 0 0,6 1 0,-5-5 0,4-1 0,-9-4 0,3 0 0,-8 0 0,8 0 0,-8 0 0,4 0 0,-5 0 0,0 0 0,1 0 0,-1 0 0,0 0 0,0 0 0,5 0 0,-4-3 0,9-12 0,-5 0 0,8-19 0,-2 8 0,2-16 0,16-16 0,-17 9 0,16-15 0,-19 20 0,5 1 0,-5-7 0,-1-2 0,-5 0 0,0 2 0,0 6 0,0 1 0,-5 6 0,-1 6 0,-5 7 0,0 11 0,0 0 0,-4 8 0,-5 2 0,-4 3 0,-1 0 0,-3 0 0,3 0 0,-4 0 0,0 8 0,0 2 0,-1 13 0,-1 8 0,3 6 0,-3 6 0,7 7 0,-2-5 0,8 12 0,-3-12 0,9 5 0,-4-7 0,5 1 0,0-1 0,0 0 0,0-6 0,5 5 0,1-5 0,9 0 0,1-1 0,9-5 0,-4-1 0,5 1 0,-7-6 0,0-2 0,4-4 0,-3-1 0,-2-3 0,-1-3 0,-7-3 0,2-1 0,-4 1 0,1-1 0,-1-4 0,-4 0 0,0-4 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9:32.3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114 1132 24575,'-5'-3'0,"2"-3"0,3-16 0,0-15 0,8 4 0,-1-10 0,13 7 0,2-3 0,0 1 0,12-7 0,-7 12 0,6-6 0,1 0 0,5-1 0,-4-1 0,18-6 0,-11 11 0,12-11 0,-7 11 0,-8 2 0,0 2 0,-9 10 0,-5 2 0,-1 2 0,-1 7 0,-8-2 0,7 4 0,-8 0 0,0 0 0,6 0 0,-10 1 0,11 3 0,-12-3 0,4 7 0,0-6 0,-4 2 0,8-4 0,-8 0 0,8 0 0,-3-3 0,4 1 0,0-2 0,-4 4 0,2 0 0,-2 1 0,0-1 0,-2 4 0,-4-2 0,1 6 0,-1-7 0,-10 7 0,-10 6 0,-12 12 0,-8 10 0,0 5 0,-7 2 0,-2 5 0,-6-2 0,0 3 0,0 0 0,-5-3 0,6-3 0,-6-1 0,14-5 0,-6 1 0,11-4 0,-10 3 0,11-7 0,0 5 0,4-7 0,8 0 0,-3-5 0,5 3 0,0-7 0,4 3 0,1-4 0,1-1 0,2 0 0,-2 1 0,3-1 0,1 0 0,0 0 0,0 1 0,-1-1 0,5 0 0,-4 0 0,7 0 0,-2 0 0,3 1 0,0-1 0,0 0 0,0 0 0,0-1 0,0 1 0,0 1 0,0-1 0,0 0 0,0 0 0,0 5 0,0-4 0,0 3 0,0-3 0,0-1 0,0 0 0,0 0 0,-4-3 0,3 2 0,-2-3 0,-1 1 0,3 2 0,-6-2 0,6 3 0,-6 0 0,6 0 0,-7 0 0,8 1 0,-4-1 0,4 0 0,-4-4 0,4 4 0,-4-11 0,4 2 0,0-16 0,4 2 0,6-13 0,5 3 0,5-4 0,0-1 0,-1 5 0,0-3 0,0 3 0,1-5 0,4 5 0,-4 1 0,4 0 0,-5 4 0,5-4 0,1-1 0,0 5 0,5-6 0,-4 2 0,-1 3 0,4-4 0,-9 6 0,4-5 0,-6 4 0,1-3 0,-1 9 0,0-3 0,0 6 0,0-6 0,0 7 0,1-3 0,-1 4 0,0-4 0,0 2 0,5-2 0,-8 4 0,12-5 0,-16 4 0,11-4 0,-8 6 0,4-6 0,0 4 0,0 1 0,0 1 0,-4 3 0,3 0 0,-4-2 0,6 1 0,-6 1 0,4-3 0,-3 3 0,4 0 0,-4-3 0,3 3 0,-4 1 0,5-5 0,0 4 0,1 0 0,2-7 0,-2 10 0,3-9 0,-8 10 0,-2-3 0,-4 0 0,5 3 0,-4-3 0,4 4 0,-5 0 0,0-3 0,0 2 0,0-3 0,1 4 0,-1 0 0,0 0 0,0-4 0,0 3 0,1-2 0,-1 3 0,0 0 0,0 0 0,0 0 0,0 0 0,-4-4 0,-1 0 0,-3-4 0,0 0 0,0 0 0,-8-1 0,-2-3 0,-8 1 0,-6-7 0,5 8 0,-10-4 0,10 5 0,-5-1 0,6 1 0,0 4 0,4-3 0,1 7 0,5-3 0,0 4 0,0 0 0,7 0 0,12 0 0,3 0 0,21 0 0,-9 0 0,9 0 0,1 0 0,-5 0 0,5 0 0,-6 5 0,-5 0 0,-2 4 0,-5 0 0,-4-4 0,-2 3 0,-4-7 0,1 6 0,-1-6 0,0 6 0,-7-6 0,1 6 0,-9-2 0,7 3 0,-8 0 0,4 0 0,-5 0 0,5 0 0,-4 0 0,8 1 0,-4-1 0,0-4 0,4 4 0,-4-4 0,4-3 0,-8-3 0,6-6 0,-10-5 0,3 3 0,-1-7 0,-3 7 0,0-7 0,3 8 0,-7 0 0,3 1 0,-4 3 0,4 0 0,-3 1 0,3 4 0,-4 0 0,-5 0 0,3 0 0,-3 0 0,0 0 0,-2 0 0,-5 0 0,0 4 0,0 2 0,0 4 0,1 4 0,-1 1 0,0 5 0,5-1 0,-9 2 0,13-7 0,-14 6 0,10-5 0,1 4 0,-5 0 0,10 0 0,-5-5 0,1 4 0,3-3 0,-8 0 0,8 2 0,-8-2 0,3 0 0,0 3 0,-3-8 0,8 8 0,-3-8 0,0 8 0,3-8 0,-3 8 0,5-8 0,-1 7 0,1-7 0,0 3 0,-8 8 0,5-9 0,-5 10 0,8-9 0,4-4 0,-3 4 0,8-5 0,-9 1 0,9 4 0,-9-3 0,9 3 0,-9 0 0,9 1 0,-4-1 0,0 4 0,3-3 0,-7 0 0,7 3 0,-3-7 0,4 2 0,-3 1 0,6-4 0,-6 4 0,3-1 0,0-3 0,-4 4 0,5-5 0,-1 0 0,1 0 0,-1 5 0,1-4 0,3 4 0,-6-1 0,9-3 0,-9 3 0,10-4 0,-3 0 0,4 0 0,0 0 0,0 0 0,0-1 0,0 1 0,0 0 0,4 0 0,5-4 0,4 0 0,5-4 0,-4 0 0,3 0 0,-4 0 0,1 0 0,3 0 0,-8 0 0,4 0 0,-5 0 0,0 0 0,0 0 0,0 0 0,0 0 0,1 0 0,-1 0 0,0 0 0,0 0 0,0 0 0,0 0 0,0 0 0,0-4 0,1-1 0,3-3 0,-3-1 0,4 1 0,-5-1 0,5 1 0,-4-1 0,4 1 0,-5-5 0,1 3 0,-1-2 0,0 3 0,1 1 0,-1 0 0,-4-1 0,4 1 0,-8 0 0,4 7 0,-4 6 0,-4 8 0,3 6 0,-7-6 0,3 4 0,-3-7 0,3 2 0,-3-4 0,7-3 0,-2-2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9:37.4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386 1059 24575,'-5'-3'0,"2"-11"0,3-1 0,0-14 0,0-1 0,0-2 0,0-10 0,0 11 0,0-18 0,0 16 0,0-16 0,0 12 0,9 0 0,-2-5 0,17 9 0,-6-9 0,8 10 0,-6 1 0,-6 8 0,3 5 0,-3 0 0,0 4 0,3-3 0,-8 7 0,8-3 0,-3 5 0,-1-1 0,4 0 0,-7 0 0,7 0 0,-8 1 0,4 3 0,-5 1 0,0 1 0,0 2 0,-10 4 0,-11 13 0,-11 3 0,-8 12 0,0 2 0,-2 7 0,0 1 0,-1 9 0,1-9 0,-1 11 0,1-11 0,5 2 0,3-10 0,5 9 0,5-11 0,-4 5 0,9-12 0,1 5 0,2-10 0,4 0 0,-1-2 0,1-8 0,4 4 0,0-5 0,-3-3 0,2-5 0,-3-9 0,4-4 0,0-11 0,0-1 0,0-10 0,0 3 0,0-9 0,0 3 0,0-5 0,0 0 0,0 0 0,5-1 0,5 7 0,2-5 0,7 5 0,-3 0 0,6-5 0,-2 11 0,0-5 0,0 6 0,-1 5 0,5 1 0,-4 6 0,3-1 0,-5 4 0,0 2 0,0 8 0,0-3 0,-4 7 0,-2-7 0,-3 7 0,-1-2 0,0 3 0,-23 13 0,0-1 0,-21 18 0,3 3 0,0 1 0,-2 11 0,7-6 0,-4 1 0,10-4 0,1-5 0,2-1 0,8-6 0,-2-5 0,8-2 0,-3-8 0,7 4 0,-6-5 0,10-7 0,3-12 0,20-16 0,10-20 0,0 6 0,9-11 0,-15 12 0,15-1 0,-9-5 0,3 11 0,-6 2 0,-3 7 0,0 6 0,-10 6 0,-2 0 0,-10 9 0,1 2 0,-1 3 0,-4 7 0,-15 9 0,-1 8 0,-34 28 0,21-17 0,-29 32 0,20-27 0,-10 14 0,5-8 0,6-12 0,6 2 0,3-16 0,10-1 0,1-6 0,4-5 0,1 0 0,4 0 0,0-10 0,4-9 0,4-7 0,6-11 0,4 10 0,11-11 0,-4 5 0,4-6 0,0 0 0,-4 6 0,9-6 0,-4 5 0,7-6 0,-1-1 0,0 1 0,1-1 0,-2 6 0,1-4 0,-7 11 0,5-6 0,-11 8 0,4-1 0,-5 0 0,1 5 0,-1 1 0,-5 4 0,4-4 0,-7 8 0,2-7 0,-4 11 0,-7-3 0,-6 4 0,-9 0 0,-4 4 0,-5-3 0,-2 8 0,1-4 0,-5 5 0,-2-5 0,0 4 0,-5-8 0,0 3 0,5 0 0,-5-2 0,0 2 0,10-4 0,-9 0 0,16 0 0,0 0 0,6 0 0,5 0 0,-1 0 0,1 0 0,10 0 0,4 0 0,16 0 0,3-4 0,4-2 0,1 0 0,0 2 0,-5 0 0,3-2 0,-4 1 0,1 1 0,-2 4 0,-5 0 0,-4 0 0,-2 0 0,-3 0 0,-1 0 0,0 0 0,0 0 0,-4 3 0,0 1 0,-4 4 0,0 0 0,0 0 0,0 1 0,0 3 0,0-3 0,0 8 0,0-7 0,0 7 0,-4-8 0,-1 8 0,-4-3 0,4 4 0,-3 0 0,3-4 0,0 3 0,-2-8 0,6 3 0,-3-3 0,1-1 0,2 0 0,-3 0 0,4 0 0,0-1 0,0 2 0,0-2 0,-6-2 0,4-6 0,-8 1 0,5-4 0,-3 0 0,-5 3 0,4-6 0,-4 6 0,0-3 0,4 4 0,-8 0 0,7 0 0,-7 0 0,8 0 0,-4 0 0,0 0 0,4 0 0,-8 0 0,3 0 0,0 0 0,-3 4 0,8 1 0,-9 4 0,9 4 0,-9 1 0,4 4 0,0 0 0,-3 0 0,3 0 0,-1 0 0,-2 0 0,7 0 0,-3 0 0,4-4 0,-4 3 0,3-4 0,-2 1 0,3 3 0,0-8 0,4 8 0,-2-3 0,2 0 0,-4 3 0,0-8 0,0 8 0,1-8 0,3 4 0,-3-1 0,0 1 0,2 1 0,-5-3 0,6-3 0,-4 5 0,5-4 0,-4 4 0,7-5 0,-6 0 0,2 1 0,-4 3 0,1-3 0,3 4 0,-2-5 0,2 0 0,-3 1 0,-1-1 0,5 0 0,-4 0 0,7 0 0,-6 0 0,6 1 0,-3-1 0,1-4 0,2 4 0,-3-4 0,0 4 0,3 0 0,-2 1 0,-1-5 0,3 3 0,-3-2 0,4 2 0,0 1 0,4-4 0,0-1 0,3-3 0,1 0 0,0 0 0,0 0 0,0 0 0,0 0 0,0 0 0,0-3 0,-1-1 0,1-4 0,-3-1 0,2 5 0,-6-3 0,2 6 0,-3-3 0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9:39.4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4 521 24575,'0'7'0,"3"-3"0,1-1 0,4-3 0,0 0 0,-1 0 0,1 0 0,-1 0 0,1 0 0,0 0 0,0 0 0,0 0 0,0 0 0,0 0 0,0 0 0,0 0 0,0 0 0,0 0 0,-3 4 0,-1 0 0,-4 4 0,0-1 0,0 1 0,3-4 0,1 0 0,4-1 0,0-2 0,0 3 0,-7-4 0,-6 0 0,-13 0 0,-1 0 0,-4 0 0,4 0 0,1 0 0,4 0 0,2 0 0,3 0 0,1 0 0,0 0 0,0 0 0,3-4 0,2 0 0,3-4 0,0 0 0,0-10 0,0 3 0,4-8 0,-3 5 0,7-6 0,-2-1 0,-1-10 0,4 4 0,-8-5 0,8 6 0,-8 0 0,8 0 0,-4 1 0,1 4 0,2 1 0,-3 6 0,0 0 0,3 4 0,-7 1 0,3 5 0,-1 0 0,-2 0 0,3 0 0,-1-4 0,2 3 0,4-7 0,-1 2 0,-3 4 0,-1 2 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16:10.5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 24575,'60'0'0,"-1"0"0,0 0 0,-11 0 0,-27 0 0,12 0 0,-13 0 0,5 0 0,-2 0 0,-5 0 0,0 0 0,-4 0 0,-2 0 0,-3 0 0,-1 0 0,0 0 0,0 0 0,0 0 0,0 0 0,0 0 0,0 0 0,-1 0 0,1 0 0,-4-7 0,-1 5 0,-3-5 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16:13.6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208 0 24575,'11'0'0,"5"0"0,3 0 0,0 0 0,4 0 0,-4 0 0,-1 0 0,0 0 0,0 0 0,-5 0 0,4 0 0,-7 0 0,7 0 0,-8 0 0,3 0 0,-4 0 0,0 0 0,1 0 0,-1 0 0,0 0 0,0 0 0,-7 0 0,-7 0 0,-12 0 0,-7 0 0,-11 0 0,5 5 0,-11-4 0,5 8 0,-1-8 0,2 8 0,6-8 0,6 4 0,0-1 0,6-3 0,0 3 0,4-4 0,-3 0 0,3 0 0,0 0 0,2 0 0,3 0 0,1 0 0,0 0 0,-1 0 0,1 0 0,7 0 0,6 0 0,3 0 0,4 0 0,-4 0 0,0 0 0,0 0 0,0 0 0,0 0 0,-1 0 0,1 0 0,0 0 0,-1 0 0,1 0 0,-1 0 0,1 0 0,-1 0 0,1 0 0,0 0 0,-1 0 0,1 0 0,-4 0 0,0 0 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16:26.5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24575,'17'0'0,"-1"0"0,2 0 0,1 0 0,4 0 0,-8 0 0,12 0 0,-16 0 0,16 0 0,-12 0 0,8 0 0,-10 0 0,3 0 0,-6 0 0,2 0 0,-4 0 0,0 0 0,1 0 0,-1 0 0,0 0 0,0 0 0,-1 0 0,1 0 0,0 0 0,-1 0 0,1 0 0,0 0 0,-1 0 0,1 0 0,1 0 0,-1 0 0,0 0 0,0 0 0,0 0 0,-4 0 0,0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41.7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386 263 24575,'0'-11'0,"0"-5"0,0-11 0,0-1 0,0-3 0,0 4 0,0 6 0,0-5 0,0 9 0,0 1 0,0 1 0,0 6 0,0-2 0,-3 7 0,-1 1 0,-7 3 0,-1 0 0,-14 0 0,7 11 0,-17 1 0,16 18 0,-18-3 0,12 6 0,-9 2 0,10-1 0,-4 7 0,8-3 0,-2-3 0,8 1 0,2-8 0,8 3 0,1-5 0,4 0 0,0-4 0,0-2 0,0-4 0,3-4 0,10 0 0,10-8 0,10 0 0,5-4 0,-1 0 0,-4 0 0,-1 4 0,-6 1 0,0 3 0,-5 1 0,0-1 0,-8 8 0,2 2 0,-5 4 0,2 3 0,-3 2 0,-4 0 0,-1 5 0,-4-6 0,0 0 0,0-4 0,0 3 0,0-4 0,-4 1 0,0-2 0,-8-4 0,0 0 0,-4-3 0,0-2 0,0-3 0,-5 0 0,0 1 0,-6-5 0,1 0 0,-6-4 0,5 0 0,0 0 0,-5-11 0,13 1 0,-9-6 0,15 1 0,-2 2 0,10 1 0,-5 1 0,9 4 0,-2-4 0,-1 2 0,3-2 0,-2 4 0,3 3 0,0 1 0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3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215 123 24575,'0'-11'0,"0"3"0,0-13 0,0 11 0,0-10 0,0 7 0,-3 0 0,-1 2 0,0 3 0,-7 4 0,5 1 0,-5 3 0,-1 0 0,3 0 0,-6 0 0,6 0 0,-8 17 0,3 0 0,-6 21 0,1 2 0,3 1 0,1 5 0,5-7 0,5 1 0,-4-6 0,8-1 0,-3-5 0,4-6 0,0 0 0,0-10 0,3 0 0,1-5 0,8 1 0,-4 0 0,8 0 0,-7-1 0,2-2 0,-3-2 0,-1-3 0,5 0 0,-4 0 0,4 0 0,-5 0 0,1 0 0,-1-7 0,2-7 0,-1-4 0,1-8 0,0 3 0,0 0 0,0-3 0,-1 8 0,-3-3 0,-1-1 0,-1 1 0,-2-1 0,3 6 0,-4 4 0,3 4 0,-2 1 0,2-1 0,-3 1 0,0 0 0,3-1 0,-2 1 0,6 0 0,-7-1 0,4 1 0,-4-1 0,3 0 0,-2 1 0,2-1 0,0 4 0,-2 7 0,2 11 0,-3 13 0,0 13 0,0 1 0,0 4 0,0-5 0,0-1 0,0-5 0,0-1 0,4-10 0,0-6 0,4-1 0,0-8 0,4 4 0,0-8 0,5 0 0,-1-4 0,1 0 0,0 0 0,-1 0 0,-3 0 0,3-4 0,-8-4 0,4-5 0,-3-4 0,-1 1 0,0-1 0,0 0 0,1 0 0,-1 1 0,-3 6 0,-2 3 0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4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24575,'0'-7'0,"0"15"0,0 10 0,0 22 0,0 8 0,0-1 0,0 20 0,0-10 0,0 27 0,0-13 0,0 14 0,0-6 0,0 0 0,0 6 0,0-21 0,0 4 0,0-8 0,0 1 0,0-4 0,0 1 0,0-27 0,0 7 0,0-21 0,0 1 0,0-7 0,0-7 0,0-1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5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0 113 24575,'0'2'0,"0"4"0,0 9 0,0 2 0,0-1 0,0 1 0,0 4 0,0-7 0,0 2 0,0-5 0,4-6 0,4 2 0,4-7 0,5 0 0,-1 0 0,6 0 0,-8 0 0,11 0 0,-11 0 0,3-3 0,-1-2 0,-8-3 0,4 0 0,-4-3 0,-1-2 0,2-4 0,-5-4 0,0 3 0,-4-4 0,0 1 0,0 3 0,0-3 0,0 4 0,0 0 0,-3 4 0,-2 2 0,-2 3 0,-5 4 0,-1 0 0,-3 4 0,3 0 0,-3 0 0,4 0 0,-13 8 0,11 1 0,-6 8 0,12-1 0,0-3 0,3 2 0,2-2 0,3-1 0,0 4 0,0-7 0,0 2 0,0-3 0,0-4 0,0-1 0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6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0 144 24575,'0'11'0,"0"6"0,0 1 0,0 3 0,0-4 0,0-1 0,0-3 0,0-1 0,0-5 0,0 1 0,0-1 0,4-3 0,4-1 0,4-3 0,1 0 0,7 0 0,-7 0 0,13 0 0,-12 0 0,11-8 0,-11 2 0,4-10 0,-3 7 0,-6-7 0,7 7 0,-7-7 0,3 3 0,-3-4 0,-5-4 0,0 3 0,-4-4 0,0 1 0,0 3 0,0-3 0,0 4 0,0 4 0,0-2 0,-8 6 0,3 0 0,-6 5 0,-1 4 0,-1 0 0,-4 0 0,5 0 0,-4 0 0,3 0 0,0 8 0,-3 6 0,6 8 0,-8 11 0,8-4 0,-5 9 0,10-9 0,1 3 0,0-9 0,3 6 0,-3-18 0,4 4 0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7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11 184 24575,'-4'19'0,"1"-6"0,3 7 0,0-7 0,0-1 0,0 4 0,0-7 0,0 2 0,0-3 0,-3-1 0,13-3 0,-3-1 0,13-3 0,-4 0 0,6-4 0,0-1 0,0-7 0,5-8 0,-2-10 0,4 4 0,-4-3 0,-3 7 0,-4-1 0,-4 1 0,-2 0 0,-4 10 0,0-4 0,-3 7 0,-2-2 0,-3 3 0,0-4 0,0 4 0,-6-4 0,-4 4 0,-5 4 0,-7 0 0,4 4 0,-3 0 0,-1 0 0,5 0 0,-5 0 0,5 0 0,-4 8 0,6 6 0,-6 5 0,11 7 0,-2-3 0,3-1 0,0 5 0,4-10 0,-3 5 0,7-6 0,-6-3 0,6-2 0,-5-3 0,5-4 0,-3-1 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8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24575,'15'0'0,"6"11"0,13 5 0,-3 4 0,14-1 0,-11-8 0,12 8 0,-4-3 0,3 0 0,-5-2 0,-6-4 0,-1-1 0,-11 0 0,0 0 0,-6-5 0,-6 3 0,0-6 0,-6 2 0,4-3 0,0 0 0,-4 3 0,-1 2 0,-3 2 0,0 0 0,0 1 0,0 3 0,0 7 0,-4 4 0,-5 6 0,-12 11 0,2-9 0,-12 16 0,10-12 0,-10 14 0,4-6 0,1 5 0,-4-11 0,9 3 0,-2-10 0,8 4 0,-2-10 0,8-6 0,0-1 0,2-8 0,7 4 0,-7-5 0,3-2 0,-3-2 0,-5-10 0,7 5 0,-2-6 0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9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24575,'0'25'0,"0"3"0,0 2 0,0 7 0,0-1 0,0 5 0,0 5 0,0-7 0,0-5 0,8-1 0,-6-6 0,6-4 0,-8-6 0,0-5 0,0-1 0,0-2 0,0 2 0,0-3 0,0-1 0,0-3 0,0 0 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9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24575,'36'0'0,"-9"0"0,31 0 0,-26 0 0,25 0 0,-15 0 0,5 0 0,5 0 0,-16 0 0,-1 0 0,-14 0 0,-8 0 0,-2 0 0,-4 0 0,-2 0 0,-2 0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0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24575,'4'9'0,"-1"11"0,-3 12 0,0 2 0,0 4 0,0 3 0,0 6 0,0 6 0,0 1 0,0-1 0,0 0 0,0-5 0,0-2 0,0-12 0,0 4 0,0-14 0,0-2 0,0-6 0,0-8 0,0-2 0,0-16 0,0-4 0,0-12 0,0 3 0,0 1 0,4-5 0,1 9 0,8-8 0,0 8 0,4-3 0,0 8 0,-4 1 0,2 4 0,-2 0 0,3 3 0,1 1 0,-1 4 0,1 0 0,-5 0 0,4 0 0,-7 0 0,2 0 0,-3 0 0,3 0 0,-2 4 0,3 4 0,-5 4 0,2 5 0,-5 4 0,4-3 0,-7 3 0,2 1 0,-3-4 0,0 3 0,0-5 0,0 1 0,0 0 0,-3-5 0,-5 4 0,-1-8 0,-7 4 0,4-4 0,-5 0 0,-4-3 0,-9-1 0,5-4 0,-9 0 0,17-8 0,-5-1 0,6-8 0,3 5 0,-3-4 0,11 8 0,-6-4 0,10 4 0,-2 1 0,3-1 0,0 1 0,-3-1 0,2 1 0,-3-5 0,4 3 0,0-11 0,0 14 0,0-7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1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18 0,0 9 0,0-5 0,0 28 0,0-31 0,0 59 0,0-50 0,0 3 0,0 1 0,0 14 0,0 5 0,0 2 0,0-19 0,4 0 0,-3-3 0,3-23 0,-4-2 0,0-15 0,0 0 0,0-5 0,0-2 0,0-2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43.0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249 8 24575,'-3'-4'0,"-5"1"0,-4 3 0,-14 0 0,8 0 0,-13 0 0,14 0 0,-8 4 0,8 4 0,0 4 0,2 4 0,2-3 0,1 2 0,0-7 0,4 7 0,4-7 0,-2 3 0,5-4 0,-2 1 0,3-1 0,0 0 0,0 0 0,0 0 0,0 0 0,0 0 0,0 1 0,0 3 0,0 5 0,0 1 0,0 8 0,0-8 0,0 8 0,0-3 0,3 4 0,-2 0 0,7-4 0,-3 3 0,-1-3 0,4 9 0,-7-4 0,8 10 0,-8-9 0,7 8 0,-7-8 0,3 3 0,-4 1 0,0-9 0,0 7 0,0-8 0,0-1 0,0 0 0,0-5 0,0-1 0,0-3 0,0-1 0,0-3 0,0-1 0,0 0 0,0 0 0,3-3 0,1-1 0,3-3 0,0 0 0,0 0 0,4 0 0,2 0 0,2 0 0,6 0 0,-4 0 0,8 0 0,-8 0 0,4 0 0,-6 0 0,-6 0 0,-2 0 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2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24575,'0'19'0,"0"2"0,0 12 0,0-4 0,0 4 0,0 0 0,0 1 0,0 0 0,0-1 0,0-6 0,0-8 0,0 6 0,0-12 0,0 4 0,0-6 0,0-4 0,0 1 0,0-4 0,0-1 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2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24575,'0'15'0,"0"5"0,0 2 0,0 6 0,0-6 0,0 4 0,0-8 0,0 3 0,0 0 0,0-3 0,0 4 0,0-6 0,0-3 0,0 2 0,0-6 0,0-1 0,0-5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3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24575,'0'3'0,"0"3"0,0 6 0,0 4 0,0-4 0,0 15 0,0-8 0,0 12 0,0-9 0,0 5 0,0 6 0,0-9 0,0 8 0,0-4 0,0-4 0,0 3 0,0-15 0,0 4 0,0-8 0,0 4 0,0-8 0,0-1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4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24575,'8'-1'0,"6"7"0,8 8 0,11 5 0,1 0 0,0 0 0,5 1 0,-5-5 0,0 3 0,-1-8 0,-6 3 0,-4-4 0,-2-4 0,-8-1 0,-1-1 0,-5-2 0,0 2 0,0-3 0,1 0 0,-4 3 0,-1 1 0,-3 4 0,0-1 0,0 0 0,0 1 0,0-1 0,0 1 0,0-1 0,0 1 0,0-1 0,0 1 0,0-1 0,0 1 0,0 3 0,-8 6 0,2 1 0,-17 20 0,11-13 0,-17 26 0,13-21 0,-15 21 0,5-9 0,-1 11 0,1-6 0,6-1 0,0-11 0,5-2 0,3-11 0,6-1 0,3-8 0,-1-2 0,4-3 0,-7-4 0,3-1 0,-7-3 0,6 0 0,-3 0 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6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63 447 24575,'0'5'0,"0"1"0,0 23 0,0 0 0,0 17 0,0-5 0,0 5 0,0-7 0,0-4 0,0-8 0,0-9 0,0-7 0,0-3 0,0-1 0,0-6 0,0-10 0,0-10 0,0-14 0,-4-1 0,-2 0 0,-4-11 0,5 3 0,-5-12 0,9 0 0,-13 0 0,11 7 0,-6 1 0,9 7 0,0 5 0,0 1 0,0 5 0,0 6 0,0 0 0,0 5 0,0 1 0,0-1 0,3 4 0,5 1 0,5 4 0,3-4 0,6 3 0,0-4 0,5 4 0,6 4 0,1-3 0,12 6 0,-10-2 0,8 4 0,-10 0 0,0 0 0,-1 0 0,-6 0 0,-9 0 0,3 4 0,-13 4 0,5 5 0,-9 4 0,0 4 0,-4-3 0,0 13 0,-4-7 0,-5 9 0,-12 1 0,-3-4 0,-8 11 0,-4-9 0,3 4 0,-1-10 0,0-2 0,0-10 0,0 0 0,1-4 0,6-5 0,-1-1 0,1-4 0,4 0 0,6 0 0,1 0 0,7 0 0,1-3 0,5-2 0,3-2 0,0 0 0,0 2 0,0 2 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6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24575,'5'4'0,"6"-1"0,19-3 0,11 0 0,13 0 0,8 0 0,8 0 0,7 0 0,0 0 0,9 0-879,8 0 879,-40 0 0,-2 0 0,27 0 0,20 0 0,-25 0 0,7 0-284,3 0 284,-15 0 0,-13 0 0,3 0 0,-18 0 0,-1 0 866,-7 0-866,-5 0 297,-6 0-297,0 0 0,-10 0 0,0 0 0,-5 0 0,1 0 0,-4-3 0,-1 2 0,-3-2 0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8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24575,'0'32'0,"0"-3"0,0 30 0,0-16 0,0 10 0,0-1 0,0 5 0,0 5 0,0-1 0,0-1 0,0-10 0,0 2 0,5-12 0,0 0 0,5-11 0,-5 3 0,2-19 0,-6 8 0,2-13 0,-3 4 0,3-8 0,-2 3 0,2-6 0,-3 2 0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8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24575,'11'0'0,"6"0"0,6 0 0,4 0 0,6 0 0,-9 0 0,8 0 0,-15 0 0,1 0 0,-3 0 0,-10 0 0,1 0 0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0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24575,'4'-1'0,"0"10"0,-4 10 0,0 3 0,0 4 0,0-3 0,0 10 0,0-5 0,0 11 0,0-10 0,0 9 0,0 2 0,0-4 0,0 8 0,0-15 0,0 16 0,4-15 0,-3 15 0,3-21 0,-4 7 0,0-13 0,0 4 0,0-6 0,0-3 0,0-2 0,0-3 0,0-1 0,0-6 0,0-6 0,0-17 0,0-8 0,0-10 0,-4 6 0,3-5 0,-4 5 0,5-1 0,0 2 0,0 6 0,0-1 0,0 1 0,0 4 0,0 2 0,0-1 0,0 4 0,0 1 0,0 1 0,4 3 0,0 1 0,4-4 0,0 3 0,0 1 0,1-4 0,2 7 0,-2-3 0,3 4 0,-5 1 0,1-1 0,-1 4 0,1 0 0,-1 4 0,1 0 0,-1 0 0,1 0 0,0 0 0,-1 0 0,1 0 0,-1 0 0,1 0 0,-1 0 0,1 4 0,-1 0 0,-3 7 0,3-2 0,-6 6 0,5-6 0,-5 6 0,3-6 0,-4 2 0,0-3 0,0 7 0,0-6 0,0 6 0,0-7 0,0 3 0,-4-2 0,0 2 0,-8-3 0,4 0 0,-8 0 0,7 0 0,-7 0 0,8-4 0,-8 0 0,7-4 0,-2 0 0,3 0 0,1 0 0,3 0 0,0 0 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1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24575,'3'0'0,"2"0"0,7 0 0,4 0 0,-4 0 0,1 0 0,7 0 0,-6 0 0,12 0 0,-8 0 0,3 8 0,1 2 0,-5 6 0,1-2 0,-3 1 0,-2-2 0,0 3 0,-1 1 0,-4 0 0,0-1 0,1 1 0,-1 0 0,0-1 0,1 1 0,-5-1 0,0 6 0,-4-5 0,0 10 0,0-5 0,0 6 0,0-6 0,0 4 0,0-3 0,0 4 0,-4-4 0,-1 3 0,-8-3 0,3 4 0,-7-5 0,7 5 0,-6-13 0,7 9 0,-3-13 0,7 5 0,2-7 0,-1-1 0,0-3 0,-3 0 0,3-4 0,1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09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50 24575,'11'0'0,"5"0"0,5 0 0,6 0 0,4 0 0,2 0 0,25 0 0,-3 0 0,13 0 0,4 0 0,-29 0 0,34 0 0,-33 0 0,21 0 0,-7 0 0,-11 0 0,10 0 0,-18 0 0,11 0 0,-10 0 0,4 0 0,-6 0 0,0 0 0,-1 0 0,1 0 0,-5 0 0,4 0 0,-10 0 0,10 0 0,-10 0 0,0 0 0,-2 0 0,-8 0 0,0 0 0,-3 0 0,-2 0 0,0 0 0,-2 0 0,-3 0 0,-1 0 0,1 0 0,0 0 0,0 0 0,0 0 0,1 0 0,-1 0 0,4 0 0,-3 0 0,3 0 0,-4 0 0,0 0 0,-5 0 0,-10 0 0,-5-4 0,-11 4 0,7-4 0,-13 0 0,7 3 0,-9-4 0,1 5 0,-2 0 0,-5-4 0,-1 3 0,2-3 0,-7 4 0,5-5 0,0 4 0,2-3 0,10 4 0,-5-4 0,6 3 0,0-3 0,4 4 0,-3 0 0,8 0 0,-4 0 0,1 0 0,3 0 0,0 0 0,-3 0 0,11 0 0,-11 0 0,8 0 0,-4 0 0,0 0 0,0 0 0,4 0 0,-3 0 0,3 0 0,-4 0 0,4 0 0,-3 0 0,2 0 0,1 0 0,-3 0 0,3 0 0,0 0 0,-3 0 0,3 0 0,-4 0 0,0 0 0,4 0 0,-8 0 0,11 0 0,-11 0 0,8 0 0,-9 0 0,8 0 0,-11 0 0,11 0 0,-8 0 0,-2 0 0,9 0 0,-8 4 0,10-3 0,0 2 0,1-3 0,0 0 0,3 0 0,-4 0 0,5 0 0,0 0 0,0 0 0,0 0 0,0 0 0,3 3 0,-2-2 0,2 5 0,-3-5 0,0 5 0,-1-5 0,1 5 0,0-5 0,0 6 0,0-7 0,0 4 0,-5-4 0,4 0 0,-3 3 0,4-2 0,0 2 0,-1-3 0,1 3 0,0-2 0,0 2 0,0-3 0,0 0 0,-4 0 0,2 0 0,-6 0 0,7 0 0,-3 0 0,0 0 0,3 3 0,-3-2 0,10 2 0,1-3 0,7 0 0,-1 0 0,1 0 0,0 0 0,0 0 0,0 0 0,0 0 0,1 0 0,-1 0 0,0 0 0,0 0 0,0 0 0,0 0 0,1 0 0,-1 0 0,4 0 0,-3 0 0,7 0 0,-3 0 0,4 0 0,-1 0 0,6 0 0,-4 0 0,3 0 0,-4 0 0,0 0 0,0 0 0,4 0 0,-3 0 0,4 0 0,-1 0 0,-3 0 0,8 4 0,-3 0 0,4 1 0,0 3 0,0-7 0,0 7 0,1-7 0,-1 6 0,0-6 0,5 3 0,-3 0 0,3-3 0,-5 3 0,-4-4 0,3 0 0,-4 0 0,1 0 0,-2 0 0,-4 0 0,5 0 0,-8 0 0,13 0 0,-16 0 0,8 0 0,-11 0 0,0 0 0,1 0 0,-1 0 0,0 0 0,0 0 0,0 0 0,0 0 0,0 0 0,0 0 0,-1 0 0,1 0 0,0 0 0,0 0 0,0 0 0,0 0 0,0 0 0,0 0 0,1 0 0,-1 0 0,0 0 0,4 0 0,1 0 0,4 0 0,0 0 0,0 0 0,0 0 0,0 0 0,0 0 0,-1 0 0,1-4 0,0 4 0,-4-4 0,3 0 0,-7 3 0,7-2 0,-3 3 0,0 0 0,3-4 0,-7 3 0,7-6 0,-3 6 0,1-6 0,1 7 0,-5-7 0,6 3 0,-7 0 0,7-4 0,-7 8 0,3-7 0,0 6 0,-3-6 0,7 7 0,-7-7 0,3 6 0,-4-2 0,1 0 0,-1 2 0,0-2 0,0 3 0,0-3 0,0 2 0,0-2 0,0 3 0,1 0 0,-1-4 0,0 3 0,0-2 0,0 3 0,0 0 0,0 0 0,0 0 0,0 0 0,-4-3 0,0-1 0,-3 1 0,0-1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43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1 175 24575,'0'-11'0,"0"1"0,0 3 0,0 0 0,0-1 0,3-3 0,5 6 0,5-9 0,7 4 0,2-7 0,4 8 0,0-7 0,-5 11 0,0-8 0,-5 5 0,0 0 0,0 4 0,-4 0 0,-1 1 0,-1 2 0,-2-2 0,-1 3 0,-4 0 0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2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5 24575,'-3'-4'0,"-5"5"0,-1 7 0,-3 10 0,3 4 0,-4 1 0,4-2 0,0 6 0,2-8 0,6 8 0,-3-10 0,4-1 0,0 5 0,0-3 0,0 4 0,0-6 0,0 6 0,0-5 0,0 5 0,0-6 0,0 5 0,0-3 0,0 3 0,0-4 0,0 0 0,0-1 0,4 1 0,1 0 0,-1 4 0,4-3 0,-4 3 0,4-4 0,1-1 0,-5 1 0,3-4 0,-2 2 0,3-2 0,0 4 0,4-4 0,1 2 0,4-6 0,4 8 0,-3-8 0,4 4 0,-1-4 0,-3-1 0,3 1 0,-8-1 0,-2 0 0,-3-4 0,-1-1 0,1 1 0,-1-4 0,-2 4 0,-2-4 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4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24575,'16'0'0,"-6"0"0,10 0 0,-8 0 0,1 0 0,7 0 0,-10 0 0,11 0 0,-9 0 0,4 0 0,-4 0 0,-1 0 0,-3 0 0,-1 0 0,1 0 0,-4 3 0,-1 1 0,-3 3 0,0 5 0,0-4 0,0 8 0,0-8 0,0 8 0,0-7 0,0 6 0,-3-6 0,-1 2 0,-4 1 0,0-4 0,0 4 0,0 0 0,0-4 0,0 4 0,4-5 0,-3 1 0,3-1 0,-3 1 0,-1-4 0,4 2 0,-2-5 0,2 6 0,-4-7 0,4 7 0,-3-6 0,6 5 0,-5-5 0,5 6 0,-6-6 0,6 5 0,-2-8 0,3-3 0,3-7 0,6-5 0,0 1 0,7 3 0,-3-3 0,-1 3 0,4 0 0,-7 1 0,6 4 0,-6 0 0,3 3 0,-5-1 0,5 5 0,-4-3 0,4 4 0,-1 0 0,-2 0 0,2 0 0,-3 0 0,-1 0 0,1 0 0,-1 0 0,1 0 0,-1 4 0,-2 0 0,1 3 0,-5 5 0,2 0 0,-3 5 0,0-4 0,0 2 0,0-2 0,0 0 0,0 2 0,0-6 0,0 2 0,0-3 0,0 3 0,0-2 0,-3 2 0,-2 1 0,-2-4 0,-2 8 0,2-8 0,-1 4 0,0-5 0,1 1 0,-1-1 0,4 1 0,-3-4 0,3 3 0,-4-7 0,1 7 0,0-6 0,0 5 0,-1-5 0,5 2 0,-1-3 0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4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77 24575,'-4'-6'0,"1"-2"0,-1 0 0,3-6 0,-5 12 0,5-9 0,-10 10 0,9-5 0,-9 1 0,7 1 0,-8-3 0,4 6 0,-4-3 0,1 4 0,3 0 0,-7 0 0,6 0 0,-7 0 0,4 4 0,-2 9 0,-2 1 0,6 12 0,-2-8 0,3 8 0,0-4 0,0 6 0,4-1 0,1-5 0,0 5 0,3-10 0,-3 5 0,4-10 0,0 4 0,0-8 0,0 4 0,0-5 0,0 1 0,0-1 0,0 1 0,0-1 0,0 1 0,0-1 0,3-3 0,1-1 0,3-3 0,1 0 0,-1 0 0,0 0 0,5 0 0,1-4 0,4-9 0,0-1 0,0-7 0,0-1 0,-4 8 0,0-6 0,-2 7 0,-2-4 0,3 1 0,-4 3 0,1-3 0,-2 8 0,2-8 0,-2 7 0,-2-2 0,1 3 0,-5 0 0,6 1 0,-7-1 0,4 1 0,-1 2 0,-2-1 0,5 2 0,-5-3 0,2 9 0,-3 4 0,0 9 0,0 7 0,0 0 0,0 5 0,0 1 0,0-6 0,0 4 0,0-8 0,0-1 0,0-2 0,3-6 0,1 2 0,8-3 0,5 1 0,1-5 0,7 0 0,-7-4 0,8 0 0,-3 0 0,4 0 0,0 0 0,-4-7 0,-2-3 0,-4-6 0,-5 3 0,4-3 0,-8 8 0,1 0 0,-6 4 0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5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24575,'0'29'0,"0"8"0,0 4 0,0 11 0,0 2 0,0 17 0,0-1 0,0 14 0,0-6 0,0-12 0,0-10 0,0-3 0,0-1 0,0 42 0,0-47 0,0 7 0,0-7 0,0-1 0,0-17 0,0-2 0,0-10 0,0-5 0,0-1 0,0-7 0,0 0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6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89 202 24575,'0'12'0,"-4"-4"0,-1 12 0,-3-6 0,0 7 0,3 1 0,-3-4 0,7-1 0,-2-2 0,3-6 0,0 3 0,0-5 0,0-6 0,0-14 0,0-12 0,4-7 0,1-6 0,5 3 0,4-4 0,-3-1 0,3 6 0,-5 1 0,0 5 0,0 6 0,-1 4 0,-3 7 0,-2 3 0,-6 7 0,2 10 0,-6 9 0,2 10 0,-4 4 0,-5 3 0,3 4 0,-4 1 0,10-1 0,-4-5 0,4 4 0,-4-14 0,4 8 0,1-18 0,0 6 0,3-11 0,-3 2 0,1-3 0,2 3 0,-6-2 0,7 2 0,-7-3 0,3-1 0,-1 1 0,2-1 0,3 1 0,-3-4 0,2-1 0,-2-3 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7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 24575,'-15'11'0,"7"6"0,-7 1 0,10 3 0,-7-8 0,4 2 0,3-2 0,2 8 0,3-3 0,0 3 0,0-8 0,0-1 0,0-1 0,0-2 0,0 2 0,0-4 0,0 1 0,3-4 0,5-1 0,4-3 0,5 0 0,4 0 0,-3 0 0,8-8 0,-8 2 0,3-11 0,-4 8 0,-4 1 0,-2 1 0,-3 2 0,-1-2 0,1-1 0,-4-4 0,-1 4 0,-3-8 0,0 3 0,0-3 0,0-1 0,0 0 0,0 1 0,0 3 0,-7 1 0,-3 4 0,-2 3 0,-4 2 0,7 3 0,-2 0 0,3 0 0,0 0 0,1 0 0,-1 0 0,1 0 0,-1 0 0,1 3 0,3 5 0,-3 1 0,6 2 0,-2 1 0,3-4 0,0 0 0,0-4 0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8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40 107 24575,'-7'3'0,"-1"6"0,0 3 0,0 5 0,3-1 0,1-3 0,4 2 0,0-2 0,0-1 0,0 0 0,0-1 0,0-3 0,0 3 0,4-8 0,8 1 0,2-4 0,12 0 0,-8 0 0,8 0 0,-8-4 0,8-5 0,-8-4 0,3-5 0,-4 2 0,-5 3 0,0-3 0,-4 8 0,0-8 0,-4 7 0,0-7 0,-4 4 0,0-5 0,0 0 0,0 1 0,0-1 0,0 4 0,0 2 0,-7 3 0,-3 0 0,-6 3 0,-1 1 0,0 4 0,-4 0 0,3 0 0,-8 8 0,7 7 0,-3 3 0,8 8 0,-2-8 0,7-1 0,-3-1 0,8-11 0,0 2 0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9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16 24575,'6'-9'0,"3"2"0,11 7 0,3 0 0,-1 8 0,0 1 0,5 5 0,-3 2 0,9-1 0,-11 2 0,4-3 0,-8 2 0,3-3 0,-4-4 0,0 3 0,-8-8 0,2 4 0,-7-1 0,0 1 0,-1-1 0,-3 1 0,0-1 0,0 5 0,0 0 0,-3 5 0,-6 5 0,-5 0 0,-5 5 0,-4 2 0,-3 5 0,-4-3 0,-2 11 0,1-5 0,5-1 0,-4 0 0,11-9 0,0-4 0,2-1 0,8-10 0,1 0 0,1-5 0,6 1 0,-2-1 0,0 1 0,-1-4 0,-4-1 0,4-3 0,1 0 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0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24575,'0'23'0,"0"2"0,0 7 0,0 2 0,0 12 0,0-5 0,0 5 0,0-6 0,0 0 0,0-6 0,0 5 0,0-19 0,0 10 0,0-16 0,0 3 0,0-5 0,0-5 0,0-3 0,0 0 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0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24575,'16'0'0,"7"0"0,1 0 0,13 0 0,-8 0 0,5-4 0,5 3 0,-11-3 0,11 4 0,-10 0 0,3 0 0,-9 0 0,3 0 0,-8 0 0,-1 0 0,-1 0 0,-8 0 0,4 0 0,-5 0 0,-3 0 0,0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30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95 24575,'-5'-26'0,"1"-2"0,4 15 0,0-7 0,0 12 0,0 9 0,0 15 0,0 26 0,0 5 0,0 17 0,5 3 0,-3 16 0,3 10-400,-2-42 1,-1 0 399,2-1 0,-1 1 0,4 42 0,-1-2 0,-6 0-159,4-26 159,-3 21 0,3-31 0,-4 12 0,0-9 0,0-13 793,0-15-793,0 0 165,0-21-165,0 7 0,0-12 0,0-1 0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2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24575,'0'9'0,"0"7"0,0 24 0,0-1 0,0 7 0,0 1 0,0 1 0,0 11 0,0-16 0,0 4 0,0-8 0,0-11 0,0 0 0,0-11 0,0-1 0,0-8 0,0 4 0,0-11 0,0-14 0,0-1 0,0-15 0,0 12 0,8-10 0,2 10 0,8-10 0,-2 9 0,7-4 0,-6 5 0,5 3 0,-1-2 0,-3 6 0,3 1 0,-4 6 0,-4 3 0,-2 0 0,1 0 0,-4 0 0,4 0 0,-5 0 0,-3 3 0,0 1 0,-4 8 0,0 5 0,0 1 0,0 3 0,0 0 0,0-3 0,0 8 0,0-8 0,-8 0 0,2-2 0,-5-8 0,3 4 0,-4-4 0,3 0 0,-2-1 0,-1 1 0,3-4 0,-14 4 0,13-7 0,-13 2 0,14-3 0,-2 0 0,3 0 0,0 0 0,1 0 0,-1 0 0,1 0 0,0 0 0,3 0 0,1 0 0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2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24575,'0'5'0,"0"6"0,0 25 0,0-6 0,0 36 0,0-14 0,0 6 0,0 23 0,0-45 0,0 44 0,0-30 0,0 12 0,0-8 0,0 5 0,0-16 0,0 15 0,0-22 0,0 8 0,0-10 0,0-4 0,0-3 0,0-11 0,0-3 0,0-2 0,0-3 0,0-1 0,0-2 0,0-2 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3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88 24575,'0'1'0,"0"3"0,0 14 0,0-5 0,0 3 0,0-8 0,0 8 0,0-4 0,0 0 0,0-2 0,0-3 0,3-3 0,1 0 0,8-4 0,0 0 0,5 0 0,0 0 0,-5 0 0,4 0 0,-3-4 0,8-1 0,-3-7 0,3-2 0,-8-3 0,3 4 0,-7-2 0,3 6 0,-4-7 0,-1 7 0,-2-2 0,-2 3 0,-3-4 0,0 4 0,0-4 0,0 5 0,-3-1 0,-5-4 0,-5 7 0,-4-6 0,0 10 0,1-3 0,-1 4 0,-4 0 0,3 0 0,-4 0 0,6 0 0,3 0 0,2 0 0,3 0 0,0 0 0,4 3 0,1-2 0,3 2 0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4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12 0,0-4 0,0 3 0,0-4 0,0-1 0,0-4 0,0-6 0,0-5 0,0-1 0,0-3 0,0 1 0,0-6 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5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24575,'0'7'0,"0"0"0,0 1 0,0-1 0,0 5 0,0 1 0,0-1 0,0 4 0,0-4 0,0 1 0,0 3 0,0-8 0,0 8 0,0-8 0,0 4 0,0-5 0,0 1 0,0-7 0,0 1 0,0-5 0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6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24575,'0'11'0,"0"1"0,3 1 0,5 2 0,2 2 0,5 1 0,-1 3 0,3 1 0,5-8 0,-8 7 0,7-8 0,-8 4 0,8 0 0,-7 0 0,7 0 0,-12-4 0,6 3 0,-10-8 0,7 8 0,-8-8 0,0 4 0,3-8 0,-6 3 0,6-3 0,-7 3 0,4 1 0,-4-1 0,3 1 0,-2-1 0,2 1 0,-3 3 0,0-2 0,0 2 0,0 1 0,0-3 0,0 6 0,0-2 0,-3 3 0,-6 1 0,0 0 0,-4 4 0,1-3 0,-2 8 0,-4 2 0,-1 1 0,-6 11 0,5-11 0,-5 5 0,7-7 0,0 1 0,0-6 0,5-5 0,1-5 0,8-5 0,-3 1 0,6-1 0,-2 1 0,0-4 0,2-9 0,-2 4 0,3-7 0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6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53 24575,'0'-7'0,"0"-4"0,0 3 0,0-3 0,0 3 0,-3 4 0,-5 1 0,0 3 0,-3 0 0,-1 0 0,3 0 0,-2 0 0,-1 7 0,-1 3 0,0 11 0,-3-3 0,6 8 0,-3-3 0,4 4 0,0-5 0,0 5 0,4-5 0,1 1 0,4-2 0,0-4 0,0-1 0,0-3 0,0-1 0,0-5 0,0 1 0,0-1 0,4 1 0,0-4 0,3-1 0,1-3 0,-1 0 0,1 0 0,-1 0 0,5 0 0,1-7 0,-1-3 0,4-6 0,-7-1 0,3 0 0,-3-4 0,-1 3 0,1-3 0,-1 4 0,1 0 0,-1 5 0,0-4 0,-1 7 0,-2-2 0,2 3 0,-7 0 0,4 1 0,-1 2 0,-2 5 0,1 4 0,-2 3 0,0 1 0,0-1 0,0 5 0,0 0 0,0 5 0,0 0 0,0-1 0,4 1 0,0-5 0,5 4 0,-2-7 0,5 3 0,-3-5 0,6-2 0,-2-2 0,3-3 0,1 0 0,0 0 0,-1 0 0,1 0 0,0-4 0,-1 0 0,-3-4 0,3-1 0,-8 2 0,4 2 0,-5-2 0,0 6 0,1-6 0,-4 7 0,-1-4 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7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25 0,0-2 0,0 17 0,0-1 0,0 11 0,0 6 0,0 2 0,0 13 0,0-31 0,0 14 0,0-13 0,0 3 0,0-1 0,0-12 0,0-12 0,0-14 0,0 0 0,0-14 0,0 1 0,0-2 0,0-6 0,0-2 0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8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85 24575,'-4'11'0,"0"1"0,-5 5 0,4-4 0,2 2 0,3-2 0,0-1 0,0 4 0,0-4 0,0 1 0,0 3 0,0-4 0,0 1 0,0-2 0,0-3 0,0 4 0,0-4 0,0 3 0,7-7 0,2 0 0,7-4 0,5 0 0,-3 0 0,3 0 0,0 0 0,-3-4 0,4-4 0,-6-5 0,-2-9 0,1 4 0,-1-8 0,0 3 0,-1 1 0,-4-5 0,-1 9 0,1-3 0,-5 4 0,0 0 0,-4 1 0,0 3 0,0 1 0,0 5 0,-4-5 0,0 7 0,-8-7 0,-1 11 0,-4-2 0,1 3 0,-1 0 0,0 0 0,0 0 0,1 0 0,-1 0 0,0 7 0,0 2 0,1 8 0,-1 0 0,8-5 0,1-3 0,8-6 0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9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24575,'0'19'0,"0"2"0,0 12 0,0 2 0,0 11 0,0-5 0,0 5 0,0-6 0,0-6 0,0-6 0,0-7 0,0-4 0,0-5 0,0 0 0,0-8 0,0-1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30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24575,'94'-4'0,"-1"-1"0,0 1 0,9 0 0,-1 0 0,-22 2 0,-20 2 0,25 0 0,-68 0 0,-5 0 0,-7 0 0,-1 0 0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0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97 24575,'0'11'0,"0"2"0,0 8 0,0-3 0,0 8 0,0-8 0,0 8 0,0-8 0,0 3 0,4-4 0,4-4 0,5-1 0,8-3 0,2-1 0,4 1 0,-4 0 0,3-4 0,-3-1 0,-1-4 0,0 0 0,-1 0 0,-7 0 0,6-4 0,-11-4 0,3-5 0,-3-9 0,0-1 0,0-10 0,-4 4 0,0-9 0,-5 9 0,0-4 0,0 6 0,0-1 0,0 5 0,0 6 0,0 5 0,-4 5 0,-4 2 0,-5 2 0,-4 3 0,1 0 0,-6 0 0,4 0 0,-3 0 0,4 7 0,0 3 0,0 11 0,3 2 0,-2-1 0,6 0 0,1-13 0,6-2 0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1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24575,'0'11'0,"8"-2"0,-3 11 0,11-6 0,2 8 0,0-5 0,10 6 0,-6-4 0,2 4 0,8-4 0,-17-2 0,11-3 0,-17-2 0,3-4 0,-5-4 0,-3 2 0,-1-1 0,-3 9 0,0 5 0,-3 1 0,-12 8 0,4 0 0,-17 3 0,12 8 0,-14-3 0,13-1 0,-7 5 0,14-16 0,-8 7 0,12-13 0,-5 0 0,6-3 0,1-6 0,0 2 0,1-7 0,-1 0 0,-8-4 0,7 0 0,-2 0 0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1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7 0,0 18 0,0-14 0,0 25 0,0-21 0,0 16 0,0-11 0,0 0 0,0-3 0,0-9 0,0-1 0,0-7 0,0-8 0,0-2 0,0-3 0,0-4 0,0-1 0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2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24575,'19'0'0,"16"0"0,-10 0 0,20 0 0,-16 0 0,9 0 0,-4 0 0,1 0 0,-3 0 0,1 0 0,-9 0 0,-1 0 0,-11 0 0,-1 0 0,-6-3 0,3 2 0,-8-2 0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3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24575,'4'6'0,"-1"13"0,-3 4 0,0 15 0,0-3 0,0 4 0,0 1 0,0-1 0,0 1 0,0 0 0,0-6 0,0 5 0,0-11 0,0 5 0,0-14 0,0 1 0,0-12 0,0 4 0,0-4 0,0-7 0,0-11 0,8-8 0,2-10 0,8 1 0,6-2 0,-5 2 0,4 3 0,-5-2 0,3 7 0,-2-3 0,2 9 0,-8 1 0,2 7 0,-6-2 0,7 7 0,-8-4 0,4 4 0,-5 0 0,1 0 0,-1 0 0,1 0 0,0 8 0,-4 6 0,-1 14 0,-3 0 0,0 5 0,0-5 0,0 5 0,0-5 0,0 1 0,0-3 0,0-8 0,0-1 0,-3-1 0,-2-8 0,-3 4 0,1-5 0,-5 1 0,4 0 0,-8 0 0,3 0 0,-4-4 0,-16 0 0,7-4 0,-9 0 0,9 0 0,8-4 0,-3-4 0,8-1 0,1-3 0,8 5 0,-3-1 0,6 0 0,-2 1 0,3-1 0,0 1 0,0-1 0,0 4 0,0 1 0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4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24575,'0'8'0,"0"-1"0,0 38 0,0-6 0,0 16 0,0-3 0,0-4 0,0 28 0,0-28 0,0 40 0,0-48 0,0 26 0,0-19 0,0-4 0,0 1 0,0-10 0,0-4 0,0 2 0,0-10 0,0 1 0,0-6 0,0-5 0,0-5 0,-4-3 0,0-1 0,-8-3 0,7 0 0,-2 0 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4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24575,'0'11'0,"0"-2"0,0 6 0,0 3 0,0 4 0,0 6 0,0 11 0,0-9 0,0 14 0,0-9 0,0 4 0,0 1 0,0-5 0,0-3 0,0-9 0,0-2 0,0-8 0,0-2 0,0-3 0,0-4 0,0-1 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5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 24575,'0'16'0,"0"-3"0,0 14 0,0-14 0,0 13 0,0-13 0,0 5 0,0-3 0,0-6 0,0 2 0,0-3 0,0-1 0,3-3 0,5-1 0,0-3 0,8 0 0,-7 0 0,6 0 0,-2 0 0,3 0 0,-3-3 0,3-2 0,-4-3 0,1-4 0,-1-1 0,0-4 0,-3 0 0,3 1 0,-4 3 0,1-3 0,-5 3 0,0-3 0,-4-1 0,0 0 0,0 0 0,0 1 0,0 3 0,0 1 0,-4 5 0,-4-1 0,-1 3 0,-6 2 0,2 3 0,0 0 0,-3 0 0,4 0 0,-5 0 0,0 0 0,4 3 0,-2 2 0,6 2 0,-3 1 0,8 0 0,-3-1 0,7 1 0,-7-4 0,6 2 0,-2-5 0,3 3 0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6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24575,'0'2'0,"0"9"0,0 11 0,0 1 0,0 8 0,0-7 0,0 20 0,0-13 0,0 20 0,0-16 0,0 1 0,0-4 0,0-14 0,0 3 0,0-8 0,0-2 0,0-3 0,0-10 0,0-4 0,0-10 0,0 0 0,0-6 0,0 12 0,0-3 0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7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24575,'6'-4'0,"3"4"0,6 5 0,3 12 0,3-6 0,8 11 0,1-3 0,3-3 0,1 7 0,-10-9 0,13 6 0,-13-3 0,4-2 0,-2-2 0,-8-1 0,4 1 0,-10 0 0,0-2 0,-5-3 0,1-1 0,-1 1 0,1 0 0,-4-1 0,3-3 0,-7 3 0,4-3 0,-4 3 0,0 1 0,0-1 0,0 5 0,0 5 0,0 1 0,0 8 0,0-3 0,-9 4 0,-1 6 0,-10 1 0,1 0 0,-6 6 0,5-11 0,-5 11 0,1-10 0,8 3 0,-6-9 0,12 2 0,-6-12 0,10 2 0,-5-8 0,10 0 0,-2-1 0,0-3 0,-1 0 0,-4-4 0,1-8 0,-2-11 0,4 7 0,1-6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31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24575,'0'97'0,"0"-1"0,0 1 0,0 0 0,0 0 0,0-2 0,0 6 0,0-5 0,0-13 0,0-24 0,0-10 0,4 46 0,1-63 0,0 16 0,3-26 0,-7-5 0,2-6 0,-3-4 0,0 0 0,0-3 0,0-1 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8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24575,'0'15'0,"0"10"0,0 4 0,0 5 0,0 11 0,0 11 0,0-5 0,0 23 0,0-25 0,0 19 0,0-13 0,0 5 0,0-13 0,0-1 0,0-6 0,0-10 0,0-3 0,0-11 0,0-3 0,0-2 0,0-3 0,0-13 0,0-7 0,0-12 0,0-9 0,0-7 0,0-2 0,0-4 0,0 7 0,0 4 0,0 3 0,0 4 0,0 1 0,0-1 0,0 5 0,0 2 0,4 4 0,0 0 0,1 1 0,2-1 0,-2 4 0,-1-2 0,3 2 0,-3 0 0,1 2 0,2 3 0,-3 1 0,0-1 0,3 0 0,-3 1 0,3-1 0,1 0 0,0-3 0,-1 2 0,1-3 0,-1 5 0,5-1 0,-4 0 0,8 0 0,-8 0 0,7 0 0,-2 4 0,-1 1 0,-1 3 0,-3 0 0,3 0 0,-2 0 0,2 0 0,-3 0 0,3 0 0,-2 0 0,2 0 0,-3 3 0,-1 1 0,-3 4 0,0 3 0,-4-2 0,0 6 0,0-2 0,0 3 0,0 1 0,0 0 0,-8-1 0,-1-3 0,-8 3 0,1-3 0,-1-1 0,0 0 0,1-3 0,3-1 0,-3 0 0,4 0 0,-8 0 0,6-4 0,-5-1 0,10-3 0,-6 0 0,6 0 0,-2 0 0,3 0 0,0-3 0,1 2 0,2-6 0,2 3 0,3 0 0,0 1 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9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1 24575,'-20'20'0,"-6"13"0,1-2 0,-1 8 0,2-5 0,0 6 0,-3 3 0,0 9 0,1-9 0,5 9 0,1-11 0,3 5 0,3-7 0,4-4 0,5 9 0,1-14 0,4 9 0,0-6 0,0-4 0,0 3 0,0 1 0,7-9 0,3 8 0,19-8 0,-4 0 0,16 7 0,-7-11 0,-2 9 0,0-13 0,-9 5 0,4-11 0,-4 3 0,-2-5 0,-8 0 0,-2 0 0,-3 0 0,-1-4 0,1-1 0,-1-3 0,-3 0 0,-1 0 0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0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24575,'4'-1'0,"0"10"0,-4 5 0,0 12 0,0-3 0,0 4 0,0 6 0,0-5 0,0 11 0,0-10 0,0 15 0,0-13 0,0 8 0,0-6 0,0-5 0,0 5 0,0-11 0,0-1 0,0-8 0,0-1 0,0-5 0,0 1 0,0-1 0,0-3 0,0 0 0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0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24575,'15'0'0,"5"0"0,3 0 0,-1 0 0,4 0 0,-8 0 0,4 0 0,-6 0 0,-3 0 0,-2 0 0,-7 0 0,-1 0 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1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3 254 24575,'4'6'0,"-1"3"0,-3 11 0,0-2 0,0 3 0,0 1 0,0 6 0,0 0 0,0 5 0,0 0 0,0-5 0,0 11 0,0-11 0,0 0 0,0-6 0,0-10 0,0-1 0,0-3 0,0-26 0,-4-2 0,3-30 0,-4 9 0,5-11 0,0 4 0,0 1 0,0-6 0,0 12 0,0-5 0,4 11 0,1 2 0,5 6 0,-2 4 0,1 2 0,3 4 0,1 4 0,0-3 0,2 7 0,-2-3 0,0 4 0,2 3 0,3-2 0,-5 6 0,8-3 0,-9 4 0,5 0 0,0 0 0,-5 0 0,0 0 0,-5 0 0,1 3 0,0 10 0,-3 1 0,-1 7 0,-4-4 0,0 4 0,0-3 0,0 8 0,0-9 0,-5 10 0,1-10 0,-9 1 0,-7 1 0,-3-8 0,-3 5 0,1-8 0,7-3 0,-4-1 0,5-4 0,1 0 0,3 0 0,1 0 0,8 0 0,1 0 0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2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8 24575,'3'-4'0,"5"0"0,0 4 0,7 8 0,-5 11 0,2 0 0,2 13 0,-9-4 0,8 1 0,-8 9 0,5-3 0,0 4 0,-1-4 0,-4 3 0,-1-9 0,-4 3 0,0-4 0,0 4 0,0-3 0,0 10 0,-4-11 0,-5 5 0,-6 0 0,-3-4 0,-2 9 0,2-14 0,-1 8 0,6-14 0,-4 3 0,8-4 0,-3-1 0,4-3 0,0-2 0,4-3 0,0-1 0,1 1 0,2-4 0,-2 0 0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3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24575,'7'0'0,"4"0"0,2 0 0,3 0 0,-3 0 0,2 0 0,-2 0 0,0 0 0,-2 0 0,-4 0 0,1 0 0,-4 3 0,-1 5 0,-3 9 0,-8 6 0,2-1 0,-11 4 0,7-8 0,-3 4 0,5-10 0,0 0 0,1-5 0,3 1 0,0-1 0,1-3 0,2 3 0,-2-3 0,3 3 0,3-3 0,5-1 0,4-3 0,9 0 0,2 0 0,4 0 0,-4 0 0,3 0 0,-8 0 0,3 0 0,-8 0 0,2 0 0,-6 0 0,2 0 0,-3 0 0,-1 0 0,0 0 0,-3 0 0,-1 0 0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8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28 356 24575,'0'20'0,"0"1"0,0 2 0,0 3 0,0-3 0,0 10 0,0-5 0,0 0 0,0 4 0,0-13 0,0 8 0,0-10 0,0-5 0,0 0 0,0-5 0,-3-6 0,2-11 0,-7-13 0,7-6 0,-8-10 0,8-16 0,-3 15 0,4-25 0,0 24 0,0-7 0,0-3 0,0 15 0,0-9 0,0 16 0,0 1 0,3 7 0,2 4 0,3 0 0,1 0 0,-1 5 0,3-4 0,2 7 0,0-3 0,2 4 0,-2 0 0,4 3 0,-1 1 0,1 4 0,4 0 0,-3 0 0,3 0 0,-8 0 0,3 0 0,-8 0 0,4 4 0,-5 0 0,1 7 0,-4-2 0,0 7 0,-4 4 0,0-6 0,0 9 0,0-11 0,-4 5 0,-4 0 0,-5-4 0,-4 2 0,0-5 0,0 2 0,1-4 0,3 0 0,-3 0 0,8-4 0,-4 0 0,4-4 0,1 0 0,3-6 0,1 4 0,3-4 0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9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2 24575,'-9'-1'0,"-2"16"0,-8 0 0,-6 29 0,-1-12 0,8 9 0,-5-1 0,11 0 0,-4 8 0,1-1 0,9 6 0,1-12 0,5 5 0,0 7 0,0-10 0,0 10 0,0-19 0,0 11 0,5-9 0,10 11 0,6-11 0,11 6 0,-3-16 0,1 3 0,-3-11 0,0-4 0,-8-1 0,1-5 0,-7-4 0,-1 0 0,0-4 0,-5 0 0,-3 0 0,0 0 0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0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24575,'0'4'0,"0"2"0,0 15 0,0 7 0,0 1 0,0 9 0,0 3 0,0 0 0,0 5 0,0 0 0,0-10 0,0 9 0,0-21 0,0 7 0,0-17 0,0 2 0,0-8 0,0-4 0,0-1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32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8 257 24575,'-5'12'0,"2"-2"0,3-9 0,0-2 0,0-10 0,0-5 0,0-11 0,4 0 0,5-5 0,5 1 0,3 4 0,5-1 0,-7 3 0,4 11 0,-6-2 0,3 4 0,0 7 0,-4-2 0,2 7 0,-1 0 0,2 0 0,1 0 0,0 0 0,0 0 0,1 11 0,-1-1 0,1 15 0,0-3 0,0 4 0,1 0 0,-1 0 0,0-4 0,-4-2 0,2-4 0,-3-3 0,0-2 0,3-3 0,-7-1 0,3-3 0,0-1 0,-3-3 0,7 0 0,-7 0 0,3-3 0,0-1 0,-2-8 0,2 0 0,-2-9 0,-1 4 0,0-3 0,0 4 0,0 0 0,0 0 0,0 0 0,-1 4 0,-2 1 0,1 3 0,-5 1 0,2 3 0,-3 1 0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0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24575,'10'0'0,"2"0"0,4 0 0,10 0 0,-6 0 0,17 0 0,-8 0 0,6 0 0,-3 0 0,-4 0 0,-6 0 0,0 0 0,-10 0 0,0 0 0,-8 0 0,-1 0 0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1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23 181 24575,'4'2'0,"-1"8"0,-3 3 0,0 12 0,0-7 0,0 15 0,0 1 0,0 1 0,0 3 0,0-9 0,0 9 0,0-3 0,0 4 0,0-4 0,0-3 0,0-9 0,0 3 0,0-12 0,0 2 0,0-9 0,0 0 0,0-9 0,-4-8 0,-2-17 0,-3-7 0,3-12 0,2 5 0,4-12 0,0 6 0,0-1 0,0 2 0,0 6 0,0 0 0,0 6 0,0 6 0,0 1 0,4 5 0,0-1 0,9 2 0,0 4 0,3 4 0,1-3 0,0 7 0,-1-7 0,1 6 0,0 2 0,-5 1 0,4 6 0,-4-2 0,1 3 0,3 0 0,-8 0 0,4 0 0,-5 0 0,1 3 0,0 5 0,-4 5 0,0 8 0,-4 2 0,0-1 0,0 4 0,0-8 0,-5 8 0,-3 0 0,-5-7 0,-1 4 0,-1-14 0,2 7 0,0-7 0,-7-1 0,6-4 0,-8-4 0,9 0 0,-2 0 0,2 0 0,0 0 0,5 0 0,5 0 0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2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24575,'3'-4'0,"5"1"0,0 3 0,7 0 0,-7 0 0,4 3 0,-1 5 0,3 10 0,-1 4 0,0 1 0,-4 3 0,4 2 0,-7 1 0,12 9 0,-16-14 0,11 13 0,-11-18 0,2 13 0,-4-9 0,0 4 0,0-4 0,-5 8 0,0-7 0,-8 9 0,-2 0 0,0-4 0,-2-1 0,7-7 0,-2-8 0,5-2 0,2-3 0,2-1 0,0 1 0,-1-4 0,-1-1 0,2-3 0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3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24575,'6'-5'0,"3"2"0,6 3 0,2 0 0,-1 0 0,1 0 0,0 0 0,-5 0 0,0 0 0,-5 0 0,0 0 0,-2 3 0,-2 10 0,-3 1 0,-4 12 0,3-3 0,-12 4 0,3 0 0,-8 1 0,4-6 0,1-1 0,5-8 0,4-1 0,-3-5 0,6 1 0,-6-1 0,6 1 0,1-4 0,4-1 0,7-3 0,2 0 0,8 0 0,2 0 0,4 0 0,0 0 0,0 0 0,1 0 0,-1 0 0,0 0 0,-4 0 0,-2 0 0,-8 0 0,-2 0 0,-3 0 0,-1 0 0,1 0 0,-4 0 0,-1 0 0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5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216 134 24575,'0'-7'0,"-4"0"0,-5-12 0,0 2 0,-3 0 0,3 0 0,-3 4 0,3 2 0,-6-2 0,3 8 0,-5-2 0,5 7 0,-4 0 0,8 0 0,-4 0 0,0 0 0,7 12 0,-10-2 0,13 16 0,-9-3 0,10 4 0,-7 0 0,7 6 0,-4-9 0,5 8 0,0-14 0,0 3 0,0-4 0,0-5 0,0 0 0,0-5 0,0 1 0,4-4 0,0-1 0,4-3 0,-1 0 0,1 0 0,-1 0 0,1-7 0,4-2 0,-3-13 0,8-1 0,-3-4 0,5-6 0,0-2 0,-4 1 0,3 1 0,-8 6 0,3 4 0,-5 5 0,0 7 0,0 3 0,-1 4 0,-3 7 0,0 5 0,-4 13 0,3-4 0,-2 5 0,7-5 0,-4-1 0,4-3 0,4 2 0,-3-6 0,6 3 0,3-8 0,-1 0 0,5-4 0,-1 0 0,-3 0 0,8 0 0,-7-13 0,7 2 0,-7-10 0,2 3 0,-12 9 0,-1 1 0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5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24575,'0'22'0,"0"-3"0,0 32 0,0-7 0,0 4 0,0 3 0,0 23 0,0-24 0,0 40 0,0-46 0,0 17 0,0 0 0,0-12 0,0 10 0,0-23 0,0 15 0,0-26 0,0 13 0,0-20 0,0 4 0,0-10 0,0 0 0,0-8 0,0-1 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6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20 191 24575,'0'2'0,"0"4"0,0 5 0,3-2 0,2 1 0,11-8 0,-6 9 0,11-10 0,-9 6 0,5-3 0,0 1 0,-1-1 0,-3-4 0,-2 0 0,1 0 0,-4 0 0,4 0 0,-5 0 0,1 0 0,0-8 0,0-1 0,0-8 0,-3 0 0,-2-4 0,1 3 0,-3-3 0,3-1 0,-4 4 0,0-3 0,0 4 0,0 0 0,0 5 0,-4-4 0,-1 7 0,-3-2 0,-3 6 0,2 2 0,-7 3 0,4 0 0,-5 0 0,-5 0 0,5 4 0,-10 5 0,9 4 0,-4 9 0,5-4 0,-1 8 0,5-8 0,4 3 0,5-4 0,4-5 0,0 4 0,0-11 0,0 2 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7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1 124 24575,'0'11'0,"0"-1"0,0-2 0,0-1 0,0 1 0,0-1 0,0 1 0,0 0 0,6-1 0,-1-3 0,10-1 0,-3-3 0,10 0 0,-5 0 0,10 0 0,-9 0 0,3 0 0,-4-4 0,4-1 0,-3-7 0,3-1 0,-8 0 0,-1-3 0,-5 8 0,2-8 0,-1 3 0,0 1 0,-4-4 0,-1 7 0,-3-6 0,0 2 0,0 0 0,-3 2 0,-1 3 0,-13 4 0,3 0 0,-7 4 0,-1 0 0,4 0 0,-3 0 0,4 0 0,0 0 0,1 0 0,-1 4 0,4 4 0,1 5 0,4 0 0,0-2 0,4 1 0,0-4 0,4 4 0,0-5 0,0 1 0,0-4 0,0 0 0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8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24575,'0'4'0,"0"2"0,0 15 0,0 7 0,0 7 0,0 5 0,0-1 0,0-5 0,0-1 0,0-10 0,0-2 0,0-8 0,0-2 0,0-7 0,0-1 0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8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24575,'16'15'0,"3"1"0,8-1 0,-4 6 0,3-6 0,-1 12 0,2-7 0,2 3 0,5 2 0,-9-2 0,3 2 0,-10-7 0,-2-3 0,-3-2 0,-1 0 0,1 7 0,-5-10 0,4 6 0,-8-9 0,0 1 0,-4-1 0,0 1 0,0 8 0,0-2 0,0 24 0,-9-7 0,-3 21 0,-4-11 0,-12 35 0,11-35 0,-13 40 0,10-37 0,-3 16 0,3-12 0,4-8 0,2-12 0,5-6 0,5-10 0,-4 0 0,8-5 0,-4 1 0,4-1 0,-3-3 0,-4 0 0,-3-22 0,2 13 0,4-12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35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1106 24575,'15'-16'0,"1"-6"0,-2-6 0,9-10 0,-11 5 0,6-6 0,-5 6 0,-7 2 0,5 13 0,-6-1 0,-1 19 0,-1 6 0,-3 15 0,0 10 0,0 2 0,0 4 0,0-4 0,5 4 0,-1-15 0,5 9 0,-1-14 0,0-1 0,3-4 0,-2-5 0,2-3 0,-4-1 0,4-3 0,-3 0 0,7-7 0,-2-6 0,3-9 0,-2-4 0,3-5 0,-7-2 0,8-5 0,-8 0 0,8 5 0,-8 1 0,2 11 0,-4 0 0,0 5 0,-3 4 0,1 1 0,-2 7 0,2 1 0,-2 10 0,3 6 0,-6 9 0,7 4 0,-7 0 0,6-4 0,-2 3 0,3-8 0,0 3 0,0-8 0,-1-1 0,0-4 0,4-3 0,1-1 0,0-3 0,4-11 0,-3-9 0,1-7 0,-1-10 0,-4 10 0,0-5 0,0 11 0,-1 0 0,-4 9 0,0 1 0,-4 3 0,3 4 0,1 1 0,2 3 0,1 0 0,1 0 0,-1 7 0,1 2 0,4 12 0,0-5 0,10 11 0,-4-10 0,9 10 0,-6-9 0,7 4 0,-2-8 0,0-2 0,0-7 0,0-1 0,0-4 0,6 0 0,-5 0 0,10-9 0,-9-5 0,6-16 0,-4-6 0,-1 1 0,-4-3 0,-6 9 0,-6-7 0,-4 13 0,-4-7 0,-2 13 0,-3 0 0,-6 9 0,-3 5 0,-11 3 0,-1 0 0,-6 0 0,6 7 0,-5 7 0,8 8 0,-5 10 0,4 1 0,0 5 0,5 0 0,4-1 0,6 1 0,4 0 0,0-10 0,0-2 0,0-10 0,0-4 0,3-4 0,9-5 0,11-7 0,7-20 0,10-11 0,0-26 0,7-10 0,-5-7 0,-8 9-391,-11 16 0,-2 0 391,5-30 0,6-8-345,-14 5 345,-8 30 0,1-17 0,-4 19 0,-3 3 0,-4 18 768,0 6-768,-3 14 359,-5 6-359,-8 7 0,-6 3 0,-2 28 0,0 10 0,1 32 0,0 3 0,-1 7 0,11-15 0,-3 12 0,15-12 0,-5 7 0,6-8 0,0-2 0,0-18 0,17 16 0,0-26 0,20 4 0,-3-18 0,4-8 0,-1-2 0,1-7 0,0-2 0,0-4 0,-6 0 0,-1 0 0,-4-4 0,-2-5 0,3-9 0,-10 0 0,3-9 0,-12 10 0,7-8 0,-6 4 0,2-1 0,-7-3 0,-2 8 0,-3-3 0,0 7 0,0-2 0,-6 10 0,-3-2 0,-10 7 0,-3 0 0,1 0 0,0 7 0,5 2 0,0 12 0,3 0 0,0 5 0,8 0 0,1 0 0,4 0 0,0 0 0,0-4 0,4-2 0,8-3 0,7-4 0,7-5 0,5-4 0,-3-4 0,8 0 0,-9-4 0,11-10 0,-9-7 0,4-3 0,-5-4 0,0 5 0,-5 0 0,-2 1 0,-5 9 0,-3-2 0,2 6 0,-6-6 0,-1 3 0,-5 6 0,-3 16 0,0 14 0,0 14 0,0 6 0,5 15 0,2 8 0,5 23 0,-1-20 0,1 17 0,-2-26 0,2 20 0,-1-12 0,0-3 0,-5-14 0,-1-13 0,-5-13 0,0-5 0,0-9 0,0-7 0,0-14 0,-5-26 0,-1-14 0,-5-17 0,4-7 0,-3-10 0,9-10 0,-2 42 0,0 2 0,3-30 0,0-17 0,0 25 0,0-19 0,0 14 0,14 9 0,3 9 0,14 11 0,0 1 0,4 10 0,2 0 0,2 11 0,1 4 0,-8 12 0,5 5 0,-10 4 0,5 0 0,-11 0 0,0 0 0,-8 11 0,-5 9 0,-4 19 0,-4 6 0,0-5 0,-23 26 0,5-32 0,-33 28 0,15-27 0,-16 3 0,10-3 0,-2-10 0,4-5 0,8-7 0,5-4 0,7-1 0,4-3 0,4-2 0,4-3 0,4 0 0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9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24575,'0'20'0,"0"-3"0,0 14 0,0-1 0,0 10 0,0-1 0,0 7 0,0-4 0,0 10 0,0-11 0,0 5 0,0-6 0,0-6 0,0-6 0,0-6 0,0-6 0,0-3 0,0-2 0,0-7 0,0-1 0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0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24575,'20'0'0,"-3"0"0,9 0 0,-4 0 0,6 0 0,-1 0 0,0 0 0,1 0 0,-6 0 0,10 0 0,-8 0 0,4 0 0,-2 0 0,-8 0 0,3 0 0,-4 0 0,-1 0 0,-3 0 0,-2 0 0,-3 0 0,-1 0 0,-2 0 0,-2 0 0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1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24575,'0'2'0,"0"8"0,0 30 0,0 4 0,0 5 0,0 2 0,0 14 0,0-17 0,0 32 0,0-36 0,0 17 0,0 0 0,0-12 0,0-1 0,0-10 0,0-9 0,0 4 0,0-11 0,0-5 0,0-5 0,0-5 0,0 1 0,0-7 0,0-6 0,0-7 0,0-10 0,0-1 0,0 1 0,0-5 0,4 5 0,1-6 0,13 0 0,-2 0 0,6 4 0,0 2 0,-4 5 0,8-1 0,-8 5 0,4-4 0,-1 8 0,-3 0 0,3 1 0,-4 7 0,-5-2 0,4 3 0,-8 0 0,8 0 0,-8 0 0,4 7 0,-7 7 0,-2 4 0,-3 8 0,0 2 0,0 1 0,0 9 0,0-9 0,0 4 0,-7-11 0,1 4 0,-6-12 0,0 6 0,3-11 0,-3 3 0,1-5 0,-2 1 0,-4 1 0,1-5 0,-6 0 0,4-4 0,-3 0 0,4 0 0,0 0 0,-8 0 0,6 0 0,-1-4 0,8-4 0,3-5 0,5-3 0,0-1 0,4 0 0,0 1 0,0-1 0,0 0 0,0 8 0,0 1 0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2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24575,'0'5'0,"0"2"0,0 28 0,0-10 0,0 41 0,0-14 0,0 7 0,0 22 0,0-34 0,0 53 0,0-52 0,0 32 0,0-29 0,0 10 0,0 0 0,0-14 0,0 5 0,0-17 0,0 5 0,0-18 0,0 0 0,0-10 0,0 0 0,0-5 0,0-3 0,0-1 0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2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24575,'0'3'0,"0"8"0,0 12 0,0 0 0,0 8 0,0-1 0,0 4 0,0 5 0,0-5 0,0 0 0,0-1 0,0-10 0,0 3 0,0-13 0,0 4 0,0-6 0,0-2 0,0 2 0,0-7 0,0-1 0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3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24575,'0'3'0,"0"8"0,0 7 0,0 14 0,0-3 0,0 11 0,0 0 0,0-6 0,0-1 0,0-6 0,0 0 0,0-4 0,0-6 0,0-2 0,0-10 0,0 2 0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4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85 24575,'0'11'0,"0"1"0,0 4 0,0 0 0,0 0 0,0-3 0,0 7 0,0-10 0,0 10 0,0-11 0,0 7 0,0-8 0,0 8 0,0-4 0,0 4 0,0-4 0,8 0 0,-3-5 0,7-2 0,-5-2 0,5-3 0,0 0 0,5 0 0,0 0 0,-1 0 0,1-4 0,-1-1 0,-3-3 0,3-4 0,-4 3 0,1-2 0,-1-1 0,-4-1 0,0-4 0,-4 0 0,0-4 0,-4-2 0,0-4 0,0 0 0,0 4 0,0-3 0,0 8 0,-3 0 0,-2 3 0,-7 6 0,4-3 0,-8 7 0,3 2 0,0 3 0,-7 0 0,6 0 0,-7 0 0,4 0 0,0 7 0,4 3 0,-11 18 0,13-8 0,-9 5 0,16-10 0,0-6 0,4-1 0,0-5 0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5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24575,'3'-4'0,"1"8"0,13 6 0,-3 3 0,12 5 0,-3 1 0,5 0 0,6 5 0,-3 6 0,2-9 0,-2 14 0,-8-16 0,5 9 0,-10-14 0,5 8 0,-6-16 0,-4 8 0,-2-9 0,-3 7 0,-1-5 0,1-2 0,-1-2 0,1-3 0,-1 0 0,-3 3 0,-1 1 0,-3 3 0,0 0 0,0 1 0,0 8 0,0-2 0,0 24 0,-8-13 0,-3 20 0,-9-4 0,-5 1 0,2 11 0,-3-10 0,0 9 0,5-11 0,0 5 0,3-12 0,7-1 0,-3 0 0,5-4 0,0-1 0,4-2 0,1-12 0,0 6 0,3-11 0,-2 2 0,-1-3 0,0-4 0,-8-1 0,-5-3 0,-6-4 0,8 3 0,3-3 0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6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0 417 24575,'0'11'0,"0"1"0,0 18 0,0 3 0,0 1 0,0 6 0,0-6 0,0 5 0,0-15 0,0 3 0,0-15 0,0 0 0,0-5 0,0-6 0,0-16 0,0-16 0,0-10 0,0-6 0,0-21 0,0 21 0,0-35 0,0 25 0,0-5 0,0 1 0,5 13 0,0 8 0,4 7 0,0 10 0,0 2 0,-1 8 0,3 1 0,-2 4 0,6 0 0,-6 0 0,7 4 0,-4 0 0,5 4 0,-5 0 0,4 0 0,-3 0 0,-1 0 0,0 12 0,-3 3 0,0 13 0,0-1 0,-4-4 0,-1 3 0,-4-9 0,0 10 0,0-10 0,0 1 0,0-3 0,-3-6 0,-6 3 0,-3-4 0,-5 0 0,-4 1 0,7-5 0,-6 0 0,7-4 0,0 0 0,2 0 0,3 0 0,1 0 0,3 0 0,0 0 0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7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5 24575,'-7'-4'0,"-2"8"0,-3 10 0,-5 14 0,-1-4 0,1 14 0,-4-14 0,10 21 0,-7-9 0,6 10 0,-3 7 0,5-10 0,4 23 0,1-17 0,5 12 0,0-7 0,0 0 0,0-7 0,0 5 0,14-9 0,-1 2 0,18-2 0,-6-7 0,6 0 0,-1-7 0,-1-4 0,-5-2 0,2-9 0,-13-3 0,8-2 0,-13-1 0,4-4 0,-4 0 0,-4-4 0,-1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36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24575,'13'0'0,"-3"0"0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8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24575,'0'11'0,"0"1"0,0 37 0,0-17 0,0 20 0,0-12 0,0 8 0,0-1 0,0 6 0,0-18 0,0 0 0,0-14 0,0 1 0,0-5 0,0 0 0,0-10 0,0-4 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8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24575,'15'0'0,"0"0"0,6 0 0,-4 0 0,15 0 0,-13 0 0,13 0 0,-4 0 0,1 0 0,-1 0 0,-2 0 0,-12 0 0,6 0 0,-11 0 0,2 0 0,-7 0 0,-1 0 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9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1 159 24575,'9'-1'0,"-2"5"0,-7 9 0,0 14 0,0 2 0,0 5 0,0 5 0,0-5 0,0 6 0,0 5 0,0-9 0,0 3 0,0-11 0,0-1 0,0-9 0,0 2 0,0-11 0,0-7 0,0-13 0,0-16 0,-5-7 0,4-6 0,-4-6 0,5-2 0,0 1 0,0-5 0,0 10 0,0-4 0,0 12 0,0-5 0,4 15 0,1-7 0,3 17 0,5-7 0,-1 12 0,1-2 0,2 2 0,-2 1 0,3 4 0,1 0 0,0 4 0,-1 0 0,1 0 0,-4 0 0,2 0 0,-6 0 0,2 0 0,-3 3 0,-4 10 0,-1 1 0,-3 7 0,0-4 0,0 4 0,0-3 0,0 3 0,0-4 0,0-4 0,-3 2 0,-2-2 0,-3-1 0,-12 8 0,1-6 0,-6 3 0,3-5 0,6-3 0,-1-5 0,4 3 0,2-6 0,3 2 0,0-3 0,4 0 0,1 0 0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9:00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24575,'3'-4'0,"1"1"0,7 3 0,1 0 0,1 7 0,8 3 0,-7 7 0,8 5 0,-5-4 0,-3 8 0,-2-3 0,1 4 0,-7 0 0,7 1 0,-12-1 0,3 6 0,-4-9 0,0 19 0,0-12 0,0 10 0,0 3 0,-9-8 0,-2 10 0,-9-6 0,1-6 0,4-6 0,2-7 0,5-4 0,0-4 0,3-2 0,-2-3 0,6-1 0,-2 1 0,3-4 0,0-1 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9:01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24575,'-7'0'0,"6"0"0,6 0 0,8 0 0,8 0 0,-3 0 0,4 0 0,-6 0 0,1 0 0,-1 0 0,-3 0 0,7 0 0,-10 0 0,3 3 0,-10 5 0,-3 4 0,0 10 0,-4 0 0,-10 7 0,-2-2 0,-8 2 0,7-7 0,3 0 0,2-5 0,4-5 0,0 0 0,4-5 0,3-3 0,14 0 0,6-4 0,8 0 0,0 0 0,0 0 0,6 0 0,-4-4 0,4 3 0,-11-4 0,0 5 0,-6-3 0,-3 2 0,-2-3 0,-3 4 0,-1 0 0,-2 0 0,-2 0 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28 242 24575,'0'20'0,"0"6"0,0 8 0,0 6 0,0 0 0,0 0 0,0-1 0,0-4 0,0-7 0,0-7 0,0 0 0,0-7 0,0 2 0,0-8 0,0-1 0,0 0 0,0-7 0,-8-5 0,6-12 0,-5-11 0,7-6 0,-5-6 0,4 0 0,-3-6 0,4 4 0,0-4 0,0 0 0,0 10 0,0-8 0,0 15 0,0-4 0,4 6 0,1 4 0,3 1 0,0 10 0,4-4 0,-3 7 0,2-2 0,1 3 0,-3 0 0,6 3 0,-6-2 0,6 7 0,-2-4 0,3 4 0,-3 0 0,3 0 0,-4 0 0,1 0 0,2 0 0,-5 12 0,2-1 0,-4 10 0,-3-4 0,-1-1 0,-4 1 0,0 0 0,0-5 0,0 0 0,0-5 0,0 1 0,0-1 0,0 1 0,-8 0 0,-1 0 0,-12 0 0,-2 1 0,0-4 0,-3-1 0,8-4 0,4 0 0,6 0 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1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24575,'12'0'0,"-4"0"0,7 0 0,-2 0 0,4 0 0,-5 0 0,4 0 0,-8 0 0,13 0 0,-12 0 0,8 0 0,-10 0 0,1 0 0,-1 0 0,-3 3 0,0 1 0,-4 3 0,0 0 0,0 5 0,0-3 0,0 2 0,0 1 0,-4-4 0,0 4 0,0-5 0,-3 1 0,6-1 0,-2 1 0,3-1 0,3-3 0,5-1 0,9-3 0,1 0 0,3 0 0,1 0 0,-5 0 0,10 0 0,-10 0 0,1 0 0,-3 0 0,-6 0 0,2 0 0,-3 0 0,-1-3 0,1-1 0,-4 0 0,-1 0 0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2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24575,'-11'0'0,"2"0"0,-6 7 0,1 7 0,-3 9 0,2 10 0,1 1 0,9 5 0,-4 1 0,8 0 0,-4 0 0,5-1 0,0 7 0,0-4 0,0-2 0,0 5 0,0-15 0,0 9 0,8-12 0,-1 6 0,15-3 0,-2-5 0,5 2 0,-4-13 0,1 4 0,-4-6 0,3-3 0,-4-1 0,0 0 0,-5-3 0,4-1 0,-8-4 0,1 0 0,-6 0 0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2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24575,'0'26'0,"0"-4"0,0 17 0,0-5 0,0 5 0,0 7 0,0 2 0,0-6 0,0-3 0,4-12 0,-3-4 0,7-2 0,-7-8 0,3-2 0,-4-3 0,0-4 0,0-1 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3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24575,'6'-13'0,"8"2"0,3 11 0,9 0 0,2 0 0,1 0 0,4 0 0,-6 0 0,-4 0 0,3 0 0,-12 0 0,6 0 0,-12 0 0,4 0 0,-8 0 0,-1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36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0 24575,'-74'4'0,"15"-1"0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4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13 383 24575,'4'6'0,"-1"8"0,-3 7 0,0-2 0,0 6 0,0-7 0,0 10 0,0-1 0,0-4 0,0-2 0,0 1 0,0-9 0,0 3 0,0-15 0,0-24 0,0 2 0,-9-25 0,7 5 0,-7 0 0,9-12 0,0 6 0,0-1 0,0 2 0,0 6 0,0 6 0,0 1 0,0 5 0,0 6 0,4 0 0,0 5 0,8 1 0,1 3 0,0-3 0,3 7 0,-3 0 0,-1 2 0,4 6 0,-8-2 0,4 3 0,0 0 0,-4 0 0,4 0 0,-5 3 0,1 1 0,-1 4 0,1 4 0,-4 5 0,0 1 0,-4 3 0,0 0 0,0-3 0,0 4 0,0-6 0,-4-3 0,0-2 0,-7-3 0,2 0 0,-7 0 0,8-4 0,-8 0 0,7-4 0,-2 0 0,3 0 0,1 0 0,-1 0 0,4 0 0,1 0 0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5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24575,'6'-4'0,"-1"1"0,10 3 0,-3 0 0,5 4 0,-1 0 0,1 8 0,0-2 0,0 10 0,5-5 0,-8 2 0,6 0 0,-11-5 0,3 5 0,-3 0 0,-1-1 0,0 1 0,-3 4 0,-1-3 0,-4 4 0,0-1 0,0 7 0,0 1 0,0 3 0,0-4 0,0-1 0,0-4 0,0 3 0,0-8 0,-4 3 0,-1 1 0,-4 0 0,0 1 0,-3-2 0,2-4 0,-2 4 0,4-7 0,-1 6 0,1-11 0,0 3 0,4-5 0,-3 0 0,3-2 0,-3-2 0,3-3 0,1 0 0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1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67 127 24575,'0'16'0,"0"7"0,0 11 0,0 12 0,0-10 0,0 9 0,0-5 0,0 8 0,0 5 0,0 1 0,0-6 0,0-2 0,0-7 0,0-5 0,0-1 0,0-14 0,0-3 0,0-9 0,0 1 0,0-7 0,-5-11 0,4-14 0,-8-17 0,3-13 0,0 4 0,-4-16 0,3 9 0,-4-5 0,5 1 0,1 13 0,5 2 0,0 12 0,0 1 0,0 6 0,0-1 0,0 1 0,3 4 0,6 5 0,4 3 0,3 5 0,6-2 0,-4 3 0,8 0 0,-8 4 0,8 1 0,-4 4 0,6 0 0,-6 0 0,0 0 0,-6 0 0,1 0 0,-4 0 0,-2 0 0,-7 3 0,0 1 0,-4 4 0,0-1 0,0 5 0,-8-3 0,-1 7 0,-8-4 0,0 5 0,1 0 0,-1-4 0,0 2 0,4-6 0,2 3 0,3-5 0,4-3 0,1 0 0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2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24575,'6'-4'0,"3"1"0,2 3 0,4 0 0,-2 0 0,4 0 0,-5 0 0,4 0 0,-8 0 0,13 0 0,-11 0 0,6 0 0,-9 0 0,5 0 0,-4 0 0,4 0 0,-5 0 0,1 0 0,-1 3 0,-3 1 0,0 4 0,-4-1 0,0 5 0,0 0 0,-4 5 0,-1 4 0,-8 2 0,0-1 0,-5 0 0,5-6 0,-3 1 0,7-4 0,-7-1 0,8-5 0,-4 1 0,4-4 0,1 0 0,6-7 0,2-2 0,6-2 0,4-1 0,2 4 0,0-3 0,2 6 0,-2-3 0,-1 4 0,4 0 0,-8 0 0,8 0 0,-4 0 0,1 0 0,-1 0 0,-1 4 0,-2 4 0,3 1 0,-8 7 0,3-4 0,-6 1 0,3 3 0,-4-4 0,0 5 0,0-1 0,-4 6 0,-5-8 0,-4 6 0,-4-11 0,5 7 0,-4-7 0,3 3 0,0-4 0,1-3 0,1 2 0,2-6 0,-3 2 0,5-3 0,-1 0 0,1 0 0,3 0 0,1 0 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4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7 114 24575,'-4'-3'0,"1"-2"0,3-11 0,0-1 0,4 1 0,0 3 0,8 1 0,-3 8 0,-1-4 0,3 8 0,-6-4 0,6 4 0,-3 0 0,3 0 0,-2 0 0,3 0 0,-1 0 0,2 0 0,3 8 0,-6-3 0,4 10 0,-8-6 0,9 3 0,-2-4 0,-1-4 0,4 0 0,-8-4 0,8 0 0,-4 0 0,5 0 0,-5-3 0,4-2 0,-3-3 0,-1 0 0,0 0 0,-4-4 0,-1 4 0,1-1 0,0-2 0,-4 10 0,0-7 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5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24575,'0'-11'0,"0"3"0,3-6 0,1 8 0,4-4 0,4 6 0,-4-1 0,4-2 0,-1 3 0,-2-1 0,6-6 0,-6 9 0,2-5 0,-3 7 0,-1 0 0,1 0 0,-1 0 0,1 0 0,-1 0 0,1 0 0,-1 0 0,0 0 0,1 0 0,-1 3 0,1 1 0,0 8 0,-1-3 0,1 2 0,0 1 0,0-4 0,0 4 0,-1-5 0,1 1 0,-1-1 0,1-3 0,-1 0 0,1-4 0,-1 0 0,5 0 0,-4 0 0,3 0 0,1 0 0,-3 0 0,2-4 0,1-4 0,-4 0 0,4-8 0,-4 3 0,0 1 0,0 0 0,-1 4 0,1 1 0,-4-1 0,3 4 0,-7 1 0,4 3 0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6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24575,'0'9'0,"0"4"0,0 15 0,0 0 0,0 5 0,0-5 0,0 5 0,0-10 0,0 3 0,0-8 0,0 3 0,0-4 0,7-1 0,-2-4 0,14-4 0,0-1 0,8-6 0,-8 3 0,6-4 0,-6 0 0,3 0 0,4 0 0,-8 0 0,8 0 0,-8-4 0,0-4 0,-3-5 0,-5-4 0,6-4 0,-7 3 0,4-8 0,-4 3 0,0-5 0,-4 1 0,-1 0 0,-4-1 0,0 5 0,0-3 0,0 8 0,0-3 0,0 8 0,0 1 0,-7 4 0,-2 4 0,-13 0 0,4 4 0,-3 0 0,-1 0 0,4 0 0,-3 0 0,-1 4 0,4 5 0,-3 4 0,3 8 0,5-3 0,-4 8 0,7 2 0,-4 1 0,1 4 0,2-6 0,2 1 0,5-13 0,4-3 0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7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24575,'7'-7'0,"0"-1"0,5 0 0,1 0 0,3 0 0,1 3 0,-1 1 0,6 4 0,-8 0 0,11 0 0,-11 0 0,3 0 0,-1 0 0,-4 0 0,5 8 0,0 6 0,-4 4 0,4 3 0,-9-9 0,8 4 0,-8-7 0,8 2 0,-7-3 0,2 0 0,-3-4 0,-1-1 0,1-3 0,-1 0 0,1 0 0,-1 0 0,1 0 0,-1 0 0,1 0 0,-1 0 0,1-3 0,0-5 0,-1-1 0,1-7 0,-3 4 0,2-5 0,-2 0 0,3-4 0,-3 7 0,-1-7 0,-4 16 0,0-2 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8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24575,'0'-3'0,"0"-3"0,0-9 0,3 2 0,1 5 0,4-3 0,4 9 0,-7-9 0,10 10 0,-10-2 0,6 3 0,-3 0 0,-1 0 0,1 0 0,-1 0 0,4 0 0,-2 0 0,3 3 0,-1 2 0,-2 6 0,3 2 0,0 4 0,-3 0 0,3-1 0,-3 1 0,-1-1 0,0-3 0,-4 3 0,3-8 0,-3 4 0,0-5 0,3 1 0,-3-4 0,0 2 0,3-5 0,-3 3 0,3-4 0,1 0 0,-1 0 0,1 0 0,-1 0 0,1 0 0,-1 0 0,1 0 0,-1 0 0,5 0 0,-4-4 0,8 0 0,-7-8 0,3 3 0,-1-3 0,-2 4 0,3 0 0,-5 4 0,-3-3 0,3 3 0,-6-4 0,5 1 0,-5-1 0,6-4 0,-2-5 0,4-6 0,-4 8 0,-1 3 0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9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84 24575,'0'7'0,"0"4"0,0 6 0,0 8 0,0-11 0,0 17 0,0-12 0,0 8 0,0-10 0,0-1 0,0 1 0,0 0 0,0-5 0,0 9 0,0-12 0,0 12 0,8-9 0,-3 1 0,10 2 0,-6-7 0,2 1 0,-3-6 0,3-3 0,-2 0 0,6 0 0,-2 0 0,0 0 0,2 0 0,-2 0 0,3-8 0,1-1 0,0-8 0,0-4 0,0 3 0,-3-8 0,-2 8 0,-3-8 0,0 3 0,0-5 0,0 1 0,-4 0 0,-1-1 0,-4 1 0,0-1 0,0 6 0,0 0 0,-4 6 0,-4 3 0,-5 1 0,-4 7 0,-4 1 0,3 4 0,-4 0 0,0 0 0,5 0 0,-10 0 0,9 8 0,-4 6 0,4 8 0,0 6 0,4-1 0,0 6 0,5-4 0,-1 3 0,5-4 0,-3-1 0,7-4 0,-3-6 0,4-5 0,0-5 0,0-3 0,0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38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85 917 24575,'0'-5'0,"0"6"0,0 15 0,0 6 0,0 4 0,0 0 0,0 0 0,0-4 0,0 3 0,0-12 0,3 2 0,5-7 0,9 0 0,4-4 0,5 0 0,6-4 0,-13-3 0,16-16 0,-23 0 0,15-19 0,-16 0 0,-2-14 0,0-1 0,-8 1 0,4 9 0,-5 10 0,0 2 0,-12 9 0,-2 4 0,-12 6 0,-6 7 0,-1 1 0,-5 4 0,0 0 0,5 8 0,6 5 0,1 10 0,11-1 0,-2 4 0,12-9 0,1 4 0,4-5 0,0-4 0,3-1 0,20-3 0,-3-3 0,35-1 0,-6-4 0,17-10 0,-6-6 0,6-18 0,-3-12 0,8-8 0,-6-4 0,-14 7 0,-1-11 0,-10 4 0,1-10 0,-6-1 0,-9 3 0,-9 7 0,-1 0 0,-11 14 0,0 1 0,-5 16 0,-12 5 0,-2 11 0,-31 7 0,9 1 0,-10 8 0,14 10 0,4 15 0,-3 19 0,8 11 0,2 7 0,10 15 0,-1-3-662,5 21 662,2-6 0,5-43 0,0 1 0,0-1 0,0 1 0,0-1 0,0 1 0,0 4 0,0-2 0,5 28 0,3-21 0,4 0 0,13 16 0,-6-21 0,0-1 0,9 9-103,6 14 103,-8-28 0,13 18 0,-8-25 0,4-2 0,-7-20 658,-1-3-658,-1-8 107,-5-4-107,4-1 0,-3-12 0,-1-6 0,7-15 0,-5-21 0,-2 7 0,-7-12 0,-10 17 0,-4-6 0,-13 8 0,-13 1 0,-29 10 0,-6 3 0,-6 9 0,2 3 0,5 5 0,-6-1 0,12 0 0,3 1 0,13 1 0,10 3 0,2-7 0,14 7 0,1-6 0,7-1 0,0-4 0,4-4 0,5-10 0,14-3 0,14-13 0,23-2 0,8-7 0,7 2 0,-13 4 0,2 1 0,-17 7 0,15-8 0,-25 15 0,5 3 0,-26 16 0,-1 3 0,-7 1 0,-1 0 0,-3 3 0,0 0 0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23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1 24575,'0'15'0,"-4"5"0,-5 2 0,-6 17 0,-4-9 0,-16 43 0,17-37 0,-21 38 0,22-32 0,-10 11 0,7-5 0,8-3 0,-6-5 0,12-6 0,-8 5 0,4-5 0,0 0 0,1-1 0,4-6 0,-4 0 0,8 1 0,-3-1 0,0 6 0,3-4 0,-4 3 0,5-4 0,0 4 0,0-3 0,0 22 0,0-19 0,0 13 0,0-18 0,0 6 0,0-9 0,0 8 0,4-10 0,1 1 0,4 3 0,0-8 0,-1 3 0,1-4 0,-1 4 0,1-3 0,-1 3 0,5 1 0,-3-4 0,2 3 0,0-4 0,-3-1 0,7 1 0,-3-1 0,0 1 0,3 0 0,-3-4 0,3 2 0,1-2 0,0 0 0,-5 3 0,4-7 0,-3 3 0,3-1 0,0-2 0,-4 2 0,0-3 0,-5 0 0,0-1 0,-2-9 0,-2 4 0,-3-9 0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25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24575,'10'0'0,"2"0"0,3 0 0,7 0 0,-4 4 0,9 10 0,-9-3 0,9 11 0,-9-9 0,9 10 0,-8 0 0,4 6 0,1-1 0,-8 5 0,6-3 0,-11 9 0,3 1 0,-4-4 0,0 15 0,0-16 0,0 17 0,-4-10 0,-1 3 0,-5 1 0,0-5 0,0 12 0,0-6 0,0 1 0,0-2 0,0 0 0,0-5 0,0 5 0,-4-12 0,-2 4 0,-4-4 0,1 1 0,-6 3 0,5-9 0,-4-1 0,5-2 0,-3-8 0,2 3 0,-1-8 0,2 2 0,1-6 0,4 6 0,-3-6 0,3 2 0,0-3 0,-3-1 0,6 1 0,-6-4 0,7 3 0,-7-6 0,6 2 0,-2-3 0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26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1 24575,'0'11'0,"-7"1"0,1 5 0,-10-1 0,3 6 0,-4-5 0,-1 5 0,1-1 0,-1 2 0,1-1 0,-8 12 0,7-11 0,-3 11 0,-2-1 0,12-5 0,-9 12 0,11-13 0,4 6 0,1 0 0,0-4 0,3 4 0,-3 0 0,4 1 0,0 0 0,0 4 0,0-9 0,0 4 0,0-6 0,0 1 0,0 5 0,0-5 0,0 5 0,0 0 0,4-4 0,1 9 0,4-10 0,0 9 0,0-9 0,4 7 0,-2-2 0,7 5 0,-8 0 0,4 1 0,-5-6 0,0-2 0,0-4 0,0-6 0,3 0 0,-3-4 0,2-1 0,1 0 0,-3-3 0,6-2 0,-3-3 0,0 0 0,-1-1 0,-3 1 0,-1-4 0,0-1 0,1-3 0,-1 0 0,-3-16 0,-1-12 0,-3 6 0,0-2 0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28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0 24575,'11'0'0,"4"0"0,-7 0 0,8 0 0,-4 0 0,5 4 0,-4 0 0,2 8 0,-2 5 0,1 11 0,-1 1 0,-3 4 0,-1 0 0,1 1 0,0 5 0,-5 7 0,0 1 0,-5 0 0,0 6 0,0-12 0,0 5 0,0 0 0,0-5 0,0 11 0,0-16 0,0 8 0,0-15 0,0 4 0,-4-11 0,3 4 0,-6-8 0,2 3 0,0-4 0,-2 0 0,2-1 0,0 1 0,-2 0 0,2-1 0,-4 6 0,1-4 0,-1 8 0,-4-4 0,2 11 0,-6-4 0,2 4 0,1-6 0,1 0 0,4-4 0,0-2 0,1-9 0,4 4 0,-3-7 0,3 2 0,0-3 0,-3-4 0,3-1 0,0-3 0,1 0 0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30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8 24575,'-3'-4'0,"-5"1"0,0 10 0,-8-2 0,3 11 0,-4 5 0,4 3 0,-9 12 0,11-12 0,-7 12 0,9-2 0,-1 6 0,0-2 0,5 4 0,1-7 0,4 8 0,-5 12 0,4-21 0,-4 17 0,5-17 0,0 5 0,0 11 0,0-10 0,0 10 0,0-10 0,0 11 0,0-12 0,0 10 0,4-8 0,2 2 0,3-6 0,1 3 0,-1-4 0,0-2 0,4 1 0,-3-7 0,6-2 0,-3-4 0,7-6 0,-2 0 0,7 2 0,-3-1 0,5-3 0,-5-1 0,4-4 0,-8-1 0,4 1 0,-6-1 0,-3 0 0,-2-4 0,-3 0 0,-1-1 0,1-2 0,-1 2 0,1-3 0,-1-3 0,-3 2 0,-1-2 0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31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0 24575,'-20'32'0,"9"-10"0,-32 51 0,32-33 0,-24 24 0,18-3 0,0-15 0,-10 38 0,20-44 0,-7 26 0,12-15 0,-2-6 0,4 7 0,0-12 0,0 16 0,0-17 0,0 21 0,0-14 0,0-7 0,0 20 0,0-30 0,4 11 0,1-3 0,4-9 0,0 4 0,4-5 0,0-5 0,4-1 0,5-4 0,-5-4 0,8 4 0,-3-8 0,0 3 0,4-3 0,-8-1 0,3 1 0,-9-1 0,0-4 0,-5 0 0,0-1 0,1-2 0,-1 2 0,-3-3 0,0 0 0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32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24575,'15'0'0,"0"0"0,2 0 0,-1 3 0,1 2 0,0 3 0,4 5 0,-7 0 0,7 9 0,-11 1 0,7 4 0,-6 6 0,6-4 0,-10 9 0,5-4 0,-11 6 0,8-6 0,-4 5 0,0-11 0,4 11 0,-4-11 0,5 5 0,-5-10 0,-1 9 0,-4-8 0,0 14 0,0-4 0,0 6 0,0 6 0,0-4 0,0 4 0,-5-7 0,0-4 0,-4-2 0,3-6 0,-2 0 0,7-4 0,-3-2 0,0-4 0,3-4 0,-2 2 0,-1-3 0,3 1 0,-5-6 0,2-4 0,-15-22 0,12 14 0,-7-14 0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33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0 24575,'22'0'0,"-2"0"0,-4 4 0,-1 4 0,-6 1 0,-1 11 0,-5-6 0,2 17 0,-4-7 0,3 15 0,-4-5 0,0 5 0,0 7 0,0-5 0,0 11 0,0-5 0,0 0 0,0 4 0,0-10 0,0 4 0,4-5 0,-2-6 0,6 4 0,-6-4 0,2 0 0,-4-2 0,0 1 0,0 2 0,0 4 0,0 1 0,0-1 0,-10 8 0,-1-6 0,-15 11 0,0-6 0,-7 3 0,1-1 0,0-5 0,0-1 0,1-5 0,0-2 0,7-11 0,1-1 0,6-10 0,5-1 0,0-5 0,5 1 0,-1-4 0,0-1 0,1-3 0,0 0 0,-2-24 0,4 18 0,1-18 0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43.7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24575,'0'11'0,"0"6"0,0 5 0,0 11 0,0-9 0,0 13 0,0-7 0,0 10 0,0-6 0,0 4 0,0-9 0,4-1 0,-3-2 0,3-8 0,0 8 0,-3-8 0,6 3 0,-2-4 0,0-1 0,2-3 0,-6 3 0,5-8 0,-2 3 0,1 1 0,1-3 0,-1 6 0,2-6 0,1 2 0,-4-3 0,3-1 0,-6 1 0,2-1 0,-3 1 0,4-4 0,-4 2 0,4-2 0,-4 3 0,0 0 0,0 0 0,0 0 0,0 0 0,0 0 0,0 0 0,0 0 0,0 0 0,0 1 0,0-1 0,0 0 0,0 1 0,0-1 0,0 1 0,0-1 0,0 0 0,0 1 0,0-1 0,0 1 0,3-1 0,-2 1 0,2-1 0,0 1 0,-2-1 0,3 1 0,-1-1 0,-2 1 0,2-1 0,0 1 0,-2-1 0,2 0 0,1 1 0,-4-1 0,3-3 0,-3-1 0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52.7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7 102 24575,'7'0'0,"0"0"0,0 0 0,1 0 0,-1 0 0,0 0 0,-3 3 0,-1 1 0,-3 3 0,0 0 0,-3 1 0,2-1 0,-6 1 0,7-1 0,-4 0 0,1 1 0,2-1 0,-2 0 0,0 1 0,2-1 0,-3 5 0,4-4 0,0 7 0,0-6 0,0 2 0,0-3 0,0-1 0,0 1 0,0-1 0,3-3 0,1-1 0,0 1 0,2-4 0,-5 7 0,6-6 0,-3 2 0,3-3 0,0 0 0,0 0 0,-3 4 0,2-4 0,-2 4 0,0-1 0,3-2 0,-3 2 0,0 0 0,2-2 0,-2 2 0,0 1 0,3-4 0,-3 4 0,3-4 0,-3 3 0,3-2 0,-3 2 0,3-3 0,0 0 0,0 0 0,-1 0 0,-2-3 0,-1-5 0,-3-1 0,4-3 0,-4 1 0,4 2 0,-4-7 0,0 8 0,0-4 0,0 0 0,0 4 0,0-8 0,0 8 0,0-7 0,0 6 0,0-3 0,0 1 0,0 2 0,0-6 0,0 6 0,0-3 0,0 1 0,0 2 0,0-7 0,0 8 0,0-4 0,0 4 0,0 1 0,0-1 0,0 1 0,0-1 0,-4 1 0,0 3 0,-4 0 0,4 1 0,-3 2 0,3-2 0,-3 3 0,-1 0 0,1 0 0,-1 0 0,0 0 0,1 0 0,-1 0 0,1 0 0,-1 0 0,1 0 0,-1 0 0,1 0 0,-1 0 0,0 0 0,1 3 0,3 1 0,-3 4 0,6-1 0,-5 1 0,5-1 0,-6 4 0,2 2 0,0 4 0,-2-5 0,6 0 0,-2-5 0,0 1 0,2-1 0,-3 1 0,4-4 0,0-1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41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1068 24575,'-7'0'0,"3"-3"0,1-1 0,3-12 0,9-7 0,-2-22 0,19-25 0,-11-16 0,3 7-490,-10 17 1,-4 1 489,-2-18 0,3 27 0,1-1 0,-5-34 0,4 23 0,-5-17 0,0 21 0,0 13 0,0 10 0,0 15 979,0 5-979,0 6 0,0 4 0,0 6 0,0 10 0,0 8 0,0 15 0,0 6 0,0 8 0,0 5 0,0 0 0,0 0 0,0 0 0,4 0 0,1-5 0,6 3 0,-2-9 0,5 4 0,-3-6 0,6-1 0,-6-4 0,5-2 0,-2-5 0,-1-5 0,-1-4 0,-1-2 0,-2-7 0,2 3 0,-4-7 0,4-1 0,1-3 0,0-3 0,3-10 0,-2-4 0,1-15 0,3 0 0,-6-13 0,3 6 0,-5 0 0,1 2 0,-5 10 0,-1 0 0,-4 6 0,0 9 0,-3 10 0,2 12 0,-6 15 0,6 8 0,-3 4 0,4 1 0,0 0 0,0 0 0,0-5 0,0-2 0,3-9 0,5-5 0,5-6 0,7-6 0,-3-2 0,8-3 0,-3 0 0,0-11 0,5-10 0,-2-19 0,6-2 0,-6-2 0,5-2 0,-15 12 0,8-9 0,-13 16 0,4-5 0,-6 15 0,-4-3 0,3 12 0,-7-3 0,7 15 0,-7 7 0,3 18 0,-3 4 0,0 11 0,0-5 0,0 11 0,4-11 0,-2 5 0,2-11 0,-4-2 0,0-5 0,3-4 0,-2-5 0,3-6 0,-4-20 0,0-14 0,0-12 0,4-9 0,1 0 0,10-1 0,1-7 0,9 5 0,-5 8 0,3 11 0,-2 7 0,-4 8 0,3 1 0,-4 7 0,-4 2 0,-1 3 0,-4 3 0,1 9 0,1 11 0,-5 10 0,1 11 0,-5-5 0,0 5 0,0-11 0,0 3 0,0-13 0,0 7 0,0-16 0,0 1 0,-4-8 0,0-3 0,-3-1 0,3-13 0,1-4 0,3-16 0,0 3 0,0-10 0,0 10 0,0 0 0,4 2 0,4 11 0,1-5 0,6 13 0,-2-1 0,3 7 0,-4 0 0,3 0 0,-7 0 0,3 3 0,1 10 0,-3 10 0,4 4 0,-1 4 0,2-5 0,3 0 0,-4 0 0,3-5 0,-4-4 0,9-5 0,-4-4 0,3-4 0,1 0 0,-4-4 0,8-4 0,-8-9 0,18-25 0,-18 7 0,13-21 0,-19 13 0,8-6 0,-8-1 0,-1 2 0,-6 11 0,-4 6 0,0 7 0,0 8 0,-3 4 0,-10 5 0,0 3 0,-8 0 0,1 0 0,2 11 0,-3 4 0,3 16 0,-2 8 0,5 6 0,0 6 0,5 17 0,4-18 0,2 5 0,4-24 0,0-5 0,0-4 0,0-6 0,7-5 0,6-3 0,4-3 0,8-1 0,-8-4 0,8 0 0,-4 0 0,5 0 0,0-8 0,0-2 0,-5-3 0,0 1 0,-1 3 0,-7 1 0,7 0 0,-12 4 0,3 0 0,-4 1 0,0 2 0,0-5 0,-3 2 0,0 0 0,-4 1 0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44.0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1215 24575,'0'-7'0,"0"-1"0,0 1 0,0-1 0,0-4 0,0 4 0,0-4 0,3 5 0,-2-1 0,3 1 0,-1-1 0,-2 1 0,6-1 0,-7 0 0,7 1 0,-3-1 0,0 1 0,3-1 0,-3 0 0,4 1 0,-4-1 0,3 1 0,-7-1 0,7 0 0,-6 1 0,6-1 0,-3-4 0,4 4 0,-4-4 0,3 0 0,-3 4 0,5-8 0,-1 3 0,0 1 0,0-4 0,-1 7 0,1-2 0,0-1 0,0 3 0,0-2 0,0-1 0,-1 3 0,1-2 0,0-1 0,0-1 0,0-3 0,0-1 0,1 0 0,3 4 0,1-3 0,-1 3 0,4 0 0,-7-2 0,7 2 0,-7 0 0,6 1 0,-2 0 0,0 3 0,2-7 0,-2 7 0,0-6 0,2 5 0,-2-6 0,9 3 0,-4-1 0,8-3 0,4-4 0,-1 1 0,7-11 0,-8 11 0,6-4 0,-6 5 0,6-5 0,-6 4 0,6-4 0,-5 6 0,3-2 0,-3-3 0,4 3 0,-3-4 0,3 5 0,-6 0 0,1 1 0,-1 4 0,0-4 0,-4 9 0,3-5 0,-8 6 0,8-1 0,-8 0 0,3 4 0,-4-2 0,-1 6 0,1-7 0,-5 8 0,4-8 0,4 3 0,-6 1 0,5 0 0,-11 4 0,-1 0 0,1 0 0,-1 0 0,1 0 0,-1 0 0,1 0 0,-1 0 0,1-4 0,-1 4 0,1-4 0,-1 1 0,0 2 0,-3-2 0,-1 3 0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00.3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0 24575,'7'0'0,"4"0"0,1 0 0,10 0 0,-5 0 0,9 0 0,-3 0 0,-5 0 0,7 0 0,-11 0 0,12 0 0,-8 0 0,4 0 0,-6 0 0,1 0 0,0 0 0,-1 0 0,-3 0 0,2 0 0,-2 0 0,-1 0 0,4 0 0,-8 0 0,8 0 0,-7 0 0,2 0 0,-3 0 0,-1 0 0,1 0 0,-1 0 0,1 0 0,-1 0 0,0 0 0,0 0 0,0 0 0,0 0 0,1 0 0,-1 0 0,0 0 0,0 0 0,0 0 0,0 0 0,0 0 0,0 0 0,0 0 0,0 0 0,1 0 0,-1 0 0,1 0 0,-1 0 0,1 0 0,0 0 0,-1 0 0,-6 3 0,-2-2 0,-10 2 0,-2-3 0,-4 0 0,1 0 0,-1 0 0,0 3 0,0-2 0,-4 3 0,3-4 0,-4 0 0,1 0 0,3 4 0,-8-3 0,8 2 0,-8-3 0,8 4 0,-9-3 0,10 3 0,-10 0 0,9-3 0,-3 6 0,-1-6 0,4 7 0,-3-7 0,4 6 0,0-3 0,1 1 0,3 2 0,-3-6 0,8 6 0,-4-7 0,4 7 0,1-6 0,-1 2 0,1 1 0,-1-4 0,0 7 0,1-6 0,3 6 0,-3-6 0,6 5 0,-6-5 0,10 2 0,-3-3 0,11 0 0,2 0 0,4-4 0,-1 3 0,6-2 0,0-1 0,6-2 0,-1-3 0,0 4 0,1-3 0,-6 3 0,4 0 0,-8-3 0,4 8 0,-10-4 0,0 4 0,-5 0 0,5 0 0,-4 0 0,4 0 0,-5 0 0,1 0 0,-1 0 0,1 0 0,-1 0 0,1 0 0,-1 0 0,1 0 0,-1 0 0,1 0 0,-1 0 0,0 0 0,-3 0 0,-1 0 0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02.1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24575,'0'4'0,"0"4"0,0 25 0,0 1 0,0 5 0,0 7 0,0-4 0,0 10 0,0-4 0,0-1 0,0-1 0,0-6 0,0 0 0,4-1 0,2 1 0,3-6 0,-3 5 0,2-11 0,-3 11 0,4-11 0,0 1 0,0-3 0,-4-9 0,-1 5 0,-1-10 0,-2 0 0,3-5 0,-4 1 0,0-1 0,0-2 0,0-2 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05.5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24575,'3'-4'0,"1"1"0,7 3 0,-3 0 0,13 0 0,-7 0 0,12 0 0,-9 0 0,5 0 0,-6 0 0,1 0 0,5 0 0,-5 0 0,5 0 0,-6 0 0,5 0 0,-3 0 0,4 0 0,-6 0 0,1 0 0,-1 0 0,1 0 0,-4 0 0,2 0 0,-6 0 0,2 0 0,-3 0 0,-1 0 0,1 0 0,-1 0 0,1 0 0,-1 0 0,-6 0 0,-5 0 0,2 0 0,3 0 0,7 0 0,3 0 0,-3 0 0,-1 0 0,1 0 0,-1 0 0,-6 0 0,-10 0 0,0 0 0,-10 0 0,6 0 0,-3 0 0,-1 0 0,0 0 0,0 0 0,1 0 0,-1 0 0,0 0 0,-4 0 0,3 0 0,-9 0 0,9 0 0,-3 0 0,4 0 0,0 0 0,1 0 0,-1 0 0,4 0 0,1 0 0,5 0 0,-1 0 0,1 0 0,-1 0 0,0 0 0,1 0 0,-1 0 0,1 0 0,0 0 0,0 0 0,6 0 0,6 0 0,3 0 0,8 0 0,1 0 0,1 0 0,3 0 0,1 0 0,-5 0 0,10 0 0,-10 0 0,10 0 0,-10 0 0,5 0 0,-5 0 0,4 0 0,-7 0 0,6 0 0,-7 0 0,-1 0 0,4 0 0,-3 0 0,-1 0 0,0 0 0,-5 0 0,1 0 0,3 0 0,-2 0 0,3 0 0,-5 0 0,1 0 0,-1 0 0,1 0 0,-1 0 0,0 0 0,0 0 0,0 0 0,0 0 0,0 0 0,0 0 0,0 0 0,-4 0 0,0 0 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20.7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24575,'0'2'0,"0"4"0,0 9 0,0 6 0,0 8 0,4-6 0,-3 14 0,3-13 0,0 15 0,1-11 0,0 11 0,3-11 0,-3 5 0,0-6 0,3-4 0,-3 3 0,0-8 0,2 3 0,-2 0 0,0-3 0,3 8 0,-7-8 0,7 8 0,-3-4 0,0 1 0,3 3 0,-7-8 0,3 8 0,0-8 0,-3 3 0,3-4 0,-1-1 0,-2 8 0,6-9 0,-6 8 0,2-15 0,1 4 0,-3-1 0,5-2 0,-5 2 0,2 1 0,1-4 0,-4 4 0,8-1 0,-8 2 0,4 0 0,-4 2 0,4-2 0,-3 3 0,2 1 0,-3-1 0,0 1 0,0 0 0,0-5 0,0 4 0,0-4 0,0 5 0,0 0 0,0-1 0,0-3 0,0 2 0,0-7 0,0 8 0,0-8 0,0 7 0,0-7 0,0 7 0,0-6 0,0 6 0,0-6 0,0 6 0,0-6 0,0 6 0,0-6 0,0 2 0,4-3 0,-3 3 0,2-2 0,-3 2 0,0-3 0,0-1 0,0 1 0,0-1 0,0 0 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58.2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23 24575,'-4'7'0,"1"4"0,3-3 0,0 4 0,0 0 0,0 0 0,0 1 0,0 2 0,0-2 0,0 0 0,0 2 0,0-2 0,0-1 0,0 4 0,0-4 0,0 0 0,0-1 0,0-4 0,0 1 0,0-1 0,0 1 0,0-1 0,3 1 0,1-4 0,4-1 0,-1-3 0,1 0 0,-1 0 0,1 0 0,3 0 0,-2 0 0,2 0 0,-3 0 0,-1 0 0,1 0 0,-1 0 0,1 0 0,-1-3 0,1 2 0,-1-6 0,-3 3 0,3 0 0,-7-5 0,4 4 0,-4-9 0,0 5 0,0-7 0,0 4 0,0-1 0,0-3 0,0 4 0,0-1 0,0-3 0,0 8 0,0-8 0,0 7 0,0-2 0,0 3 0,-4 0 0,4 1 0,-7-1 0,3 0 0,-1 1 0,-1-1 0,1 1 0,-2-1 0,-1 4 0,1 1 0,0 0 0,0 2 0,-1-2 0,1 3 0,-1 0 0,1 0 0,0 0 0,-1 3 0,4 1 0,-3 8 0,6 0 0,-7 5 0,4-5 0,-1 4 0,2-8 0,0 4 0,2-5 0,-3 1 0,4-4 0,0-1 0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59.6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 24575,'11'0'0,"2"0"0,3 0 0,6 0 0,0 0 0,1-4 0,-2 7 0,6-1 0,-8 6 0,13 5 0,-14-3 0,8 7 0,-12-8 0,11 8 0,-11-4 0,7 4 0,-4-4 0,-5-1 0,4 0 0,-8-4 0,4 8 0,-4-8 0,0 4 0,-1-5 0,1 1 0,-1-1 0,1-3 0,-4 3 0,2-3 0,-5 4 0,6-5 0,-7 4 0,7-6 0,-6 6 0,6-7 0,-6 7 0,5-3 0,-2 0 0,4 3 0,-4-3 0,3 0 0,-3 3 0,3-3 0,1 0 0,-4 3 0,2-3 0,-2 0 0,0 2 0,2-5 0,-5 5 0,2-2 0,-3 3 0,0 0 0,-3 1 0,-5 3 0,-5 2 0,-5 14 0,0-3 0,-2 14 0,-5-2 0,3 10 0,-3-3 0,-2 4 0,7-12 0,-1 5 0,4-11 0,1 9 0,2-9 0,-4-1 0,8-2 0,-2-12 0,4 6 0,4-7 0,-4-1 0,8 0 0,-4-5 0,1-2 0,2 1 0,-5-5 0,2 2 0,0-3 0,1 0 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23.2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24575,'4'-1'0,"0"2"0,7 7 0,-2 0 0,6 0 0,-2 0 0,8 1 0,-3-1 0,8 1 0,-3 0 0,-1 3 0,4-2 0,-3 2 0,4 1 0,0 2 0,-4-2 0,-2 0 0,-4-5 0,-1 1 0,1-1 0,0 0 0,-4 4 0,2-3 0,-2 3 0,0-4 0,-2 0 0,-3 0 0,-1-1 0,1 1 0,-1-1 0,1-3 0,-4 3 0,2-6 0,-5 5 0,6-5 0,-6 5 0,2-2 0,-3 4 0,4-4 0,-4 2 0,4-2 0,-1 4 0,1-1 0,3 0 0,-3 1 0,3-5 0,-3 4 0,3-6 0,-2 6 0,1-6 0,-2 5 0,1-2 0,1 0 0,-2 0 0,1-1 0,-2 1 0,-3 3 0,0-1 0,0 2 0,0-1 0,0 0 0,0 1 0,0-1 0,0 0 0,0 1 0,0 0 0,0-1 0,0 1 0,0 3 0,0 2 0,-4 8 0,-5-3 0,-1 8 0,-6-3 0,6 4 0,-3-4 0,3 3 0,2-4 0,-5 1 0,3 3 0,-2-8 0,3 3 0,1-4 0,-1-1 0,0 6 0,1-5 0,-1 5 0,1-10 0,0 4 0,4-4 0,-4 5 0,7-5 0,-6 4 0,6-8 0,-6 4 0,6-5 0,-3 1 0,1-1 0,2 5 0,-2-4 0,-1 4 0,3-1 0,-2 2 0,0 0 0,2-2 0,-6-3 0,2 3 0,1-2 0,-3 2 0,2 1 0,1-4 0,-3 4 0,6-5 0,-2 1 0,-1-1 0,4 1 0,-4-1 0,4 1 0,-3-4 0,-1-1 0,0-6 0,1 2 0,3-2 0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50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1318 24575,'0'-7'0,"0"0"0,0-1 0,0-3 0,0 2 0,0-7 0,4 4 0,1-5 0,3 0 0,0 1 0,1-6 0,-1 4 0,1-8 0,0 8 0,0-8 0,-1 8 0,5-4 0,-4 5 0,3 5 0,-4-4 0,-1 7 0,1-2 0,0 3 0,-1 0 0,1 1 0,-1-1 0,1-4 0,0 4 0,0-8 0,4 7 0,-4-3 0,4 4 0,-5 1 0,1-1 0,0 0 0,-1 1 0,1-1 0,-1 4 0,1-3 0,-1 3 0,1-4 0,-1 1 0,5-1 0,-4 0 0,4 0 0,-1 0 0,-2 4 0,6-4 0,-6 4 0,2-4 0,-3 0 0,-1 4 0,1-3 0,4 3 0,-4-4 0,4 0 0,-5 4 0,5-3 0,0-2 0,1 0 0,2-3 0,1 1 0,-2 2 0,1-2 0,-4 3 0,-2 0 0,2 0 0,-3 4 0,-1-3 0,5 2 0,-4 1 0,8-7 0,-7 6 0,6-7 0,-2 4 0,3-1 0,-3 1 0,2-4 0,-2 3 0,0-3 0,-2 8 0,1-3 0,-4 2 0,4-3 0,-1 4 0,-2-3 0,2 3 0,1 0 0,-4-3 0,4 6 0,0-6 0,-4 3 0,4-1 0,3-2 0,-6 7 0,6-4 0,-8 1 0,1 2 0,-1-2 0,1 3 0,-1-4 0,1 3 0,-1-2 0,1 0 0,-1 2 0,1-6 0,-1 6 0,1-6 0,-1 7 0,1-7 0,-1 3 0,1-1 0,-1-1 0,5 1 0,-4 1 0,4-3 0,-5 2 0,5 1 0,-4-3 0,4 6 0,-5-5 0,1 5 0,0-3 0,-1 1 0,0 2 0,0-2 0,0 3 0,-3 3 0,-1 1 0,-3 3 0,0 0 0,0 0 0,0 1 0,0-1 0,0 1 0,0-1 0,0 1 0,0-1 0,0 1 0,0-1 0,4 1 0,0-1 0,0 1 0,3-1 0,-6 1 0,5-1 0,-5 1 0,6-1 0,-6 1 0,5-1 0,-5 0 0,5-3 0,-2-1 0,3-3 0,0 0 0,0-3 0,1-1 0,0-8 0,0-1 0,4-3 0,-3-1 0,3 0 0,0 4 0,-3-3 0,3 3 0,0-4 0,-3 1 0,3 3 0,-4-3 0,0 7 0,0-6 0,0 6 0,0-3 0,-1 5 0,1-5 0,0 7 0,-4-6 0,3 7 0,-6-3 0,5 2 0,-5-1 0,2 2 0,-3-3 0,-4 3 0,-4-3 0,-5 6 0,-8-6 0,-2 6 0,-10-4 0,-1 1 0,0-1 0,-5-5 0,5 0 0,0 1 0,1-5 0,5 4 0,1-8 0,-1 4 0,6 0 0,0-2 0,5 6 0,1-2 0,-1 4 0,4 0 0,-2 3 0,6-2 0,-3 3 0,5 0 0,-1 0 0,0 1 0,1 2 0,3 4 0,1 2 0,3 9 0,3-1 0,-2 3 0,7 1 0,-7-5 0,6 4 0,-6-7 0,6 2 0,-6-3 0,2-1 0,1 1 0,-4-1 0,7-3 0,-6 3 0,2-6 0,-3 2 0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52.3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1 846 24575,'0'-3'0,"0"-7"0,0-30 0,0 13 0,0-37 0,0 31 0,0-33 0,0 23 0,0-16 0,0 11 0,0 6 0,0-2 0,0 15 0,0-9 0,0 14 0,4-8 0,1 14 0,8-8 0,-4 8 0,8-3 0,-8-1 0,7 4 0,-3-3 0,4 4 0,-1 0 0,1 4 0,0-3 0,-5 7 0,4-3 0,-7 8 0,2-3 0,-3 6 0,-1-3 0,-3 4 0,0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12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91 24575,'0'-7'0,"0"-4"0,0-1 0,0 0 0,0-3 0,0 7 0,0-3 0,-3 6 0,-1-1 0,-3 5 0,-5-2 0,0 3 0,-4 0 0,0 4 0,0 8 0,-1 6 0,-2 14 0,2-5 0,2 5 0,2-1 0,4-3 0,0 3 0,4 0 0,1-3 0,0 3 0,3-4 0,-2-6 0,3 4 0,0-8 0,0 8 0,0-12 0,0 7 0,0-8 0,0 0 0,0-1 0,0-4 0,7 0 0,1 1 0,8-3 0,0-2 0,0-3 0,0 0 0,0 0 0,0 0 0,-4 0 0,3 0 0,-3 0 0,0 0 0,3 0 0,-3-4 0,0 0 0,-1-7 0,-3 6 0,-1-6 0,0 7 0,1 0 0,-1-2 0,-3-1 0,-1-5 0,-3-18 0,0 17 0,0-10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42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18 24575,'0'7'0,"0"3"0,0 2 0,0 0 0,0-1 0,4-4 0,0-3 0,3 0 0,3-4 0,-2 0 0,0-3 0,-5-5 0,-3 0 0,0-6 0,0 6 0,0-7 0,-7 10 0,1-9 0,-9 12 0,7-5 0,-3 7 0,3 0 0,1 0 0,0 0 0,3 9 0,1-6 0,3 6 0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54.1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0 832 24575,'0'-7'0,"0"0"0,0-17 0,0 1 0,0 1 0,0 0 0,0 1 0,0 3 0,0-4 0,0 6 0,0-1 0,0 0 0,0 0 0,0 1 0,0-6 0,0 8 0,0-6 0,0 7 0,4-4 0,-3 0 0,2 1 0,1 3 0,0 1 0,0 5 0,0-5 0,-1 7 0,-2-6 0,2 7 0,-3-4 0,0 1 0,3-1 0,-2-4 0,6 4 0,-6-4 0,6 0 0,-3 4 0,1-4 0,2 0 0,-3 4 0,0-4 0,3 0 0,-2 4 0,-1-8 0,-1 8 0,1-4 0,0 5 0,0-1 0,2 4 0,-5-2 0,2 2 0,1-4 0,0 4 0,0-7 0,3 6 0,-3-4 0,0 3 0,3 1 0,-3-2 0,0-1 0,3 1 0,-7-1 0,7 1 0,-6-1 0,5 1 0,-2-1 0,4 1 0,-4-1 0,2 1 0,-2 2 0,0-1 0,3 5 0,-7-6 0,7 3 0,-3-3 0,3 3 0,-3-3 0,-1 3 0,0 0 0,1-2 0,0 2 0,-1 0 0,-3 1 0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56.2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207 141 24575,'-11'0'0,"1"0"0,2 0 0,-3 0 0,2 0 0,-3 0 0,1 0 0,-2 0 0,-4 0 0,1 0 0,3-3 0,-3 2 0,3-6 0,1 6 0,0-6 0,4 6 0,1-2 0,3-1 0,0 0 0,7-3 0,1 0 0,4 3 0,3-3 0,2 2 0,0 0 0,2-2 0,3 2 0,-1 0 0,5-3 0,-1 7 0,-3-6 0,8 2 0,-8 0 0,8-3 0,-8 7 0,8-8 0,-8 5 0,8-1 0,-8 1 0,3 4 0,-5 0 0,1 0 0,4 0 0,-3 0 0,4 0 0,-10 0 0,4 0 0,-4 0 0,1 0 0,3 0 0,-8 0 0,4 0 0,-5 0 0,1 0 0,-1 0 0,1 0 0,-1 0 0,1 0 0,-1 0 0,0 0 0,1 0 0,-1 0 0,1 0 0,-1 0 0,-3 3 0,-1 5 0,-3 4 0,-4 9 0,-5 2 0,-1 0 0,-3 3 0,4-4 0,-4 6 0,2-1 0,2 0 0,1 0 0,3 1 0,-4-1 0,4-4 0,-3 3 0,7-8 0,-4-1 0,2-1 0,2-8 0,-3 4 0,4-5 0,0 1 0,0-1 0,0 1 0,0-1 0,-3-3 0,-1-1 0,-3-6 0,-1-6 0,0 1 0,-4-4 0,3 0 0,-3-1 0,4 0 0,0-2 0,0 6 0,4-3 0,-3 5 0,6-1 0,-6 0 0,3 1 0,0 0 0,1 3 0,3 1 0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59.3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6 354 24575,'-5'-4'0,"6"-4"0,11 0 0,5-8 0,5 2 0,0-4 0,6 0 0,4-1 0,-3 0 0,4 0 0,0 0 0,-4 1 0,9-2 0,-9 5 0,4-3 0,-6 8 0,0-3 0,-4 4 0,3-4 0,-4 7 0,1-6 0,3 7 0,-8-3 0,3 3 0,0-3 0,-3 3 0,8 0 0,-8 1 0,3 1 0,1 2 0,-4-3 0,3 4 0,-4 0 0,4 0 0,-3 0 0,8 0 0,-8 0 0,8 0 0,-8 0 0,8 0 0,-3 0 0,4 0 0,-5 0 0,5 0 0,-5 0 0,1 0 0,3 0 0,-4 0 0,6 0 0,17 0 0,-13-4 0,13 3 0,-13-3 0,-3 4 0,4 0 0,0 0 0,-4 0 0,9 0 0,-9 0 0,9 0 0,-4 0 0,6 0 0,0 0 0,0 0 0,-1 0 0,7 5 0,-4-4 0,3 8 0,-5-4 0,0 5 0,-6 0 0,4 0 0,-9-1 0,4 0 0,-6 0 0,0 0 0,1 1 0,-6 2 0,4-2 0,-3 2 0,4-3 0,12 8 0,-8-5 0,8 5 0,-11-4 0,-6-3 0,4 7 0,-3-4 0,-1 5 0,4 0 0,-8-1 0,3 0 0,0-4 0,-6 3 0,5-6 0,-11 1 0,2-3 0,-3-4 0,2 0 0,7-4 0,-1 3 0,11 2 0,-10 4 0,5-1 0,-5 1 0,-1-1 0,1 4 0,-5-3 0,0 2 0,-1 1 0,-2-4 0,2 4 0,-3-5 0,4 5 0,-4-4 0,4 4 0,-1-4 0,-2 0 0,6 0 0,-6-1 0,7 2 0,-8-2 0,8 1 0,-7 4 0,6-3 0,-6 3 0,7-4 0,-7 4 0,6-3 0,-6 3 0,3-4 0,-1 3 0,-2-2 0,7 3 0,-8-1 0,4-2 0,0 3 0,-3 0 0,3-3 0,-1 3 0,-2-1 0,3-2 0,-4 3 0,-1-5 0,1 1 0,0 3 0,-1-2 0,5 2 0,-3-3 0,6 7 0,-6-1 0,2 2 0,-3-1 0,0-6 0,0 6 0,-1-6 0,2 6 0,-2-6 0,2 7 0,-2-8 0,1 8 0,0-8 0,0 4 0,-1-5 0,1 1 0,-1-1 0,1 5 0,0-4 0,0 4 0,-1-4 0,1 3 0,0-2 0,0 2 0,-1-3 0,-3-1 0,3 5 0,-3-4 0,4 4 0,0-5 0,-4 1 0,3-1 0,-3 4 0,4 2 0,-4-1 0,3-1 0,-6-3 0,2-1 0,0 1 0,-2-1 0,3 0 0,-4-3 0,0-1 0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7:01.6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24575,'11'0'0,"-1"0"0,6 0 0,-6 0 0,15 0 0,-15 0 0,15 0 0,-15 0 0,10 0 0,-7 0 0,3 0 0,1 0 0,0 0 0,4 0 0,-7 0 0,6 0 0,-7 0 0,3 0 0,1 0 0,-4 0 0,2 0 0,-2 0 0,3 0 0,1 0 0,0 4 0,-5-4 0,4 8 0,-4-7 0,5 6 0,0-6 0,-1 6 0,1-2 0,0 0 0,-1 2 0,1-6 0,-1 6 0,-3-2 0,3-1 0,-4 3 0,1-3 0,2 1 0,-2 2 0,0-3 0,2 1 0,-6 1 0,6-1 0,-2 3 0,0 0 0,2 0 0,-6 0 0,10 7 0,-10-5 0,7 5 0,-9-7 0,1-1 0,-1 1 0,0-4 0,10-1 0,1 5 0,9 2 0,-4 4 0,3 3 0,-8-4 0,3 1 0,-4 2 0,-1-7 0,-3 6 0,3-5 0,-7 1 0,6 1 0,-6-3 0,2 2 0,1 1 0,-4-4 0,4 4 0,-4-5 0,-1 5 0,5-3 0,-3 3 0,3-5 0,-5 1 0,1-1 0,0 5 0,-1-3 0,1 6 0,0-6 0,0 2 0,-1-3 0,1 3 0,-4-2 0,3 2 0,-2-3 0,2-1 0,-3 1 0,3-1 0,-2 5 0,2-3 0,1 2 0,-4-3 0,3-1 0,-3 1 0,0-1 0,3 1 0,-6-1 0,6 1 0,-7-1 0,7 1 0,-6-1 0,5-3 0,-2 2 0,0-2 0,3 3 0,-4-2 0,1 1 0,0-2 0,-1 0 0,1 2 0,3-2 0,-3-1 0,-1 0 0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7:38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89 24575,'10'0'0,"5"0"0,-3-8 0,10 6 0,-9-5 0,12 3 0,-11 3 0,12-3 0,-8-4 0,-1 7 0,-1-7 0,-3 8 0,0-7 0,2 5 0,-6-6 0,7 8 0,-8 0 0,4 0 0,-4 0 0,-1 0 0,1 0 0,-1-3 0,1 2 0,-1-2 0,1 3 0,-1 0 0,1 0 0,-1 0 0,1 0 0,-1 0 0,1 0 0,-1 0 0,0 0 0,1 0 0,-1 0 0,0 0 0,-4-3 0,4 2 0,-3-2 0,3 3 0,-3-4 0,-1 1 0,-3-1 0,0 0 0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7:40.7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24575,'3'0'0,"-1"0"0,9 0 0,0 0 0,1 0 0,4 0 0,-4 0 0,0 0 0,-1 0 0,2 0 0,0 0 0,2 0 0,-6 0 0,2 0 0,-3 0 0,-1 0 0,1 0 0,-1 0 0,1 0 0,-1 0 0,1 0 0,-4 0 0,-1 0 0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7:49.4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17 24575,'3'0'0,"-1"0"0,13 0 0,-7 0 0,4 0 0,-5 0 0,1 0 0,-1 0 0,1 0 0,-1 0 0,-8 0 0,-1 0 0,-8 0 0,-2 0 0,3 0 0,-2 0 0,3 0 0,0 0 0,1 0 0,-1 0 0,0 0 0,1 0 0,6 0 0,6 0 0,7 0 0,5 0 0,-1 0 0,1 0 0,-1 0 0,1 0 0,0 0 0,-1-7 0,-3 5 0,-2-6 0,-3 8 0,0 0 0,-1 0 0,1 0 0,-1 0 0,0 0 0,-6 0 0,-9 0 0,-1 4 0,-7 0 0,5 0 0,2 3 0,-7-7 0,8 7 0,-4-6 0,0 6 0,4-3 0,-4 1 0,4-2 0,1 0 0,-1-2 0,1 6 0,-1-6 0,0 2 0,1 0 0,0-2 0,-1 6 0,4-3 0,1 2 0,3 1 0,0 0 0,3 0 0,1-3 0,4-1 0,3-3 0,-2 0 0,2 0 0,1 0 0,-4 0 0,4 0 0,-5 0 0,1 0 0,-7 0 0,1 0 0,-5 0 0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7:50.8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116 99 24575,'-7'0'0,"-5"0"0,3-7 0,-2 5 0,3-9 0,0 7 0,0-4 0,1 1 0,-1-1 0,0 4 0,1-3 0,3 3 0,0-4 0,1 4 0,-1-3 0,0 3 0,0-3 0,4 3 0,0 1 0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33.8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 16 24575,'-4'-3'0,"-3"2"0,3-6 0,-3 6 0,-1-2 0,1 3 0,-5 0 0,1 0 0,-2 0 0,6 3 0,4 1 0,-1 8 0,3 5 0,-3 1 0,4 8 0,0-3 0,0 4 0,0 0 0,0-4 0,0 3 0,0-3 0,0-1 0,0 0 0,0-6 0,0 1 0,0-5 0,0 0 0,4-5 0,0 1 0,3-1 0,1 1 0,3-4 0,-2 3 0,2-6 0,-3 2 0,-1-3 0,1 0 0,-1 0 0,1 0 0,-1 0 0,1 0 0,-1 0 0,5 0 0,-7 0 0,3 0 0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34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1 266 24575,'0'-2'0,"0"-3"0,0-11 0,0-1 0,0 1 0,0-1 0,0 0 0,0-4 0,0 7 0,0-3 0,0 6 0,0 2 0,0-6 0,3 11 0,4-3 0,1 7 0,3 0 0,-3 0 0,3 0 0,-2 0 0,2 3 0,1 6 0,-3 3 0,6 5 0,-5 4 0,6-3 0,-3 3 0,0-4 0,3 4 0,-7-7 0,8 6 0,-9-11 0,4 7 0,-4-8 0,0 4 0,-1-5 0,0 1 0,1-4 0,-1-1 0,-3-9 0,0-8 0,-4-2 0,0-11 0,0 5 0,-5-6 0,4 1 0,-7-1 0,7 6 0,-3-5 0,4 14 0,0-8 0,0 12 0,0-6 0,0 6 0,0-3 0,0 5 0,0 0 0,0 3 0,0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43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65 24575,'2'0'0,"4"0"0,31 0 0,0 0 0,15 0 0,-8 0 0,7 0 0,-10 0 0,15 0 0,-22-4 0,4 3 0,-21-3 0,3 4 0,-12 0 0,3 0 0,-10 0 0,-10 0 0,-9 0 0,-13 0 0,-2 0 0,-11 0 0,-2 0 0,-5 5 0,-1 0 0,7 1 0,1-2 0,11-4 0,6 0 0,7 0 0,7 0 0,2 0 0,10 0 0,10 0 0,9 0 0,13 0 0,1 0 0,12 0 0,-4 0 0,-2-3 0,-1-3 0,-9-3 0,3 4 0,-5-3 0,-4 7 0,-2-6 0,-8 3 0,3-4 0,-3-4 0,-3 7 0,-2-2 0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35.8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51 24575,'0'7'0,"0"4"0,0 5 0,0 2 0,0 3 0,0-4 0,0-1 0,0 6 0,0-5 0,0 5 0,0-6 0,0 1 0,0-4 0,0 7 0,0-10 0,0 6 0,0-8 0,0-1 0,0 0 0,0 1 0,7-5 0,-2 1 0,5-4 0,2 0 0,-4 0 0,8 0 0,-7 0 0,6 0 0,-6 0 0,2-4 0,1 3 0,-3-9 0,2 4 0,-2-9 0,-2 6 0,1-7 0,0 4 0,-3-10 0,2 4 0,-6-8 0,3 8 0,-4-8 0,0 8 0,0-9 0,0 9 0,0 1 0,0 1 0,0 8 0,-4-8 0,0 7 0,-4-3 0,0 5 0,1 3 0,-1-3 0,0 6 0,1-2 0,-1 3 0,-4 0 0,4 0 0,-4 0 0,4 0 0,1 3 0,-1 5 0,0 1 0,4 6 0,-3-6 0,6-1 0,-2-5 0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36.6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24575,'10'0'0,"5"0"0,8 0 0,1 0 0,8 0 0,-4 0 0,-1 0 0,0 0 0,6 0 0,-9 0 0,3 0 0,-6 0 0,-7 0 0,7 0 0,-13 0 0,4 0 0,-5 0 0,1 0 0,-4 3 0,-1 1 0,-3-1 0,0 1 0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37.8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27 110 24575,'0'-7'0,"0"-4"0,0 13 0,0 5 0,-4 19 0,3 3 0,-4 10 0,5-11 0,0 5 0,0-6 0,0-4 0,0 3 0,0-12 0,0 6 0,0-11 0,0 3 0,0-5 0,0 1 0,0-7 0,0-10 0,0-4 0,0-7 0,0-1 0,0 3 0,0-9 0,0 5 0,0-6 0,0 1 0,0-1 0,0 1 0,0 0 0,0 4 0,0 1 0,0 6 0,0-1 0,0 0 0,0 4 0,0 2 0,0 3 0,0 1 0,0 6 0,0 9 0,0 1 0,0 10 0,-7-10 0,5 2 0,-5-6 0,7-2 0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39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0 141 24575,'0'-7'0,"0"-3"0,8 5 0,-3-9 0,11 8 0,-3-2 0,3-3 0,1 5 0,4-6 0,2 3 0,-4 0 0,6 0 0,-11 1 0,12-1 0,-8 4 0,3-3 0,-4 7 0,-1-2 0,1 3 0,-5 0 0,4 0 0,-7 0 0,6 0 0,-6 0 0,2 0 0,-3 0 0,-1 0 0,1 0 0,-1 0 0,1 0 0,-1 0 0,0 0 0,1 0 0,-1 0 0,0 0 0,0 3 0,0-3 0,-3 7 0,2-6 0,-1 2 0,2-3 0,-3 3 0,-1-2 0,-3 2 0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40.1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 24575,'-4'3'0,"1"5"0,3 4 0,0 5 0,0 4 0,0-3 0,0 3 0,0-4 0,0-1 0,0 11 0,0-8 0,0 8 0,0-10 0,0 4 0,0 2 0,0-5 0,0 3 0,0-4 0,0-3 0,0 6 0,0-11 0,0 2 0,0-3 0,0-4 0,0-1 0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40.9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24575,'11'0'0,"-2"0"0,2 0 0,1 0 0,-4 0 0,4 0 0,-5 0 0,1 0 0,-1 0 0,-3 0 0,0 0 0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59.6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1 24575,'0'2'0,"0"0"0,0 8 0,0-2 0,0-1 0,3-3 0,1 0 0,4-1 0,-1-2 0,1 2 0,-1-3 0,1 0 0,-1 0 0,1 0 0,3 0 0,-2 0 0,2 0 0,-3 0 0,-1 0 0,-3-3 0,3 2 0,-6-6 0,2 4 0,-6-1 0,-6 1 0,1 3 0,-4 0 0,1 0 0,2 0 0,-3 7 0,4 2 0,-1 8 0,1-1 0,0-3 0,3-1 0,-2-1 0,6-2 0,-2 2 0,3-4 0,0-5 0,0-7 0,0-3 0,0-3 0,0 4 0,0 0 0,0-1 0,-4-4 0,-1 0 0,1 2 0,0 3 0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9:13.2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1 24575,'0'11'0,"0"1"0,0 1 0,0 2 0,0-2 0,0 0 0,0 2 0,0-6 0,3 2 0,-2 1 0,6-4 0,-7 4 0,4-1 0,-1-2 0,-2 7 0,6-8 0,-7 4 0,8-1 0,-8-2 0,8 6 0,-7-6 0,6 6 0,-6-6 0,6 6 0,-6-2 0,3 0 0,0 2 0,-3-2 0,2-1 0,1 0 0,-3 0 0,2-4 0,0 4 0,-2-5 0,2 1 0,-3-1 0,0 1 0,0-7 0,-3-9 0,-2-6 0,-4-11 0,1 8 0,3-10 0,-3 9 0,-1-8 0,3 8 0,-6-4 0,8 6 0,-1-1 0,-3 0 0,8 0 0,-8 5 0,8-4 0,-8 3 0,8-3 0,-4 3 0,0-3 0,3 8 0,-3-4 0,4 4 0,-3 1 0,2-1 0,-2 1 0,3-1 0,0 10 0,0 9 0,0 5 0,0 6 0,4-1 0,-3 2 0,7 0 0,-7 3 0,6-9 0,-2 10 0,0-10 0,3 10 0,-7-10 0,6 5 0,-6-10 0,3 4 0,-1-8 0,-2 8 0,6-8 0,-6 4 0,2-5 0,-3 1 0,0-7 0,0-6 0,-3-3 0,2-8 0,-3-2 0,1 0 0,-2-3 0,0 4 0,-2 0 0,6 1 0,-3-1 0,0 0 0,3 0 0,-2 1 0,3-1 0,-4 0 0,3 1 0,-3 3 0,4 1 0,0 5 0,0-1 0,0 0 0,0 1 0,0 3 0,0 0 0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9:24.6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24575,'7'11'0,"4"3"0,1-5 0,5 7 0,0-7 0,-1 6 0,1-2 0,4 5 0,-3-5 0,0 3 0,-3-3 0,-2 4 0,4-4 0,-4-2 0,-2 1 0,1-3 0,-3 3 0,2-4 0,-3-1 0,-1 1 0,1-1 0,0 1 0,-4-1 0,2 1 0,-1-1 0,2 0 0,-3 1 0,2-4 0,-5 2 0,6-5 0,-7 5 0,3-2 0,-3 3 0,0 0 0,0 1 0,0-1 0,0 9 0,-3-2 0,-2 12 0,-4-3 0,-1 10 0,-3-4 0,2 9 0,-6-9 0,6 9 0,-8-4 0,9 1 0,-4-3 0,4-4 0,1-1 0,0-4 0,4-6 0,-2-6 0,6-3 0,-2-1 0,0 1 0,2-1 0,-3-9 0,4-14 0,0 6 0,0-8 0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9:46.4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24575,'12'0'0,"0"0"0,4 0 0,-3 0 0,-2 0 0,1 0 0,1 0 0,3 0 0,1 0 0,-4 0 0,2 0 0,-6 0 0,11 0 0,-10 0 0,10 0 0,-11 0 0,2 0 0,0 0 0,-2 0 0,2 0 0,-4 0 0,1 0 0,-1 0 0,0 0 0,1 0 0,-1 0 0,1 0 0,-1 0 0,0 0 0,1 0 0,-1 0 0,0 0 0,0 0 0,0 0 0,0 0 0,1 0 0,-1 0 0,1 0 0,-1 0 0,0 0 0,0 0 0,-3 0 0,0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48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522 0 24575,'-14'0'0,"-5"0"0,-3 0 0,-4 0 0,0 0 0,-6 0 0,4 0 0,-8 0 0,-3 0 0,0 0 0,0 0 0,3 0 0,9 0 0,-5 0 0,10 0 0,-3 0 0,8 0 0,0 0 0,3 0 0,9 3 0,-1 1 0,6 3 0,0 0 0,0 0 0,0 5 0,0-4 0,0 7 0,0-7 0,0 7 0,0-7 0,0 7 0,0-3 0,0 4 0,0 0 0,0-1 0,0 1 0,4 0 0,0 5 0,1 0 0,3 5 0,-7 1 0,2-1 0,2 5 0,-4-3 0,7 8 0,-7-8 0,7 8 0,-6-8 0,2 9 0,0-10 0,-3 10 0,2-10 0,-3 5 0,0-1 0,0-8 0,0 7 0,0-13 0,0 4 0,0-9 0,0-1 0,0-4 0,0 0 0,0 0 0,0 0 0,3 0 0,1-3 0,0 2 0,2-5 0,-2 5 0,3-5 0,1 6 0,-1-7 0,4 4 0,5 0 0,6-4 0,4 4 0,0-4 0,12 0 0,-4 0 0,9 0 0,1 0 0,-5 0 0,5 0 0,-6 0 0,-5 0 0,-2 0 0,-5 4 0,-4-3 0,-5 6 0,-6-6 0,-4 2 0,0-3 0,-3 0 0,-1 0 0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9:59.2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55 130 24575,'0'11'0,"0"-3"0,0 22 0,0-12 0,0 3 0,0 1 0,0-5 0,0 5 0,0-1 0,0-3 0,0 0 0,0-7 0,0 1 0,0-4 0,0 3 0,0-13 0,0-4 0,-8-14 0,6-3 0,-6-4 0,4-1 0,-1 1 0,-1 4 0,-2-3 0,7 12 0,-3-6 0,0 7 0,3 1 0,-2 0 0,3 0 0,0 4 0,0-8 0,0 7 0,0-7 0,0 8 0,0-4 0,0 0 0,0 4 0,0-4 0,0 5 0,3 3 0,-3 4 0,7 8 0,-6 9 0,7 6 0,-7 4 0,7 1 0,-7-1 0,7 6 0,-6-4 0,6 4 0,-7-1 0,7-3 0,-7-1 0,7-2 0,-3-8 0,0 9 0,2-14 0,-6 8 0,5-13 0,-5 4 0,3-5 0,-1 1 0,-2-1 0,2 1 0,0-4 0,-2 2 0,3-8 0,-4 4 0,0-5 0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04.2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24575,'0'-7'0,"0"6"0,0 7 0,0 11 0,0 1 0,0 8 0,0-3 0,0 9 0,0-3 0,0 4 0,0 0 0,0-4 0,0 9 0,0-9 0,0 4 0,0-11 0,0 4 0,0-3 0,4 4 0,-3 0 0,7 1 0,-6-1 0,6 0 0,-7 1 0,3-6 0,0 5 0,-3-5 0,6 1 0,-6 3 0,7-8 0,-7 8 0,2-8 0,1 8 0,-3-8 0,7 3 0,-7-4 0,3 0 0,-1-5 0,-2 4 0,2-8 0,-3 4 0,0-5 0,0 1 0,4-17 0,-4 9 0,4-13 0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06.0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24575,'12'0'0,"0"0"0,9 0 0,13 0 0,2 0 0,10 0 0,-6 0 0,6 0 0,-10 0 0,8 0 0,-9 0 0,-6 0 0,3 0 0,-14 0 0,8 0 0,-8 0 0,3 0 0,-8 0 0,2 0 0,-2 0 0,-1 0 0,4 0 0,-8 0 0,4 0 0,-4 0 0,-1 0 0,1 3 0,-1-2 0,5 2 0,-4-3 0,4 4 0,-5-3 0,1 2 0,-7-3 0,-9 0 0,-2 0 0,-5 0 0,8 0 0,-1 0 0,1 0 0,-1 3 0,1-2 0,-1 3 0,4-1 0,-3-2 0,3 2 0,-3-3 0,3 3 0,1-2 0,3 2 0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12.4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6 24575,'0'7'0,"0"0"0,0 1 0,0-1 0,0 1 0,0-1 0,0 1 0,0-1 0,0 1 0,0-7 0,0-5 0,0-4 0,0-2 0,-3 6 0,2-6 0,-3 6 0,4-6 0,0 2 0,0 1 0,0-1 0,0 7 0,0 10 0,0 4 0,0 7 0,0-4 0,0-3 0,0 2 0,0-6 0,0 6 0,0-6 0,0 7 0,0-4 0,0 5 0,4-1 0,-3 1 0,6 0 0,-6-1 0,3-3 0,0 3 0,-3-8 0,2 8 0,-3-8 0,4 4 0,-3-1 0,2-2 0,0 2 0,-2-3 0,2-1 0,-3 1 0,0 0 0,4-1 0,-3 1 0,2-1 0,-3 0 0,0 0 0,0 0 0,3 0 0,-2 1 0,3 0 0,-4-1 0,0 0 0,0 0 0,0-6 0,0-6 0,0-7 0,0-5 0,-5-4 0,4 3 0,-3-4 0,4 1 0,0 3 0,-3-4 0,2 6 0,-3-1 0,4 0 0,0 0 0,0 5 0,-4-4 0,3 7 0,-3-6 0,4 6 0,0-3 0,0 5 0,0-1 0,0-2 0,0 2 0,0-2 0,0 9 0,0 9 0,0 5 0,0 6 0,0-2 0,0-1 0,0 1 0,0 0 0,0-1 0,0-3 0,0 2 0,0-2 0,0 0 0,0-2 0,0 1 0,0-4 0,0 4 0,4-5 0,-3 1 0,2-1 0,0 1 0,-2-1 0,2 1 0,1-4 0,-3 2 0,2-5 0,-3 3 0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18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0 121 24575,'0'11'0,"0"-3"0,0 8 0,0-4 0,0 1 0,0-2 0,0-3 0,0 3 0,0 1 0,0 1 0,0-3 0,0-2 0,0-1 0,0 1 0,4-4 0,0 2 0,3-1 0,1-1 0,-1 2 0,1-1 0,-1-1 0,1 2 0,-1-2 0,1 1 0,-4 1 0,3-5 0,-3 2 0,7-3 0,-2 0 0,3 0 0,-1 0 0,-2 0 0,6 0 0,-6 0 0,2 0 0,1 0 0,-4 0 0,4 0 0,-4 0 0,-1 0 0,1 0 0,-1 0 0,0 0 0,1 0 0,-4-6 0,2 1 0,-5-10 0,2 6 0,1-7 0,-3 4 0,2-1 0,-3-3 0,0 3 0,0 1 0,0-4 0,0 3 0,0-3 0,0-1 0,0-5 0,0 8 0,0-6 0,0 7 0,0 0 0,0-2 0,-3 6 0,-1-3 0,-4 5 0,1 3 0,-1-3 0,1 6 0,-1-2 0,1-1 0,-1 3 0,0-2 0,1 3 0,-1 0 0,0 0 0,1 0 0,-1 0 0,1 0 0,-1 0 0,0 3 0,1 1 0,-1 8 0,-1 5 0,1 1 0,-5 4 0,8-6 0,-10 1 0,9-5 0,-6 4 0,5-7 0,-1 2 0,3-3 0,-1-1 0,1 1 0,-2-1 0,3-3 0,0 0 0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20.2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24575,'11'0'0,"8"4"0,-5 1 0,8 3 0,-1 5 0,-3-3 0,8 7 0,-8-4 0,14 6 0,-17-6 0,15 4 0,-11-3 0,3 0 0,0 2 0,-1-2 0,-3 2 0,3 2 0,-8-6 0,3 4 0,-8-7 0,8 6 0,-8-6 0,4 2 0,-5-3 0,1 3 0,0-2 0,0 2 0,-1-3 0,-3-1 0,3-3 0,-6 3 0,5-6 0,-5 5 0,2-2 0,-3 4 0,-3-1 0,2 1 0,-6-1 0,3 1 0,-8 3 0,3 2 0,-7 3 0,7 1 0,-7 0 0,2 4 0,-3 2 0,-6 0 0,5-2 0,-4 2 0,8-6 0,-2 5 0,7-10 0,-3 4 0,4-8 0,0 4 0,1-5 0,-1 5 0,0-4 0,0 4 0,4-5 0,-3 1 0,6-1 0,-6 1 0,7-1 0,-7-2 0,6 1 0,-6-2 0,7 3 0,-3 0 0,-1-3 0,3 2 0,-2-5 0,3 2 0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22.0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24575,'0'23'0,"0"2"0,0 7 0,0-3 0,0 9 0,0 3 0,0 0 0,0 5 0,0 0 0,0-10 0,0 15 0,0-16 0,0 6 0,0-3 0,0-3 0,0-1 0,0-6 0,0-2 0,4-3 0,-3 4 0,3-4 0,0 3 0,-3-8 0,3 3 0,-4-4 0,4-1 0,-3 1 0,3-4 0,-4 2 0,3-2 0,-2-1 0,3 4 0,-4-8 0,0 4 0,0-4 0,0-1 0,0 0 0,0-29 0,0 18 0,0-23 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26.2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24575,'15'0'0,"0"0"0,7 0 0,6 0 0,1 0 0,9 0 0,-9 0 0,9 0 0,-10 0 0,5 0 0,0 0 0,-4 0 0,3 0 0,-13 0 0,1 0 0,-8 0 0,5 0 0,0 0 0,-1 0 0,1 0 0,-5 0 0,4 0 0,-7 0 0,2 0 0,-3 0 0,-1 0 0,1 0 0,-1 0 0,1 0 0,-1 0 0,1 0 0,-1 0 0,0 0 0,0 0 0,1 0 0,-1 0 0,1 0 0,-1 0 0,0 0 0,1 0 0,-1 0 0,1 0 0,-1 0 0,1 0 0,-1 0 0,1 0 0,-1 0 0,0 0 0,0 0 0,0 0 0,0 0 0,0 0 0,-6 0 0,-10 4 0,-4 0 0,-7 4 0,3 1 0,0-5 0,0 0 0,-4 0 0,3-3 0,-4 3 0,1-4 0,3 0 0,-3 0 0,4 0 0,0 0 0,4 0 0,-2 0 0,6 0 0,-7 0 0,8 0 0,-4 0 0,4 0 0,1 0 0,-1 0 0,1 0 0,-1 0 0,0 0 0,1 0 0,-1 0 0,1 0 0,-1 0 0,1 0 0,-1 0 0,1 0 0,-1 0 0,1 0 0,0 0 0,0 0 0,-1 0 0,1 0 0,0 0 0,0 0 0,0 0 0,-1 0 0,1 0 0,0 0 0,-1 0 0,1 0 0,-1 0 0,1 0 0,0 0 0,-1 0 0,1 0 0,0 0 0,-1 0 0,1 0 0,0 0 0,0 0 0,0 0 0,-1 0 0,1 0 0,0 0 0,-1 0 0,1 0 0,0 0 0,-1 0 0,1 0 0,0 0 0,0 0 0,-1 0 0,1 0 0,3 0 0,1 0 0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28.1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24575,'3'4'0,"5"-1"0,5-3 0,3 0 0,1 0 0,4 0 0,-7 0 0,11 0 0,-15 0 0,15 0 0,-11 0 0,7 0 0,-4 0 0,-5 0 0,4 0 0,-8 0 0,8 0 0,-8 0 0,4 0 0,-5 0 0,1 0 0,-1 0 0,1 0 0,-1 0 0,0 0 0,-3 3 0,2-2 0,-5 5 0,5-5 0,-2 5 0,3-6 0,-3 7 0,3-3 0,-3 0 0,3 3 0,1-6 0,-1 5 0,1-5 0,-1 6 0,1-6 0,-1 5 0,1-5 0,-1 3 0,1-1 0,-1-2 0,1 2 0,-1-3 0,-3 3 0,-4-2 0,0 3 0,-3-4 0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30.1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92 24575,'-4'6'0,"0"3"0,4 6 0,0 2 0,0-1 0,0 1 0,0 0 0,0-1 0,0-3 0,0 7 0,0-10 0,0 6 0,0 0 0,0-6 0,0 7 0,0-10 0,0 5 0,0-4 0,0 3 0,4-3 0,0-1 0,3 1 0,1-1 0,0-3 0,-1 0 0,5-4 0,0 0 0,1 0 0,2 0 0,-6 0 0,3 0 0,-1 0 0,-2 0 0,2 0 0,-3-4 0,-1 0 0,1-8 0,-3 4 0,-2-4 0,1 0 0,-3 0 0,3-5 0,-4 0 0,0 1 0,0-1 0,0-5 0,0 4 0,0-3 0,0 4 0,0-5 0,0 5 0,-4-5 0,3 5 0,-6 5 0,2-4 0,-3 7 0,0-7 0,0 8 0,0 0 0,1 1 0,-1 2 0,0 1 0,1-3 0,-1 7 0,1-4 0,-1 4 0,0 0 0,1 0 0,-1 0 0,1 0 0,-1 0 0,0 4 0,1 4 0,-2 4 0,5 10 0,-4-4 0,7 8 0,-6-8 0,2 8 0,0-8 0,-3 6 0,7-10 0,-3 1 0,4-8 0,0-3 0,0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49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0 24575,'-14'0'0,"-1"0"0,-5 0 0,3 0 0,0 0 0,2 0 0,7 0 0,-3 4 0,9-1 0,7 1 0,3-1 0,3-3 0,0 0 0,-3 3 0,7-2 0,-3 2 0,4-3 0,0 0 0,-1 0 0,6 0 0,0 0 0,6 0 0,4 0 0,-4 0 0,10 0 0,-9 0 0,3 0 0,-5 0 0,0 0 0,-8 0 0,2 0 0,-12 0 0,3 0 0,-4 0 0,0 0 0,0 0 0,-3 0 0,-1 0 0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34.8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24575,'0'15'0,"0"1"0,0 5 0,0 2 0,0 4 0,0 0 0,0 1 0,0 4 0,0-3 0,0 9 0,0-14 0,0 8 0,0-14 0,0 3 0,0-4 0,0-5 0,0 0 0,0-4 0,0-1 0,0-3 0,0 0 0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36.0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24575,'7'15'0,"10"-3"0,-3 4 0,12-6 0,-4 6 0,6-1 0,5-1 0,-5-1 0,5-3 0,-5 3 0,-1 1 0,-4 4 0,8-8 0,-12 4 0,8-8 0,-5 6 0,-8-4 0,6 1 0,-7-1 0,3 0 0,-3 0 0,-2 0 0,-3-1 0,-1-2 0,-3 1 0,3-5 0,-7 6 0,4-3 0,-4 3 0,0 0 0,0 0 0,0 0 0,0 1 0,0-1 0,0 5 0,0 5 0,0 1 0,-5 8 0,0-3 0,-8 4 0,2 6 0,-12 3 0,6-2 0,-13 12 0,4-9 0,-7 16 0,1-9 0,0 4 0,6-12 0,-4-1 0,11-12 0,0 0 0,7-7 0,4-3 0,0-2 0,4-3 0,-3-1 0,6-12 0,-2 6 0,3-10 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1:44.39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26 24575,'7'0'0,"9"0"0,-6 0 0,15 0 0,-11 0 0,12 0 0,-3 0 0,4 0 0,-5 0 0,4 0 0,-8-3 0,8 2 0,-3-3 0,4 4 0,-4-4 0,3 3 0,-9-3 0,10 4 0,-10 0 0,5-3 0,-6 2 0,1-3 0,-4 4 0,2 0 0,-2 0 0,-1 0 0,4 0 0,-8 0 0,4 0 0,-5 0 0,5 0 0,-4 0 0,4 0 0,0 0 0,-4 0 0,4 0 0,-1 0 0,-2 0 0,2 0 0,0 0 0,-3 0 0,3 0 0,1 0 0,-4 0 0,4 0 0,-5 0 0,5 0 0,-4 0 0,4 0 0,-5 0 0,1 0 0,-1 0 0,1 0 0,-1 0 0,1 0 0,-1 0 0,1 0 0,-1 0 0,1 0 0,-1 3 0,1-2 0,-1 2 0,-3 1 0,2-3 0,-5 2 0,2-3 0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1:45.89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24575,'7'0'0,"0"0"0,0 0 0,5 0 0,-7 3 0,6-2 0,-3 6 0,0-3 0,4 1 0,-5 2 0,1-7 0,-1 7 0,1-6 0,-1 2 0,1 1 0,-1-4 0,1 4 0,-1-1 0,1-2 0,-4 5 0,2-5 0,-2 2 0,0 1 0,2-3 0,-2 5 0,3-5 0,1 5 0,-1-2 0,0 0 0,0 2 0,1-2 0,-1 1 0,0 1 0,1-5 0,-4 5 0,2-5 0,-5 6 0,6-3 0,-3 0 0,0 3 0,3-6 0,-6 5 0,5-5 0,-5 5 0,3-2 0,-4 3 0,0 1 0,0-1 0,0 1 0,-4-1 0,0 5 0,-8 0 0,-2 9 0,1-3 0,-4 8 0,3-3 0,0-1 0,-3 4 0,7-12 0,-2 7 0,4-13 0,4 4 0,0-5 0,1 1 0,2-1 0,-6-3 0,7-9 0,-3 4 0,3-7 0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1:47.82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174 316 24575,'-10'0'0,"-5"0"0,3 0 0,-5 0 0,0 0 0,1 0 0,-1 7 0,4 7 0,-3 4 0,6 3 0,-3 0 0,9-3 0,-5 8 0,8-8 0,-3 8 0,4-8 0,0-1 0,0-5 0,0-1 0,0-2 0,0 2 0,4-3 0,0-1 0,7-2 0,2-2 0,-1-3 0,4 0 0,-3 0 0,3 0 0,1 0 0,-1 0 0,-3-3 0,2-2 0,-6-7 0,3-1 0,-3-4 0,-1-4 0,1-2 0,0-9 0,-4-3 0,0-5 0,-5-5 0,0-3 0,0-6 0,0 7 0,0 1 0,0 7 0,0 9 0,0 3 0,0 10 0,0 5 0,0 0 0,-3 8 0,-1 0 0,0 7 0,1 10 0,3 5 0,0 15 0,0-4 0,0 9 0,0-9 0,0 9 0,0-9 0,4 4 0,0-10 0,5 3 0,0-8 0,3-1 0,-3-1 0,3-7 0,0 3 0,-4-5 0,8 1 0,-8 0 0,4-4 0,-5 0 0,1-4 0,-1 0 0,1 0 0,-1 0 0,1 0 0,-1 0 0,1 0 0,-4-4 0,-1 0 0,0-3 0,-2-1 0,3 0 0,-4 1 0,0 24 0,0-2 0,0 21 0,0-13 0,0 3 0,0-8 0,0 3 0,0-4 0,3-5 0,1 0 0,4-5 0,-1 1 0,1-1 0,-1-3 0,1 0 0,3-4 0,-2 0 0,6 0 0,-6 0 0,6 0 0,-6 0 0,3 0 0,-5-4 0,1-4 0,0-1 0,0-6 0,0 2 0,0-4 0,0 1 0,1-1 0,-1 0 0,-4-4 0,4 3 0,-7-4 0,2-2 0,-3 6 0,0-7 0,0 13 0,0-4 0,0 3 0,0 1 0,0 0 0,-3 5 0,-1-1 0,-8 4 0,3 0 0,-6 4 0,6 0 0,-2 0 0,-1 0 0,3 8 0,-3 1 0,3 12 0,0 2 0,0-1 0,0 4 0,1-8 0,3 3 0,-2-8 0,6-2 0,-6-3 0,6-4 0,-2-1 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1:54.13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1 653 24575,'0'15'0,"0"0"0,0 2 0,0 4 0,0-3 0,0 3 0,0 6 0,0-8 0,0 8 0,0-10 0,0 0 0,0-1 0,0-4 0,0-2 0,0-12 0,0-8 0,0-12 0,4-11 0,1 4 0,4-3 0,0 4 0,1 1 0,-2 4 0,1-3 0,3 8 0,-2-3 0,1 8 0,-3 1 0,4 4 0,-4 4 0,4 0 0,-4 4 0,-1 0 0,1 0 0,3 0 0,-2 4 0,3 9 0,-4 0 0,1 19 0,-4-13 0,4 13 0,-4-9 0,0 4 0,-1-5 0,-1-4 0,-2-7 0,2-3 0,1-1 0,-4 1 0,7-4 0,-3-1 0,4-3 0,-1 0 0,0-3 0,1-6 0,0-3 0,1-5 0,-1 0 0,0 0 0,1-4 0,-1 3 0,1 1 0,-5 5 0,-1 4 0,-3 1 0,4-1 0,-4 10 0,4 8 0,-4 7 0,0 9 0,0-9 0,0 9 0,0-8 0,3 4 0,2-6 0,3-3 0,0 2 0,0-6 0,4 3 0,-4-5 0,8-2 0,-8-2 0,8-3 0,-8 0 0,4 0 0,-5 0 0,5 0 0,-3-7 0,3-3 0,-4-6 0,0-1 0,1-5 0,-4 4 0,-1-3 0,0 4 0,-4-4 0,4 3 0,-4-4 0,0 1 0,0 7 0,0-7 0,0 13 0,0-8 0,0 7 0,-7 1 0,2 1 0,-7 7 0,4-4 0,-3 4 0,2 0 0,-3 0 0,1 0 0,2 0 0,-3 0 0,5 0 0,-1 4 0,0 4 0,0 4 0,0 1 0,0-2 0,4-3 0,1-1 0,3 1 0,0-1 0,3-2 0,5-2 0,4-3 0,5-4 0,4-1 0,-3-7 0,3 2 0,-4-6 0,-1 7 0,1-7 0,-1 7 0,-3-7 0,3 3 0,-3-3 0,3 3 0,-3-3 0,-1 7 0,-4-3 0,0 1 0,-1 2 0,1-7 0,0 4 0,0-1 0,0-2 0,-4 2 0,4-9 0,-7 5 0,3-5 0,-4 9 0,0-2 0,0 2 0,0-4 0,0 5 0,0-4 0,0 7 0,0-6 0,0 6 0,0-3 0,0 5 0,0-1 0,-3 4 0,2 4 0,-2 13 0,3 6 0,0 13 0,0 9 0,0 0 0,0 11 0,0-5 0,0 6 0,0-6 0,0 5 0,0-16 0,0 3 0,0-12 0,0-4 0,4-6 0,-4-1 0,7-8 0,-6 4 0,5-5 0,-1-3 0,2-1 0,0-3 0,0 0 0,1 0 0,-1 0 0,1 0 0,-1 0 0,-3-3 0,-1-15 0,-3-7 0,5-21 0,12-15 0,-4 15 0,9-19 0,-7 24 0,-4-13 0,5 6 0,-6-4 0,1 5 0,-6-1 0,0 2 0,-5 6 0,0 6 0,0 1 0,0 10 0,0 2 0,0 8 0,0 2 0,0 3 0,-3 4 0,-1 1 0,-4 3 0,0 0 0,1 0 0,-1 0 0,0 0 0,-3 0 0,2 7 0,0 2 0,2 13 0,2-5 0,-4 10 0,4-10 0,1 9 0,4-3 0,-4 4 0,3 0 0,-3 1 0,4 4 0,0-3 0,0 9 0,0-4 0,0 6 0,0-1 0,0-4 0,4 3 0,1-9 0,5 4 0,-1-6 0,3-4 0,-2 2 0,2-7 0,0 11 0,-2-11 0,2 6 0,-8-11 0,3 2 0,-6-6 0,3 2 0,-4-3 0,0-1 0,3 1 0,-2-1 0,6-3 0,-4 0 0,4-7 0,1-6 0,0-3 0,0-5 0,0 0 0,-3 1 0,2-1 0,-2 0 0,3 1 0,0-1 0,1 0 0,-1 1 0,0 3 0,0 1 0,-1 5 0,1-1 0,-1 1 0,0 2 0,1 2 0,-5 6 0,1 10 0,-1 1 0,-2 12 0,7-8 0,-8 3 0,8-5 0,-7 1 0,6-4 0,-3 2 0,4-6 0,-4 2 0,3-3 0,-3-4 0,3-1 0,1-3 0,-1 0 0,1 0 0,-1 0 0,1-7 0,0-3 0,1-11 0,-1 3 0,1-8 0,0 8 0,0-9 0,-1 5 0,1-1 0,-4-3 0,2 8 0,-2-4 0,0 10 0,-2 0 0,1 5 0,-4-1 0,4 13 0,-4 1 0,0 18 0,0-2 0,0 5 0,4 0 0,-3 1 0,6-6 0,-6 4 0,6-8 0,-2-1 0,3-1 0,-4-8 0,3 4 0,-6-5 0,6 1 0,-3-4 0,3-1 0,0-3 0,-3-3 0,3-5 0,-2-10 0,4 0 0,0-8 0,-1 3 0,1 1 0,0 0 0,-1 5 0,0 1 0,0 3 0,0 1 0,0 5 0,-4-1 0,2 4 0,-1 1 0,2 3 0,0 0 0,1 0 0,-1 0 0,0 6 0,-3-1 0,3 10 0,-2 3 0,0-1 0,2 1 0,-6-3 0,6-2 0,-6-1 0,3 0 0,-4-4 0,3-4 0,-2 2 0,5-8 0,-5 1 0,2-7 0,0 1 0,1-1 0,1 1 0,1-1 0,-5 0 0,6 1 0,-3-1 0,3 4 0,-3-3 0,3 7 0,-3-4 0,0 1 0,3 2 0,-3-2 0,3 3 0,0 0 0,1 0 0,-1 0 0,0 0 0,1 0 0,-1 0 0,1 3 0,-1 5 0,1 1 0,4 6 0,-3-2 0,2-1 0,1 4 0,1-7 0,-1 2 0,4-2 0,-7-2 0,2 1 0,1 0 0,-4-4 0,4 0 0,-1-4 0,-2 0 0,2 0 0,1 0 0,-4 0 0,8-4 0,-7-4 0,3-1 0,-1-7 0,-2 3 0,3 1 0,-4-4 0,0 3 0,0-3 0,0 3 0,-3-3 0,-2 3 0,-3 1 0,0-4 0,0 7 0,0-6 0,0 6 0,-7-3 0,2 4 0,-7 4 0,0-3 0,4 6 0,-4-3 0,5 4 0,-4 0 0,2 0 0,-2 3 0,7 10 0,0 1 0,1 7 0,2-4 0,-3 4 0,4-3 0,0 4 0,0-10 0,0 4 0,0-8 0,0 4 0,0-5 0,3-2 0,2-2 0,2-3 0,1 0 0,-1 0 0,0 0 0,1 0 0,-1 0 0,1-4 0,-4 0 0,-1-3 0,0-1 0,1 4 0,3 1 0,0 3 0,-3 3 0,3 5 0,-2 10 0,4 4 0,0 6 0,0-1 0,0 0 0,0 1 0,1 5 0,3-5 0,-3 5 0,3-5 0,-4-1 0,1 0 0,-1 0 0,-1-4 0,1 3 0,0-8 0,-4 8 0,-2-4 0,-3 6 0,0-1 0,0 0 0,0-4 0,0 8 0,0-12 0,0 13 0,-4-9 0,0-1 0,-5-4 0,1-3 0,0-6 0,0 2 0,1-7 0,-1 0 0,0-4 0,-3 0 0,2 0 0,-2 0 0,3-8 0,0-1 0,3-13 0,-3 0 0,7-6 0,-3 1 0,4-6 0,0 4 0,0-9 0,0 9 0,0-9 0,0 9 0,0-4 0,8 5 0,2 1 0,9-1 0,-2 6 0,0 0 0,5 9 0,-4-3 0,7 10 0,-7-5 0,-1 10 0,-1-3 0,-1 4 0,-1 0 0,1 0 0,-11 0 0,-1 0 0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1:55.25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16 24575,'7'4'0,"4"-1"0,5-3 0,-3 0 0,6 0 0,-2 0 0,6 0 0,10 0 0,-10 0 0,14 0 0,5 0 0,1 0 0,15 0 0,-16 0 0,4 0 0,-6 0 0,6 0 0,-5 0 0,0 0 0,-3 0 0,-14 0 0,8 0 0,-15 0 0,10 0 0,-10 0 0,5 0 0,-10 0 0,4 0 0,-8 0 0,4 0 0,-5 0 0,1 0 0,-1 0 0,-3-3 0,3 2 0,-6-6 0,6 7 0,-6-7 0,5 6 0,-5-3 0,2 4 0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1:56.13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1 153 24575,'6'0'0,"1"0"0,1-3 0,-1-5 0,-2-1 0,-2-3 0,1 1 0,-3-2 0,3 0 0,-4-2 0,0 6 0,0-7 0,0 7 0,0-2 0,0 3 0,0 0 0,-4 4 0,0 1 0,-4 3 0,1 0 0,0 0 0,3 3 0,0 1 0,1 4 0,2 3 0,-2-2 0,3 7 0,0-4 0,0 1 0,0-2 0,0-3 0,0-1 0,0 1 0,0-4 0,0-1 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01.73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53 24575,'15'0'0,"10"0"0,-1 0 0,8 0 0,1 0 0,1 0 0,12 0 0,-5-5 0,11-1 0,-5-4 0,7-1 0,-1 5 0,-6-3 0,-1 8 0,-6-3 0,-1 4 0,-4 0 0,-3 0 0,-9 0 0,-2 0 0,-4 0 0,-1 0 0,-3 0 0,3 0 0,-8 0 0,4 0 0,-5 0 0,1 0 0,-1 0 0,-3 0 0,-1 0 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03.25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0 167 24575,'8'0'0,"7"0"0,-1 0 0,18 0 0,-8 0 0,8 4 0,-4 1 0,4 4 0,-8-4 0,7 3 0,-13-3 0,3 4 0,-8-5 0,2 0 0,-6-4 0,2 0 0,-6 3 0,-2 1 0,-3 3 0,-3-3 0,-6 3 0,1-6 0,-8 6 0,3-6 0,-3 6 0,-1-2 0,0 3 0,1 0 0,-1 1 0,0-1 0,-4 1 0,3 3 0,1-3 0,1 3 0,7-5 0,-2 1 0,3 0 0,0-1 0,4 1 0,-3-4 0,7 2 0,-4-2 0,1 0 0,2 3 0,1-6 0,4 2 0,3-3 0,1-3 0,3-2 0,2-3 0,0-4 0,2-1 0,-2-4 0,4 1 0,0-6 0,0 5 0,0-9 0,1 3 0,-1 0 0,-3 2 0,-3 8 0,-3 2 0,0 3 0,-1 4 0,-3-3 0,0 3 0,-4-3 0,0 0 0,-4 3 0,0-3 0,-7 2 0,-2-3 0,-4 3 0,0-2 0,1 2 0,-1 1 0,-4-4 0,3 3 0,-4-4 0,1 1 0,3-5 0,-3 4 0,4-3 0,4 3 0,1 2 0,5 2 0,3-2 0,-3 7 0,6-4 0,-2 4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50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1 391 24575,'0'0'0,"3"-3"0,11-20 0,1-5 0,18-2 0,-7-4 0,8 5 0,-6 0 0,-5 10 0,3-3 0,-12 17 0,5-3 0,-11 8 0,3 0 0,0 0 0,-6 3 0,6 5 0,-11 20 0,4 1 0,-4 15 0,0-6 0,0 6 0,4-5 0,1 0 0,4-8 0,0-4 0,-1-6 0,0-4 0,4-6 0,-4-3 0,11-4 0,-6-1 0,12-3 0,2 0 0,12-5 0,1-14 0,-1 2 0,7-23 0,-10 9 0,11-11 0,-4-6 0,-2 5 0,-3-5 0,-2 7 0,-11 1 0,-1 6 0,-6 2 0,-4 6 0,-2 5 0,-8 0 0,0 9 0,-4-3 0,0 7 0,0 0 0,0 5 0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04.55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80 35 24575,'11'0'0,"-3"0"0,4 0 0,-5 0 0,5 0 0,0 0 0,1 0 0,2 0 0,-6 0 0,7 0 0,-4 7 0,1 2 0,3 8 0,-7-1 0,7 6 0,-6-5 0,3 10 0,-5-10 0,1 10 0,0-10 0,-4 9 0,-2-3 0,-3-1 0,0 0 0,0-1 0,0-3 0,0 3 0,0-4 0,0-1 0,0-3 0,-3 3 0,-2-8 0,-3 4 0,-3-1 0,2-2 0,-7 3 0,4-5 0,-1 1 0,-3 1 0,4-2 0,-13 2 0,2-4 0,-3-1 0,4-4 0,5 0 0,5 0 0,-4 0 0,3 0 0,-3-8 0,3-1 0,1-8 0,3 1 0,5-1 0,0-5 0,4 4 0,0-8 0,0 3 0,0-4 0,0 0 0,0 4 0,0-3 0,0 8 0,4-8 0,1 8 0,3-3 0,1 4 0,3-4 0,1 3 0,4-4 0,5 5 0,-4 4 0,8-4 0,-4 7 0,5-3 0,13-1 0,-10 8 0,4-6 0,-8 11 0,-3-2 0,-1 3 0,0 0 0,-1 0 0,-7 0 0,6 0 0,-11 0 0,2 0 0,-3 0 0,-4 0 0,-1 0 0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05.95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39 24575,'7'-3'0,"0"2"0,4-6 0,-2 6 0,2-3 0,1 4 0,-4 0 0,4 0 0,-5 0 0,-3 11 0,-1-1 0,-3 15 0,0-3 0,0 6 0,0 4 0,-4-3 0,3 4 0,-8-6 0,5-5 0,-5 0 0,0-6 0,1-3 0,4-2 0,0-3 0,4-1 0,-3-2 0,2-5 0,-2-13 0,3-6 0,0-8 0,4-6 0,5 4 0,6-4 0,-1 6 0,3 0 0,-7-1 0,3 6 0,-4 0 0,-1 10 0,0-4 0,-1 7 0,1-2 0,-4 3 0,3 1 0,-6 9 0,2 8 0,-3 7 0,-4 9 0,3-8 0,-4 8 0,2-8 0,2 3 0,-3-5 0,4 1 0,0 0 0,0-5 0,0 4 0,0-8 0,0 4 0,3-5 0,6 1 0,3-3 0,5-2 0,4-3 0,-3 0 0,3 0 0,-8 0 0,2 0 0,-6 0 0,2 0 0,-3 0 0,-4-6 0,-1 4 0,-3-4 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20.63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60 24575,'0'-14'0,"0"3"0,0-1 0,0 5 0,4 3 0,-3-3 0,5 6 0,-5-2 0,2 3 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29.50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24575,'3'0'0,"2"1"0,6 7 0,-2-1 0,6 5 0,-2 1 0,3 0 0,1 2 0,-4-2 0,7 0 0,-9 8 0,9-10 0,-10 5 0,1-8 0,-7-1 0,3 1 0,-3-4 0,4 3 0,-4-3 0,-1 3 0,1 1 0,-4 0 0,7-1 0,-3 0 0,0 1 0,2-5 0,-5 1 0,2-4 0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30.96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258 79 24575,'0'-11'0,"0"3"0,0-3 0,0 3 0,0 1 0,0 0 0,0-1 0,0 1 0,0 0 0,-6 3 0,1 8 0,-10 1 0,6 11 0,-7-3 0,7 4 0,-7-5 0,7 4 0,-3-7 0,4 7 0,3-8 0,-2 4 0,6-5 0,-5-3 0,5 3 0,-6-6 0,6 6 0,-6-3 0,3 3 0,0 1 0,-3-1 0,6 1 0,-6-1 0,7 1 0,-7-1 0,6 0 0,-2 0 0,0 1 0,2-1 0,-6-3 0,6 2 0,-2-2 0,0 1 0,2 1 0,-6-2 0,3 4 0,-4-1 0,1 1 0,-1-1 0,1 1 0,-1-1 0,4 1 0,-3-1 0,6-6 0,-2-2 0,3-2 0,0-1 0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32.51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240 421 24575,'-11'5'0,"0"-2"0,3-3 0,1 0 0,-5 0 0,3 0 0,-2 0 0,-1 0 0,3 0 0,-2 0 0,-6 0 0,8 0 0,-12 0 0,13 0 0,-4 0 0,2-7 0,1-1 0,-2-8 0,3 4 0,0-4 0,3 4 0,-6-5 0,9 0 0,-5 5 0,7-4 0,0 7 0,0-2 0,0 3 0,0 0 0,0 1 0,0-1 0,0 1 0,0-1 0,0-4 0,0 4 0,0-4 0,0 4 0,0 1 0,0-1 0,0 1 0,0-1 0,0 1 0,0-1 0,0 1 0,0 0 0,0-1 0,0 1 0,3 3 0,-2-2 0,6 1 0,-3-2 0,4-1 0,-1 1 0,0-1 0,1 0 0,-1 1 0,1 3 0,3-4 0,-2 8 0,7-8 0,-8 4 0,8-1 0,-8-2 0,8 7 0,-8-7 0,8 6 0,-4-2 0,1-1 0,-2 3 0,-3-2 0,-1 3 0,5 0 0,-3 0 0,2 0 0,-3 0 0,-1 0 0,1 0 0,-1 0 0,-3 3 0,2 1 0,-1 4 0,2-1 0,0 1 0,-3-1 0,3 1 0,-6-1 0,5 0 0,-1 1 0,-1-1 0,2 1 0,-5 0 0,6-1 0,-6 0 0,5 1 0,-5-1 0,2 1 0,0-1 0,-2 1 0,3-1 0,-4 5 0,0 0 0,0 1 0,0-2 0,0 1 0,0-4 0,0 4 0,0-1 0,0-2 0,0 6 0,0-6 0,0 7 0,0-4 0,0 5 0,0-1 0,0 1 0,0 0 0,0-5 0,0 0 0,0-5 0,0 1 0,0-1 0,0 1 0,0-1 0,0 0 0,0-3 0,0-1 0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33.63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8 317 24575,'-4'-2'0,"1"-8"0,3-17 0,0-2 0,4-9 0,1 9 0,8-4 0,2 6 0,-5-1 0,5 5 0,-10 6 0,7 1 0,-7 8 0,2-4 0,-3 8 0,4-7 0,-4 12 0,0-4 0,-4 10 0,0 1 0,0-1 0,0 5 0,0 0 0,0 9 0,0-3 0,0 8 0,0 3 0,0-1 0,0 16 0,0-8 0,0 16 0,0-11 0,0 5 0,0-6 0,0-6 0,0-1 0,0-6 0,0-4 0,0-6 0,0-5 0,0-5 0,0 1 0,0-1 0,0-3 0,0 0 0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34.51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24575,'0'3'0,"0"8"0,0 6 0,0 9 0,0-3 0,0 4 0,0 0 0,0 12 0,0-8 0,0 8 0,0-7 0,0-3 0,0 10 0,0-6 0,0 2 0,0-3 0,0-5 0,0 0 0,0-4 0,0 3 0,0-8 0,0 8 0,0-8 0,0 3 0,0-8 0,0-1 0,0-5 0,0 1 0,0-1 0,0 1 0,0-1 0,0 0 0,0-3 0,0-1 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35.13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24575,'15'0'0,"5"0"0,8 0 0,1 0 0,9 0 0,-9 0 0,9 0 0,-9 0 0,-1 0 0,-6 0 0,-6 0 0,-3 0 0,-2 0 0,-3 0 0,-1 0 0,-3 0 0,0 0 0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36.11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15 24575,'0'-7'0,"3"3"0,10 1 0,0 7 0,13 4 0,-2 11 0,-1 0 0,4 4 0,-9-1 0,9-3 0,-9 3 0,4-5 0,-10-4 0,4-1 0,-8-5 0,4 1 0,-5 0 0,1-4 0,-1-1 0,-3-3 0,-1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51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24575,'-3'74'0,"0"0"0,0 0 0,1 5 0,-1 0 0,2-10 0,1 31-546,0-43 0,0-3 546,0 15 357,0 2-357,0-16 181,0 6-181,5 2 0,-4-22 0,4 5 554,-5-10-554,3-13 0,-2 3 0,3-10 0,-4 0 0,0 0 0,0 0 0,0-4 0,0-1 0,3 0 0,-2-3 0,6 3 0,-6-7 0,2-1 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36.93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170 1 24575,'-7'0'0,"-9"0"0,2 0 0,-8 12 0,5-6 0,-1 20 0,5-12 0,-3 7 0,6-4 0,-6-4 0,11-2 0,-6-3 0,10 0 0,-2-1 0,3-3 0,0 0 0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38.72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162 333 24575,'-6'4'0,"1"-1"0,-9-3 0,5 0 0,-2 0 0,3 0 0,-4 0 0,0-7 0,0 6 0,1-10 0,3 7 0,1-3 0,-1-1 0,0 4 0,1 0 0,-1 1 0,4-1 0,-3-4 0,6 1 0,-2-1 0,3-4 0,0 4 0,0-4 0,0 4 0,0 1 0,0-1 0,0 1 0,0-1 0,0 1 0,0-1 0,0 1 0,0 0 0,0-1 0,0-3 0,0 3 0,3-4 0,2 0 0,2 4 0,1-4 0,0 0 0,0 4 0,-1-1 0,1 3 0,-1 1 0,1-2 0,-1 3 0,1-3 0,-1 7 0,4-8 0,-2 8 0,2-4 0,1 0 0,-3 3 0,6-3 0,-2 4 0,-1 0 0,4 0 0,-8 0 0,4-3 0,0 2 0,-4-2 0,4 3 0,-5 0 0,1-4 0,-1 4 0,1-4 0,-1 4 0,1 0 0,-1 0 0,0 0 0,0 0 0,0 0 0,0 0 0,0 3 0,-3 1 0,0 4 0,-1-4 0,-2 2 0,2-1 0,0 2 0,-2 1 0,3-1 0,-4 1 0,0-1 0,3 1 0,-2-1 0,2 1 0,-3-1 0,0 1 0,0-1 0,0 1 0,0-1 0,0 1 0,0-1 0,3 1 0,-2-1 0,3 1 0,-4-1 0,0 1 0,0-1 0,3 1 0,-2-1 0,2 1 0,-3-1 0,0 1 0,3-1 0,-2 1 0,3-1 0,-4 1 0,0-1 0,0 1 0,0-1 0,0 1 0,0-1 0,0 1 0,0-1 0,0 0 0,0 1 0,0-1 0,0 0 0,0 0 0,0 0 0,0 1 0,0-1 0,0 1 0,0-1 0,-8 1 0,3-4 0,-7 3 0,5-6 0,-1 3 0,1-4 0,-1 0 0,-4 0 0,4 0 0,-4 0 0,5 0 0,-1 0 0,1 0 0,-1 0 0,0 0 0,1 0 0,-1 0 0,1 0 0,-5 0 0,7 0 0,-3 0 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40.90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179 1 24575,'0'11'0,"0"1"0,0 9 0,0 2 0,0 4 0,0-4 0,0 3 0,0-4 0,0 5 0,0 1 0,0-1 0,0-5 0,0 5 0,0-10 0,0 5 0,0-6 0,0 1 0,0-1 0,0-3 0,0 2 0,0-6 0,0 3 0,0-5 0,0 0 0,0 0 0,0 0 0,0 0 0,0 0 0,0 0 0,0 0 0,3 0 0,-2 0 0,6 1 0,-7-1 0,0-3 0,-3-1 0,-9 1 0,4 0 0,-8 4 0,7 0 0,-2 0 0,-1-1 0,3-2 0,-6 2 0,6-6 0,-3 3 0,1-4 0,2 0 0,-3 0 0,5 0 0,-1 0 0,1 0 0,-1 0 0,0 0 0,4 3 0,4-2 0,4 2 0,3-3 0,5 0 0,0 0 0,5 0 0,4 0 0,-3 0 0,9 0 0,1 0 0,0 0 0,0 0 0,-2 0 0,-8 0 0,0 0 0,-3 0 0,-6 0 0,2 0 0,-3 0 0,-4 0 0,-1 0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41.79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9 24575,'11'0'0,"-3"-4"0,16 3 0,-7-3 0,-1 4 0,-3 0 0,-1 0 0,-5 0 0,0 0 0,-2 0 0,-2 0 0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43.28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8 308 24575,'-4'1'0,"1"-11"0,3-14 0,4-10 0,1 0 0,4 1 0,1 6 0,-1-6 0,0 9 0,-4 1 0,7 3 0,-7 6 0,7-3 0,-7 6 0,1 7 0,-5 4 0,2 4 0,-3 7 0,0 2 0,0 3 0,0 1 0,0 0 0,0 4 0,0 1 0,0 6 0,0-1 0,0 0 0,0 0 0,0 6 0,0-5 0,0 5 0,0-1 0,0-3 0,0 4 0,0-6 0,3-5 0,-2 5 0,3-10 0,-4 1 0,0-3 0,0-6 0,0 2 0,0-3 0,0-1 0,0 1 0,0-1 0,0-3 0,0-1 0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45.12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204 0 24575,'0'7'0,"0"-1"0,0 18 0,0-1 0,0 10 0,0 1 0,0 6 0,0 0 0,5 5 0,0-3 0,1 9 0,3-10 0,-4 5 0,1-7 0,2-5 0,-7-1 0,8-6 0,-8 1 0,3-6 0,-4-5 0,0-1 0,0-7 0,0 2 0,0-3 0,0-1 0,3-3 0,-9-1 0,4-3 0,-12 0 0,1 0 0,-3 0 0,-1 0 0,-4 0 0,3 0 0,-4 0 0,1 0 0,3 0 0,-3 0 0,4 0 0,0 0 0,5 0 0,0 0 0,5 3 0,-1-2 0,4 5 0,4-5 0,4 2 0,8-3 0,0 0 0,5 0 0,-1 0 0,6 0 0,-4 0 0,8 0 0,-4 0 0,1 0 0,3 0 0,-3 0 0,4 0 0,0-4 0,-4 3 0,3-7 0,-8 7 0,3-3 0,0 0 0,-7 3 0,6-3 0,-11 4 0,3 0 0,-5 0 0,0 0 0,1 0 0,-1 0 0,1 0 0,-7 0 0,-6 0 0,0 0 0,-3 0 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46.75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0 633 24575,'0'-15'0,"0"-11"0,0 2 0,0-28 0,0 15 0,0-29 0,0 23 0,0-22 0,0 16 0,0-18 0,0 23 0,0-7 0,0 27 0,0-8 0,0 19 0,0-4 0,0 10 0,0 9 0,0 3 0,4 11 0,-3 5 0,3-3 0,-4 8 0,0-4 0,0 1 0,0 3 0,0-4 0,0 1 0,4 3 0,-3-8 0,3 7 0,-4-7 0,0 3 0,0-4 0,0-4 0,0 2 0,0-6 0,0 2 0,0-3 0,0-1 0,0 0 0,0 1 0,0-1 0,0 1 0,0-1 0,0 1 0,0-1 0,0 1 0,0-1 0,0 0 0,0 1 0,0-1 0,0 1 0,0-1 0,0 1 0,3-1 0,-3 0 0,4 1 0,-4-1 0,3 0 0,-2 1 0,2-1 0,-3 1 0,0-1 0,0 0 0,0 1 0,0-4 0,0-1 0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48.15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8 0 24575,'-7'4'0,"7"-1"0,14-3 0,5 0 0,31 0 0,-22 0 0,51 0 0,-47 0 0,42 0 0,-33 0 0,1 0 0,2 0 0,-10 0 0,-9 0 0,1 0 0,-14 0 0,1 0 0,-2 0 0,-3 0 0,-4 0 0,-1 0 0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48.91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6 24575,'11'0'0,"3"0"0,-1 0 0,8 0 0,-3 0 0,4 0 0,-1-4 0,-4 3 0,4 0 0,-4 6 0,-4 0 0,2 2 0,-2-6 0,-4 6 0,2-3 0,-7 4 0,3-4 0,-2 3 0,-2 1 0,-3 0 0,0 8 0,0 1 0,0 1 0,0 3 0,-4 0 0,-1 2 0,-4-1 0,-4 0 0,4-5 0,-3-1 0,4-3 0,0-2 0,0-3 0,1-1 0,2 1 0,5-4 0,1-1 0,2-3 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50.20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7 363 24575,'-4'3'0,"1"5"0,3 0 0,0 8 0,0-4 0,0 0 0,0-1 0,0-4 0,0-5 0,0-12 0,0-4 0,0-17 0,5-5 0,0 1 0,10-16 0,-4 15 0,0-10 0,2 6 0,-6 0 0,7 6 0,-6 10 0,1 4 0,-5 11 0,0-2 0,-1 6 0,-2 8 0,2 11 0,-3 7 0,0 6 0,0 1 0,0 5 0,0 1 0,0 5 0,0 1 0,0 0 0,0 6 0,0 1 0,0 1 0,0 3 0,0-3 0,0-1 0,0-1 0,0-7 0,0-5 0,0-1 0,0-14 0,0 1 0,0-12 0,0 4 0,0-5 0,0-3 0,0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52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24575,'19'0'0,"1"0"0,24 0 0,-18 0 0,22 0 0,-7 0 0,0 0 0,10 0 0,-19 0 0,5 0 0,-14 0 0,7 0 0,-16 0 0,1 0 0,-11 0 0,-1 0 0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52.38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140 105 24575,'0'-7'0,"0"-5"0,0 4 0,0-4 0,3 1 0,2 2 0,-1-3 0,3 5 0,-3-1 0,3 1 0,-3-1 0,2 4 0,-5 10 0,2 9 0,-3 9 0,0 3 0,0-4 0,0 3 0,0-3 0,0 4 0,0-5 0,0 5 0,0-10 0,0 5 0,0-1 0,0-3 0,0 3 0,0-4 0,0-1 0,0 1 0,0-4 0,0 2 0,0-6 0,0 2 0,0 1 0,0-4 0,0 4 0,0-5 0,0 1 0,0-1 0,0 1 0,0-1 0,0 1 0,0-1 0,0 1 0,0-1 0,0 1 0,0-1 0,0 1 0,0-1 0,0 0 0,0 3 0,0-2 0,0 2 0,0-2 0,0-1 0,0 1 0,0-1 0,0 1 0,0-1 0,0 0 0,0 1 0,0-1 0,4 1 0,0-1 0,0 1 0,-1-1 0,-3 0 0,0 1 0,0-1 0,0 0 0,-3-3 0,-5 3 0,-5-6 0,0 6 0,-2-7 0,2 4 0,-4-4 0,5 0 0,-4 0 0,3 0 0,0 3 0,2-2 0,3 2 0,-3-3 0,5 4 0,-4-3 0,5 2 0,-2-3 0,3 3 0,4 1 0,8 0 0,4 2 0,5-5 0,4 7 0,-3-3 0,4 0 0,-1-2 0,2-3 0,4 0 0,0 0 0,0 0 0,1 0 0,-1 0 0,0 0 0,-4 0 0,-2 0 0,-5 0 0,-3 0 0,-1 0 0,-5 0 0,0 0 0,1 0 0,-4-3 0,-1-5 0,-3 3 0,0-2 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53.21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24575,'11'0'0,"3"4"0,3-3 0,1 10 0,8-5 0,-8 6 0,3-7 0,0 7 0,-3-10 0,-1 9 0,-1-10 0,-7 6 0,2-3 0,-3 0 0,-1 0 0,-3-1 0,0-2 0,-4 2 0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53.90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193 0 24575,'-12'0'0,"4"8"0,-13 1 0,6 18 0,-7-7 0,-2 13 0,14-10 0,-11-4 0,11 7 0,-3-12 0,0 3 0,5-1 0,4-8 0,0 4 0,4-5 0,-3 1 0,2-4 0,-3-1 0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55.13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126 509 24575,'-3'8'0,"-5"-1"0,-4-7 0,-4 0 0,0 0 0,0 0 0,4 0 0,1-3 0,3-6 0,0 1 0,4-8 0,-3 3 0,6 1 0,-3-4 0,4 3 0,0 1 0,0 0 0,0 4 0,0 1 0,0-1 0,0 1 0,0-1 0,0 0 0,0-3 0,0 2 0,0-7 0,0 4 0,0-5 0,0 0 0,0-4 0,4 3 0,0-4 0,5 6 0,-1-6 0,1 4 0,-1-3 0,1 4 0,3 0 0,-4 5 0,13-5 0,-7 5 0,7-2 0,-5 2 0,6 3 0,-4 0 0,3 1 0,-4 3 0,-1-2 0,-4 6 0,4-3 0,-3 4 0,3 0 0,-3 0 0,6 0 0,-6 0 0,3 0 0,-4 0 0,-5 0 0,1 0 0,-1 3 0,1 2 0,-1 2 0,1 1 0,-4-1 0,2 1 0,-1-4 0,-1 2 0,2-1 0,-5 2 0,2 0 0,-3 5 0,0 1 0,0-1 0,0 4 0,0-4 0,0 5 0,0 0 0,0-1 0,0 1 0,0 0 0,0-1 0,0 6 0,0-5 0,0 5 0,-3-6 0,-6 8 0,0-5 0,-3 5 0,4-12 0,0 0 0,0 0 0,0-4 0,-4 8 0,-1-4 0,1 1 0,-4-1 0,3-1 0,-3-1 0,-1 2 0,0-4 0,0 0 0,1 1 0,-1-5 0,4 0 0,2-4 0,3 0 0,0 0 0,1 0 0,-1 0 0,1-3 0,3-6 0,0 4 0,4-2 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56.35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107 206 24575,'7'0'0,"0"0"0,0 0 0,1 0 0,3 0 0,-2 0 0,6 0 0,-2 0 0,-1 0 0,4 0 0,-4 0 0,0 0 0,-4 4 0,-2-3 0,-5 5 0,3 2 0,-4 5 0,0 4 0,0-1 0,0 5 0,0-3 0,0 8 0,0-8 0,0 3 0,0-4 0,-4 0 0,-4-1 0,-6-3 0,-2-1 0,-1-4 0,-4 1 0,3-1 0,-8-3 0,8-1 0,-4-4 0,5 0 0,1 0 0,3 0 0,-3-7 0,8 1 0,-1-5 0,2-1 0,6 3 0,-2-2 0,3-1 0,0 3 0,0-6 0,0 2 0,0 0 0,0-2 0,0 2 0,0 0 0,3-2 0,2 2 0,3 0 0,0-2 0,4 2 0,1 0 0,3-3 0,1 3 0,0 0 0,-1-3 0,6 2 0,-5 1 0,9-4 0,-8 4 0,8-1 0,-8-2 0,8 6 0,-3-3 0,-1 4 0,12 0 0,-15 1 0,10 3 0,-17 1 0,0 4 0,-5-3 0,1 2 0,-4-6 0,-1 3 0,-3-8 0,0 7 0,0-2 0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57.75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1 145 24575,'11'-11'0,"6"2"0,1-7 0,-1 10 0,-1-5 0,1 10 0,-3-3 0,2 4 0,-4 0 0,-4 0 0,4 0 0,-5 0 0,-3 11 0,-1-1 0,-3 15 0,0-3 0,0 1 0,-4-2 0,3-5 0,-6 1 0,3-5 0,-4 0 0,3-5 0,-1-3 0,5 3 0,-6-6 0,6-1 0,-2-8 0,3-9 0,0-6 0,4 1 0,1-5 0,7 5 0,-2-6 0,7 5 0,-7-3 0,2 8 0,-4 1 0,0 1 0,0 8 0,-4-4 0,3 5 0,-6 9 0,2 3 0,-3 15 0,0 3 0,0 4 0,-4 1 0,3-6 0,-3 4 0,4-12 0,0 7 0,0-9 0,0 1 0,0 2 0,0-6 0,0 2 0,3-3 0,1-1 0,8 1 0,0-4 0,1 0 0,2-4 0,-6 0 0,6 0 0,-6 0 0,2 0 0,-3 0 0,-1 0 0,-2 0 0,-2 0 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58.54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24575,'0'15'0,"0"-4"0,0 1 0,0-1 0,3-2 0,1 2 0,0-3 0,3-1 0,-3 1 0,4-4 0,-1 3 0,5-6 0,-4 5 0,4-2 0,-5 1 0,4-2 0,-6 0 0,5-2 0,-5 2 0,-1 0 0,-1 2 0,0 2 0,-2 0 0,5-3 0,-5 2 0,2-5 0,-3 2 0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59.60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24575,'0'7'0,"0"1"0,0-1 0,0 0 0,0 1 0,0-1 0,0 4 0,0-3 0,0 3 0,0 0 0,0 1 0,0 0 0,0-1 0,0-4 0,0 4 0,0 1 0,0 5 0,0-6 0,0 5 0,0-7 0,0 2 0,0-3 0,0-1 0,0-6 0,3-9 0,2-5 0,7-4 0,-3 1 0,3 8 0,-4-4 0,-1 4 0,-3 1 0,0-1 0,-1 4 0,-3 1 0,4 3 0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00.91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329 590 24575,'-3'9'0,"-2"-2"0,-6-7 0,2 0 0,-6 0 0,6 0 0,-7 0 0,8 0 0,-8 0 0,3 0 0,-4-4 0,1-1 0,-1-7 0,0 3 0,1-7 0,3 7 0,-4-11 0,5 9 0,2-9 0,-5 7 0,9-4 0,-6 4 0,4-2 0,0 6 0,0-7 0,4 4 0,-4-5 0,4 4 0,0-2 0,0 2 0,1 0 0,2-2 0,-2 6 0,3-7 0,0 8 0,0-8 0,0 3 0,0-3 0,0-6 0,0 4 0,0-8 0,3 8 0,2-8 0,7 8 0,2-8 0,8 7 0,1-3 0,4 8 0,-4 1 0,3 4 0,2 4 0,1 1 0,4 4 0,-6 0 0,0 0 0,1 0 0,-1 0 0,-5 0 0,5 0 0,3 4 0,-10 0 0,8 5 0,-16-1 0,1 4 0,-1-4 0,-4 8 0,0-3 0,0 3 0,0 1 0,-3-1 0,3 1 0,-8-4 0,4 2 0,0-2 0,-3 3 0,2 6 0,-3-4 0,0 8 0,0-4 0,0 5 0,0 1 0,0-1 0,0 0 0,0 0 0,0 1 0,0-1 0,-4 0 0,-1 0 0,-7-4 0,-10 10 0,4-13 0,-12 5 0,7-12 0,-4-4 0,4-1 0,-3-3 0,8-1 0,-4-4 0,6 0 0,3 0 0,1 0 0,5 0 0,-1 0 0,4-3 0,-3 2 0,6-2 0,-2 3 0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01.63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24575,'0'15'0,"0"-4"0,3 1 0,5-1 0,5 2 0,3 0 0,1 2 0,0-2 0,-5 4 0,9-4 0,-11-1 0,7 0 0,-6-3 0,-5 6 0,4-6 0,-6-1 0,0-1 0,-1-3 0,-3 3 0,0-3 0,0-1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52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24575,'84'0'0,"0"0"0,0 0 0,-3 0 0,-1 1 0,-22-2 0,-24-3 0,-3 4 0,-28-4 0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02.36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8 242 24575,'-7'-3'0,"6"-1"0,7-13 0,8-1 0,0-5 0,2 2 0,3-2 0,-5 9 0,8-12 0,-9 12 0,4-8 0,-1 9 0,-3 2 0,-2 3 0,1 3 0,-3-5 0,2 8 0,-6-6 0,-2 8 0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03.53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0 248 24575,'0'-12'0,"0"0"0,15-16 0,-8 4 0,13-11 0,-8 13 0,-6-5 0,9 10 0,-10-5 0,4 6 0,-2 6 0,-3-1 0,3 11 0,1-11 0,-4 15 0,0-3 0,-4 20 0,0 1 0,0 11 0,0 7 0,0 1 0,0 11 0,0-4 0,0 4 0,0 2 0,0-8 0,0 0 0,0-6 0,0-6 0,0-6 0,0-7 0,0-8 0,0-2 0,0-3 0,0-1 0,0-3 0,0 0 0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06.28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106 44 24575,'4'3'0,"-1"10"0,-3 5 0,0 10 0,0-1 0,0 6 0,0-4 0,0 9 0,0-4 0,0 0 0,0-6 0,0-1 0,0-10 0,0 5 0,0-10 0,0 0 0,0-5 0,0 1 0,0-1 0,0-9 0,0-8 0,0-17 0,0-7 0,0-5 0,0-1 0,4 1 0,2-1 0,3 0 0,-3 6 0,2 5 0,-3 8 0,-1 4 0,3 4 0,-6 2 0,3 3 0,-1 1 0,-3-1 0,3 1 0,-3 0 0,4 3 0,-1 1 0,1 6 0,-1 10 0,-3 0 0,0 19 0,0-8 0,0 14 0,0-9 0,0 9 0,0-4 0,5 12 0,-4-5 0,9 11 0,-9-11 0,4 5 0,-1-6 0,-3 0 0,3-6 0,-4-1 0,0-6 0,4-4 0,-3-6 0,3-5 0,-4-5 0,0 1 0,0-1 0,0 1 0,-3-4 0,-1-1 0,-8-3 0,4 0 0,-4 0 0,1-3 0,-2-2 0,0 1 0,-2-4 0,2 7 0,-4-3 0,5 4 0,-4 0 0,3 0 0,0 0 0,-2 0 0,6 0 0,-2 0 0,3 0 0,1 0 0,6 0 0,6 0 0,7 0 0,4 0 0,1 0 0,4 0 0,-3 0 0,4 0 0,-1 0 0,-3 0 0,8 0 0,-8 0 0,8 0 0,-8 0 0,8 0 0,-12 0 0,6 0 0,-7 0 0,-1 0 0,0 0 0,-5 0 0,0 0 0,-5 0 0,-8 0 0,-2 0 0,-8 0 0,4 0 0,-5 0 0,5 0 0,-4 0 0,7 0 0,-2 0 0,-1 0 0,3-3 0,-2 2 0,3-2 0,0-1 0,1 3 0,-1-2 0,1 3 0,0 0 0,0 0 0,0 0 0,0 0 0,3-3 0,1-1 0,3-4 0,0-4 0,0-5 0,0-6 0,0-4 0,0-6 0,0-2 0,0-10 0,0 3 0,0-10 0,0 11 0,0-5 0,0 12 0,0 1 0,0 6 0,0 4 0,0 2 0,0 8 0,0-3 0,0 8 0,0-4 0,0 5 0,0 0 0,0 0 0,0 0 0,0 0 0,0-1 0,-4 4 0,3-2 0,-2 5 0,3-2 0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07.62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6 0 24575,'-5'0'0,"11"0"0,7 0 0,9 0 0,-2 0 0,7 0 0,1 0 0,14 0 0,-12 0 0,12 0 0,-7 0 0,-1 0 0,-6 0 0,-2 0 0,-8 0 0,3 0 0,-8 0 0,-1 0 0,-5 0 0,-3 0 0,-1 0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08.41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24575,'15'0'0,"-4"0"0,9 0 0,-6 0 0,12 0 0,-8 0 0,4 0 0,-6 0 0,1 0 0,-5 0 0,-1 0 0,-7 3 0,0 1 0,-4 8 0,0 5 0,0 1 0,0 8 0,-9-4 0,4 0 0,-9 4 0,1-3 0,-1 4 0,0 1 0,-3-1 0,7-5 0,-3 0 0,5-10 0,0 0 0,4-5 0,0 1 0,4-7 0,0 2 0,0-6 0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09.94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110 1 24575,'4'6'0,"-1"-1"0,-3 5 0,0 1 0,0-2 0,0 3 0,0-5 0,0 5 0,0 0 0,0 5 0,0 4 0,0-3 0,0 3 0,0 1 0,0 0 0,-4 6 0,-1-1 0,-5 6 0,-3-9 0,7 8 0,-6-4 0,7 0 0,-5 5 0,1-5 0,0-6 0,0 0 0,1-6 0,3-3 0,2-1 0,-1-5 0,3 1 0,-2-10 0,3-14 0,0-13 0,5-17 0,0 5 0,6-12 0,-1 12 0,0-5 0,0 11 0,-1 2 0,0 6 0,0 4 0,0 2 0,-1 8 0,-4 1 0,3 4 0,-6 1 0,6-1 0,-7 1 0,7 2 0,-6-1 0,5 5 0,-5 3 0,2 12 0,-3 13 0,0 13 0,0 2 0,0 10 0,0 3 0,0 0 0,0 13 0,0-13 0,0 6 0,0-7 0,0-7 0,0-6 0,0-13 0,0-7 0,0-8 0,0-2 0,0-3 0,0-1 0,0-3 0,0 0 0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11.30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214 1 24575,'0'21'0,"0"-1"0,0 13 0,0 0 0,0 7 0,0 2 0,0 33 0,0-34 0,0 40 0,0-37 0,0 17 0,0-14 0,0 6 0,0-12 0,0-5 0,0-9 0,0-11 0,0 1 0,0-4 0,0-2 0,0-3 0,0-1 0,-3-3 0,-4 0 0,-1-4 0,-7 0 0,6 0 0,-7 0 0,4 0 0,-5 0 0,0 0 0,0 0 0,0 0 0,5 0 0,-4 0 0,7 0 0,-2 0 0,3 3 0,0-2 0,1 2 0,3 1 0,7-4 0,10 4 0,9-4 0,5 0 0,0-4 0,1-2 0,5-3 0,-5 0 0,11 3 0,-10 2 0,9-1 0,-14 4 0,8-3 0,-15 4 0,5 0 0,-10 0 0,0 0 0,-5 0 0,1 0 0,-4-3 0,0-5 0,-4 3 0,0-3 0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11.88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24575,'0'7'0,"0"4"0,7-2 0,-1 3 0,9 0 0,-2-3 0,0 6 0,7-1 0,-1-1 0,4 4 0,-2-7 0,-4 2 0,-4 0 0,2-7 0,-9 6 0,1-7 0,-3 0 0,-4-1 0,4-3 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13.03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9 367 24575,'-4'18'0,"0"-3"0,4-8 0,3-9 0,5-3 0,0-11 0,8-4 0,-2-3 0,9-4 0,-3-7 0,3 5 0,-8-5 0,2 12 0,-7-5 0,6 10 0,-7-5 0,3 9 0,-4 2 0,-1 3 0,-3 0 0,3 1 0,-6-1 0,6 4 0,-7-3 0,7 3 0,-6-3 0,6 2 0,-7-1 0,7 5 0,-6-5 0,5 2 0,-2-4 0,0 1 0,-1 0 0,-3 3 0,0 0 0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15.25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165 599 24575,'-10'4'0,"2"-1"0,1-6 0,4-1 0,3-4 0,0-3 0,0-2 0,0-4 0,0 5 0,0-4 0,0 7 0,0-7 0,0 4 0,0-1 0,0-2 0,0 6 0,0-3 0,0 5 0,0-1 0,0 0 0,0 1 0,0-1 0,0 1 0,0-5 0,0 3 0,0-2 0,0-1 0,0 3 0,3-2 0,-2 3 0,3 0 0,-1 4 0,-2-2 0,2 2 0,-3-4 0,0 1 0,0 0 0,0-5 0,0 3 0,0-6 0,0 6 0,0-7 0,0 4 0,0-5 0,0 4 0,0-2 0,0 6 0,0-7 0,0 8 0,0-8 0,0 7 0,0-6 0,0 6 0,0-7 0,0 8 0,0-4 0,4 4 0,0 4 0,0-3 0,3 6 0,-3-5 0,3 5 0,1-3 0,-1 1 0,5 2 0,-4-2 0,8 3 0,-7 0 0,6 0 0,-6 0 0,6 0 0,-6 0 0,7 0 0,-4 0 0,5 0 0,-5 0 0,4 0 0,-8 0 0,8 0 0,-7 0 0,2 0 0,-3 3 0,-1 1 0,1 4 0,-1-1 0,-3 1 0,0-1 0,-4 1 0,3-1 0,-2 1 0,2 3 0,1-2 0,-4 2 0,4 1 0,-4-4 0,0 8 0,0-4 0,0 5 0,0 7 0,0-5 0,0 9 0,0-10 0,0 4 0,0-6 0,-4 1 0,3 4 0,-6-3 0,6 4 0,-7-6 0,3 1 0,-3 0 0,3-5 0,-2 4 0,6-8 0,-6 8 0,2-8 0,1 4 0,-3-5 0,3 1 0,-1-1 0,-1 1 0,1-1 0,-2 1 0,-5 0 0,4-1 0,-8 2 0,7-2 0,-7 1 0,4 0 0,-5-3 0,4-1 0,-2-4 0,2 0 0,-4 0 0,-7 0 0,9 0 0,-8-4 0,11-4 0,-1-1 0,-3-7 0,4 3 0,-1 1 0,-3-4 0,4 4 0,-1-5 0,1 1 0,4-1 0,0 0 0,3 0 0,1 1 0,0-1 0,3 0 0,-2 4 0,3-2 0,0 2 0,0-4 0,0 5 0,0-4 0,0 3 0,3-4 0,6 4 0,4-3 0,-1 7 0,4-6 0,-3 6 0,3-4 0,-3 5 0,2 0 0,-6 0 0,3 0 0,-5 4 0,1 1 0,-1 3 0,-3-4 0,3 3 0,-6-5 0,2 5 0,-3-2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53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24575,'0'74'0,"0"1"0,0 0 0,0 16 0,0 2 0,0-20 0,0-18 0,0 5 0,0 0 0,0-7 0,4 5 0,-2-7 0,2-5 0,-4 3 0,0-19 0,0 11 0,0-23 0,0 8 0,0-14 0,0-1 0,0-4 0,0 1 0,0-4 0,0-1 0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16.62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0 377 24575,'0'-5'0,"0"-7"0,0-12 0,0-4 0,0-5 0,0-1 0,0-6 0,5 0 0,-4 6 0,7 1 0,-3 5 0,0 5 0,3 2 0,-4 8 0,4 5 0,-4 8 0,-1 8 0,-3 4 0,0 10 0,0 0 0,0 11 0,0-4 0,0 9 0,0-3 0,0 5 0,0-1 0,0 7 0,0-10 0,0 9 0,0-11 0,0 6 0,0-6 0,0-1 0,0-10 0,0 3 0,0-8 0,0 3 0,0-9 0,0 4 0,0-7 0,0 2 0,0-3 0,0-1 0,0 1 0,-3-4 0,2-1 0,-2-3 0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18.28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263 1 24575,'0'7'0,"0"4"0,0 6 0,0 1 0,0 4 0,0 5 0,0-8 0,0 12 0,0-2 0,0-1 0,0 5 0,0-10 0,0 3 0,0-8 0,0 3 0,0-4 0,0-1 0,0-3 0,0 2 0,0-6 0,0 2 0,0-3 0,0-1 0,0 1 0,0-1 0,0 0 0,0 0 0,0 0 0,0 1 0,0-1 0,0 0 0,0 1 0,0 0 0,0-1 0,0 1 0,0-1 0,0 1 0,0 3 0,0-2 0,0 6 0,0-6 0,0 2 0,0-3 0,0 3 0,0-2 0,0 6 0,0-6 0,0 7 0,0-8 0,0 4 0,0-1 0,0-2 0,0 2 0,0-3 0,0-1 0,-3-3 0,-5 0 0,-4-4 0,-5 0 0,0 0 0,1-4 0,-1 3 0,-5-7 0,4 7 0,-3-7 0,4 7 0,4-3 0,-2 1 0,6 2 0,-3-3 0,5 4 0,-1 0 0,1 0 0,-1 0 0,1 0 0,-1 0 0,7 0 0,6 0 0,12 4 0,6-3 0,-1 3 0,4 0 0,2-3 0,1 7 0,10-7 0,-11 3 0,11-4 0,-5 0 0,11 5 0,-4-4 0,4 4 0,-11-5 0,-1 0 0,-10 0 0,-6 0 0,-1 3 0,-8-2 0,4 3 0,-8-4 0,-1 0 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19.10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0 299 24575,'0'-11'0,"0"-12"0,0-13 0,0 9 0,0-15 0,4 22 0,1-13 0,4 5 0,-4 6 0,3-4 0,-7 12 0,7 1 0,-7 10 0,2 3 0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20.66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24575,'15'18'0,"0"-2"0,-17-12 0,4-1 0,-5-3 0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21.25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24575,'15'0'0,"0"0"0,-2 0 0,2 0 0,-2 4 0,4-3 0,-1 6 0,1 1 0,0 2 0,-5 1 0,9-6 0,-12 1 0,8 3 0,-9-4 0,4 6 0,-7-3 0,10-2 0,-14 9 0,10-14 0,-7 10 0,0-10 0,0 2 0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22.14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42 1 24575,'0'11'0,"0"8"0,0-1 0,0 5 0,0 3 0,0-8 0,0 3 0,0-4 0,0-1 0,0 1 0,0 0 0,0-5 0,0 0 0,0-1 0,0-3 0,0 4 0,0-5 0,0 0 0,0 0 0,0 0 0,-8 5 0,6 0 0,-5 1 0,-1 3 0,7-8 0,-7 4 0,8-5 0,-3 1 0,2-1 0,-2 0 0,3-3 0,0 0 0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23.58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228 395 24575,'0'7'0,"0"0"0,0 1 0,-4-4 0,4-5 0,-11 1 0,6-4 0,-7 4 0,5 0 0,-1 0 0,-4 0 0,4 0 0,-4 0 0,5 0 0,-1 0 0,1 0 0,0 0 0,-5 0 0,7-3 0,-6 2 0,7-6 0,-7 3 0,3-3 0,0-1 0,-2 0 0,8 0 0,-9 1 0,10-1 0,-10 0 0,9 0 0,-5 0 0,4 1 0,2-1 0,-6-4 0,6 4 0,-3-8 0,4 3 0,0-4 0,0 1 0,0 3 0,0-3 0,0 4 0,0-1 0,0 1 0,0 5 0,0-1 0,0 0 0,0 1 0,3-1 0,1 1 0,4-1 0,0 0 0,3 0 0,-2 1 0,6-2 0,-2 1 0,-1 0 0,4-4 0,-3 3 0,-1 1 0,4 0 0,-8 4 0,8-1 0,-3-2 0,3 6 0,1-3 0,4 0 0,-3 3 0,4-3 0,-6 4 0,1 0 0,0 0 0,-1 0 0,1 0 0,-5 0 0,0 0 0,-4 0 0,-1 0 0,4 0 0,-3 0 0,3 0 0,-3 4 0,-1 0 0,-3 3 0,3 1 0,-6 3 0,6 2 0,-6 0 0,6 2 0,-6-2 0,7 3 0,-7 1 0,2 0 0,-3-1 0,4 1 0,-3-5 0,2 4 0,-3-3 0,0-1 0,0 0 0,0-1 0,0-2 0,0 2 0,0 1 0,0-4 0,0 8 0,0-3 0,0 3 0,0 8 0,0-9 0,-3 8 0,-2-11 0,-3 1 0,0 3 0,0-8 0,-4 4 0,3-4 0,-6 0 0,6-1 0,-7-2 0,4-2 0,-5-3 0,0 0 0,0 0 0,1 0 0,-1 0 0,0 0 0,5 0 0,0 0 0,4 0 0,1 0 0,2-3 0,-1 2 0,5-6 0,-2 3 0,-1-4 0,3 1 0,-5-1 0,5 4 0,-3 0 0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25.18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97 95 24575,'7'0'0,"5"0"0,-4 0 0,4 0 0,-1 0 0,-2 0 0,6 0 0,-2 0 0,0 4 0,-2-3 0,1 6 0,0-3 0,1 8 0,-1-3 0,-7 3 0,2-1 0,-3 2 0,1 4 0,-2-1 0,-3 1 0,0-1 0,0 1 0,0 5 0,0-5 0,0 5 0,0-1 0,0-3 0,0 3 0,0-4 0,0-5 0,-3 4 0,-2-7 0,-2 2 0,2-4 0,-1 1 0,5-1 0,-6 1 0,3-1 0,-4 1 0,1-1 0,-1-2 0,0-2 0,-3-3 0,-2 0 0,0 0 0,-2 0 0,2 0 0,-4 0 0,1 0 0,-1 0 0,4-3 0,-3-2 0,8-3 0,-8-4 0,7 4 0,1-8 0,1 7 0,3-2 0,0-1 0,1 3 0,3-2 0,-4 3 0,3-4 0,-2 4 0,3-8 0,0 0 0,0 2 0,0-5 0,0 7 0,0-1 0,0-3 0,0 4 0,0-5 0,4 0 0,1-4 0,3 3 0,1-4 0,-1 5 0,4 0 0,-3 1 0,7-1 0,-7 4 0,7-2 0,-4 9 0,5-9 0,4 13 0,-3-9 0,8 6 0,-8 0 0,8 1 0,-3 0 0,10 3 0,-5-3 0,5 4 0,-5 0 0,6 0 0,-5 0 0,1 0 0,-9 0 0,-8 0 0,-2 0 0,-3 3 0,-1-2 0,1 3 0,-4-4 0,-1 0 0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26.88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1 236 24575,'10'-4'0,"1"-6"0,-3 8 0,3-13 0,-2 13 0,7-5 0,-8 3 0,8 4 0,-8-4 0,8 4 0,-8 0 0,4 0 0,0 0 0,-4 0 0,4 0 0,-4 8 0,-4 1 0,0 7 0,-4 1 0,0 4 0,0-3 0,0 8 0,0-3 0,0 0 0,0 3 0,0-4 0,0 1 0,0 3 0,-4-8 0,-1-1 0,-3-1 0,0-8 0,0 4 0,4-5 0,-3 1 0,7-7 0,-4-11 0,4-8 0,4-9 0,1-1 0,5-5 0,3 4 0,2-9 0,4 3 0,-3-5 0,2 6 0,-7-4 0,7 3 0,-7 1 0,2 6 0,-4 1 0,-1 9 0,1-3 0,-1 8 0,0 2 0,-1 3 0,-2 0 0,-5 10 0,-5 4 0,-3 14 0,-5 2 0,3 6 0,-4 4 0,5 3 0,-1 4 0,4 1 0,-3 6 0,8-5 0,-8 0 0,8-3 0,-3-4 0,4-4 0,0 1 0,0-13 0,0 3 0,0-4 0,0 0 0,0-5 0,0 0 0,3-1 0,2-2 0,3 3 0,3-5 0,2 1 0,-1 0 0,4 1 0,-4-5 0,5-1 0,0-3 0,-1 0 0,-3 0 0,2 0 0,-2 0 0,-1 0 0,0 0 0,-1 0 0,-2 0 0,3 0 0,-5 0 0,0 0 0,-3 0 0,-1 0 0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28.10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1 194 24575,'0'-7'0,"0"-4"0,0-2 0,3-3 0,2-1 0,3 4 0,0-2 0,0 6 0,-4-3 0,3 5 0,-6-1 0,2-4 0,-3 4 0,0-8 0,4 3 0,-3 4 0,2 1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53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0 192 24575,'60'-39'0,"-1"0"0,31-3 0,-3 13 0,-10 26 0,-14-1 0,-4-1 0,-15 0 0,-12 4 0,5-3 0,-14 4 0,-2 0 0,-9-3 0,-5 2 0,-4-5 0,0 2 0,-3 0 0,0 1 0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42.5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24575,'0'16'0,"0"21"0,0-5 0,0 14 0,0-13 0,0 8 0,0 0 0,0 5 0,0-12 0,0-1 0,0-6 0,0-4 0,0-2 0,0-8 0,0 2 0,0-3 0,0 1 0,0-3 0,4-6 0,4-1 0,4-3 0,9 0 0,8 0 0,5 0 0,19 0 0,-10 0 0,31 0 0,-29 0 0,29 0 0,-26-5 0,20 4 0,-6-3 0,1 4 0,4 0 0,-12 0 0,13 0 0,-19 0 0,10 0 0,-11 0 0,-1 0 0,0 0 0,-8 0 0,1 0 0,0 0 0,-6 0 0,4 0 0,-9 0 0,4 0 0,-6 0 0,0 0 0,1-5 0,-6 1 0,4-1 0,-8-3 0,4 7 0,-10-3 0,0 4 0,-1-3 0,-2 2 0,2-3 0,-4 4 0,1 0 0,-2-3 0,2 2 0,-2-5 0,2 5 0,-1-2 0,0 3 0,1-3 0,-1 2 0,1-3 0,-1 4 0,1 0 0,-1-3 0,0 2 0,0-5 0,0 5 0,0-5 0,-3-2 0,-1-5 0,-3-3 0,0-11 0,0 3 0,0-15 0,0 5 0,0-1 0,0 2 0,0 6 0,0 4 0,0 6 0,0 5 0,0 5 0,0-1 0,0 4 0,0 0 0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43.9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8 194 24575,'-4'7'0,"1"0"0,3 1 0,0-1 0,0 1 0,0 3 0,0-2 0,0 2 0,7-3 0,-2-4 0,15 0 0,-6 0 0,7-3 0,-4 2 0,4-3 0,-3 0 0,8 0 0,-12 0 0,7-4 0,-13-4 0,4-1 0,-4-7 0,-3 4 0,2-5 0,-3 4 0,1-7 0,-2 6 0,-3-8 0,0 1 0,0 3 0,0-4 0,0 6 0,0-1 0,0 0 0,-3 5 0,-1 0 0,-4 5 0,0 2 0,1 2 0,-1 3 0,0 0 0,-3 0 0,2 0 0,-3 0 0,5 0 0,-1 7 0,0 3 0,-1 11 0,4 7 0,-3 1 0,7 15 0,-8-8 0,8 10 0,-3-7 0,4 1 0,0 0 0,0 0 0,0-11 0,0 3 0,0-14 0,0-1 0,0-1 0,3-8 0,10 4 0,1-7 0,24-1 0,-17-4 0,17 0 0,-15 0 0,0 0 0,3-8 0,-8 2 0,-4-3 0,-7 5 0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45.0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 24575,'0'11'0,"0"-3"0,0 16 0,5 3 0,0-8 0,0 18 0,6-17 0,-6 6 0,4-9 0,-2 0 0,-3-5 0,1 0 0,-2-5 0,-3 1 0,0-1 0,0 1 0,0-1 0,0 1 0,0-1 0,0 1 0,0-1 0,0 1 0,0-1 0,0 0 0,0 1 0,4-1 0,-4 1 0,7-1 0,-6 1 0,2-1 0,-3 1 0,0-1 0,4-3 0,0 0 0,3-4 0,0 0 0,1-13 0,0 3 0,1-16 0,0-3 0,0 1 0,1-5 0,-1 0 0,0 4 0,1-10 0,4 10 0,-4 1 0,2 7 0,0 4 0,-2 0 0,1 5 0,-3 0 0,0 8 0,-1-3 0,1 6 0,-1-2 0,0 3 0,1 0 0,-1 0 0,1 0 0,-1 0 0,-3 7 0,3-2 0,-6 16 0,5-12 0,-5 12 0,2-9 0,-3 1 0,0-5 0,0-5 0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45.8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94 24575,'0'11'0,"0"6"0,0 5 0,0 6 0,0 5 0,0-5 0,0 0 0,0-6 0,0-6 0,0-3 0,0-1 0,0-5 0,0-6 0,0-6 0,0-12 0,0-6 0,0-5 0,0-5 0,5 5 0,0-5 0,4 5 0,0 1 0,3 4 0,-2 1 0,6 6 0,-8 3 0,8 1 0,-7 4 0,6 4 0,-6 0 0,2 1 0,-3 2 0,-1-2 0,1 3 0,-1 0 0,1 0 0,-1 0 0,-3 0 0,0 0 0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47.5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1 193 24575,'0'14'0,"0"2"0,0 11 0,0-3 0,0 8 0,0-4 0,0-1 0,0 1 0,0 4 0,0-8 0,0 3 0,0-5 0,0-5 0,0 1 0,0 2 0,0-10 0,3 6 0,1-12 0,4 3 0,8-2 0,-6 2 0,10-2 0,-7 2 0,4-2 0,-1 0 0,1-2 0,0-3 0,-5 0 0,4 0 0,-8 0 0,4 0 0,-1 0 0,-2-7 0,3-2 0,-3-8 0,-1-5 0,-3 4 0,3-8 0,-7 3 0,3 1 0,-4-10 0,0 8 0,0-9 0,0 1 0,-4 3 0,-10-22 0,-1 19 0,-8-13 0,4 18 0,2 4 0,3 6 0,-1 5 0,2 4 0,0 0 0,2 3 0,-1 2 0,3 3 0,-2 0 0,3 0 0,1 3 0,-2 10 0,5 1 0,0 12 0,4-4 0,0 6 0,0-1 0,0 6 0,0-9 0,0 3 0,0-10 0,0-1 0,3-3 0,2-2 0,2-6 0,1-2 0,-1-3 0,1 0 0,3 0 0,2-8 0,3-1 0,1-8 0,0-4 0,5 2 0,-3 1 0,2 2 0,-4 6 0,-5-2 0,4 8 0,-8 0 0,8 4 0,-7 0 0,2 0 0,-3 0 0,-1 0 0,1 0 0,-1 0 0,1 0 0,-1 4 0,1 4 0,-4 4 0,4 10 0,-3 1 0,0-1 0,3 4 0,-3-8 0,0 3 0,2-4 0,-6-1 0,3-4 0,-4-1 0,0-10 0,0-6 0,0-12 0,0-11 0,0-1 0,0-9 0,0 4 0,0-6 0,0 0 0,0 0 0,0 0 0,0 6 0,0 1 0,0 10 0,4 2 0,0 8 0,4 1 0,0 8 0,3 1 0,2 3 0,-1 0 0,4 0 0,-4 0 0,1 0 0,-1 3 0,-5 1 0,1 4 0,2 2 0,-5-1 0,2 2 0,-7-7 0,0-1 0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48.8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166 33 24575,'0'-17'0,"-3"5"0,-6 9 0,1 3 0,-8 0 0,4 0 0,-10 0 0,4 0 0,-3 0 0,8 0 0,-3 4 0,7-3 0,-2 2 0,7 1 0,0-1 0,4 5 0,3-4 0,10-1 0,6 1 0,8-3 0,6 7 0,-5-3 0,11 5 0,-11-1 0,1 4 0,-8 0 0,-8 4 0,-1 0 0,-4-1 0,-3 1 0,-2 4 0,-3-3 0,0 3 0,0-4 0,0 4 0,-12-2 0,2-1 0,-17-1 0,9-8 0,-8 4 0,8-8 0,-3-1 0,4-4 0,4 0 0,-3 0 0,8 0 0,-4 0 0,4 0 0,1-3 0,-1-1 0,4-4 0,1 1 0,3 0 0,0-1 0,0 1 0,0-5 0,3 3 0,2-6 0,-1 9 0,0-1 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50.3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22 24575,'-4'3'0,"1"5"0,3 15 0,0 1 0,0 9 0,0 0 0,0 1 0,0 0 0,0-6 0,0-2 0,0-8 0,0 3 0,0 1 0,0-8 0,0 2 0,0-9 0,6-3 0,-4-8 0,12-6 0,-8-17 0,7-2 0,-3-17 0,0 5 0,0-5 0,0 12 0,-1 1 0,0 5 0,0 5 0,-4 2 0,-1 8 0,-1 2 0,-2 9 0,6 12 0,-6 8 0,3 15 0,1 7 0,1 7 0,0 1 0,3 4 0,-3-5 0,0 7 0,4-6 0,-5 3 0,1-9 0,-1-2 0,-5-8 0,0-4 0,0-6 0,0 5 0,0-10 0,0 5 0,0-5 0,0-1 0,-8 1 0,3-5 0,-11 0 0,7-7 0,-6-2 0,2-3 0,0 0 0,2 0 0,3 0 0,0-7 0,0-7 0,3-4 0,1-8 0,4 3 0,0-4 0,0-1 0,0-5 0,0 4 0,0-9 0,9 4 0,2-6 0,14-1 0,-4 1 0,4 4 0,-1 2 0,-5 6 0,4 4 0,-6 3 0,5 7 0,-5 2 0,5 3 0,-10 5 0,4 0 0,-8 4 0,8 0 0,-7 0 0,2 0 0,-3 0 0,0 8 0,0 6 0,-3 3 0,3 9 0,-7-8 0,3 3 0,-4-4 0,0-5 0,0 0 0,0-5 0,0-30 0,4 2 0,1-28 0,5 9 0,0 0 0,0 6 0,-1-4 0,4 14 0,0-2 0,4 13 0,0 0 0,-5 9 0,4 0 0,-8 4 0,8 0 0,-8 0 0,8 0 0,-3 12 0,1 9 0,3 8 0,-6 9 0,6-9 0,-6 3 0,5-9 0,-6-2 0,2-8 0,-5-1 0,1-5 0,-4 1 0,-1-4 0,-3-1 0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51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1 24575,'-14'4'0,"3"-2"0,11 21 0,0-10 0,0 13 0,0-12 0,0 6 0,0-3 0,0-3 0,0 6 0,0-11 0,0 6 0,0-6 0,0 11 0,0-10 0,0 6 0,0-9 0,0 5 0,0-3 0,0 2 0,0-3 0,3 3 0,6-2 0,3 3 0,4-4 0,-4-1 0,4-2 0,-8 2 0,4-7 0,-5 4 0,1-4 0,-1 0 0,1 0 0,-4 0 0,-1 0 0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52.8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139 637 24575,'-4'-3'0,"0"-1"0,4-3 0,0-1 0,0 0 0,-3 1 0,-1 3 0,-3 1 0,-1 3 0,1 0 0,-1 0 0,-2 0 0,2 0 0,-6 0 0,9 3 0,-1 1 0,6 3 0,-4 1 0,0-1 0,0 1 0,-3-1 0,3-3 0,-3 2 0,0-5 0,0 5 0,3-2 0,1 3 0,3 0 0,0 5 0,0-4 0,0 8 0,0-4 0,0 5 0,0-1 0,0-3 0,3-1 0,2-5 0,2 1 0,1-4 0,-1-1 0,0-3 0,5 0 0,-3 0 0,2-3 0,1-10 0,-2-12 0,4-9 0,-4-6 0,0-6 0,-4-1 0,4-30 0,-8 10 0,3-27 0,-5 36 0,0-16 0,0 25 0,0-6 0,0 9 0,0 16 0,0 3 0,0 15 0,0 10 0,-4 17 0,3 20 0,-4 20 0,5 7 0,0-6 0,0 10 0,0-9 0,0 5 0,0-1 0,0-7 0,0-7 0,5-1 0,0-11 0,4-7 0,3-7 0,-3-9 0,7 0 0,-8-4 0,8 0 0,-8 0 0,4 0 0,-4-4 0,-1-1 0,1-3 0,-4 0 0,-1 0 0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53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0 249 24575,'0'-7'0,"0"-4"0,0 2 0,0-6 0,0 2 0,0-9 0,0 9 0,0-13 0,0 12 0,0-7 0,0 8 0,0-3 0,0 4 0,4-1 0,4 1 0,1 4 0,6 0 0,-6 0 0,2 4 0,1 0 0,-4 4 0,8 0 0,-7 0 0,2 0 0,1 0 0,-4 0 0,4 0 0,-5 4 0,1 4 0,0 4 0,0 5 0,1 4 0,-1-3 0,1 3 0,-4-8 0,2 3 0,-6-8 0,3 4 0,-4-5 0,3-3 0,-2 3 0,2-6 0,-3 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13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91 103 24575,'0'17'0,"0"0"0,0 30 0,0-4 0,0-4 0,0 10 0,0-9 0,0 4 0,0-12 0,0 0 0,0-6 0,0-8 0,0 1 0,0-8 0,0 1 0,0-8 0,0-13 0,0-9 0,0-13 0,0-8 0,0-6 0,0-7 0,0-6 0,0 5 0,0 1 0,0 8 0,0 11 0,4 1 0,1 11 0,-1 0 0,3 9 0,-6 1 0,2 4 0,0-1 0,1 4 0,3 1 0,0 3 0,-1 3 0,1 1 0,4 7 0,1-2 0,4 6 0,0-6 0,5 2 0,-4 1 0,8-2 0,-4 1 0,1-2 0,3-1 0,-3 1 0,-1-1 0,0 1 0,-5-1 0,0-1 0,-4 1 0,-1 3 0,-3 2 0,-4 2 0,0 1 0,-4 5 0,0 0 0,0 5 0,0 1 0,0-1 0,-4 0 0,-5 0 0,0-4 0,-8 2 0,8-7 0,-11 4 0,6 0 0,-7-7 0,0 6 0,-1-6 0,-4-1 0,4 0 0,-3-5 0,-9 4 0,10-6 0,-8 2 0,16-8 0,-1 0 0,1 0 0,0 0 0,4 0 0,-3 0 0,7 0 0,-3 0 0,3 0 0,1 0 0,0 0 0,0 0 0,0 0 0,0 0 0,3-6 0,1-3 0,3-11 0,0 10 0,0-1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54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0 424 24575,'0'-16'0,"0"25"0,0 16 0,0 15 0,0-9 0,0-3 0,0 14 0,0-13 0,0 20 0,0-15 0,0 16 0,0-11 0,0 10 0,0-4 0,0 6 0,0-6 0,0 5 0,5-11 0,-1 0 0,2-8 0,1-5 0,-6-4 0,3-5 0,-1-6 0,-2-4 0,2 0 0,-3 0 0,0-29 0,0 2 0,0-39 0,0 18 0,0-37 0,0 33 0,0-34 0,0 2 0,0 17 0,0-27 0,0 33 0,0-6 0,0 2 0,0 18 0,0 2 0,0 12 0,0 4 0,0 6 0,0 5 0,0 3 0,-3 1 0,2 0 0,-2 0 0,3 0 0,0-1 0,0 1 0,0 0 0,0 0 0,0-1 0,0 1 0,0 0 0,0-4 0,0 3 0,0-7 0,0 3 0,0-4 0,0 0 0,0-5 0,0 4 0,0-8 0,0 8 0,0-8 0,0 11 0,0-5 0,0 11 0,0-4 0,0 5 0,0 3 0,0 1 0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54.5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24575,'0'7'0,"4"9"0,1-2 0,4 12 0,-1-3 0,1-1 0,0 4 0,-1-12 0,-3 6 0,-2-7 0,-3 3 0,0-4 0,0-11 0,0-6 0,0-16 0,0 3 0,0-8 0,0 8 0,4-8 0,1 8 0,7-3 0,1 4 0,4 4 0,-1 1 0,-3 4 0,3 3 0,-8 2 0,8 3 0,-8 0 0,4 0 0,-8 0 0,-1 0 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57.8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26 504 24575,'-8'3'0,"2"5"0,6 0 0,0 8 0,0-3 0,0 3 0,0 1 0,0-5 0,0 4 0,0-7 0,0 6 0,0-6 0,0 2 0,0 0 0,0 1 0,6 0 0,-1-5 0,10-4 0,-2-3 0,3 0 0,-3 0 0,3 0 0,-8-7 0,9-7 0,-4-4 0,1-14 0,2 13 0,-5-13 0,1 9 0,-3-4 0,0 0 0,0-1 0,0 1 0,-4 4 0,0-3 0,-5 8 0,0-8 0,0 8 0,0-4 0,0 6 0,-4-1 0,-1 0 0,-7 4 0,3-3 0,-7 7 0,3 1 0,-4 0 0,0 7 0,0-3 0,1 4 0,-1 0 0,0 0 0,1 0 0,3 4 0,1 0 0,4 7 0,1-2 0,-2 7 0,5-4 0,0 5 0,4-1 0,0 1 0,0 0 0,0 3 0,0-7 0,0 2 0,0-8 0,0 1 0,0-1 0,4 1 0,0-4 0,7-1 0,-2-3 0,7 0 0,-8 0 0,8 0 0,-8 0 0,4 0 0,-5 0 0,5 0 0,-4 0 0,4-3 0,-4-1 0,-1-4 0,1-4 0,-1 4 0,1-4 0,0 1 0,-4-2 0,0-4 0,-4-10 0,0 8 0,3-1 0,-2 19 0,2 6 0,-3 5 0,0-2 0,3-7 0,1-6 0,0-13 0,4-4 0,-3-5 0,4 0 0,0-1 0,0 1 0,0-1 0,0 5 0,0 2 0,3 4 0,-3 4 0,2 2 0,-3 6 0,-1-1 0,1 5 0,-1-3 0,1 4 0,-1 0 0,1 0 0,-1 0 0,0 4 0,-3 8 0,3 7 0,-5 8 0,2 6 0,0-4 0,-3 9 0,7-4 0,-7 1 0,4-7 0,-5-7 0,3-4 0,-2-5 0,3 0 0,-4-5 0,0 1 0,3 0 0,-2-1 0,2 0 0,-3 0 0,0 0 0,0 1 0,4 3 0,-3-2 0,3 6 0,-4-2 0,0-1 0,0 4 0,0-7 0,0 2 0,0-3 0,0-1 0,0 1 0,0-1 0,0 1 0,0-1 0,0 0 0,0-9 0,0-4 0,0-20 0,0-3 0,0-11 0,0 0 0,0-6 0,4 5 0,2-5 0,3 11 0,1 2 0,-2 11 0,1 0 0,-1 9 0,0 2 0,-1 3 0,1 4 0,-1-3 0,1 6 0,-1-2 0,1 3 0,-1 3 0,-3 10 0,3 5 0,-6 10 0,3 5 0,1 1 0,-4 0 0,7 5 0,-2-11 0,3 5 0,-4-10 0,-1-2 0,0-8 0,-4-2 0,4-3 0,-4-1 0,0 1 0,0-10 0,0-9 0,0-5 0,0-11 0,4 5 0,-3-11 0,7-2 0,-3 1 0,5-5 0,-5 11 0,4-5 0,-4 10 0,3 1 0,1 6 0,-1 3 0,-4 1 0,3 8 0,-3 1 0,3 3 0,0 0 0,0 0 0,1 0 0,-1 3 0,-3 5 0,3 5 0,-2 8 0,4 2 0,0 4 0,0-4 0,0 3 0,-1-8 0,1 8 0,0-8 0,-1-1 0,0-6 0,-4-3 0,-1-1 0,-3-2 0,0-2 0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59.2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0 257 24575,'0'7'0,"0"0"0,0 0 0,0 0 0,0 0 0,0 0 0,0 0 0,3-3 0,1-1 0,4-3 0,-1 0 0,1 0 0,3 0 0,-2 0 0,2 0 0,1 0 0,0-7 0,1-2 0,-1-8 0,-3-5 0,-1 0 0,1-1 0,0-3 0,0 3 0,-4 0 0,-1-3 0,-4 8 0,0-3 0,0-1 0,0 9 0,0-8 0,-3 13 0,-2 0 0,-6 4 0,2 4 0,-6 0 0,6 0 0,-7 0 0,8 0 0,-4 3 0,4 6 0,0 8 0,-1 6 0,4 4 0,-3 0 0,7 6 0,-8 1 0,8 6 0,-3 0 0,4 6 0,0-5 0,0 23 0,0-20 0,0 13 0,0-23 0,0 5 0,4-11 0,0 0 0,9-6 0,0-5 0,0-1 0,2-3 0,-2 3 0,4-7 0,4-1 0,-3-4 0,3-4 0,1 0 0,0 0 0,1 0 0,3-4 0,-8-4 0,8-7 0,-8-1 0,3-2 0,-8 5 0,-1-2 0,3 2 0,-9 1 0,8 0 0,-13 5 0,2-1 0,-3 1 0,0-1 0,0 1 0,0 3 0,0 1 0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6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63 447 24575,'0'5'0,"0"1"0,0 23 0,0 0 0,0 17 0,0-5 0,0 5 0,0-7 0,0-4 0,0-8 0,0-9 0,0-7 0,0-3 0,0-1 0,0-6 0,0-10 0,0-10 0,0-14 0,-4-1 0,-2 0 0,-4-11 0,5 3 0,-5-12 0,9 0 0,-13 0 0,11 7 0,-6 1 0,9 7 0,0 5 0,0 1 0,0 5 0,0 6 0,0 0 0,0 5 0,0 1 0,0-1 0,3 4 0,5 1 0,5 4 0,3-4 0,6 3 0,0-4 0,5 4 0,6 4 0,1-3 0,12 6 0,-10-2 0,8 4 0,-10 0 0,0 0 0,-1 0 0,-6 0 0,-9 0 0,3 4 0,-13 4 0,5 5 0,-9 4 0,0 4 0,-4-3 0,0 13 0,-4-7 0,-5 9 0,-12 1 0,-3-4 0,-8 11 0,-4-9 0,3 4 0,-1-10 0,0-2 0,0-10 0,0 0 0,1-4 0,6-5 0,-1-1 0,1-4 0,4 0 0,6 0 0,1 0 0,7 0 0,1-3 0,5-2 0,3-2 0,0 0 0,0 2 0,0 2 0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6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24575,'5'4'0,"6"-1"0,19-3 0,11 0 0,13 0 0,8 0 0,8 0 0,7 0 0,0 0 0,9 0-879,8 0 879,-40 0 0,-2 0 0,27 0 0,20 0 0,-25 0 0,7 0-284,3 0 284,-15 0 0,-13 0 0,3 0 0,-18 0 0,-1 0 866,-7 0-866,-5 0 297,-6 0-297,0 0 0,-10 0 0,0 0 0,-5 0 0,1 0 0,-4-3 0,-1 2 0,-3-2 0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8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24575,'0'32'0,"0"-3"0,0 30 0,0-16 0,0 10 0,0-1 0,0 5 0,0 5 0,0-1 0,0-1 0,0-10 0,0 2 0,5-12 0,0 0 0,5-11 0,-5 3 0,2-19 0,-6 8 0,2-13 0,-3 4 0,3-8 0,-2 3 0,2-6 0,-3 2 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8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24575,'11'0'0,"6"0"0,6 0 0,4 0 0,6 0 0,-9 0 0,8 0 0,-15 0 0,1 0 0,-3 0 0,-10 0 0,1 0 0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0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24575,'4'-1'0,"0"10"0,-4 10 0,0 3 0,0 4 0,0-3 0,0 10 0,0-5 0,0 11 0,0-10 0,0 9 0,0 2 0,0-4 0,0 8 0,0-15 0,0 16 0,4-15 0,-3 15 0,3-21 0,-4 7 0,0-13 0,0 4 0,0-6 0,0-3 0,0-2 0,0-3 0,0-1 0,0-6 0,0-6 0,0-17 0,0-8 0,0-10 0,-4 6 0,3-5 0,-4 5 0,5-1 0,0 2 0,0 6 0,0-1 0,0 1 0,0 4 0,0 2 0,0-1 0,0 4 0,0 1 0,0 1 0,4 3 0,0 1 0,4-4 0,0 3 0,0 1 0,1-4 0,2 7 0,-2-3 0,3 4 0,-5 1 0,1-1 0,-1 4 0,1 0 0,-1 4 0,1 0 0,-1 0 0,1 0 0,0 0 0,-1 0 0,1 0 0,-1 0 0,1 0 0,-1 0 0,1 4 0,-1 0 0,-3 7 0,3-2 0,-6 6 0,5-6 0,-5 6 0,3-6 0,-4 2 0,0-3 0,0 7 0,0-6 0,0 6 0,0-7 0,0 3 0,-4-2 0,0 2 0,-8-3 0,4 0 0,-8 0 0,7 0 0,-7 0 0,8-4 0,-8 0 0,7-4 0,-2 0 0,3 0 0,1 0 0,3 0 0,0 0 0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1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24575,'3'0'0,"2"0"0,7 0 0,4 0 0,-4 0 0,1 0 0,7 0 0,-6 0 0,12 0 0,-8 0 0,3 8 0,1 2 0,-5 6 0,1-2 0,-3 1 0,-2-2 0,0 3 0,-1 1 0,-4 0 0,0-1 0,1 1 0,-1 0 0,0-1 0,1 1 0,-5-1 0,0 6 0,-4-5 0,0 10 0,0-5 0,0 6 0,0-6 0,0 4 0,0-3 0,0 4 0,-4-4 0,-1 3 0,-8-3 0,3 4 0,-7-5 0,7 5 0,-6-13 0,7 9 0,-3-13 0,7 5 0,2-7 0,-1-1 0,0-3 0,-3 0 0,3-4 0,1 0 0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2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5 24575,'-3'-4'0,"-5"5"0,-1 7 0,-3 10 0,3 4 0,-4 1 0,4-2 0,0 6 0,2-8 0,6 8 0,-3-10 0,4-1 0,0 5 0,0-3 0,0 4 0,0-6 0,0 6 0,0-5 0,0 5 0,0-6 0,0 5 0,0-3 0,0 3 0,0-4 0,0 0 0,0-1 0,4 1 0,1 0 0,-1 4 0,4-3 0,-4 3 0,4-4 0,1-1 0,-5 1 0,3-4 0,-2 2 0,3-2 0,0 4 0,4-4 0,1 2 0,4-6 0,4 8 0,-3-8 0,4 4 0,-1-4 0,-3-1 0,3 1 0,-8-1 0,-2 0 0,-3-4 0,-1-1 0,1 1 0,-1-4 0,-2 4 0,-2-4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55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1 217 24575,'0'-7'0,"0"-4"0,0-5 0,0-1 0,4-9 0,9 4 0,1 0 0,13-5 0,-5 4 0,1 4 0,3 1 0,-9 14 0,0 0 0,-2 4 0,-7 0 0,7 0 0,-3 0 0,0 7 0,0 6 0,0 9 0,1 4 0,1 0 0,-2-5 0,-4 0 0,0-5 0,0-4 0,3-1 0,-3-7 0,7 0 0,-3-4 0,4 0 0,0-4 0,4-5 0,3-9 0,-2 0 0,7-9 0,-11 9 0,0 1 0,-2 5 0,-6 5 0,2-1 0,-7 1 0,-1 3 0,-3 1 0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4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24575,'16'0'0,"-6"0"0,10 0 0,-8 0 0,1 0 0,7 0 0,-10 0 0,11 0 0,-9 0 0,4 0 0,-4 0 0,-1 0 0,-3 0 0,-1 0 0,1 0 0,-4 3 0,-1 1 0,-3 3 0,0 5 0,0-4 0,0 8 0,0-8 0,0 8 0,0-7 0,0 6 0,-3-6 0,-1 2 0,-4 1 0,0-4 0,0 4 0,0 0 0,0-4 0,0 4 0,4-5 0,-3 1 0,3-1 0,-3 1 0,-1-4 0,4 2 0,-2-5 0,2 6 0,-4-7 0,4 7 0,-3-6 0,6 5 0,-5-5 0,5 6 0,-6-6 0,6 5 0,-2-8 0,3-3 0,3-7 0,6-5 0,0 1 0,7 3 0,-3-3 0,-1 3 0,4 0 0,-7 1 0,6 4 0,-6 0 0,3 3 0,-5-1 0,5 5 0,-4-3 0,4 4 0,-1 0 0,-2 0 0,2 0 0,-3 0 0,-1 0 0,1 0 0,-1 0 0,1 0 0,-1 4 0,-2 0 0,1 3 0,-5 5 0,2 0 0,-3 5 0,0-4 0,0 2 0,0-2 0,0 0 0,0 2 0,0-6 0,0 2 0,0-3 0,0 3 0,0-2 0,-3 2 0,-2 1 0,-2-4 0,-2 8 0,2-8 0,-1 4 0,0-5 0,1 1 0,-1-1 0,4 1 0,-3-4 0,3 3 0,-4-7 0,1 7 0,0-6 0,0 5 0,-1-5 0,5 2 0,-1-3 0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8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24575,'0'15'0,"0"10"0,0 4 0,0 5 0,0 11 0,0 11 0,0-5 0,0 23 0,0-25 0,0 19 0,0-13 0,0 5 0,0-13 0,0-1 0,0-6 0,0-10 0,0-3 0,0-11 0,0-3 0,0-2 0,0-3 0,0-13 0,0-7 0,0-12 0,0-9 0,0-7 0,0-2 0,0-4 0,0 7 0,0 4 0,0 3 0,0 4 0,0 1 0,0-1 0,0 5 0,0 2 0,4 4 0,0 0 0,1 1 0,2-1 0,-2 4 0,-1-2 0,3 2 0,-3 0 0,1 2 0,2 3 0,-3 1 0,0-1 0,3 0 0,-3 1 0,3-1 0,1 0 0,0-3 0,-1 2 0,1-3 0,-1 5 0,5-1 0,-4 0 0,8 0 0,-8 0 0,7 0 0,-2 4 0,-1 1 0,-1 3 0,-3 0 0,3 0 0,-2 0 0,2 0 0,-3 0 0,3 0 0,-2 0 0,2 0 0,-3 3 0,-1 1 0,-3 4 0,0 3 0,-4-2 0,0 6 0,0-2 0,0 3 0,0 1 0,0 0 0,-8-1 0,-1-3 0,-8 3 0,1-3 0,-1-1 0,0 0 0,1-3 0,3-1 0,-3 0 0,4 0 0,-8 0 0,6-4 0,-5-1 0,10-3 0,-6 0 0,6 0 0,-2 0 0,3 0 0,0-3 0,1 2 0,2-6 0,2 3 0,3 0 0,0 1 0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9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1 24575,'-20'20'0,"-6"13"0,1-2 0,-1 8 0,2-5 0,0 6 0,-3 3 0,0 9 0,1-9 0,5 9 0,1-11 0,3 5 0,3-7 0,4-4 0,5 9 0,1-14 0,4 9 0,0-6 0,0-4 0,0 3 0,0 1 0,7-9 0,3 8 0,19-8 0,-4 0 0,16 7 0,-7-11 0,-2 9 0,0-13 0,-9 5 0,4-11 0,-4 3 0,-2-5 0,-8 0 0,-2 0 0,-3 0 0,-1-4 0,1-1 0,-1-3 0,-3 0 0,-1 0 0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0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24575,'4'-1'0,"0"10"0,-4 5 0,0 12 0,0-3 0,0 4 0,0 6 0,0-5 0,0 11 0,0-10 0,0 15 0,0-13 0,0 8 0,0-6 0,0-5 0,0 5 0,0-11 0,0-1 0,0-8 0,0-1 0,0-5 0,0 1 0,0-1 0,0-3 0,0 0 0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0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24575,'15'0'0,"5"0"0,3 0 0,-1 0 0,4 0 0,-8 0 0,4 0 0,-6 0 0,-3 0 0,-2 0 0,-7 0 0,-1 0 0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1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3 254 24575,'4'6'0,"-1"3"0,-3 11 0,0-2 0,0 3 0,0 1 0,0 6 0,0 0 0,0 5 0,0 0 0,0-5 0,0 11 0,0-11 0,0 0 0,0-6 0,0-10 0,0-1 0,0-3 0,0-26 0,-4-2 0,3-30 0,-4 9 0,5-11 0,0 4 0,0 1 0,0-6 0,0 12 0,0-5 0,4 11 0,1 2 0,5 6 0,-2 4 0,1 2 0,3 4 0,1 4 0,0-3 0,2 7 0,-2-3 0,0 4 0,2 3 0,3-2 0,-5 6 0,8-3 0,-9 4 0,5 0 0,0 0 0,-5 0 0,0 0 0,-5 0 0,1 3 0,0 10 0,-3 1 0,-1 7 0,-4-4 0,0 4 0,0-3 0,0 8 0,0-9 0,-5 10 0,1-10 0,-9 1 0,-7 1 0,-3-8 0,-3 5 0,1-8 0,7-3 0,-4-1 0,5-4 0,1 0 0,3 0 0,1 0 0,8 0 0,1 0 0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2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8 24575,'3'-4'0,"5"0"0,0 4 0,7 8 0,-5 11 0,2 0 0,2 13 0,-9-4 0,8 1 0,-8 9 0,5-3 0,0 4 0,-1-4 0,-4 3 0,-1-9 0,-4 3 0,0-4 0,0 4 0,0-3 0,0 10 0,-4-11 0,-5 5 0,-6 0 0,-3-4 0,-2 9 0,2-14 0,-1 8 0,6-14 0,-4 3 0,8-4 0,-3-1 0,4-3 0,0-2 0,4-3 0,0-1 0,1 1 0,2-4 0,-2 0 0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3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24575,'7'0'0,"4"0"0,2 0 0,3 0 0,-3 0 0,2 0 0,-2 0 0,0 0 0,-2 0 0,-4 0 0,1 0 0,-4 3 0,-1 5 0,-3 9 0,-8 6 0,2-1 0,-11 4 0,7-8 0,-3 4 0,5-10 0,0 0 0,1-5 0,3 1 0,0-1 0,1-3 0,2 3 0,-2-3 0,3 3 0,3-3 0,5-1 0,4-3 0,9 0 0,2 0 0,4 0 0,-4 0 0,3 0 0,-8 0 0,3 0 0,-8 0 0,2 0 0,-6 0 0,2 0 0,-3 0 0,-1 0 0,0 0 0,-3 0 0,-1 0 0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8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28 356 24575,'0'20'0,"0"1"0,0 2 0,0 3 0,0-3 0,0 10 0,0-5 0,0 0 0,0 4 0,0-13 0,0 8 0,0-10 0,0-5 0,0 0 0,0-5 0,-3-6 0,2-11 0,-7-13 0,7-6 0,-8-10 0,8-16 0,-3 15 0,4-25 0,0 24 0,0-7 0,0-3 0,0 15 0,0-9 0,0 16 0,0 1 0,3 7 0,2 4 0,3 0 0,1 0 0,-1 5 0,3-4 0,2 7 0,0-3 0,2 4 0,-2 0 0,4 3 0,-1 1 0,1 4 0,4 0 0,-3 0 0,3 0 0,-8 0 0,3 0 0,-8 0 0,4 4 0,-5 0 0,1 7 0,-4-2 0,0 7 0,-4 4 0,0-6 0,0 9 0,0-11 0,-4 5 0,-4 0 0,-5-4 0,-4 2 0,0-5 0,0 2 0,1-4 0,3 0 0,-3 0 0,8-4 0,-4 0 0,4-4 0,1 0 0,3-6 0,1 4 0,3-4 0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9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2 24575,'-9'-1'0,"-2"16"0,-8 0 0,-6 29 0,-1-12 0,8 9 0,-5-1 0,11 0 0,-4 8 0,1-1 0,9 6 0,1-12 0,5 5 0,0 7 0,0-10 0,0 10 0,0-19 0,0 11 0,5-9 0,10 11 0,6-11 0,11 6 0,-3-16 0,1 3 0,-3-11 0,0-4 0,-8-1 0,1-5 0,-7-4 0,-1 0 0,0-4 0,-5 0 0,-3 0 0,0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56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0 343 24575,'0'-19'0,"0"-2"0,0-5 0,0-5 0,8 3 0,8-10 0,2 15 0,9-5 0,-9 7 0,7 11 0,-12-2 0,7 12 0,-8 0 0,-1 0 0,1 0 0,-5 10 0,1 10 0,-3 11 0,-1 7 0,-4 5 0,4 2 0,2 6 0,4 0 0,0-11 0,-1 2 0,3-19 0,1 3 0,3-14 0,4 0 0,2-8 0,-1 0 0,10-4 0,-9-8 0,12-12 0,-1-6 0,-2-13 0,9 2 0,-8-4 0,3 0 0,-4 0 0,0 0 0,-6 6 0,-1-3 0,-7 11 0,-3 0 0,2 2 0,-7 12 0,3-7 0,-8 12 0,0-7 0,-4 6 0,0-6 0,0 10 0,0-2 0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0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24575,'0'4'0,"0"2"0,0 15 0,0 7 0,0 1 0,0 9 0,0 3 0,0 0 0,0 5 0,0 0 0,0-10 0,0 9 0,0-21 0,0 7 0,0-17 0,0 2 0,0-8 0,0-4 0,0-1 0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0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24575,'10'0'0,"2"0"0,4 0 0,10 0 0,-6 0 0,17 0 0,-8 0 0,6 0 0,-3 0 0,-4 0 0,-6 0 0,0 0 0,-10 0 0,0 0 0,-8 0 0,-1 0 0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1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23 181 24575,'4'2'0,"-1"8"0,-3 3 0,0 12 0,0-7 0,0 15 0,0 1 0,0 1 0,0 3 0,0-9 0,0 9 0,0-3 0,0 4 0,0-4 0,0-3 0,0-9 0,0 3 0,0-12 0,0 2 0,0-9 0,0 0 0,0-9 0,-4-8 0,-2-17 0,-3-7 0,3-12 0,2 5 0,4-12 0,0 6 0,0-1 0,0 2 0,0 6 0,0 0 0,0 6 0,0 6 0,0 1 0,4 5 0,0-1 0,9 2 0,0 4 0,3 4 0,1-3 0,0 7 0,-1-7 0,1 6 0,0 2 0,-5 1 0,4 6 0,-4-2 0,1 3 0,3 0 0,-8 0 0,4 0 0,-5 0 0,1 3 0,0 5 0,-4 5 0,0 8 0,-4 2 0,0-1 0,0 4 0,0-8 0,-5 8 0,-3 0 0,-5-7 0,-1 4 0,-1-14 0,2 7 0,0-7 0,-7-1 0,6-4 0,-8-4 0,9 0 0,-2 0 0,2 0 0,0 0 0,5 0 0,5 0 0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2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24575,'3'-4'0,"5"1"0,0 3 0,7 0 0,-7 0 0,4 3 0,-1 5 0,3 10 0,-1 4 0,0 1 0,-4 3 0,4 2 0,-7 1 0,12 9 0,-16-14 0,11 13 0,-11-18 0,2 13 0,-4-9 0,0 4 0,0-4 0,-5 8 0,0-7 0,-8 9 0,-2 0 0,0-4 0,-2-1 0,7-7 0,-2-8 0,5-2 0,2-3 0,2-1 0,0 1 0,-1-4 0,-1-1 0,2-3 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3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24575,'6'-5'0,"3"2"0,6 3 0,2 0 0,-1 0 0,1 0 0,0 0 0,-5 0 0,0 0 0,-5 0 0,0 0 0,-2 3 0,-2 10 0,-3 1 0,-4 12 0,3-3 0,-12 4 0,3 0 0,-8 1 0,4-6 0,1-1 0,5-8 0,4-1 0,-3-5 0,6 1 0,-6-1 0,6 1 0,1-4 0,4-1 0,7-3 0,2 0 0,8 0 0,2 0 0,4 0 0,0 0 0,0 0 0,1 0 0,-1 0 0,0 0 0,-4 0 0,-2 0 0,-8 0 0,-2 0 0,-3 0 0,-1 0 0,1 0 0,-4 0 0,-1 0 0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6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0 417 24575,'0'11'0,"0"1"0,0 18 0,0 3 0,0 1 0,0 6 0,0-6 0,0 5 0,0-15 0,0 3 0,0-15 0,0 0 0,0-5 0,0-6 0,0-16 0,0-16 0,0-10 0,0-6 0,0-21 0,0 21 0,0-35 0,0 25 0,0-5 0,0 1 0,5 13 0,0 8 0,4 7 0,0 10 0,0 2 0,-1 8 0,3 1 0,-2 4 0,6 0 0,-6 0 0,7 4 0,-4 0 0,5 4 0,-5 0 0,4 0 0,-3 0 0,-1 0 0,0 12 0,-3 3 0,0 13 0,0-1 0,-4-4 0,-1 3 0,-4-9 0,0 10 0,0-10 0,0 1 0,0-3 0,-3-6 0,-6 3 0,-3-4 0,-5 0 0,-4 1 0,7-5 0,-6 0 0,7-4 0,0 0 0,2 0 0,3 0 0,1 0 0,3 0 0,0 0 0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7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5 24575,'-7'-4'0,"-2"8"0,-3 10 0,-5 14 0,-1-4 0,1 14 0,-4-14 0,10 21 0,-7-9 0,6 10 0,-3 7 0,5-10 0,4 23 0,1-17 0,5 12 0,0-7 0,0 0 0,0-7 0,0 5 0,14-9 0,-1 2 0,18-2 0,-6-7 0,6 0 0,-1-7 0,-1-4 0,-5-2 0,2-9 0,-13-3 0,8-2 0,-13-1 0,4-4 0,-4 0 0,-4-4 0,-1 0 0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8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24575,'0'11'0,"0"1"0,0 37 0,0-17 0,0 20 0,0-12 0,0 8 0,0-1 0,0 6 0,0-18 0,0 0 0,0-14 0,0 1 0,0-5 0,0 0 0,0-10 0,0-4 0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8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24575,'15'0'0,"0"0"0,6 0 0,-4 0 0,15 0 0,-13 0 0,13 0 0,-4 0 0,1 0 0,-1 0 0,-2 0 0,-12 0 0,6 0 0,-11 0 0,2 0 0,-7 0 0,-1 0 0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9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1 159 24575,'9'-1'0,"-2"5"0,-7 9 0,0 14 0,0 2 0,0 5 0,0 5 0,0-5 0,0 6 0,0 5 0,0-9 0,0 3 0,0-11 0,0-1 0,0-9 0,0 2 0,0-11 0,0-7 0,0-13 0,0-16 0,-5-7 0,4-6 0,-4-6 0,5-2 0,0 1 0,0-5 0,0 10 0,0-4 0,0 12 0,0-5 0,4 15 0,1-7 0,3 17 0,5-7 0,-1 12 0,1-2 0,2 2 0,-2 1 0,3 4 0,1 0 0,0 4 0,-1 0 0,1 0 0,-4 0 0,2 0 0,-6 0 0,2 0 0,-3 3 0,-4 10 0,-1 1 0,-3 7 0,0-4 0,0 4 0,0-3 0,0 3 0,0-4 0,0-4 0,-3 2 0,-2-2 0,-3-1 0,-12 8 0,1-6 0,-6 3 0,3-5 0,6-3 0,-1-5 0,4 3 0,2-6 0,3 2 0,0-3 0,4 0 0,1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57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 24575,'-4'8'0,"1"78"0,3-20 0,0-12 0,0 2 0,0 29 0,0-28 0,0 24 0,0-8 0,0-23 0,0 20 0,0-29 0,0 17 0,0-7 0,0-6 0,0-11 0,0-4 0,0-13 0,0 4 0,0-9 0,-7 3 0,-2-3 0,-7 0 0,-10 0 0,15-7 0,-6-1 0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9:00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24575,'3'-4'0,"1"1"0,7 3 0,1 0 0,1 7 0,8 3 0,-7 7 0,8 5 0,-5-4 0,-3 8 0,-2-3 0,1 4 0,-7 0 0,7 1 0,-12-1 0,3 6 0,-4-9 0,0 19 0,0-12 0,0 10 0,0 3 0,-9-8 0,-2 10 0,-9-6 0,1-6 0,4-6 0,2-7 0,5-4 0,0-4 0,3-2 0,-2-3 0,6-1 0,-2 1 0,3-4 0,0-1 0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9:01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24575,'-7'0'0,"6"0"0,6 0 0,8 0 0,8 0 0,-3 0 0,4 0 0,-6 0 0,1 0 0,-1 0 0,-3 0 0,7 0 0,-10 0 0,3 3 0,-10 5 0,-3 4 0,0 10 0,-4 0 0,-10 7 0,-2-2 0,-8 2 0,7-7 0,3 0 0,2-5 0,4-5 0,0 0 0,4-5 0,3-3 0,14 0 0,6-4 0,8 0 0,0 0 0,0 0 0,6 0 0,-4-4 0,4 3 0,-11-4 0,0 5 0,-6-3 0,-3 2 0,-2-3 0,-3 4 0,-1 0 0,-2 0 0,-2 0 0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28 242 24575,'0'20'0,"0"6"0,0 8 0,0 6 0,0 0 0,0 0 0,0-1 0,0-4 0,0-7 0,0-7 0,0 0 0,0-7 0,0 2 0,0-8 0,0-1 0,0 0 0,0-7 0,-8-5 0,6-12 0,-5-11 0,7-6 0,-5-6 0,4 0 0,-3-6 0,4 4 0,0-4 0,0 0 0,0 10 0,0-8 0,0 15 0,0-4 0,4 6 0,1 4 0,3 1 0,0 10 0,4-4 0,-3 7 0,2-2 0,1 3 0,-3 0 0,6 3 0,-6-2 0,6 7 0,-2-4 0,3 4 0,-3 0 0,3 0 0,-4 0 0,1 0 0,2 0 0,-5 12 0,2-1 0,-4 10 0,-3-4 0,-1-1 0,-4 1 0,0 0 0,0-5 0,0 0 0,0-5 0,0 1 0,0-1 0,0 1 0,-8 0 0,-1 0 0,-12 0 0,-2 1 0,0-4 0,-3-1 0,8-4 0,4 0 0,6 0 0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1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24575,'12'0'0,"-4"0"0,7 0 0,-2 0 0,4 0 0,-5 0 0,4 0 0,-8 0 0,13 0 0,-12 0 0,8 0 0,-10 0 0,1 0 0,-1 0 0,-3 3 0,0 1 0,-4 3 0,0 0 0,0 5 0,0-3 0,0 2 0,0 1 0,-4-4 0,0 4 0,0-5 0,-3 1 0,6-1 0,-2 1 0,3-1 0,3-3 0,5-1 0,9-3 0,1 0 0,3 0 0,1 0 0,-5 0 0,10 0 0,-10 0 0,1 0 0,-3 0 0,-6 0 0,2 0 0,-3 0 0,-1-3 0,1-1 0,-4 0 0,-1 0 0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2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24575,'-11'0'0,"2"0"0,-6 7 0,1 7 0,-3 9 0,2 10 0,1 1 0,9 5 0,-4 1 0,8 0 0,-4 0 0,5-1 0,0 7 0,0-4 0,0-2 0,0 5 0,0-15 0,0 9 0,8-12 0,-1 6 0,15-3 0,-2-5 0,5 2 0,-4-13 0,1 4 0,-4-6 0,3-3 0,-4-1 0,0 0 0,-5-3 0,4-1 0,-8-4 0,1 0 0,-6 0 0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2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24575,'0'26'0,"0"-4"0,0 17 0,0-5 0,0 5 0,0 7 0,0 2 0,0-6 0,0-3 0,4-12 0,-3-4 0,7-2 0,-7-8 0,3-2 0,-4-3 0,0-4 0,0-1 0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3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24575,'6'-13'0,"8"2"0,3 11 0,9 0 0,2 0 0,1 0 0,4 0 0,-6 0 0,-4 0 0,3 0 0,-12 0 0,6 0 0,-12 0 0,4 0 0,-8 0 0,-1 0 0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4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13 383 24575,'4'6'0,"-1"8"0,-3 7 0,0-2 0,0 6 0,0-7 0,0 10 0,0-1 0,0-4 0,0-2 0,0 1 0,0-9 0,0 3 0,0-15 0,0-24 0,0 2 0,-9-25 0,7 5 0,-7 0 0,9-12 0,0 6 0,0-1 0,0 2 0,0 6 0,0 6 0,0 1 0,0 5 0,0 6 0,4 0 0,0 5 0,8 1 0,1 3 0,0-3 0,3 7 0,-3 0 0,-1 2 0,4 6 0,-8-2 0,4 3 0,0 0 0,-4 0 0,4 0 0,-5 3 0,1 1 0,-1 4 0,1 4 0,-4 5 0,0 1 0,-4 3 0,0 0 0,0-3 0,0 4 0,0-6 0,-4-3 0,0-2 0,-7-3 0,2 0 0,-7 0 0,8-4 0,-8 0 0,7-4 0,-2 0 0,3 0 0,1 0 0,-1 0 0,4 0 0,1 0 0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5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24575,'6'-4'0,"-1"1"0,10 3 0,-3 0 0,5 4 0,-1 0 0,1 8 0,0-2 0,0 10 0,5-5 0,-8 2 0,6 0 0,-11-5 0,3 5 0,-3 0 0,-1-1 0,0 1 0,-3 4 0,-1-3 0,-4 4 0,0-1 0,0 7 0,0 1 0,0 3 0,0-4 0,0-1 0,0-4 0,0 3 0,0-8 0,-4 3 0,-1 1 0,-4 0 0,0 1 0,-3-2 0,2-4 0,-2 4 0,4-7 0,-1 6 0,1-11 0,0 3 0,4-5 0,-3 0 0,3-2 0,-3-2 0,3-3 0,1 0 0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1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67 127 24575,'0'16'0,"0"7"0,0 11 0,0 12 0,0-10 0,0 9 0,0-5 0,0 8 0,0 5 0,0 1 0,0-6 0,0-2 0,0-7 0,0-5 0,0-1 0,0-14 0,0-3 0,0-9 0,0 1 0,0-7 0,-5-11 0,4-14 0,-8-17 0,3-13 0,0 4 0,-4-16 0,3 9 0,-4-5 0,5 1 0,1 13 0,5 2 0,0 12 0,0 1 0,0 6 0,0-1 0,0 1 0,3 4 0,6 5 0,4 3 0,3 5 0,6-2 0,-4 3 0,8 0 0,-8 4 0,8 1 0,-4 4 0,6 0 0,-6 0 0,0 0 0,-6 0 0,1 0 0,-4 0 0,-2 0 0,-7 3 0,0 1 0,-4 4 0,0-1 0,0 5 0,-8-3 0,-1 7 0,-8-4 0,0 5 0,1 0 0,-1-4 0,0 2 0,4-6 0,2 3 0,3-5 0,4-3 0,1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01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6758 210 24575,'0'2'0,"0"8"0,0 10 0,0 11 0,0 2 0,0 24 0,0-8 0,0 23 0,0-6 0,0 2 0,0 6 0,0 7 0,0 3-1013,0 8 1013,0-39 0,0 1 0,0-3 0,0 0 0,-1 4 0,2 1 0,1 1 0,1 0 0,1-1 0,0-1 0,-1-3 0,1-2-176,2 35 176,-6 3 0,5-18 0,-4 20 0,9-22 0,-9-3 0,4-15 0,-5-10 0,0-3 1003,3-11-1003,-2-5 186,3-5-186,-4-4 0,0-5 0,0 0 0,0 0 0,0 0 0,-6-3 0,-8-1 0,-12 1 0,-12-3 0,-15 3 0,-14-4 0,-17 0 0,35 3 0,-3 0-1034,-6-3 0,-5 1 1034,-28 6 0,-7 0-1070,32-5 0,0-2 1,-3 0 1069,-14 3 0,-3 0 0,0-1 0,-4-1 0,0-1 0,1-1 0,3 1 0,2 0 0,-3 0 0,-10 0 0,-3 0 0,0 0-1180,1 0 1,0 0 0,-1 0 1179,21 0 0,-1 0 0,0 0 0,-1 0 0,-3 0 0,-1 0 0,0 0 0,5 0 0,-6 0 0,5 0 0,-7 0 0,-7 1 0,-9-1 0,1 1 0,8-3 0,10-2 0,6-2 0,-4 2-617,3 2 1,-4 2-1,-1 0 1,3-2 616,-10-2 0,2-2 0,0 2-165,3 3 1,1 2 0,1-1 164,10 0 0,0 0 0,0 0 0,-10 0 0,-2 0 0,7 0 396,3 0 0,3 0-396,-15 0 0,1 0 982,8 5 0,3 1-982,14-2 0,1 0 1353,-13 5 1,5 0-1354,-3 2 0,9-5 0,2 1 2482,8 2-2482,-27-2 1834,33-3-1834,3-4 1479,24 0-1479,5 0 516,-9 0-516,0 0 0,-17 0 0,5 0 0,-10 5 0,1-4 0,-3 3 0,12-4 0,6 0 0,11 0 0,3 0 0,6 0 0,4 0 0,0-7 0,3-21 0,-4-8 0,7-33 0,-2 20 0,1-2 0,2-40 0,0 4 0,0-2-1094,0 33 0,0-2 1094,0-8 0,0-6 0,0 3 0,0-8 0,0 0 0,0 9 0,0-4 0,0 2 0,0-24 0,0 5 0,0 11 0,0 3-461,0-3 1,0 4 460,0 20 0,0 3 0,0-5 0,0 2 0,0-34 0,0 28 0,0 15 2077,-4 12-2077,3 8 1032,-3 8-1032,4 3 0,0 5 0,0-1 0,0 3 0,0 0 0,6 3 0,8 1 0,6 3 0,6 0 0,15 0 0,6 0 0,17 0 0,4 0 0,22 0 0,0 0 0,-32-3 0,2 1 0,0 1 0,1 0-810,8-4 1,2-2 809,-1 3 0,4 0 0,19-3 0,0 0 0,-28 3 0,0 0 0,26-3 0,1 0 0,-30 3 0,-1 1 0,17-1 0,1 0 0,-11-2 0,-2 0 0,3 5 0,0 1-555,-5-6 0,0 0 555,-1 4 0,-2 2-658,37-6 658,-32 5 0,0 2 0,20-1 0,-21 0 0,-1 0 0,9 0-203,13 0 203,-30 0 1450,16 0-1450,-6 0 1146,-7 0-1146,6 0 750,-18 0-750,9 0 244,-17 0-244,0 0 0,-3 0 0,-13 0 0,7 0 0,-13 0 0,0 0 0,3-13 0,-10 3 0,15-5 0,5 8 0,4 7 0,8 0 0,-4 0 0,4 0 0,34 0 0,-8 0 0,-15 0 0,1 0 0,34 0 0,5-5-865,6 4 865,-6-10 0,-43 10 0,0 0-24,28-4 24,9 5 0,-25 0 0,11 0 0,-6 0 0,-8 0 0,-1 0 0,-7 0 864,0 0-864,0 0 25,0 0-25,0 0 0,0 0 0,0 0 0,0 0 0,0 0 0,1 0 0,-1 0 0,0 0 0,0 0 0,0 0 0,-5 0 0,-2 0 0,-7 0 0,1 0 0,0 0 0,-6 0 0,5 0 0,-10 0 0,10 0 0,-10 0 0,22 0 0,-14 0 0,10 0 0,-14 0 0,0 0 0,-4 0 0,5 0 0,-6 0 0,0 0 0,0 0 0,0 0 0,-4 0 0,-2 0 0,-4 0 0,0 0 0,0 0 0,-4 0 0,3 0 0,-7 0 0,3 0 0,-4 0 0,1 0 0,-1 0 0,0 0 0,0 0 0,0 0 0,0 0 0,0 0 0,-1 0 0,1 0 0,0 0 0,-1 0 0,1 0 0,1 0 0,-1 0 0,4 0 0,-3 0 0,7 0 0,-3 0 0,4 0 0,-4 0 0,-1 0 0,0 0 0,-3 0 0,3 0 0,-4 0 0,-3 2 0,-1 2 0,-3 3 0,0 1 0,0-1 0,0 0 0,0 4 0,0 1 0,0 0 0,0 3 0,-3-3 0,2 4 0,-3-1 0,4 1 0,0 0 0,0 0 0,0 0 0,0 0 0,0 0 0,0-4 0,0 3 0,0-3 0,0-4 0,0-1 0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2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24575,'6'-4'0,"3"1"0,2 3 0,4 0 0,-2 0 0,4 0 0,-5 0 0,4 0 0,-8 0 0,13 0 0,-11 0 0,6 0 0,-9 0 0,5 0 0,-4 0 0,4 0 0,-5 0 0,1 0 0,-1 3 0,-3 1 0,0 4 0,-4-1 0,0 5 0,0 0 0,-4 5 0,-1 4 0,-8 2 0,0-1 0,-5 0 0,5-6 0,-3 1 0,7-4 0,-7-1 0,8-5 0,-4 1 0,4-4 0,1 0 0,6-7 0,2-2 0,6-2 0,4-1 0,2 4 0,0-3 0,2 6 0,-2-3 0,-1 4 0,4 0 0,-8 0 0,8 0 0,-4 0 0,1 0 0,-1 0 0,-1 4 0,-2 4 0,3 1 0,-8 7 0,3-4 0,-6 1 0,3 3 0,-4-4 0,0 5 0,0-1 0,-4 6 0,-5-8 0,-4 6 0,-4-11 0,5 7 0,-4-7 0,3 3 0,0-4 0,1-3 0,1 2 0,2-6 0,-3 2 0,5-3 0,-1 0 0,1 0 0,3 0 0,1 0 0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4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7 114 24575,'-4'-3'0,"1"-2"0,3-11 0,0-1 0,4 1 0,0 3 0,8 1 0,-3 8 0,-1-4 0,3 8 0,-6-4 0,6 4 0,-3 0 0,3 0 0,-2 0 0,3 0 0,-1 0 0,2 0 0,3 8 0,-6-3 0,4 10 0,-8-6 0,9 3 0,-2-4 0,-1-4 0,4 0 0,-8-4 0,8 0 0,-4 0 0,5 0 0,-5-3 0,4-2 0,-3-3 0,-1 0 0,0 0 0,-4-4 0,-1 4 0,1-1 0,0-2 0,-4 10 0,0-7 0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5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24575,'0'-11'0,"0"3"0,3-6 0,1 8 0,4-4 0,4 6 0,-4-1 0,4-2 0,-1 3 0,-2-1 0,6-6 0,-6 9 0,2-5 0,-3 7 0,-1 0 0,1 0 0,-1 0 0,1 0 0,-1 0 0,1 0 0,-1 0 0,0 0 0,1 0 0,-1 3 0,1 1 0,0 8 0,-1-3 0,1 2 0,0 1 0,0-4 0,0 4 0,-1-5 0,1 1 0,-1-1 0,1-3 0,-1 0 0,1-4 0,-1 0 0,5 0 0,-4 0 0,3 0 0,1 0 0,-3 0 0,2-4 0,1-4 0,-4 0 0,4-8 0,-4 3 0,0 1 0,0 0 0,-1 4 0,1 1 0,-4-1 0,3 4 0,-7 1 0,4 3 0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6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24575,'0'9'0,"0"4"0,0 15 0,0 0 0,0 5 0,0-5 0,0 5 0,0-10 0,0 3 0,0-8 0,0 3 0,0-4 0,7-1 0,-2-4 0,14-4 0,0-1 0,8-6 0,-8 3 0,6-4 0,-6 0 0,3 0 0,4 0 0,-8 0 0,8 0 0,-8-4 0,0-4 0,-3-5 0,-5-4 0,6-4 0,-7 3 0,4-8 0,-4 3 0,0-5 0,-4 1 0,-1 0 0,-4-1 0,0 5 0,0-3 0,0 8 0,0-3 0,0 8 0,0 1 0,-7 4 0,-2 4 0,-13 0 0,4 4 0,-3 0 0,-1 0 0,4 0 0,-3 0 0,-1 4 0,4 5 0,-3 4 0,3 8 0,5-3 0,-4 8 0,7 2 0,-4 1 0,1 4 0,2-6 0,2 1 0,5-13 0,4-3 0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7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24575,'7'-7'0,"0"-1"0,5 0 0,1 0 0,3 0 0,1 3 0,-1 1 0,6 4 0,-8 0 0,11 0 0,-11 0 0,3 0 0,-1 0 0,-4 0 0,5 8 0,0 6 0,-4 4 0,4 3 0,-9-9 0,8 4 0,-8-7 0,8 2 0,-7-3 0,2 0 0,-3-4 0,-1-1 0,1-3 0,-1 0 0,1 0 0,-1 0 0,1 0 0,-1 0 0,1 0 0,-1 0 0,1-3 0,0-5 0,-1-1 0,1-7 0,-3 4 0,2-5 0,-2 0 0,3-4 0,-3 7 0,-1-7 0,-4 16 0,0-2 0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8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24575,'0'-3'0,"0"-3"0,0-9 0,3 2 0,1 5 0,4-3 0,4 9 0,-7-9 0,10 10 0,-10-2 0,6 3 0,-3 0 0,-1 0 0,1 0 0,-1 0 0,4 0 0,-2 0 0,3 3 0,-1 2 0,-2 6 0,3 2 0,0 4 0,-3 0 0,3-1 0,-3 1 0,-1-1 0,0-3 0,-4 3 0,3-8 0,-3 4 0,0-5 0,3 1 0,-3-4 0,0 2 0,3-5 0,-3 3 0,3-4 0,1 0 0,-1 0 0,1 0 0,-1 0 0,1 0 0,-1 0 0,1 0 0,-1 0 0,5 0 0,-4-4 0,8 0 0,-7-8 0,3 3 0,-1-3 0,-2 4 0,3 0 0,-5 4 0,-3-3 0,3 3 0,-6-4 0,5 1 0,-5-1 0,6-4 0,-2-5 0,4-6 0,-4 8 0,-1 3 0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9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84 24575,'0'7'0,"0"4"0,0 6 0,0 8 0,0-11 0,0 17 0,0-12 0,0 8 0,0-10 0,0-1 0,0 1 0,0 0 0,0-5 0,0 9 0,0-12 0,0 12 0,8-9 0,-3 1 0,10 2 0,-6-7 0,2 1 0,-3-6 0,3-3 0,-2 0 0,6 0 0,-2 0 0,0 0 0,2 0 0,-2 0 0,3-8 0,1-1 0,0-8 0,0-4 0,0 3 0,-3-8 0,-2 8 0,-3-8 0,0 3 0,0-5 0,0 1 0,-4 0 0,-1-1 0,-4 1 0,0-1 0,0 6 0,0 0 0,-4 6 0,-4 3 0,-5 1 0,-4 7 0,-4 1 0,3 4 0,-4 0 0,0 0 0,5 0 0,-10 0 0,9 8 0,-4 6 0,4 8 0,0 6 0,4-1 0,0 6 0,5-4 0,-1 3 0,5-4 0,-3-1 0,7-4 0,-3-6 0,4-5 0,0-5 0,0-3 0,0 0 0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5:54.7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24575,'0'40'0,"0"9"0,0 21 0,0 17-1924,0 10 1924,0-40 0,0 1 0,0 0 0,0 1 0,0 3 0,0 2 0,0 4 0,0 0 0,0-9 0,0 0 0,0 13 0,0-1 0,3-14 0,0-4 0,-2 43 422,5-7-422,-6-31 0,0 26 0,0-20 0,0 5 365,0-16-365,0-5 0,0-2 0,0-7 977,0 8-977,0-6 160,5 11-160,-4-11 0,4 5 0,-1-6 0,-3-6 0,4-1 0,-5-6 0,0 1 0,0-6 0,0 4 0,0-8 0,0-1 0,0-5 0,0-5 0,0 1 0,0-1 0,0-2 0,0-2 0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30.2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 1023 24575,'-11'0'0,"1"0"0,2 0 0,1-4 0,2 11 0,-2 3 0,2 13 0,0 10 0,1-4 0,4 9 0,0-4 0,0 6 0,0-1 0,0 1 0,0-6 0,0-1 0,0-6 0,7-4 0,2-2 0,8-8 0,-1-1 0,6-4 0,-5-3 0,5-1 0,-6-4 0,6 0 0,-5-7 0,12-14 0,-14-4 0,9-15 0,-8-1 0,5-6 0,-1-1 0,-3-4 0,-3 10 0,-3-4 0,-2 12 0,0 1 0,1 6 0,-1-1 0,-4 1 0,-1 4 0,-4-3 0,0 3 0,0-4 0,0 4 0,0-3 0,0 8 0,0-3 0,0 0 0,-4 7 0,0-6 0,-4 11 0,0 1 0,1 1 0,-1 6 0,0-2 0,1 3 0,-1 0 0,0 0 0,1 0 0,3 3 0,-3 5 0,2 22 0,0-5 0,-4 20 0,8-11 0,-3 6 0,4 0 0,0-1 0,0 7 0,0-10 0,0 9 0,4-11 0,5 0 0,6-1 0,8-5 0,-3 0 0,7-4 0,-9-3 0,8-7 0,-3-1 0,4-4 0,-4-4 0,3-1 0,-3-4 0,4 0 0,0 0 0,1 0 0,7-20 0,-5 2 0,2-18 0,-13 8 0,-2-5 0,-7 9 0,4-7 0,-6 13 0,-3-4 0,-1 6 0,-4-1 0,0 0 0,0 4 0,-7 2 0,-2 7 0,-7 0 0,-1 4 0,1 0 0,-1 0 0,4 8 0,-3 5 0,2 5 0,0 14 0,1-8 0,4 8 0,4 1 0,1-4 0,4 4 0,0-6 0,0-5 0,0-1 0,0-4 0,0-4 0,0-2 0,3-3 0,5-4 0,1-1 0,6-3 0,-6-3 0,8-16 0,-3-1 0,1-18 0,2 9 0,-7-4 0,8 6 0,-9 4 0,4 2 0,-5 8 0,0 5 0,-1 1 0,1 6 0,-1-2 0,1 3 0,-1 0 0,5 0 0,-4 0 0,8 0 0,-8 0 0,8 0 0,-4 0 0,1 0 0,3 0 0,-8 0 0,8-4 0,-4-11 0,1 0 0,-1-14 0,-3 6 0,0-4 0,0-6 0,1 4 0,-5-9 0,3 14 0,-7-8 0,2 18 0,-3-6 0,4 11 0,-3-3 0,5 8 0,-2 1 0,3 3 0,1 0 0,-1 3 0,1 5 0,1 15 0,-1 1 0,2 15 0,4-6 0,-3 2 0,3 3 0,-5-10 0,-4 5 0,-1-6 0,-4-4 0,0-2 0,0-8 0,0 3 0,-3-8 0,-5 4 0,-5-8 0,-4 0 0,0-4 0,1 0 0,-1 0 0,0 0 0,5 0 0,0 0 0,5 0 0,-1 0 0,4-3 0,8-1 0,5-8 0,8 3 0,-1-3 0,1 0 0,-1-1 0,6-5 0,-4 5 0,4-8 0,-6 6 0,-1-16 0,1 7 0,-5-10 0,2 1 0,-3-1 0,-5-6 0,4 6 0,-8 1 0,3 5 0,-4 6 0,0 1 0,3 8 0,-2 1 0,3 5 0,-1 2 0,-3 9 0,7 10 0,-1 9 0,3 4 0,0 0 0,4 1 0,-3-1 0,6-5 0,-2 4 0,-1-8 0,4 0 0,-8-3 0,3-6 0,-8 3 0,0-5 0,-4 1 0,0-1 0,0 1 0,-4-1 0,-4-3 0,-1 0 0,-6-1 0,6-2 0,-3 3 0,0-4 0,4 0 0,-4 0 0,5 0 0,0 0 0,3-3 0,-3-6 0,3-3 0,8 2 0,7 3 0,13 7 0,-2 0 0,4 0 0,-8-4 0,10-10 0,-10 0 0,6-19 0,-11 9 0,5-9 0,-7 0 0,2 4 0,-4-4 0,0 6 0,-4-6 0,-1 4 0,0-4 0,-3 5 0,3 6 0,-4-5 0,4 14 0,-3-4 0,2 10 0,-3-1 0,3 4 0,1 0 0,0 11 0,3 7 0,-6 8 0,3 0 0,0 10 0,-3-13 0,4 8 0,-5-11 0,0-3 0,0 3 0,3-8 0,-2 4 0,2-5 0,-3 0 0,4-2 0,-4 1 0,7-5 0,-6 6 0,5-7 0,-2 4 0,3-4 0,1 0 0,-4-8 0,3-1 0,-2-12 0,4-2 0,0-4 0,0-1 0,0 1 0,3 4 0,1 2 0,0 4 0,3 1 0,-7 3 0,6 1 0,-6 4 0,6 0 0,-6 4 0,2 0 0,-3 4 0,-1 0 0,1 0 0,-1 0 0,-6 0 0,-5 0 0,-4 0 0,-3 0 0,4 0 0,-1 0 0,0 3 0,1 1 0,-1 4 0,0 8 0,0-2 0,3 17 0,-3-7 0,7 14 0,-3-3 0,4 4 0,0 1 0,0-6 0,0 4 0,0-14 0,0 8 0,7-18 0,2 7 0,13-12 0,-5 3 0,9-7 0,2-1 0,1-8 0,0-9 0,-6-12 0,1-16 0,-2-6 0,9-6 0,-9-1 0,0 0 0,-3 12 0,-8-2 0,2 20 0,-4-3 0,-5 10 0,0 4 0,-4 2 0,-3 6 0,-1 2 0,-8 3 0,0 0 0,-5 7 0,4 7 0,-4 9 0,7 4 0,-8 6 0,12 1 0,-7 1 0,12-3 0,-4-9 0,5 3 0,0-12 0,0 6 0,0-11 0,0 2 0,4-6 0,0-2 0,3-11 0,5-1 0,1-12 0,4 3 0,1-8 0,-5 8 0,4-4 0,-8 6 0,3 3 0,-5 1 0,1 5 0,-1-1 0,1 4 0,3 0 0,-2 4 0,2 0 0,1 0 0,1 0 0,-1-3 0,4-2 0,-4-3 0,5-4 0,0-1 0,-4-4 0,2 1 0,-2-1 0,1-5 0,-2 0 0,-3-6 0,1-5 0,-5 4 0,-1-9 0,-4 4 0,0-13 0,0 6 0,0-5 0,0 7 0,0 5 0,0 6 0,0 6 0,-3 10 0,-2 3 0,-6 6 0,-1 3 0,-1 3 0,2 10 0,7 5 0,-5 10 0,8-1 0,-3 0 0,4 6 0,0-4 0,0 4 0,0-6 0,0 6 0,13-3 0,-1 3 0,11-5 0,0 0 0,1-4 0,-1-2 0,3-8 0,-8-2 0,4-3 0,-6-4 0,-3-2 0,-2-3 0,-3 0 0,-1 0 0,1-3 0,0 2 0,-4-6 0,-1 3 0,-3 0 0,0 1 0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30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16 24575,'-4'-9'0,"0"2"0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09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0 24575,'-26'5'0,"3"-2"0,7-3 0,0 0 0,16 0 0,24 0 0,9 0 0,31 0 0,-17 0 0,18 0 0,1 0 0,10 0 0,-13 0 0,7 0 0,-16 0 0,6 0 0,-25 0 0,-12 0 0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33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28 753 24575,'0'12'0,"0"-1"0,0-4 0,0 0 0,0-6 0,3 2 0,1-6 0,4-5 0,0-1 0,0-8 0,1-10 0,0 3 0,-4-4 0,0 6 0,-5 1 0,0-1 0,0-6 0,0 10 0,0-3 0,0 13 0,-4-1 0,-4 6 0,0 3 0,-4 0 0,4 12 0,-5 3 0,3 18 0,-4 1 0,8 0 0,2 4 0,4-9 0,0 9 0,0-9 0,0-1 0,0-7 0,0-4 0,12-4 0,3-1 0,8-3 0,3-4 0,-4-1 0,6-4 0,-6-8 0,6-13 0,-8-9 0,5-11 0,-10 2 0,4-1 0,-8 0 0,3 1 0,-8 4 0,2 7 0,-7 2 0,3 8 0,-4 1 0,0 5 0,3 8 0,1-3 0,3 6 0,1-2 0,-1 3 0,1 0 0,-1 0 0,5 0 0,-4 0 0,4 7 0,0 3 0,-3 11 0,4 2 0,-1-1 0,-2 4 0,2-8 0,-3 4 0,-1-6 0,0 1 0,0-5 0,-3 0 0,-2-5 0,1-3 0,-4-10 0,4-8 0,-4-16 0,0 1 0,0-9 0,0 4 0,0 0 0,0-5 0,0 15 0,7-3 0,-2 11 0,11 3 0,-3 4 0,0 6 0,2 3 0,-2 0 0,-1 0 0,0 12 0,-3 9 0,1 13 0,-1 0 0,1 4 0,-1-10 0,1 5 0,-5-10 0,-1-2 0,-1-5 0,-2-3 0,3-2 0,-4-3 0,0-7 0,4-10 0,-3-15 0,7-10 0,-2-6 0,-1 1 0,4-7 0,-3-2 0,9 1 0,1 1 0,-1 6 0,3 6 0,-4 1 0,0 14 0,2-1 0,-7 11 0,2-2 0,-3 6 0,-1 2 0,1 3 0,-1 0 0,-3 7 0,0 2 0,0 11 0,-3-2 0,3 4 0,-4-6 0,0 1 0,0-1 0,0 6 0,0-4 0,0 8 0,0-4 0,0 6 0,0-6 0,4 4 0,-3-8 0,7 4 0,-4-6 0,5 1 0,-2-5 0,1 0 0,0-5 0,-1 1 0,5-4 0,-3-1 0,2-3 0,1 0 0,-4 0 0,5-12 0,-5-3 0,1-13 0,0-4 0,2-16 0,-6 11 0,0-20 0,-5 15 0,0-12 0,-4 1 0,-6 5 0,-1 8 0,-7 7 0,4 10 0,-3 6 0,0 8 0,0 5 0,1 4 0,-1 0 0,-5 26 0,7-3 0,-3 25 0,12-9 0,2 1 0,4 0 0,0-6 0,0-6 0,0-7 0,0-4 0,7-4 0,7-1 0,9-7 0,10-1 0,1-4 0,12 0 0,-5 0 0,11-5 0,-11-1 0,5-4 0,-6 0 0,-6 4 0,-1 2 0,-11 4 0,0 0 0,-10 0 0,0 0 0,-8 7 0,0 6 0,-4 4 0,0 5 0,-4-6 0,-1-3 0,-7-1 0,0-4 0,-5-4 0,-4 0 0,7-4 0,-4-18 0,14-4 0,-1-18 0,5 1 0,0-1 0,0 0 0,0 6 0,0 1 0,4 5 0,1 1 0,8 4 0,0 2 0,4 4 0,-4 0 0,2 4 0,-5-3 0,1 7 0,-3-2 0,-4 7 0,-1 0 0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08.3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39 24575,'21'-5'0,"-1"4"0,8-7 0,3 3 0,-1-4 0,4 3 0,4 2 0,-14 4 0,3 0 0,-10 0 0,-5 0 0,1 17 0,-9 5 0,1 24 0,-5 1 0,0 22 0,-5-5 0,-6 0 0,-6-5 0,-16-2 0,3-1 0,-14 2 0,11-16 0,-1-12 0,5-11 0,10-6 0,-1-4 0,11-5 0,1-4 0,5-13 0,3-10 0,0-12 0,13 0 0,4 1 0,12 4 0,7-1 0,-6 6 0,10 4 0,-12 8 0,5 7 0,-6 2 0,1 4 0,-1 4 0,-4 9 0,6 18 0,-9 5 0,1 16 0,-6-11 0,-5 11 0,1-4 0,-5-1 0,-2-1 0,-4-11 0,0-3 0,-7-9 0,-3 3 0,-11-8 0,2 3 0,-7-7 0,8 2 0,-4-6 0,6 2 0,3-4 0,1-4 0,5 3 0,3-6 0,0 2 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09.3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1 202 24575,'4'-1'0,"-1"17"0,-3 14 0,0 17 0,0 13 0,0 9 0,5 10 0,2 7 0,11 1 0,-10-27 0,4-5 0,0-2 0,-4-12 0,6 51 0,-10-50 0,-4 5 0,0-7 0,0-12 0,0-7 0,0-4 0,0-4 0,0-8 0,0-15 0,0-27 0,-5-14 0,-2-18 0,-5-8 0,0-2 0,5 8 0,4 21 0,1 0 0,2-12 0,0-30 0,0 29 0,0-5 0,0 5 0,0 3 0,0 12 0,0 2 0,0 12 0,4 1 0,1 11 0,3 0 0,4 5 0,1 1 0,0 3 0,2 1 0,-2 4 0,4 3 0,-5-2 0,4 6 0,-4-2 0,1 3 0,-2 0 0,1 0 0,-4 0 0,4 8 0,-4 1 0,1 12 0,-4 7 0,-1 0 0,-4 5 0,0-1 0,0-3 0,0 10 0,0-11 0,0 5 0,-4-6 0,-5-4 0,-9-1 0,0-5 0,-8 1 0,8-5 0,-8 0 0,8-5 0,-3 1 0,4-5 0,5 0 0,0-4 0,4 0 0,4 0 0,1 0 0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10.0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 24575,'3'-9'0,"5"2"0,4 7 0,5-3 0,4 2 0,-3-7 0,8 7 0,-3-3 0,-1 4 0,-5 0 0,-1 0 0,-7 0 0,-1 4 0,-5 14 0,-3 1 0,-5 40 0,-1-25 0,-10 32 0,0-24 0,-1 5 0,-1-7 0,11-12 0,-5-6 0,11-6 0,-2-3 0,3-2 0,3-6 0,5-2 0,4-3 0,5 0 0,4 0 0,-3-8 0,7 3 0,-2-8 0,-1 4 0,0 4 0,-6-2 0,1 6 0,-5-3 0,0 4 0,-5 0 0,1 0 0,-1 0 0,-3 0 0,0 0 0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10.8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89 24575,'2'-5'0,"9"-2"0,15 2 0,2 0 0,10-9 0,-4 12 0,1-11 0,3 8 0,-18-4 0,10 4 0,-20-2 0,6 6 0,-12-5 0,0 5 0,-4-3 0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11.7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214 7 24575,'-6'-4'0,"-3"1"0,-11 3 0,-10 14 0,-1 14 0,-6 11 0,9 20 0,0 7 0,15 12 0,2 8-608,11 9 608,0 1 0,0-7 0,0 4-8,0-35 8,0 16 0,5-26 0,11 20 0,2-13 0,28 15 0,-17-24 0,20-1 608,-13-11-608,10-11 8,3-1-8,-7-9 0,7-7 0,-19-1 0,9 0 0,-24-5 0,-3 0 0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12.2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24575,'0'4'0,"0"10"0,0 34 0,0 16 0,0 6 0,0 15 0,0-14 0,0 14 0,0-27 0,0 16 0,0-25 0,0 12 0,0-24 0,0-4 0,0-16 0,0-5 0,0 0 0,0-8 0,0-1 0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12.6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24575,'11'0'0,"6"0"0,10 0 0,2 0 0,15 0 0,-14 0 0,21 0 0,-21 0 0,14 0 0,-15 0 0,-1 0 0,-2 0 0,-12 0 0,-1 0 0,-10 0 0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13.6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45 24575,'4'-2'0,"0"27"0,-4 7 0,0 41 0,0-1 0,0 9 0,0 19-725,0-11 725,0-13 0,0 13 75,0-31-75,0 19 0,0-14 0,0-14 0,0-10 0,0-16 543,0-3-543,0-17 107,0-16-107,0-15 0,0-18 0,0-7 0,0 3 0,0-15 0,0 9 0,0-13 0,0 0 0,0-16 0,0 25 0,0-14 0,0 27 0,0-7 0,9 7 0,2 1 0,4 12 0,2 6 0,-4 6 0,4 6 0,-1-1 0,1 4 0,-4 1 0,7 8 0,-6 0 0,7 4 0,-4 0 0,-5 0 0,4 0 0,-8 0 0,4 0 0,-4 8 0,0 11 0,-3 17 0,0 0 0,-5 14 0,0-1 0,0 7 0,0-2 0,0-2 0,-9-11 0,-2-1 0,-8-7 0,2-11 0,-6-4 0,6-6 0,-10-3 0,9-4 0,-3-1 0,4-4 0,0 0 0,5 0 0,0-3 0,4-6 0,4 1 0,-4-4 0,8 5 0,-4 2 0,4 2 0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14.4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24575,'3'-4'0,"1"0"0,12 4 0,-2 0 0,7 8 0,-4 1 0,-1 7 0,8 13 0,1 7 0,-3 1 0,16 23 0,-29-22 0,28 19 0,-15 22 0,-3-22 0,-6-4 0,-2 3 0,-4 18 0,0-24 0,-1 3 0,1 44 0,-1 0 0,-6-17 0,0 3 0,-5-19 0,-1 7 0,-10-11 0,5-18 0,-9 3 0,10-22 0,-7 1 0,8-13 0,-3-3 0,5 0 0,-5-4 0,3-1 0,-2-3 0,-1 0 0,3-12 0,0 9 0,5-9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10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24575,'30'0'0,"4"0"0,18 0 0,-3 0 0,23 0 0,-5 0 0,9 0 0,13 0 0,-25 0 0,13 0 0,-23 0 0,13 0 0,-14 0 0,-2 0 0,-30 0 0,-4 0 0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15.1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24575,'20'0'0,"6"0"0,9 0 0,-1 0 0,17 0 0,-13 0 0,15 0 0,-19 0 0,4 0 0,-9 0 0,-5 0 0,1 0 0,-16 0 0,8 0 0,-10 0 0,-3 0 0,-1 0 0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15.6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2 24575,'-8'-2'0,"1"17"0,7 10 0,0 21 0,0 8 0,0 9 0,0 6 0,0 8 0,0-19 0,0 24 0,0-31 0,0 32 0,0-32 0,0 16 0,0-31 0,0-2 0,0-12 0,0-10 0,-8 0 0,6-8 0,-5 0 0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16.6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28 281 24575,'4'3'0,"-1"10"0,-3 17 0,0 12 0,0 6 0,0 18 0,0-7 0,0 11 0,0-4 0,0-3 0,0-2 0,0 7 0,0-13 0,0 6 0,0-13 0,0-2 0,0-12 0,0-10 0,0-4 0,0-11 0,0 2 0,0-10 0,0-22 0,-5-12 0,-1-21 0,-5-14 0,5-12 0,0-8 0,6 36 0,0 1 0,0-23 0,0-16 0,0 25 0,0-12 0,0 14 0,0 9 0,5 8 0,0 7 0,9 5 0,0 1 0,10 4 0,-5 1 0,8 4 0,-3 2 0,-2 4 0,4 4 0,-3 1 0,-1 8 0,5 1 0,-10 4 0,1 0 0,-3 0 0,-6 0 0,3 7 0,-4 7 0,-3 9 0,-1 4 0,-4 1 0,0-1 0,0 6 0,0-4 0,0 9 0,-8-9 0,2 3 0,-16-4 0,7-5 0,-12 0 0,9-6 0,-21 1 0,14-5 0,-10 0 0,9-8 0,12-1 0,-7-4 0,16 0 0,-2 0 0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17.7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31 24575,'6'-11'0,"3"3"0,6 1 0,7 6 0,0-3 0,1 4 0,-2 0 0,0 0 0,-3 0 0,3 0 0,-8 0 0,-2 0 0,-3 0 0,-4 13 0,-1 2 0,-3 18 0,0-5 0,0 5 0,-5 0 0,0-4 0,-8 4 0,2-6 0,-5-4 0,6-2 0,-6-8 0,7-1 0,-2-4 0,6-1 0,-1-3 0,2-1 0,-1-6 0,6-1 0,3-3 0,4-5 0,3 3 0,2-3 0,4 4 0,0-1 0,-1 5 0,1 0 0,4 4 0,-3 0 0,3 0 0,-4 0 0,-1 0 0,-3 7 0,-1 3 0,1 11 0,-4-3 0,4 3 0,-8 1 0,-2-5 0,-3 5 0,0-6 0,0 1 0,0 4 0,-3-3 0,-6 3 0,-8-3 0,-1-2 0,-8 3 0,8-3 0,-9 2 0,10-5 0,-1 0 0,2-5 0,8 0 0,-4-4 0,4 0 0,1-4 0,-1 0 0,1 0 0,-1 0 0,4 0 0,1 0 0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19.5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520 1 24575,'0'14'0,"0"-2"0,-3-4 0,-2 3 0,-7-6 0,3 7 0,-6-8 0,2 3 0,-4-2 0,1 0 0,-6 2 0,4-2 0,1 3 0,-4 1 0,7-1 0,-12-3 0,8-1 0,-8-4 0,8 0 0,-4 0 0,6 0 0,-1 0 0,5 0 0,-3 0 0,2 0 0,-3 0 0,3 0 0,-2 0 0,2 0 0,1 0 0,-4 0 0,7 0 0,-6 0 0,7 0 0,-3 0 0,3 0 0,1-4 0,-1 4 0,4-7 0,4 9 0,5 3 0,7 12 0,1 1 0,4 3 0,0-4 0,-5-4 0,4-2 0,-4-3 0,5 1 0,-1-1 0,6-4 0,-5 0 0,5-4 0,-6 0 0,1 0 0,-1 0 0,1 0 0,-4 0 0,-2 0 0,-3-3 0,-1-2 0,1-6 0,0-2 0,-3-4 0,2 1 0,-2-6 0,0-1 0,3-4 0,-3 0 0,0 11 0,-1 4 0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21.3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591 8 24575,'-6'-4'0,"-8"0"0,-7 8 0,-13 12 0,-1 0 0,4 8 0,-8 1 0,14-1 0,-17 8 0,-1 5 0,5-9 0,-4 7 0,7-9 0,4 4 0,-5 1 0,12-7 0,1 3 0,0-3 0,11-5 0,-4-2 0,11-5 0,-3-4 0,4 4 0,0-5 0,4 0 0,0 1 0,0-1 0,0 1 0,0-1 0,0 1 0,8 3 0,1-2 0,12 4 0,2-1 0,16 9 0,-14-6 0,18 9 0,-7-4 0,18 8 0,-10-2 0,13 5 0,-20-5 0,14 6 0,-8-5 0,5 4 0,-13-6 0,0 1 0,-7-3 0,-5-9 0,-6-2 0,-5-4 0,-5 0 0,1-1 0,-4 1 0,3-4 0,-7-1 0,4-3 0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22.6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569 0 24575,'0'3'0,"0"-1"0,0 9 0,-4 1 0,-5 5 0,-4 1 0,-5 3 0,-3-4 0,-9 7 0,-4-4 0,-2 5 0,-7-1 0,13-8 0,-15 13 0,10-17 0,-1 11 0,3-8 0,6 3 0,0-8 0,8 1 0,-1-6 0,11 7 0,-7-3 0,7 2 0,-3-3 0,1 0 0,6 0 0,-6-1 0,7 1 0,-1-1 0,-1-3 0,11 0 0,6 0 0,5 0 0,16 6 0,-9 2 0,16 4 0,-5 3 0,5 0 0,7 7 0,-4 0 0,0 5 0,0 1 0,-11-2 0,-1-5 0,-2 4 0,-14-15 0,4 7 0,-10-12 0,0 2 0,-1-3 0,0-1 0,-2-6 0,-2 2 0,-3-6 0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23.8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7 163 24575,'0'11'0,"0"7"0,0 14 0,0 20 0,0-9 0,5 18 0,0-19 0,1 15 0,-2-6 0,-4 11 0,5 5 0,-4-18 0,4 3 0,-5-12 0,0 0 0,0-11 0,0-2 0,0-10 0,0-5 0,0 0 0,-3-18 0,-2-5 0,1-19 0,-5-11 0,8-7 0,-9-6 0,9 1 0,-4-8 0,5 6 0,0-6 0,0 0 0,0 5 0,0-4 0,0 12 0,0 2 0,5 6 0,5 0 0,0 6 0,8 1 0,-4 10 0,4-3 0,3 11 0,-2-1 0,7 6 0,2 6 0,0 0 0,5 4 0,-5 0 0,-1 0 0,-4 12 0,-1-2 0,-4 16 0,-5-3 0,0-1 0,-4 5 0,-4 1 0,-1 0 0,-4 10 0,0-9 0,0 4 0,-14-5 0,3-1 0,-17-2 0,5-3 0,1-5 0,-5-3 0,-1-1 0,-1-8 0,-4 0 0,-1-5 0,9 0 0,-4 0 0,17 0 0,-4 0 0,7 0 0,1 0 0,5 0 0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24.4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24575,'0'11'0,"0"7"0,0 26 0,0 10 0,0 9 0,0 6 0,0 8 0,0-6 0,0 12-450,0 4 450,0 2 0,0 5 0,0-7 0,0-22 0,0 16 0,0-30 0,10 17 0,-8-14 0,12-12 0,-13-8 0,3-17 0,-4-1 112,0-7 1,0-1-1,0-5 1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25.2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45 24575,'-8'-2'0,"1"7"0,14 7 0,4 15 0,2-8 0,10 14 0,-7-5 0,6-3 0,-3 6 0,-2-13 0,1 8 0,-5-8 0,3 0 0,-7-10 0,-1-1 0,-1-3 0,-3 0 0,3 0 0,1-12 0,0-6 0,1-8 0,5-11 0,0 4 0,6-10 0,3 9 0,3-4 0,-3 10 0,0 1 0,-2 6 0,-7 4 0,6 0 0,-11 6 0,3-1 0,-5 3 0,-3-1 0,-1 5 0,-3-3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11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24575,'69'34'0,"20"7"0,-26-13 0,20 9 0,-29-11 0,2 5 0,-11-6 0,6 1 0,-4 4 0,-8-14 0,-2 7 0,-18-14 0,6 3 0,-17-7 0,0 1 0,-2-2 0,-2 0 0,0 2 0,-4-2 0,-17 8 0,-9 7 0,-18 7 0,-5 10 0,-11 9 0,-4 8 0,-9 12 0,20-12 0,-10 11 0,16-13 0,1 4 0,2-4 0,15-12 0,8-6 0,0-10 0,12-7 0,1-5 0,5-7 0,3-1 0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35.7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1040 24575,'-8'-5'0,"1"-10"0,7-29 0,9-1 0,4-30 0,13 5 0,-7 3 0,6-5 0,-9 30 0,2 0 0,-3 9 0,1 15 0,-7 5 0,11 10 0,-10 3 0,10 0 0,1 0 0,-2 0 0,22 23 0,-8 3 0,19 26 0,-13-13 0,14 9 0,-3-15 0,8 6 0,25-2 0,-17-14 0,27 2 0,-14-19 0,8 0-469,8-6 469,-6-17 0,-37 8 0,-1-4 0,-5-7 0,0-4 0,3-2 0,0-1 0,35-26 0,-41 19 0,-1-2 0,-3 4 0,-2-1 0,0-6 0,-3 1 0,21-18 0,2-13 0,-15 15 0,11-13 0,-11 9 0,-9 9 0,-9 14 0,-9 6 0,-3 12 0,-4 1 469,0 14-469,-4 8 0,3 12 0,-6 9 0,7 0 0,-2 6 0,-1 1 0,4 6 0,-4 6 0,5-10 0,5 9 0,0-11 0,0 6 0,3-6 0,-4-2 0,0-9 0,-2-6 0,-4-5 0,0-8 0,5-1 0,5-3 0,6 4 0,9-3 0,1 8 0,35-2 0,-9 4 0,25 1 0,1-6-434,-5-1 434,-30-4 0,1-2 0,36 1 0,-36 0 0,-1 0 0,47 0 0,-1-11 0,-17-1 0,-29-3 0,-1-2 0,26-8 0,-28 6 0,1 1 0,34-13 0,-5 0 0,-1-2 0,7 7 0,-7-8 0,9 3 0,-1 0 0,-20 3 0,8 5-1,-17 1 1,6 4 0,-2-3 0,-6 9 0,-7-3 0,5 9 434,-10 2-434,-2 4 1,-2 0-1,-3 0 0,-1 0 0,4 0 0,-4 9 0,2 6 0,-3 10 0,3 6 0,-5-1 0,6 7 0,-7-6 0,-5 3 0,5 1 0,-15-6 0,10 11 0,-15-11 0,4 3 0,-5-4 0,4 6 0,-8-9 0,3 8 0,-8-15 0,0 0 0,0-3 0,0-6 0,0 2 0,0-3 0,0-1 0,-3-3 0,-5 0 0,3-4 0,-2 0 0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37.1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159 132 24575,'-22'74'0,"0"0"0,0 0 0,0 0 0,-5 12 0,0-2 0,11-17 0,16-1 0,0-10 0,0 6 0,0-1 0,0-8 0,0-6 0,4-6 0,5-9 0,9-8 0,11-1 0,5-4 0,6-8 0,0-3 0,5-8 0,-3 0 0,10 0 0,-15-18 0,11-13 0,-12-32 0,-6-11 0,-1-13-542,-16 0 542,6-8 0,-7-2 0,-4 15 0,-3-10 0,-5 21-105,0-1 105,0-3 0,0 26 0,-8-4 0,-3 19 0,-8 1 538,-3 10-538,3 5 109,-7 8-109,3 7 0,-4 3 0,0 0 0,-1 0 0,1 0 0,4 12 0,-5 4 0,9 11 0,-5 2 0,6-2 0,4 0 0,-4 13 0,12-10 0,-6 5 0,11-9 0,-2-3 0,3 4 0,0 6 0,0-5 0,0 5 0,0-6 0,0 1 0,4-1 0,9-4 0,6-1 0,14-3 0,1 0 0,11 2 0,3-5 0,5-1 0,1-4 0,-7-1 0,-6 0 0,-8-1 0,-11 0 0,-1 0 0,-8 3 0,-1 0 0,-3 5 0,-1 4 0,1 2 0,-4 10 0,-1-4 0,-4 9 0,4-4 0,-2-1 0,2 0 0,-4-10 0,0-9 0,0-7 0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37.5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62 24575,'0'-11'0,"0"-11"0,0 11 0,0-6 0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38.6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1 217 24575,'0'20'0,"0"-8"0,0 8 0,4-7 0,-4-1 0,16 4 0,0-2 0,6-4 0,4 2 0,-3-11 0,9 3 0,-8-4 0,8 0 0,-14 0 0,8-8 0,-12-6 0,7-10 0,-11-3 0,3 4 0,-3-8 0,-6 7 0,1-9 0,-5 6 0,0 0 0,0-1 0,0 6 0,0 0 0,-8 6 0,3 3 0,-7 5 0,1 4 0,2 4 0,-3 0 0,1 0 0,-3 12 0,1 3 0,-1 25 0,4 1 0,4 7 0,1 4 0,5-5 0,0 0 0,0-1 0,0-6 0,0-6 0,8-1 0,6-10 0,9-5 0,5-5 0,-6-4 0,5-4 0,-5-1 0,1-4 0,3-4 0,-7-15 0,8-2 0,-15 0 0,1 8 0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39.6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1 170 24575,'0'15'0,"0"3"0,0 22 0,0-2 0,0 9 0,4-4 0,12 16 0,-4-18 0,8 5 0,-7-18 0,-7-1 0,5-10 0,-10-5 0,6 0 0,-6-14 0,2-9 0,-3-10 0,0-12 0,0-1 0,0 0 0,0-5 0,0 5 0,0 0 0,4 1 0,4 10 0,6-3 0,3 8 0,1 0 0,-6 6 0,4 4 0,-4 0 0,1 3 0,-2 2 0,1 3 0,-4 0 0,4 0 0,-5 0 0,1 0 0,-1 3 0,1 5 0,0 10 0,-3 4 0,3 5 0,-7 1 0,7-1 0,-7 1 0,7-6 0,-7 0 0,3-6 0,-4-3 0,3 2 0,-2-6 0,3 2 0,-4-16 0,0-18 0,0-10 0,0-19 0,0 5 0,5-7 0,0 1 0,6 5 0,-1 3 0,-1 11 0,4 6 0,0 6 0,4 5 0,0 4 0,-1 5 0,1 4 0,-1 4 0,1 0 0,-1 0 0,-6 0 0,-3 0 0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41.2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1 260 24575,'0'10'0,"0"2"0,0 8 0,0 2 0,0 5 0,0 1 0,0-6 0,0 4 0,0-3 0,0 0 0,0 3 0,0-4 0,0-3 0,0 6 0,3-15 0,1 6 0,3-12 0,-2 3 0,5-3 0,-4 4 0,5-4 0,-4 0 0,5-4 0,-3-12 0,4-4 0,0-11 0,-3-6 0,8-1 0,-6-12 0,2 4 0,-4-4 0,0 6 0,-1 6 0,-3-4 0,-2 9 0,-4-9 0,0 9 0,0-4 0,0 6 0,0-1 0,-4 5 0,-4 6 0,-1 1 0,-7 10 0,7-1 0,-7 7 0,7 0 0,-2 0 0,-1 0 0,3 0 0,-3 12 0,8-2 0,-4 17 0,3-5 0,-1 5 0,2 0 0,4 1 0,0-6 0,0 0 0,0-6 0,0-3 0,0-2 0,4-3 0,4 0 0,5-4 0,3 0 0,1-4 0,7 0 0,-1 0 0,2-8 0,1 2 0,-8-10 0,8 2 0,-8-3 0,3 4 0,1 0 0,-4 8 0,8 1 0,-8 4 0,3 0 0,-4 0 0,-1 0 0,-3 0 0,-1 8 0,-4 6 0,1 8 0,0 5 0,-4 1 0,-1 5 0,-4-5 0,0 1 0,0-3 0,0-9 0,0 1 0,0-7 0,0-3 0,0-1 0,-3-3 0,-1 0 0,-4-8 0,0-9 0,4-11 0,0-10 0,4 0 0,0-5 0,0 5 0,0 0 0,0-5 0,0 10 0,7 1 0,2 7 0,8 4 0,-1 4 0,1 1 0,0 3 0,-1 5 0,-3 0 0,3 4 0,-8 0 0,8 0 0,-8 0 0,4 0 0,-5 0 0,1 0 0,-1 3 0,-2 1 0,-2 4 0,-3-1 0,0 1 0,0-4 0,0-1 0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7:24.8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0 301 24575,'0'11'0,"0"6"0,0 6 0,0 10 0,0-4 0,0 3 0,0 8 0,0 1 0,0 13 0,5 0 0,-4-1 0,12-10 0,-1 7 0,6-19 0,3 13 0,-3-15 0,0-1 0,4-6 0,-4-5 0,8-3 0,-3-1 0,4-4 0,0 0 0,1 0 0,-1-4 0,0-1 0,-5-4 0,5 0 0,-5 0 0,5 0 0,1 0 0,-1 0 0,31-16 0,-23 5 0,30-21 0,-29 6 0,7-6 0,-1 0 0,8-7 0,-5 5 0,4-4 0,-7 1 0,6 9 0,-4-8 0,2 14 0,2-4 0,-1 10 0,0 0 0,5 6 0,-4 4 0,20 1 0,-17 5 0,16 0 0,-20 0 0,7 5 0,-1 10 0,-6 3 0,1 12 0,-2-3 0,-2 5 0,-2 0 0,0 0 0,-5 4 0,0-4 0,5 5 0,-10-1 0,18 15 0,-15-11 0,4 7 0,-15-18 0,-6-2 0,-4 1 0,-1-6 0,-4 0 0,-5-6 0,0 1 0,-4-4 0,0-2 0,-8-3 0,-17-4 0,11-3 0,-10-20 0,32 0 0,16-35 0,12 0 0,19-20 0,-3-8-948,9 6 948,1 0 0,-12 17 0,-9 20 0,-1 2-227,4-7 227,1 1 0,1 2 0,-4 9 0,35-22 0,-33 27 0,34-15 0,-26 17 0,40-11 0,-32 23 0,12 0 0,-6 8 0,-2 5 0,6 0 0,0 0 0,27 0 0,-34 0 0,27 0 0,-36 0 0,0 0 938,-1 4-938,1 2 237,-1 5-237,0 0 0,8 0 0,9 0 0,-11 0 0,14 1 0,-23-2 0,17 2 0,-11-1 0,5 0 0,-14-1 0,6-4 0,-12-2 0,11-4 0,-4 0 0,-1 0 0,5 0 0,-5 0 0,1-4 0,4-7 0,-9-10 0,17-13 0,-20 6 0,14-15 0,-18 16 0,2-15 0,-2 9 0,-10-1 0,-3 5 0,-6 3 0,-3 4 0,-3 6 0,-6 4 0,-2 4 0,-3 4 0,0 1 0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7:26.0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0 24575,'-5'2'0,"1"3"0,4 12 0,0-2 0,0 24 0,0-12 0,0 18 0,0-7 0,0 3 0,0 0 0,0-8 0,0 11 0,0-20 0,0 23 0,0-20 0,7 27 0,0-19 0,6 4 0,1-4 0,-3-13 0,5 10 0,-6-8 0,7-2 0,-10-3 0,6-5 0,-10-3 0,4-2 0,-5-6 0,3 3 0,-2-5 0,-2 1 0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7:26.7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3 122 24575,'-3'-4'0,"6"1"0,2 3 0,7 0 0,10 0 0,6 0 0,0 0 0,5 0 0,-7 8 0,2 2 0,-1 5 0,-4-3 0,3-3 0,-13-1 0,4 1 0,-6-5 0,-2-1 0,2-3 0,-3 0 0,-1 0 0,1 0 0,3 0 0,3-12 0,2 1 0,-2-10 0,2 4 0,-3 0 0,3 1 0,1-1 0,-1 0 0,1 4 0,-5 2 0,4 2 0,-7 2 0,6-2 0,-6 5 0,2-3 0,-3 6 0,-4-2 0,-1 3 0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7:27.8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34 24575,'-4'3'0,"1"10"0,3 0 0,0 8 0,0 1 0,0 0 0,0 6 0,0 4 0,0-3 0,0 4 0,0-6 0,0-4 0,0 3 0,0-8 0,0 8 0,0-12 0,0 6 0,0-11 0,0 2 0,7-3 0,-2-3 0,11 2 0,-4-2 0,5-1 0,0 0 0,4-4 0,-3 0 0,3 0 0,-4 0 0,0 0 0,-1-8 0,-3 3 0,-2-6 0,-3-1 0,0 3 0,0-6 0,-4 2 0,0-9 0,-4 4 0,0-8 0,0 3 0,0-10 0,0 5 0,0-5 0,-5 0 0,1 9 0,-6-8 0,-2 14 0,2-3 0,-6 4 0,8 5 0,-4 0 0,-3 1 0,1 5 0,-2-1 0,5 4 0,3 2 0,0-2 0,1 3 0,-1 0 0,0 0 0,1 0 0,-1 3 0,4 1 0,-2 4 0,5-1 0,-3 5 0,4-4 0,0 4 0,0-5 0,0-2 0,0-2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15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8 532 24575,'-4'3'0,"1"1"0,3 3 0,0 0 0,0 0 0,0 0 0,10 0 0,-1-3 0,6 0 0,5-4 0,-7 0 0,12 0 0,-4 0 0,2-12 0,2 2 0,-6-20 0,1 10 0,-2-10 0,-9 9 0,2-1 0,-10-3 0,3 3 0,-4 1 0,0 0 0,0 5 0,0 4 0,-7 4 0,-7 5 0,-3 3 0,-3 0 0,-1 0 0,-2 18 0,-1 4 0,0 17 0,4 5 0,5 1 0,1 0 0,3 5 0,6-5 0,0 1 0,5 3 0,0-10 0,0-1 0,4-6 0,5-6 0,8-4 0,1-5 0,7-5 0,-3-3 0,4-5 0,-5 0 0,4-4 0,-8 0 0,4-7 0,-5-2 0,6-18 0,-4 4 0,6-15 0,0 3 0,-4-3 0,10-3 0,-9-3 0,3 3 0,-5 2 0,-1 7 0,-1 11 0,-4 0 0,5 2 0,-9 9 0,5 0 0,-6 10 0,3 0 0,-3 0 0,3 0 0,-4 7 0,1 6 0,1 9 0,-5 9 0,0 2 0,-4 5 0,0-5 0,0 3 0,0-9 0,0 10 0,0-14 0,0 2 0,0-9 0,0-4 0,0-1 0,0-3 0,0-1 0,0-24 0,4-2 0,2-22 0,3 3 0,10-1 0,-2-5 0,7 3 0,-5 2 0,-2 13 0,-1 5 0,-3 6 0,2 2 0,-7 5 0,3 5 0,-4 3 0,0 0 0,1 0 0,-1 0 0,-3 3 0,-1 5 0,1 8 0,-3 5 0,3 11 0,-4-5 0,0 4 0,3-4 0,-2-1 0,7-5 0,-4 0 0,4-6 0,0-3 0,-1-1 0,0-3 0,4-5 0,1 1 0,14-4 0,-3-4 0,9-10 0,3-18 0,2-11 0,0 0 0,-1-8 0,-6 10 0,-4-10 0,-2 6 0,-8 1 0,-3 6 0,-4 10 0,-4 3 0,-2 9 0,-9 7 0,-2 2 0,-12 7 0,-2 12 0,-2 8 0,-4 16 0,2 4 0,5-6 0,-2 4 0,13-5 0,-4-1 0,9 4 0,1-8 0,4-2 0,0-1 0,0-8 0,7 4 0,7-9 0,7 4 0,5-6 0,0 2 0,6-3 0,0 0 0,1 0 0,4-4 0,-10-1 0,9-4 0,-8 0 0,9-13 0,-8-4 0,0-11 0,-1-1 0,-10 3 0,4 3 0,-9-2 0,-1 4 0,-4-1 0,1-3 0,-4 4 0,-2-6 0,-3 1 0,0 0 0,0 0 0,0 4 0,0 2 0,0 4 0,0 4 0,0 0 0,0 5 0,0 0 0,0 0 0,9 3 0,5-3 0,15 6 0,-2-7 0,10 3 0,-4 0 0,0 0 0,-2 2 0,-5 2 0,-8-3 0,1 4 0,-11 0 0,4 0 0,-8 3 0,-1 9 0,-3 6 0,-5 13 0,-3-4 0,-7 10 0,-3-4 0,-1 5 0,4-5 0,2-2 0,8-5 0,1-4 0,4-2 0,0-4 0,0-4 0,3-1 0,9-4 0,11-2 0,16-2 0,7-3 0,-1-4 0,22-19 0,-29 5 0,29-26 0,-25 11 0,13-11 0,-6 1 0,-2 1 0,-10 0 0,-7 8 0,-7 1 0,-10 11 0,-4 2 0,-6 7 0,-3 2 0,0 4 0,-7 3 0,-12 1 0,-3 3 0,-15 0 0,5 0 0,-2 12 0,2 4 0,3 13 0,-1 5 0,6 0 0,4 5 0,6-6 0,9 10 0,1-19 0,4 8 0,0-20 0,7 0 0,2-8 0,11-1 0,2-6 0,4-6 0,2-15 0,-5 0 0,5-10 0,-9 2 0,3 8 0,-8-2 0,-3 10 0,-3 0 0,0 4 0,-1 4 0,-3 11 0,-1 10 0,1 13 0,-3 7 0,4 11 0,-1 1 0,-3 13 0,4 9 0,-5-11 0,6 39 0,-5-48 0,5 40 0,-6-33 0,0 5 0,0-1 0,0-6 0,0-1 0,0-5 0,-8-7 0,-2-3 0,-11-12 0,2 1 0,-6-11 0,8-3 0,-4-3 0,5-3 0,0-2 0,4-10 0,4-17 0,4-12 0,4-22 0,0-8 0,16-10 0,11-14-436,-7 44 1,3-1 435,4-1 0,3 1 0,2-5 0,3-2 0,11-11 0,1 0 0,-2 8 0,-2 2 0,-3 2 0,-2 4 0,22-28-50,-22 32 50,6-11 0,-6 8 0,-13 13 0,-3 7 0,-13 11 869,2 6-869,-13 7 52,-3 4-52,-21 19 0,6 1 0,-13 23 0,17-8 0,-8 15 0,14-11 0,-5 11 0,5-11 0,5 0 0,0-13 0,5-5 0,0-9 0,0-1 0,17-7 0,4-1 0,31-34 0,-7-1 0,4-24 0,-6 2 0,-11 7 0,0 0 0,-8 3 0,-6 12 0,-4 0 0,-1 6 0,-5 4 0,0 6 0,-4 5 0,-4 12 0,-5 15 0,1 17 0,-5 12 0,8 21 0,-3 3 0,4-6 0,0 5 0,0-14 0,0 4 0,0 0 0,0-7 0,0 0 0,4-5 0,1-2 0,0-11 0,0 3 0,-5-3 0,0 5 0,0 11 0,0-8 0,-9 9 0,-7-6 0,-9-4 0,-6 5 0,1-4 0,-6 0 0,0-5 0,-5-1 0,2-5 0,4-5 0,-2-6 0,9-7 0,-3-6 0,9-3 0,6-3 0,4 0 0,5-7 0,3-11 0,0-10 0,4-11 0,0-10 0,3 17 0,25-30 0,-7 39 0,40-36 0,-24 36 0,20-15 0,-5 18 0,0 0 0,6 3 0,4-2 0,-20 13 0,2-7 0,-19 12 0,-12-2 0,3 0 0,-9 2 0,0-2 0,0 0 0,-3-2 0,0 1 0,-4 1 0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7:28.6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 24575,'6'0'0,"1"0"0,1 0 0,-1 0 0,0 0 0,0 0 0,-3-4 0,-1 1 0,-3 2 0,0 5 0,0 1 0,0 1 0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7:29.6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24575,'0'3'0,"0"3"0,0 10 0,0 6 0,0-5 0,0 9 0,0-3 0,0 4 0,0 0 0,0 6 0,0-4 0,0 4 0,0-6 0,0 6 0,0-9 0,0 3 0,0-10 0,0 0 0,0-1 0,0 1 0,0-5 0,3 0 0,1-5 0,1 1 0,1-1 0,-2 1 0,4-1 0,-1-3 0,1 0 0,-1-4 0,5 0 0,-3 0 0,6 0 0,-6 0 0,6-8 0,-2-1 0,0-8 0,-1 0 0,-3-4 0,-1-2 0,1-4 0,0 0 0,-4-1 0,-1-5 0,-4 4 0,0-4 0,0 11 0,0 0 0,0 1 0,0 3 0,0-4 0,0 10 0,-7-4 0,2 7 0,-7-2 0,5 3 0,-5 4 0,3 0 0,-2 4 0,3 0 0,0 0 0,1 0 0,-5 0 0,4 0 0,-4 0 0,5 0 0,-1 0 0,1 0 0,3 0 0,1 0 0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7:30.9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13 183 24575,'-4'-3'0,"-3"-10"0,6-1 0,9-8 0,-1 5 0,14-5 0,-4 4 0,-2 0 0,10 1 0,-16 8 0,17-4 0,-17 9 0,12-4 0,-13 7 0,8-3 0,-8 4 0,4 0 0,-8 12 0,3 4 0,-6 11 0,3 6 0,-4 1 0,0 0 0,0 4 0,0-4 0,0 6 0,-4-6 0,-1 5 0,-9-11 0,4 5 0,-4-5 0,6-6 0,2 0 0,-1-6 0,3-3 0,-1-2 0,2-3 0,-1-1 0,4 1 0,-4-1 0,7-3 0,1 0 0,7-4 0,-2-4 0,6 0 0,-2-1 0,3-2 0,1 2 0,-1-3 0,1 3 0,0-2 0,-1 6 0,1-3 0,0 0 0,-5 3 0,4-3 0,-8 4 0,4 0 0,-5 0 0,-2 0 0,-2 0 0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7:32.9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154 0 24575,'0'7'0,"0"0"0,0 1 0,0-1 0,0 0 0,0 0 0,0 1 0,0-1 0,0 0 0,0 1 0,0-7 0,-8-10 0,7-4 0,-10-3 0,6 5 0,-2 3 0,-1 0 0,1 4 0,-5 1 0,3 3 0,-2 0 0,3 0 0,0 0 0,1 0 0,-1 3 0,0 10 0,-1 6 0,4 8 0,-3 0 0,7-4 0,-7 3 0,7-8 0,-3 3 0,4-4 0,0-5 0,0 0 0,0-5 0,0 1 0,7-4 0,3 3 0,6-6 0,1 2 0,4-3 0,-3 4 0,-1-3 0,-1 7 0,-4-4 0,1 4 0,2-3 0,-6 1 0,10 2 0,-10 1 0,6 2 0,-7-4 0,-1 1 0,1 3 0,0-2 0,0 7 0,-1-8 0,1 4 0,0-5 0,-4 1 0,3-1 0,-7 5 0,4-4 0,-4 8 0,0-8 0,0 8 0,0-8 0,0 8 0,0-3 0,0 3 0,0-3 0,0 2 0,-4-6 0,0 7 0,-4-8 0,-4 4 0,-4-1 0,-2-2 0,-2-1 0,8-4 0,-4-4 0,3 0 0,1 0 0,-4 0 0,7-7 0,-3-3 0,7-6 0,2-6 0,3 0 0,0-1 0,0-3 0,0 3 0,0-4 0,0-1 0,0 1 0,0 4 0,4-3 0,0 8 0,5-8 0,3 8 0,-2-4 0,6 1 0,-6 3 0,2-4 0,-4 10 0,1-4 0,-2 7 0,1-2 0,-4 3 0,-1 1 0,-3-1 0,0 1 0,0-1 0,0-4 0,-3 0 0,-2-5 0,-3 4 0,0-2 0,0 6 0,0-3 0,0 5 0,1 3 0,-1-3 0,0 6 0,1-2 0,0 3 0,-1 0 0,1 0 0,-1 0 0,4 0 0,1 0 0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05.5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5526 2156 24575,'0'-22'0,"0"3"0,0 11 0,0 0 0,-13 4 0,-11 1 0,-12 3 0,-27 0 0,-29 0 0,37 0 0,-5 0-1285,-22 0 0,-4 0 1285,-11 0 0,-3 0 0,22 0 0,-2 0 0,1 0 0,7 0 0,0 0 0,-4 0 0,0 0 0,-5 0 0,0 0 0,8 0 0,-20 1 0,1-2 0,0-3 0,-5-3 0,7-2 0,5-5 0,6-4 0,-6-4 0,4-5 0,25 2 0,4-2 0,-5-2 0,9-2 0,18-8 0,-16 3 0,4 24 0,-27 5 0,8-3 0,-6-6 0,-13-6 0,-5-6-216,8 1 1,-4-3 0,1-2 215,9 2 0,2-2 0,-6-2-771,-7-2 0,-7-4 0,-1-1 1,3 0 770,15 4 0,1 1 0,2-2 0,-1 0 0,-3-4 0,-1 0 0,0-2 0,1 1 0,0-1 0,-1 0 0,3 0 0,8 2 0,-16-19 0,3-2-535,14 18 0,-6-2 1,1 0-1,10 3 535,-1-7 0,4 0-307,-3 2 1,-4-1 0,8 2 306,13 4 0,6 1 960,2 2 1,2 0-961,-20-40 0,34 46 0,5 4 0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06.2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24575,'0'29'0,"0"3"0,0 8 0,0-1 0,0 7 0,0-4 0,0 10 0,0-11 0,0 5 0,0-12 0,0 5 0,0-11 0,0 0 0,0-10 0,0-3 0,0-6 0,0-7 0,0-1 0,0-7 0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06.8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76 24575,'9'-9'0,"6"2"0,9 7 0,22-5 0,-2 4 0,24-15 0,-6 14 0,24-14 0,-13 14 0,6-4 0,-12 1 0,-4 4 0,-1-4 0,-13 5 0,-9 0 0,-18 0 0,-5 0 0,-5 0 0,-5 0 0,-2 0 0,-2 0 0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50.3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 0 24575,'0'11'0,"0"4"0,-6 12 0,-3 9 0,-2 5 0,-4 15 0,1 2-445,4 6 445,5-30 0,-1-1 0,2 26 0,1-26 0,1 0 0,-2 31 0,4-30 0,0 0 0,0 1 0,0 0 0,0 29 0,0-1 0,0-1-478,2-27 0,1 0 478,0 0 0,2 2 0,1 0 0,2 1 0,4 0 0,1-1 0,-3-2 0,0 1 0,5 4 0,0 1 0,-4-9 0,0 1 0,2 8 0,1-1 0,3 6 0,-1 0 0,0-2 0,-6-7 0,3 0 0,0 0 0,-5-5 0,5 4 0,-6-6 424,3-4-424,-4-6 977,0-2-977,-1-8 0,-1-1 0,-2-1 0,-2-1 0,0 1 0,0 0 0,0-1 0,0-2 0,0 0 0,0-2 0,0-1 0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51.0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72 24575,'-1'-8'0,"5"1"0,13 7 0,6 0 0,4 0 0,-4 0 0,3 0 0,-4 4 0,6 1 0,5 9 0,-9-4 0,2 3 0,-13-5 0,-2-4 0,1 3 0,0-6 0,-3 6 0,1-6 0,-6 2 0,3-3 0,0 0 0,1 0 0,-1 0 0,1-7 0,0-2 0,4-8 0,-3 0 0,7 0 0,-3 1 0,4 3 0,-1-3 0,1 10 0,-1-5 0,-3 10 0,3-3 0,-8 4 0,4 0 0,-5 0 0,1 0 0,-4 0 0,-1 0 0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51.8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0 109 24575,'0'15'0,"0"5"0,0 3 0,0 4 0,0 1 0,0-1 0,0-5 0,0 4 0,0-8 0,0 3 0,0-4 0,0-5 0,4 0 0,0-1 0,4-5 0,0 4 0,-1-9 0,5 6 0,-4-6 0,8 3 0,-4-4 0,1 0 0,3-4 0,-7-9 0,7-6 0,-5-9 0,2 1 0,-4 0 0,0-1 0,0 1 0,-4 4 0,-1-3 0,-4 3 0,0 1 0,0-5 0,0 9 0,0-3 0,0 4 0,-4 0 0,-4 4 0,-1-2 0,-7 9 0,3-5 0,0 10 0,1-3 0,1 4 0,2 0 0,-3 0 0,5 0 0,-1 0 0,4 4 0,1 4 0,3 0 0,0 8 0,0-4 0,0-2 0,0-3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19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1202 24575,'39'-88'0,"0"0"0,1 1 0,-1-1 0,1 0 0,-1 0 0,0 0 0,2-4 0,3-8 0,-1 2 0,-6 10 0,-13 20 0,-19 29 0,-18 27 0,-46 44 0,30-2 0,-9 24 0,1 18 0,22-27 0,-13 33 0,18-24 0,-1 12 0,4-1 0,2-5 0,5-3 0,0-12 0,0-1 0,0-6 0,13-5 0,3 0 0,11-10 0,6 1 0,12 0 0,-4-8 0,29 5 0,-27-16 0,27 1 0,-16-6 0,5 0 0,-1 0 0,-7 0 0,-5 0 0,-2-9 0,-5-6 0,0-16 0,-2-5 0,-2-5 0,-4-1 0,-5-3 0,-1 3 0,-9-8 0,-3 11 0,-7 0 0,-2 12 0,-4 10 0,-3 6 0,-10 7 0,-16 1 0,-11 12 0,-7 12 0,-12 19 0,25-4 0,-26 20 0,27-20 0,-20 35 0,21-26 0,-1 10 0,23-23 0,2-10 0,8-2 0,0-8 0,0-1 0,0-4 0,12-3 0,2 0 0,18-13 0,8-13 0,2-15 0,1-7 0,-1-9 0,-9 10 0,3 1 0,-12 13 0,-6 8 0,-7 9 0,-4 4 0,0 4 0,0 4 0,-3 8 0,3 0 0,-2 13 0,3-4 0,0 3 0,3-4 0,6-3 0,0-2 0,8-2 0,-4-5 0,1 0 0,3-4 0,-4 0 0,5-8 0,-4-1 0,5-23 0,-12-4 0,5-15 0,-10-6 0,1-10 0,0 6 0,-5-19 0,-2 19 0,-4-6 0,0 8 0,0 14 0,0 10 0,0 10 0,0 12 0,-3 11 0,-2 18 0,-3 16 0,-2 13 0,0 6 0,4 0 0,-3 0 0,8 0 0,-9 1 0,9-7 0,-3-6 0,4-12 0,0-7 0,0-8 0,0-1 0,0-4 0,0-6 0,3-5 0,2-12 0,12-7 0,-3 1 0,12 0 0,-4 9 0,-1-3 0,4 10 0,-8-4 0,8 9 0,-8-3 0,4 4 0,-5 0 0,-4 12 0,0 2 0,-3 17 0,0 2 0,0 4 0,-3 1 0,-2 0 0,-4-5 0,0-2 0,0-10 0,0 0 0,-4-6 0,-8-2 0,-6-1 0,-9-3 0,1-5 0,0 0 0,0-4 0,-1 0 0,6 0 0,0-3 0,9-1 0,0-8 0,8 4 0,1-3 0,3 4 0,3 0 0,14 3 0,2 1 0,18 3 0,8-5 0,2-5 0,5-1 0,11-10 0,-26 7 0,41-27 0,-38 8 0,16-12 0,-15-1 0,-9 8 0,-1-7 0,-7 5 0,-9 7 0,-2 6 0,-9 7 0,0 7 0,-7 6 0,-10 3 0,-4 4 0,-9 4 0,-1 10 0,-2 11 0,0 10 0,-2 6 0,6-2 0,1 0 0,9-1 0,2-5 0,7 4 0,2-10 0,4 0 0,0-7 0,0-4 0,0-4 0,7 0 0,7-4 0,13-4 0,0 0 0,10-4 0,-5 0 0,6-4 0,14-18 0,-7-12 0,9-12 0,-3-15 0,-12 6 0,12-16 0,-15-3 0,-2 10 0,-6-8 0,-7 12 0,-4 1 0,-2 1 0,-9 18 0,-1 3 0,-5 15 0,0 5 0,-11 9 0,-3 5 0,-11 3 0,-1 0 0,0 0 0,4 4 0,-3 4 0,8 5 0,0 3 0,2 0 0,6 0 0,-2 0 0,6 0 0,-2 4 0,6-3 0,-3 8 0,4 2 0,0 6 0,0 5 0,0 0 0,0 5 0,0-4 0,0 10 0,0-9 0,4 4 0,11-5 0,0-6 0,12-4 0,-3-3 0,2-11 0,1 2 0,-6-8 0,4-1 0,-8-3 0,4-1 0,-5-4 0,-1 0 0,-2 0 0,2-12 0,-6-3 0,4-11 0,-5 0 0,-3-5 0,-1 3 0,-4 8 0,0 9 0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52.6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61 24575,'4'3'0,"0"1"0,-4 7 0,3-6 0,0 1 0,5-9 0,-4-1 0,-1-4 0,1-3 0,-3 2 0,2-3 0,-3 1 0,0 2 0,0-2 0,0 3 0,-3 4 0,2 4 0,-2 5 0,3 2 0,-3 1 0,2-1 0,-6 1 0,7-1 0,-4 0 0,4 1 0,0-1 0,0-2 0,0-2 0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53.4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24575,'4'2'0,"-1"0"0,-3 17 0,0-5 0,4 12 0,0-8 0,6 13 0,-1-1 0,5 9 0,-7 1 0,11 0 0,-7 0 0,4-1 0,4 1 0,-9-6 0,4-1 0,-5-10 0,-1-2 0,1-4 0,-5-5 0,3 0 0,-6-5 0,3-2 0,-4-2 0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8:21.1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51 24575,'0'94'0,"0"-8"0,0-72 0,0 14 0,0-18 0,8 10 0,-3-11 0,6 2 0,1-3 0,0 0 0,1 0 0,3-3 0,-4 2 0,5-6 0,-5 2 0,4-3 0,-7 0 0,6 0 0,-6 0 0,2 0 0,-3-7 0,0-7 0,1-4 0,0-8 0,-1 8 0,-3-9 0,-1 10 0,-4-10 0,0 9 0,0-8 0,0 8 0,0-3 0,0 0 0,0 3 0,0-4 0,0 6 0,-7 0 0,2 3 0,-10 2 0,6 6 0,-2 2 0,-1 3 0,-1 0 0,0 0 0,-2 0 0,6 0 0,-7 0 0,7 7 0,-6-2 0,5 11 0,-2-3 0,0 4 0,7-5 0,-7 4 0,12-8 0,-8 4 0,8-5 0,-4 1 0,4-4 0,0-1 0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8:22.0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60 24575,'7'0'0,"0"0"0,1 0 0,-1 0 0,1 0 0,-1 0 0,1-3 0,-4-5 0,-1 0 0,-3-2 0,0 2 0,0 1 0,-3 2 0,-2-1 0,-2 5 0,-1-3 0,1 4 0,0 0 0,0 0 0,-1 3 0,4 2 0,1 6 0,3-3 0,0 8 0,0-7 0,0 2 0,0-3 0,0-1 0,3-3 0,5 0 0,-3-4 0,3 0 0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8:22.9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99 24575,'0'11'0,"0"-3"0,0 22 0,0-12 0,0 13 0,0-11 0,0 11 0,0-8 0,0 0 0,0-2 0,0-9 0,0 0 0,0-5 0,0 1 0,0-1 0,3-2 0,1-2 0,3-3 0,1 0 0,-1 0 0,5 0 0,-4 0 0,8 0 0,-7-7 0,7 1 0,-3-6 0,-1 4 0,4-4 0,-8 3 0,4-7 0,0 4 0,-3-1 0,3-3 0,-4 3 0,-4-3 0,4-1 0,-7-5 0,2 5 0,-3-5 0,0 5 0,0-4 0,0 3 0,0-4 0,0 6 0,-3-1 0,-2 4 0,-3 2 0,1 3 0,-5 4 0,3 1 0,-6 3 0,3 0 0,0 3 0,0 5 0,4 5 0,-1 8 0,0-3 0,4 3 0,2-8 0,-1 2 0,3-6 0,-3 3 0,4-8 0,0-1 0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8:23.5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24575,'4'3'0,"-1"16"0,-3 0 0,0 25 0,0-8 0,0 23 0,0-22 0,0 21 0,0-22 0,5 10 0,-4-12 0,3 11 0,0-15 0,-3 5 0,3-4 0,0-11 0,-3 6 0,3-9 0,-4 0 0,0-1 0,0-3 0,0 2 0,0-6 0,0 2 0,0-3 0,0-4 0,0-1 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8:34.2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24575,'-4'3'0,"1"10"0,3 5 0,0 9 0,0 0 0,0 5 0,0-3 0,0 9 0,0-4 0,0 6 0,0-10 0,0 1 0,0-2 0,0-5 0,0 7 0,0-13 0,0 4 0,3-10 0,-2 4 0,10-7 0,-2-1 0,8-1 0,-1-2 0,-3 3 0,-2 0 0,1-4 0,0-1 0,1-3 0,3 0 0,-8 0 0,8 0 0,-8-3 0,4-6 0,-3-8 0,-1-6 0,-3-4 0,3 0 0,-7-6 0,3-2 0,-4 1 0,0-4 0,0 3 0,0-17 0,0 15 0,0-8 0,-3 22 0,-2 2 0,-7 4 0,2 0 0,-6 8 0,3-2 0,1 10 0,-4-3 0,3 4 0,-3 0 0,3 0 0,-3 0 0,4 7 0,-1-2 0,1 11 0,4-8 0,0 8 0,0-7 0,4 2 0,0-7 0,4 0 0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8:34.7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24575,'4'0'0,"-1"0"0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8:35.6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1 24575,'-3'11'0,"0"2"0,-9 17 0,2 3 0,1-4 0,3 9 0,-2-4 0,7-4 0,-4 1 0,5-2 0,0-9 0,0 10 0,0-16 0,0 7 0,0-8 0,0 2 0,0-6 0,3 2 0,2-3 0,6 0 0,6-4 0,1 0 0,4-4 0,-6 0 0,1 0 0,0-8 0,-1-1 0,1-13 0,-3 0 0,2-1 0,-6-3 0,2 8 0,-3-8 0,0 3 0,-4-4 0,-1-1 0,-4 1 0,0 4 0,0-3 0,0 8 0,0-8 0,-3 12 0,-6-3 0,0 6 0,-6 5 0,2-5 0,0 10 0,-3-3 0,7 4 0,-2 0 0,3 0 0,0 0 0,1 0 0,-1 0 0,4 3 0,1-2 0,3 2 0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8:36.7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88 24575,'-4'16'0,"-1"2"0,-5 15 0,5-5 0,1 5 0,4-5 0,0-1 0,0-4 0,0-2 0,0 0 0,0-3 0,0 4 0,0-10 0,0 0 0,0-5 0,0 1 0,0-1 0,7 1 0,-2-4 0,11 0 0,-8-4 0,8 0 0,-3 0 0,3 0 0,-3 0 0,3 0 0,-4-4 0,1 3 0,2-6 0,-6 2 0,6-3 0,-6 0 0,3-4 0,-1 0 0,-2-5 0,4-4 0,-5-2 0,1 0 0,0-3 0,-4 3 0,3-4 0,-7 0 0,3-1 0,-4 1 0,0 4 0,0-3 0,0 8 0,0-4 0,0 5 0,0 5 0,-7 0 0,1 7 0,-5 2 0,-1 3 0,4 0 0,-8 0 0,3 0 0,-3 0 0,-1 0 0,0 7 0,0 2 0,4 13 0,-3-4 0,2 8 0,0-4 0,-2 1 0,10-9 0,-1-7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15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51 24575,'0'-2'0,"0"1"0,0-13 0,0 6 0,0-3 0,-3 4 0,-1 3 0,-8 1 0,4 3 0,-11 0 0,5 0 0,-6 0 0,4 0 0,-5 7 0,4 2 0,0 12 0,2-4 0,5 8 0,-2-3 0,3 4 0,4 0 0,-2 0 0,6 0 0,-7 0 0,7 6 0,-3-5 0,4 0 0,0-2 0,0-3 0,0-1 0,0 0 0,0-9 0,3 3 0,5-7 0,5 4 0,7-8 0,-3 3 0,8-6 0,-3 3 0,4-4 0,-4 0 0,3 0 0,-8 0 0,-1 0 0,-1 0 0,-7 0 0,7-4 0,-3-4 0,0-1 0,3-6 0,-7 7 0,7-7 0,-7 7 0,7-7 0,-10 10 0,2-2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21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24575,'0'10'0,"0"7"0,0 10 0,0 0 0,0 9 0,0-3 0,0 11 0,0-10 0,0 15 0,0-15 0,0 10 0,0-6 0,0 0 0,0 5 0,0-3 0,0 4 0,0-12 0,0 11 0,0-19 0,0 18 0,0-20 0,0 9 0,0-9 0,0-2 0,0-8 0,0 8 0,0-11 0,0 11 0,0-12 0,0 3 0,0-4 0,0 0 0,0-9 0,0-8 0,0-10 0,0-6 0,4-6 0,10 3 0,0 2 0,13 0 0,-9 13 0,8-3 0,-9 9 0,3 3 0,-4 1 0,0 4 0,-4 0 0,-1 0 0,-4 7 0,1 7 0,-3 3 0,-2 7 0,-3-7 0,0 8 0,0-8 0,0 3 0,0-4 0,-7 0 0,-1-4 0,-13 0 0,-1-4 0,-4-3 0,0-1 0,-1-4 0,6 0 0,0 0 0,5-3 0,4-2 0,1 1 0,4-2 0,8 5 0,5 1 0,13 5 0,3 3 0,3-3 0,7-1 0,6-4 0,1 0 0,18-10 0,-9-12 0,0-6 0,0-19 0,-8 14 0,-1-13 0,0 15 0,-14-3 0,-3 12 0,-9 1 0,-2 9 0,-4 1 0,-3 13 0,-1 8 0,-3 10 0,0 6 0,0 0 0,0 0 0,0 1 0,0-1 0,0-9 0,0 3 0,0-12 0,4 3 0,8-7 0,6-1 0,3-6 0,1-15 0,1-8 0,-3-13 0,4 0 0,-9 1 0,-1 0 0,-5 5 0,0 6 0,-1 6 0,-4 5 0,3 4 0,-6 1 0,2 13 0,-3 8 0,0 10 0,0 12 0,0 0 0,0 12 0,0 2 0,0 19 0,0-4 0,0 0 0,5 18 0,1-34 0,6 33 0,-3-31 0,2 12 0,-1-14 0,-1-6 0,-3-8 0,-3-9 0,-3-2 0,0-4 0,0 0 0,-7-4 0,-6 4 0,-9-7 0,-4 4 0,4-9 0,-3 0 0,8-4 0,-3 0 0,4 0 0,4-3 0,4-5 0,5-4 0,3-8 0,0-2 0,7 1 0,2-4 0,13 2 0,1 0 0,9 0 0,-4 5 0,3 4 0,-5 1 0,0 4 0,1 1 0,-1-1 0,-5 4 0,0-3 0,-6 4 0,-3-4 0,3 0 0,-6-3 0,3-6 0,-8 7 0,0-2 0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8:52.0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71 5 24575,'0'11'0,"0"1"0,0 5 0,0 0 0,-4 4 0,3-3 0,-7 14 0,7-9 0,-8 10 0,4-6 0,0 0 0,-3-4 0,3-2 0,1-4 0,-7-1 0,9 1 0,-6 0 0,8-5 0,0 0 0,0-5 0,0 1 0,0-1 0,0 1 0,0-1 0,0 0 0,3 0 0,1-3 0,4-1 0,-1-3 0,1 0 0,-1 0 0,1 0 0,-1 0 0,1 0 0,-1 0 0,1 0 0,-1-3 0,0-1 0,1-4 0,0-3 0,-1-2 0,2-4 0,-5 1 0,4-6 0,-3 4 0,0-8 0,2 8 0,-2-4 0,-1 6 0,0-1 0,0 4 0,-4 2 0,7 3 0,-6-4 0,2 4 0,1-4 0,-4 5 0,7-1 0,-6 0 0,2-3 0,1 2 0,-4-2 0,4 3 0,-4 0 0,0 1 0,0-1 0,0-4 0,0 4 0,0-4 0,0 5 0,0-1 0,0 1 0,0 0 0,-3 3 0,-1-3 0,-4 6 0,1-2 0,-1 3 0,1 0 0,0 0 0,-1 0 0,1 0 0,-1 0 0,1 0 0,-1 0 0,1 0 0,0 0 0,-1 0 0,4 0 0,1 0 0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8:53.3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1 195 24575,'0'-11'0,"0"-1"0,0-5 0,0-5 0,7 8 0,-1-11 0,6 11 0,1-8 0,-4 5 0,7 4 0,-4 1 0,1 4 0,2 4 0,-6 0 0,2 4 0,1 0 0,-3 0 0,2 0 0,-3 0 0,-1 0 0,-3 4 0,0 4 0,-4 4 0,0 15 0,0-3 0,0 9 0,0 0 0,0-5 0,-4 5 0,-2-6 0,-7 1 0,3-1 0,-7-4 0,8-2 0,-3-4 0,3-1 0,1-3 0,4-2 0,-3-3 0,6-1 0,-6 1 0,6-1 0,-2 0 0,3 0 0,0 0 0,3-3 0,5-1 0,5-3 0,-1 0 0,8 0 0,-6 0 0,7 0 0,0-4 0,-3 0 0,3-9 0,0 3 0,-3-2 0,4 4 0,-6-1 0,-3 1 0,-2 4 0,-3-3 0,-1 6 0,1-2 0,-4-1 0,-1 4 0,-3-3 0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8:55.0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37 271 24575,'3'-4'0,"5"1"0,0 3 0,8 0 0,-8-4 0,8 0 0,-4-8 0,1 6 0,-1-9 0,-1 6 0,-2-8 0,3 1 0,-4 3 0,0-3 0,0 4 0,1-5 0,-5 0 0,0 1 0,-4-1 0,0 4 0,0-2 0,0 6 0,0-3 0,0 5 0,-7-1 0,1 3 0,-14 2 0,6 3 0,-7 0 0,4 0 0,0 0 0,1 3 0,-2 11 0,5-1 0,-4 14 0,8-10 0,-4 5 0,4-1 0,4-3 0,1-1 0,4-1 0,0-4 0,0 1 0,0-2 0,0-3 0,0-1 0,0 1 0,4-1 0,4 1 0,4-4 0,1 0 0,10-4 0,-9 0 0,10 0 0,-11 0 0,2 0 0,-6 0 0,3 0 0,-5 0 0,1-4 0,-1 4 0,1-7 0,-1 6 0,1-3 0,-1 1 0,0-1 0,-3-3 0,3 0 0,-7 0 0,3 9 0,-3 3 0,0 15 0,0-2 0,0 8 0,0-3 0,0 4 0,0-4 0,0 3 0,0-4 0,0 5 0,0-5 0,0 0 0,0-10 0,0 4 0,0-8 0,0 4 0,0-5 0,0 1 0,0-1 0,0-3 0,0 0 0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8:57.6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191 235 24575,'0'-10'0,"0"-9"0,3 5 0,-2-4 0,7-2 0,-7 6 0,6 0 0,-6-1 0,2 6 0,-3-4 0,0 1 0,0 1 0,0 2 0,0-3 0,0 5 0,0-1 0,0 1 0,0-1 0,0 1 0,-3 3 0,-1 0 0,-3 4 0,-1 0 0,1 0 0,-1 0 0,1 0 0,-1 0 0,1 0 0,0 0 0,-1 3 0,1-2 0,0 6 0,-1-3 0,0 3 0,1 1 0,-1-1 0,0 5 0,1-4 0,-2 8 0,-3-4 0,3 5 0,-3-1 0,4-3 0,3 3 0,-1-8 0,1 4 0,1-5 0,1 1 0,3-1 0,0 0 0,0 1 0,-4-1 0,4 1 0,-4-1 0,4 1 0,0-1 0,0 1 0,0-1 0,0 1 0,0-1 0,3 0 0,1-3 0,8-1 0,-4-3 0,8 0 0,-4 0 0,5 0 0,0 0 0,-1 0 0,-3 0 0,-2 0 0,1 0 0,-4 0 0,4 0 0,-5 0 0,1 0 0,-1 0 0,-3 3 0,-1 1 0,-3 3 0,0 0 0,0 0 0,0 0 0,0 1 0,0-1 0,0 1 0,0-1 0,0 1 0,-4-1 0,0 1 0,-3-1 0,-1 1 0,0-1 0,1 1 0,-4-1 0,2-3 0,-2 0 0,4-1 0,-1-2 0,1 2 0,-1-3 0,0 0 0,1 0 0,-1 0 0,1 0 0,-1 0 0,4-3 0,1-1 0,3-3 0,0-1 0,0-3 0,0 3 0,0-3 0,0 4 0,0-1 0,0 1 0,0-1 0,0 0 0,3 4 0,2-3 0,2 3 0,1-4 0,-1 1 0,1-1 0,-1 1 0,1-1 0,-1 0 0,1 1 0,-1-1 0,1 4 0,-1-3 0,-3 3 0,3 0 0,-6-3 0,5 6 0,-5-5 0,6 5 0,-6-2 0,2 3 0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6:10.6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39 24575,'0'15'0,"0"5"0,0-2 0,0 3 0,0-4 0,0 4 0,0 2 0,0-1 0,0-4 0,0-3 0,0-2 0,0 4 0,0-5 0,0 0 0,0-5 0,0 1 0,0-1 0,0 1 0,4-1 0,0 1 0,3-4 0,0-1 0,1-3 0,-1 0 0,1 0 0,-1 0 0,1 0 0,-1 0 0,5 0 0,-3 0 0,6 0 0,-6 0 0,2 0 0,-3-3 0,3-2 0,-2-3 0,2 0 0,-3-3 0,0 2 0,-4-3 0,0 5 0,-1-5 0,-2-1 0,3-3 0,-4-1 0,0 0 0,0-4 0,0 3 0,0-4 0,0 6 0,0-1 0,0 0 0,0 5 0,0 0 0,0 4 0,-3 1 0,-2-1 0,-2 0 0,-1 1 0,1 3 0,-1-3 0,0 6 0,1-6 0,-5 6 0,3-2 0,-2 3 0,-1 0 0,3 0 0,-2 0 0,-1 0 0,0 3 0,-1 1 0,6 4 0,0-4 0,6 3 0,-6-6 0,6 5 0,-2-5 0,3 2 0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6:11.4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24575,'0'7'0,"3"-3"0,1 0 0,4-4 0,-1 0 0,1 0 0,-1 0 0,1 0 0,-1 0 0,1 0 0,-4-3 0,-1-2 0,-3-2 0,0 3 0,0 1 0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6:12.6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70 24575,'0'16'0,"0"-3"0,0 9 0,0-1 0,0-3 0,0 8 0,0-8 0,0 3 0,0-8 0,0 7 0,0-10 0,0 7 0,0-6 0,0-2 0,0 2 0,0-3 0,0-1 0,0 0 0,0 1 0,0-1 0,0 1 0,0-1 0,4 1 0,0-1 0,3 1 0,0-4 0,1 2 0,-1-5 0,1 3 0,-1-1 0,1-2 0,-1 2 0,1-3 0,-1 0 0,1 0 0,-1 0 0,1 0 0,-1 0 0,5 0 0,-4 0 0,8 0 0,-8 0 0,4 0 0,-4 0 0,-1 0 0,1-3 0,-1-2 0,1-2 0,-1-1 0,1 1 0,-4-1 0,-1 0 0,1 4 0,-4-3 0,4 3 0,-4-4 0,0-3 0,0 2 0,0-11 0,0 6 0,-4-13 0,-6-1 0,-5-1 0,-4-4 0,1 6 0,4-1 0,-3 6 0,-4-7 0,6 10 0,-8-1 0,14 8 0,-3 4 0,5 4 0,-1 0 0,0 4 0,1 0 0,-1 0 0,1 0 0,0 0 0,-1 3 0,4 1 0,-2 4 0,5-1 0,-6 1 0,6-1 0,-2 1 0,3-1 0,0 1 0,-3-4 0,2-1 0,-3-3 0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6:14.1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 1 24575,'0'11'0,"-3"1"0,2 9 0,-3-3 0,0 4 0,3-1 0,-2 1 0,-1 1 0,3 3 0,-3-12 0,4 6 0,0-7 0,0-1 0,0 0 0,0-1 0,0-2 0,0 2 0,0 1 0,0-4 0,0 4 0,0-5 0,0 1 0,0-1 0,0 1 0,0-1 0,0 1 0,4 0 0,0-1 0,3 1 0,1-1 0,-1-3 0,1 3 0,-1-6 0,1 5 0,-1-5 0,1 3 0,0-4 0,-1 0 0,1 0 0,-1 0 0,5 0 0,-4 0 0,8 0 0,-8 0 0,8-8 0,-8 3 0,8-11 0,-7 7 0,3-6 0,-5 6 0,1-3 0,0 1 0,-4 2 0,0-3 0,0 1 0,-3 2 0,2-3 0,-3 5 0,0-5 0,0 3 0,0-6 0,0-6 0,0 3 0,-3-6 0,-3 2 0,-6 4 0,-1-3 0,-4 4 0,4 0 0,-3 4 0,7 1 0,-7 4 0,8 0 0,-4 4 0,4 0 0,1 4 0,-5 0 0,3 0 0,-2 0 0,3 0 0,0 0 0,-3 0 0,2 3 0,-3 6 0,4 3 0,3 5 0,-2-4 0,6-2 0,-6-3 0,7-1 0,-4 1 0,4-4 0,0-1 0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6:14.9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24575,'0'11'0,"0"1"0,0 10 0,0 0 0,0 18 0,0-15 0,0 25 0,5-19 0,0 21 0,1-16 0,8 9 0,-12-17 0,15 11 0,-11-15 0,4 3 0,-2-6 0,-3-3 0,3 3 0,0-8 0,0 2 0,0-2 0,0 0 0,-3-2 0,2-3 0,-7-1 0,4 1 0,-4-1 0,0 1 0,0-1 0,0-3 0,0 0 0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6:52.6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24575,'14'0'0,"8"0"0,-3 0 0,3 0 0,4 0 0,2 0 0,1 0 0,-1 0 0,-2 0 0,-8 0 0,-1 0 0,-1 0 0,-8 0 0,4 0 0,-8 7 0,-1 2 0,-3 13 0,0-5 0,0 5 0,0-1 0,0-3 0,0 3 0,-4-4 0,0-5 0,-4 0 0,0-5 0,1 1 0,-1-1 0,1-3 0,3 3 0,4-6 0,4 2 0,7-3 0,-3 0 0,8 0 0,-4 0 0,5 0 0,-1 0 0,1 0 0,-4 0 0,2 0 0,-6 0 0,2 0 0,1 0 0,-4 8 0,4 1 0,-3 12 0,-1-3 0,1 8 0,-4-3 0,3-1 0,-7 4 0,2-8 0,-3 0 0,0-3 0,0-2 0,0-1 0,0 0 0,0-5 0,0 1 0,0-1 0,-7-3 0,-2 0 0,-8-4 0,0 0 0,1 0 0,-1 0 0,4 0 0,-2 0 0,6 0 0,-3 0 0,5 0 0,3 0 0,1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24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0 445 24575,'15'0'0,"3"0"0,13 0 0,2 0 0,5 0 0,-5 0 0,18-21 0,-13 2 0,2-17 0,-1-6 0,-22 13 0,8-16 0,-16 13 0,-1-1 0,-7 2 0,3 5 0,-7 11 0,-5 3 0,-14 12 0,-1 0 0,-8 4 0,4 10 0,-2 16 0,-1 7 0,4 13 0,1-9 0,5 8 0,5-4 0,4 0 0,7-1 0,4-6 0,0 0 0,0-5 0,4-1 0,8-14 0,12-1 0,9-8 0,11-4 0,1-1 0,7-8 0,1-17 0,9-22 0,-2-12 0,-6-4 0,-11 6 0,-12 6 0,0-5 0,-6 6 0,-5 2 0,-6 11 0,-5 6 0,-5 11 0,0 5 0,-4 3 0,0 28 0,0 0 0,0 25 0,0-1 0,0-5 0,0 11 0,0-11 0,0 0 0,8-8 0,1-5 0,19 3 0,1-10 0,11 0 0,-2-10 0,6-3 0,15-2 0,-15-4 0,32-11 0,-32-5 0,25-25 0,-20-4 0,-4-6 0,1-17 0,-19 23 0,8-28 0,-20 25 0,1-10 0,-11 18 0,0 2 0,-5 17 0,-6 7 0,-8 7 0,-7 7 0,-5 4 0,-2 15 0,4 6 0,0 14 0,6-6 0,-1 3 0,9-3 0,-2 0 0,11-6 0,-3-7 0,4-4 0,0-4 0,3-4 0,9-5 0,6-3 0,8-8 0,1-7 0,-5-3 0,0-8 0,-6 13 0,1-4 0,-5 10 0,-1 2 0,-4 2 0,0 3 0,0 3 0,-3 15 0,0 12 0,-4 29 0,0 2 0,0 13 0,4-14 0,-3 4 0,4 3 0,-5 2 0,0 4 0,0-13 0,0-8 0,0-13 0,0-8 0,0-9 0,-7-5 0,-2-6 0,-12-2 0,0-5 0,-6 0 0,1-4 0,0-4 0,4-4 0,5-5 0,2-3 0,6 0 0,1 4 0,4-3 0,4 7 0,0-7 0,0 3 0,0-4 0,0 0 0,4 0 0,8-1 0,12-1 0,3 1 0,16-7 0,-9 4 0,24-17 0,-17 15 0,13-14 0,-15 10 0,2-9 0,-5 4 0,-1-9 0,-5 4 0,-9-4 0,3-5 0,-9-18 0,1 14 0,-6-12 0,-6 28 0,-4 2 0,0 10 0,0 4 0,0 6 0,-4 7 0,0 1 0,-7 3 0,3 0 0,-7 0 0,3 0 0,-1 11 0,1 4 0,3 16 0,0 2 0,3 5 0,2 0 0,4 6 0,0-5 0,0 0 0,0-8 0,0-5 0,0-8 0,0-3 0,3-8 0,5-3 0,4 0 0,4-4 0,5-8 0,10-24 0,-1-1 0,2-13 0,-2 6 0,-15 12 0,6 0 0,-8 7 0,3 5 0,-4 4 0,3 1 0,-7 3 0,7 4 0,-7 1 0,3 3 0,-3 0 0,-1 0 0,0 0 0,0 3 0,1 5 0,0 8 0,-4 6 0,4 4 0,-7 0 0,3 0 0,-4 0 0,0-4 0,0-6 0,0-1 0,0-7 0,0 3 0,0-3 0,0-10 0,0-8 0,0-11 0,0-5 0,4 0 0,0 4 0,5-3 0,-1 8 0,0 0 0,-1 6 0,0 3 0,1 4 0,-1 1 0,4 3 0,-3 0 0,7 0 0,-7 0 0,3 0 0,0 0 0,1 4 0,1 4 0,2 4 0,-7 4 0,8 4 0,-6 2 0,5 0 0,-6-2 0,6-4 0,-6 0 0,2-4 0,-3-1 0,-1-4 0,0-3 0,0-1 0,4-3 0,-6 0 0,2 0 0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6:53.0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6:54.0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24575,'72'21'0,"-14"-2"0,33 14 0,-34-13 0,-18-6 0,-4-4 0,9-5 0,-19 6 0,9-5 0,-13 6 0,-7-4 0,2 0 0,-8-3 0,-4 1 0,2-2 0,-5 1 0,3-2 0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6:54.6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185 0 24575,'-9'29'0,"-2"2"0,-9 9 0,1-6 0,-2 11 0,6-10 0,-4 11 0,3-7 0,1-4 0,1-2 0,5-11 0,4-4 0,-2-3 0,6-7 0,-3 0 0,4-4 0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6:56.0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154 1 24575,'0'2'0,"-8"9"0,2 10 0,-17 13 0,11-10 0,-7 9 0,7-16 0,6 5 0,-9-6 0,9 6 0,-2-9 0,-4 8 0,10-13 0,-8 4 0,9-5 0,-3 1 0,4-1 0,0 1 0,-7 0 0,8-4 0,-4 3 0,10-3 0,4 4 0,2 0 0,4 0 0,-1 1 0,5 3 0,2 2 0,4 0 0,5 4 0,-3-4 0,4 5 0,-11-5 0,4-1 0,-8-5 0,-1 0 0,-1 1 0,-8-5 0,4 0 0,-5-4 0,1 0 0,-4 0 0,-1 0 0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6:56.7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24575,'0'16'0,"0"14"0,0 0 0,0 14 0,0-3 0,0 0 0,0 11 0,0-11 0,0 11 0,9-11 0,-7-1 0,7-7 0,-5-6 0,-3-8 0,6-3 0,-6-9 0,6 1 0,-6-4 0,2-1 0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7:00.4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 24575,'0'3'0,"0"3"0,0 10 0,0 1 0,0-1 0,0 6 0,0 0 0,0 1 0,0-2 0,0 1 0,0-9 0,0 8 0,0-9 0,0 1 0,0 3 0,0-4 0,0 5 0,3-5 0,2 4 0,2-8 0,1 4 0,-1-5 0,1 1 0,-1-1 0,5 1 0,-4 0 0,8 0 0,-7-1 0,6-2 0,-2-2 0,-1 1 0,4-4 0,-8 4 0,8-4 0,-4 0 0,1 0 0,-1 0 0,-5 0 0,1 0 0,-1 0 0,1 0 0,-1-4 0,1 0 0,-1-3 0,1-1 0,-1 0 0,-3 1 0,3-4 0,-3-2 0,4 1 0,-3-4 0,2-1 0,-6-1 0,3-4 0,-4 6 0,0-1 0,0 0 0,0 1 0,0-1 0,0-5 0,0 4 0,0-3 0,0 4 0,0 0 0,-4 1 0,0-1 0,-4 4 0,-4 1 0,3 4 0,-3 0 0,5 4 0,-1 1 0,0 3 0,1 0 0,-1 0 0,1 0 0,-1 0 0,-4 0 0,4 0 0,-4 0 0,4 3 0,1 1 0,-1 4 0,1 3 0,-1-6 0,4 5 0,-3-10 0,7 4 0,-3-4 0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7:01.2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94 24575,'19'0'0,"-1"0"0,4 0 0,-5 0 0,9 0 0,-3 0 0,4-8 0,-4 2 0,-2-7 0,-4 9 0,0-8 0,-5 11 0,4-11 0,-3 8 0,3-4 0,-4 3 0,-1-6 0,-7 9 0,0-5 0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7:02.4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24575,'0'7'0,"0"0"0,0 13 0,0 7 0,0-8 0,0 13 0,0-9 0,0 16 0,0-9 0,0 15 0,0-17 0,0 10 0,0-14 0,0 7 0,0-8 0,0-5 0,0 2 0,0-11 0,0 3 0,0-5 0,4 1 0,-4-1 0,7 1 0,-3-1 0,4-3 0,-1 0 0,1-4 0,3 3 0,-2-2 0,7 3 0,-8-4 0,4 0 0,-1 0 0,-2 0 0,6 0 0,-6 0 0,3 0 0,-5 0 0,5 0 0,-4 0 0,4 0 0,-5 0 0,1 0 0,-1-4 0,1 0 0,-1-3 0,1-1 0,0-4 0,-1 4 0,-2-8 0,-2 7 0,-3-6 0,0 6 0,0-7 0,0 0 0,0-1 0,0-4 0,0 9 0,0 0 0,0 4 0,0 1 0,-3-1 0,-1 4 0,-4 1 0,-3 3 0,2 0 0,-7 0 0,8 0 0,-8 0 0,7 0 0,-7 0 0,8 0 0,-8 4 0,8 0 0,-4 4 0,0 0 0,4-1 0,-4 1 0,4 0 0,1-1 0,-1 1 0,4-1 0,-3 1 0,6-1 0,-6 1 0,6-4 0,-2-1 0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7:03.3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0 491 24575,'0'-11'0,"0"-6"0,0-1 0,0-9 0,0 10 0,0-10 0,0 9 0,0-8 0,0 8 0,0 1 0,0 1 0,0 3 0,0 1 0,0 0 0,0 0 0,0 0 0,0-1 0,0-3 0,0 8 0,0-8 0,0 7 0,0-2 0,0 3 0,0 1 0,0-5 0,3 3 0,-2-2 0,6 3 0,-3 0 0,3 1 0,-2-1 0,1 4 0,-2-3 0,1 3 0,1 0 0,-5-3 0,6 6 0,-6-6 0,5 7 0,-5-7 0,6 6 0,-6-5 0,5 5 0,-5-6 0,5 6 0,-5-5 0,2 5 0,-3-2 0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7:04.5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203 1 24575,'-11'0'0,"0"0"0,4 0 0,-5 0 0,3 0 0,-6 0 0,2 0 0,-4 0 0,5 0 0,-4 0 0,7 0 0,-2 0 0,3 0 0,0 0 0,1 0 0,-1 0 0,1 0 0,-1 0 0,4 3 0,-2-2 0,5 2 0,-2-3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25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67 24575,'1'-9'0,"1"3"0,11 6 0,-4 0 0,2 0 0,-4 0 0,0 0 0,-3-3 0,-1-1 0,0-4 0,-2 1 0,2 0 0,-3-1 0,0 1 0,-3 3 0,-1 1 0,-3 3 0,0 0 0,0 6 0,-1 7 0,0 4 0,3 3 0,-1-8 0,5 3 0,-3-7 0,4 3 0,-3-4 0,2-3 0,-2 0 0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7:06.2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8 217 24575,'-4'1'0,"1"-6"0,6-7 0,6-9 0,1 3 0,2-4 0,-4 6 0,4 3 0,-3 1 0,3 8 0,-4-7 0,-1 9 0,1-6 0,0 8 0,-1 0 0,1 0 0,-1 0 0,1 0 0,3 4 0,-2 0 0,2 4 0,1 0 0,-4 0 0,4-4 0,-5 3 0,1-6 0,-1 2 0,1 0 0,-1-2 0,1 2 0,-1-3 0,1 0 0,-1 0 0,1 0 0,-1 0 0,0 0 0,1-3 0,-1-1 0,1-8 0,0 3 0,0-6 0,0 2 0,0 0 0,0-2 0,0 6 0,-1-2 0,-2 3 0,1 0 0,-5 4 0,2 1 0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7:07.7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0 440 24575,'0'-8'0,"0"1"0,0-4 0,0 2 0,0-6 0,0 6 0,0-3 0,0 1 0,0 2 0,0-6 0,0 6 0,0-6 0,0 6 0,0-3 0,4 1 0,0 2 0,4-2 0,-1 3 0,-2 0 0,1 1 0,-2 3 0,4-3 0,-1 6 0,0-2 0,1 3 0,-1 0 0,0 0 0,1 0 0,-1 0 0,1 0 0,-1 0 0,1 0 0,-1 0 0,1 0 0,-1 0 0,1 0 0,-1 0 0,0 0 0,1 3 0,-1-2 0,1 2 0,-4 1 0,3-4 0,-3 4 0,3-4 0,-2 3 0,1-2 0,-2 2 0,4-3 0,-1 0 0,1 0 0,-1 0 0,0 0 0,1 0 0,-1 0 0,1-3 0,0-6 0,0-3 0,4-5 0,-3 0 0,3-4 0,-3 3 0,-1-3 0,1 4 0,-1 0 0,0 5 0,0-4 0,0 3 0,0 1 0,0-4 0,0 7 0,-4 1 0,-1 5 0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7:12.0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1 115 24575,'2'0'0,"0"-7"0,12 1 0,0-15 0,7 11 0,-6-11 0,10 15 0,-7-9 0,1 13 0,6-15 0,-11 15 0,7-6 0,-9 8 0,4 0 0,-7 0 0,2 0 0,-3 8 0,0 1 0,-3 12 0,-2 2 0,-3 4 0,0 6 0,0-9 0,0 7 0,0-9 0,0 1 0,-7-2 0,1-4 0,-6-5 0,1 4 0,2-8 0,-3 4 0,5-5 0,-1 1 0,0-1 0,1 1 0,0-4 0,3 2 0,-3-5 0,6 6 0,-5-7 0,8 3 0,-1-3 0,6 0 0,0-3 0,5-2 0,0-3 0,5 0 0,0 3 0,-1-2 0,1 6 0,-1-3 0,1 4 0,-1 0 0,1 0 0,-4 0 0,2 0 0,-2 8 0,0 1 0,-1 7 0,0 6 0,-2-4 0,3 8 0,-5-8 0,-3 3 0,3 1 0,-7-9 0,3 8 0,-4-9 0,0 1 0,0 2 0,0-6 0,0 2 0,0-3 0,0-1 0,-4 5 0,-4-3 0,-5 3 0,-16 0 0,4-2 0,-9 3 0,6-4 0,5-1 0,-3-3 0,8-1 0,-3-4 0,4 0 0,1 0 0,3 0 0,2 0 0,3 0 0,1 0 0,2 0 0,2 0 0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7:13.3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37 24575,'0'16'0,"0"2"0,4 5 0,-3 8 0,7-2 0,-7 17 0,8-5 0,-4 0 0,0 4 0,3-15 0,-2 15 0,3-17 0,-4 0 0,0-6 0,-2-5 0,-2-1 0,3 1 0,-4-5 0,0 0 0,0-5 0,0 1 0,0-1 0,-3-5 0,-2-12 0,1-3 0,-4-14 0,7-1 0,-3-6 0,4-5 0,0-1 0,0 0 0,0 0 0,0 0 0,0 6 0,0 1 0,0 11 0,0 0 0,0 6 0,0-1 0,0 4 0,0 1 0,0 5 0,0-1 0,0 1 0,0-1 0,0 1 0,0-1 0,0 1 0,0-1 0,0 1 0,3-1 0,1 4 0,4-2 0,-1 5 0,1-3 0,-1 4 0,1-3 0,3 2 0,-2-2 0,6 3 0,-6 0 0,2 0 0,-3 0 0,-1 0 0,1 0 0,-1 0 0,1 0 0,-1 0 0,1 0 0,0 0 0,-1 3 0,-3 1 0,3 4 0,-6-1 0,2 5 0,-3 1 0,0 3 0,0 1 0,0-1 0,0 1 0,0-5 0,0 4 0,-4-3 0,0-1 0,-8 0 0,-1-4 0,1 0 0,-9 1 0,7-1 0,-12 1 0,8-4 0,-8-1 0,3-4 0,-7 0 0,7 0 0,6 0 0,10 0 0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7:14.6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24575,'6'0'0,"1"0"0,13 0 0,1 0 0,2 0 0,-1 0 0,-1 0 0,-8 0 0,-1 0 0,-5 0 0,1 0 0,-1 0 0,-3 7 0,0 6 0,-4 4 0,0 9 0,0-3 0,0 4 0,-4-4 0,3 3 0,-6-8 0,2-1 0,-3-1 0,4-7 0,-3 2 0,6-3 0,-3-1 0,1-3 0,5-1 0,-1-3 0,6 0 0,0 0 0,1 0 0,-1 0 0,1 0 0,-1 0 0,5 0 0,5 0 0,1 0 0,4 0 0,-1 0 0,2-4 0,-1 0 0,0-5 0,-6 4 0,-3-2 0,-2 6 0,-3-6 0,-1 6 0,1-2 0,0 0 0,-4-1 0,-1 0 0,-3 1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28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0 617 24575,'0'-7'0,"0"27"0,0 6 0,0 16 0,0-5 0,0 7 0,0-2 0,0 10 0,0-9 0,0-4 0,0-7 0,4 0 0,8-10 0,2-9 0,11-1 0,-12-11 0,17 3 0,-11-4 0,13-13 0,-13-2 0,3-17 0,-12-7 0,3 9 0,-3-12 0,-2 19 0,-2-13 0,-3 8 0,-3 1 0,0 2 0,0 8 0,0-3 0,0 7 0,0-2 0,0 7 0,0-3 0,0 0 0,0 3 0,8-4 0,5 4 0,9 0 0,9 3 0,7-4 0,1 8 0,11-8 0,-11 8 0,11-8 0,-16 7 0,4-6 0,-12 7 0,-9-3 0,-1 4 0,-9 0 0,-9 0 0,-8 0 0,-11 8 0,-6 6 0,0 10 0,-2 4 0,5 0 0,-4 6 0,13-6 0,-8 4 0,17 0 0,-5-9 0,10 2 0,-2-9 0,3-4 0,0-1 0,0-4 0,14-3 0,1-4 0,21-15 0,-12-4 0,14-12 0,-12-2 0,4 3 0,-7-3 0,-9 7 0,-2 4 0,-3-3 0,-1 8 0,-3-4 0,-2 5 0,-3 0 0,0 4 0,-3 5 0,-2 15 0,2 12 0,-1 13 0,4 5 0,0 0 0,0 0 0,0 0 0,0-6 0,3 0 0,6-6 0,5 0 0,7-8 0,1-1 0,4-9 0,0-3 0,1-1 0,-1-4 0,0-8 0,9-25 0,-9 0 0,13-40 0,-17 17 0,2-25 0,-9 20 0,-3-19 0,-1 19 0,0-21 0,0 15 0,1-7 0,-2 16 0,-4-1 0,-1 14 0,-5 11 0,0 3 0,0 18 0,-7 1 0,-2 9 0,-6 3 0,-1 3 0,-1 15 0,-7 19 0,7 4 0,-8 16 0,14-6 0,-4 3 0,9 4 0,1-7 0,5 1 0,0-7 0,0-1 0,0-6 0,4 0 0,4-10 0,11 4 0,-1-10 0,8 1 0,-3-6 0,-2-1 0,4-6 0,-8 1 0,4-6 0,-1-1 0,-3-4 0,4 0 0,-1 0 0,-2-12 0,2 2 0,-6-15 0,-2 3 0,-4-4 0,1 4 0,-1 2 0,-4 0 0,0 4 0,-4 0 0,0 11 0,-4 15 0,3 12 0,-3 11 0,4 0 0,0-2 0,0-4 0,0-2 0,0-7 0,0-3 0,3-7 0,5-4 0,9-1 0,0-7 0,4-14 0,2-8 0,-2-18 0,3 8 0,-5-7 0,-5 16 0,-1-5 0,-5 15 0,-3-3 0,-2 12 0,0 0 0,1 5 0,3 10 0,-3 1 0,3 13 0,-2 1 0,3-1 0,5 4 0,0-11 0,0 5 0,2-10 0,1 3 0,2-8 0,7 0 0,-8-4 0,8 0 0,-4-4 0,6-9 0,-4-6 0,5-15 0,-3-1 0,6-6 0,-6 1 0,5 0 0,-11 7 0,1-5 0,-4 10 0,-6 1 0,2 7 0,-8 4 0,0 4 0,-7 4 0,-10 5 0,-4 3 0,-9 4 0,-2 9 0,1 7 0,3 7 0,2 0 0,9-5 0,0 3 0,5-3 0,3-1 0,1 0 0,4-5 0,0 0 0,0-1 0,3-2 0,5-2 0,4-3 0,8-4 0,7 0 0,1-4 0,8 0 0,-8 0 0,9 0 0,-5-5 0,1-4 0,5-10 0,-4-6 0,1-5 0,0-5 0,0 4 0,-4-9 0,5-1 0,-5-1 0,-5-9 0,-3 16 0,-3-8 0,-6 15 0,-1 2 0,-5 5 0,-4 9 0,-7 4 0,-10 5 0,-13 11 0,-3 13 0,-6 10 0,5 10 0,5-7 0,0 4 0,12-10 0,3 3 0,6-5 0,4-4 0,0-2 0,0-4 0,12-3 0,2-1 0,18-7 0,-5-2 0,10-3 0,-5 0 0,1 4 0,-6-3 0,-7 7 0,-7-7 0,-2 5 0,-7 2 0,-1 4 0,-3 9 0,0 0 0,-8 5 0,-7 1 0,-7-4 0,-6 4 0,1-8 0,0 3 0,0-8 0,6-2 0,0-4 0,5 0 0,4-4 0,-3 0 0,7-4 0,-3 0 0,3-3 0,4-21 0,1 15 0,3-14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30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4 733 24575,'-4'-2'0,"5"-13"0,14-13 0,1-6 0,7 2 0,-6 5 0,-3 6 0,-2 0 0,-5 12 0,-3 5 0,-1 17 0,-3 9 0,0 6 0,0 9 0,0-5 0,0 6 0,0 0 0,0 0 0,0-5 0,0-6 0,4-14 0,3-2 0,5-11 0,4 4 0,16-4 0,-12-4 0,17-9 0,-14-7 0,1-7 0,-3 4 0,-4 2 0,-5 9 0,-1 4 0,-4 5 0,0 3 0,1 0 0,-1 0 0,0 0 0,0 0 0,0 3 0,1 5 0,0 9 0,0 0 0,4 3 0,1 1 0,3-8 0,0 7 0,0-12 0,0 4 0,0-8 0,-4 0 0,3-4 0,-3-19 0,1-3 0,-4-18 0,-5 3 0,-4 4 0,0 7 0,0 1 0,0 7 0,-3 2 0,-1 5 0,-3 3 0,-1 4 0,1 1 0,0 3 0,0 0 0,0 0 0,3 3 0,1 1 0,3 3 0,6-3 0,7-1 0,8-3 0,16 0 0,-1-14 0,4-2 0,0-15 0,17-13 0,-17 11 0,23-23 0,-28 18 0,9-16 0,-2 12 0,-4-6 0,-3 7 0,-13 1 0,-4 6 0,-9 2 0,0 6 0,-4 4 0,-1-3 0,-4 12 0,-4-7 0,-4 12 0,-9 0 0,-5 4 0,-9 4 0,3 0 0,-21 0 0,22 0 0,-17 13 0,20 8 0,-5 15 0,3 3 0,6 6 0,6-5 0,4 10 0,4-5 0,-3 7 0,8 16 0,-4-12 0,5 12 0,0-23 0,4-1 0,2-6 0,7 0 0,1-5 0,1-1 0,-3-11 0,-4 0 0,0-6 0,0-3 0,-4 0 0,-1-5 0,0-3 0,1-1 0,4-10 0,-1-2 0,1-12 0,1 0 0,2-1 0,2 1 0,4 1 0,-1 6 0,0-2 0,0 8 0,0 4 0,0 0 0,0 4 0,0 0 0,0 0 0,-4 0 0,3 0 0,-7 0 0,7 4 0,-7 3 0,3 2 0,-6-1 0,-2-5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31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24575,'8'-9'0,"-1"3"0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33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248 401 24575,'-26'-13'0,"0"2"0,-1 2 0,1 4 0,0 1 0,4 4 0,1 0 0,1 0 0,3 0 0,-4 14 0,12-3 0,2 17 0,7-7 0,0 5 0,0-4 0,0 8 0,0-11 0,0 2 0,4-6 0,4-6 0,4 2 0,8-2 0,-3-5 0,8 0 0,-8-4 0,4 0 0,-9-3 0,3-5 0,-6-9 0,2 0 0,-3-4 0,1 1 0,-5 6 0,4-5 0,-7 10 0,2-2 0,-3 4 0,3 3 0,1 1 0,3 3 0,0 3 0,0 1 0,4 7 0,1-2 0,4 2 0,4-2 0,2-1 0,4 1 0,0-5 0,5 0 0,-3-4 0,3 0 0,-9 0 0,-2-7 0,-4-2 0,-3-7 0,-2-4 0,-3 2 0,-3-2 0,-1 4 0,-4 0 0,0 0 0,0 0 0,0 0 0,0 4 0,0 1 0,0 3 0,0 1 0,0 0 0,0-1 0,0 1 0,6 0 0,3 3 0,11 1 0,1 3 0,5 0 0,1 0 0,-6 0 0,0 0 0,-5 0 0,0 0 0,-4 3 0,-1 5 0,-3 4 0,-4 0 0,0 7 0,-4-5 0,0 11 0,0-4 0,0 1 0,0 3 0,0-8 0,0 3 0,0-4 0,0 0 0,0-4 0,0-1 0,3-4 0,1 1 0,7-1 0,11-3 0,1 0 0,19-4 0,-13 0 0,19-9 0,-13-7 0,25-24 0,-8-6 0,-6 1 0,18-26 0,-39 32 0,23-37 0,-28 29 0,0-5 0,-5 13 0,-5 8 0,-6 9 0,-4 6 0,-3 8 0,-15 4 0,-1 4 0,-13 8 0,5 7 0,-1 8 0,-1 11 0,4 1 0,5 4 0,6 5 0,4-5 0,5 5 0,0 0 0,5-9 0,0 7 0,4-14 0,9-1 0,5-6 0,13-7 0,2-1 0,5-3 0,-5-5 0,3-1 0,-8-4 0,3 0 0,-9 0 0,-2-7 0,-7-2 0,-1-11 0,-4-2 0,1-9 0,-4 15 0,-1-1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35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126 656 24575,'1'-9'0,"-5"3"0,-8 6 0,-4 0 0,-5 0 0,4 0 0,-4 11 0,8 4 0,0 16 0,8 8 0,1 0 0,4-1 0,0-6 0,0-1 0,0-4 0,0-4 0,0-3 0,7-12 0,-2 3 0,14-6 0,-1-2 0,8-3 0,11-5 0,-1-14 0,-1-2 0,-1-19 0,-14 7 0,8-2 0,-9 3 0,0 9 0,-8 7 0,-3 4 0,-4 11 0,-1 10 0,-7 9 0,-1 13 0,0 2 0,1 5 0,4-6 0,0 5 0,0-10 0,0 0 0,0-6 0,11-5 0,4-3 0,11 0 0,6-8 0,0-2 0,1-3 0,3-4 0,-7-10 0,3-6 0,-7-13 0,-2 0 0,-8-6 0,-2 1 0,-7 0 0,-2 0 0,-4 0 0,0 5 0,-12 5 0,-2 11 0,-18 4 0,-1 8 0,-5 0 0,-6 5 0,4 0 0,-4 0 0,11 13 0,1-2 0,3 16 0,11-9 0,-4 8 0,13-8 0,1 2 0,4-4 0,4-4 0,0-1 0,0-4 0,17-3 0,4-1 0,29-3 0,-14 0 0,19-9 0,-8 2 0,6-13 0,5 8 0,-13-2 0,-6 8 0,-2 2 0,-15 4 0,4 0 0,-7 0 0,-5 7 0,0 2 0,-5 11 0,-5 2 0,0 0 0,-4 3 0,0-8 0,0 3 0,0-4 0,0-4 0,0-1 0,0-13 0,0-8 0,0-16 0,0-13 0,0-6 0,0-1 0,4 2 0,1 11 0,4 7 0,-1 5 0,-1 9 0,5 1 0,-4 6 0,3 2 0,-4 3 0,0 0 0,5 3 0,-4 10 0,4 5 0,-3 8 0,-1 0 0,1 0 0,0 0 0,3-4 0,-3-2 0,6-7 0,-3-5 0,4-5 0,10-3 0,-3-4 0,16-22 0,-2-8 0,7-22 0,-6 3 0,13-17 0,-21 15 0,15-20 0,-19 22 0,-4 1 0,1 9 0,-13 14 0,-1 4 0,-8 16 0,-9 2 0,-14 11 0,-2 10 0,-10 11 0,4 11 0,5 4 0,0-1 0,15-6 0,1-2 0,9-5 0,0 1 0,4-6 0,8 0 0,11-3 0,10-4 0,5 4 0,0-4 0,-5 5 0,-6 3 0,-6-5 0,-8 8 0,-1-3 0,-7 4 0,-1-4 0,-4-2 0,-4-4 0,-8 1 0,-12-4 0,-9 0 0,0-8 0,2-1 0,5-4 0,4 0 0,1 0 0,9 0 0,1 0 0,7-2 0,8 1 0,9-2 0,9 3 0,9 0 0,-3 0 0,8 0 0,-8 0 0,8 0 0,-8-4 0,3-5 0,-5-5 0,3-18 0,-5-11 0,2-17 0,-2-21 0,-7 17-289,-7 8 1,-2 0 288,3-6 0,-7 10 0,-1-1 0,2-9 0,-5-5 0,0 15 0,0 13 0,0 12 0,0 10 577,0 6-577,-3 7 0,2 12 0,-6 18 0,6 14 0,-9 26 0,8 3 0,-3 13 0,5-13 0,0 11 0,0-11 0,0 0 0,0 3 0,4-25 0,5-2 0,4-18 0,4-6 0,3-9 0,-2 0 0,-2-7 0,-1-2 0,-3-3 0,4-7 0,-4-2 0,4-11 0,-7 2 0,8-7 0,-8 8 0,6-3 0,-6 3 0,-1 9 0,-4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36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24575,'93'-5'0,"0"0"0,3 0 0,-21 1 0,-53 4 0,7 0 0,-25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36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24575,'4'-1'0,"-1"6"0,-3-14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22:43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408 11 24575,'-99'-5'0,"35"-1"0,2 47 0,36-3 0,-14-1 0,7 14 0,3-10 0,10 3 0,6-6 0,5 0 0,3-6 0,2 0 0,4-6 0,0-4 0,0-6 0,3-5 0,10-3 0,10 0 0,9-3 0,6 0 0,0-5 0,1 0 0,-1 0 0,0 0 0,0 0 0,-6-8 0,7-8 0,-10-8 0,10-7 0,-9 2 0,-1 5 0,-8 3 0,-5 8 0,-3-2 0,-2 7 0,-4 0 0,1 1 0,-5 9 0,-3-1 0,0 6 0,-4 0 0,1 0 0,2 4 0,-6 1 0,7 4 0,-4 0 0,0 0 0,4 0 0,-4 4 0,4-3 0,0 4 0,0-9 0,0 3 0,0-7 0,0 3 0,0-4 0,0 0 0,0 0 0,0-23 0,0-3 0,0-23 0,0 9 0,0-4 0,0 10 0,0-5 0,0 10 0,0 2 0,0 4 0,0 4 0,0 1 0,0 3 0,3 4 0,1 1 0,3 3 0,0 3 0,0 5 0,1 4 0,0 4 0,4 5 0,1 0 0,1 5 0,2 0 0,-2 1 0,7-5 0,-3 3 0,3-7 0,-4 2 0,3-3 0,-6-1 0,5-3 0,-10-2 0,5-3 0,-5 3 0,2-2 0,-3 2 0,-1-4 0,0 0 0,0-3 0,0 2 0,1-5 0,-1 2 0,-3-9 0,-1-7 0,-3-13 0,0-7 0,0-5 0,0-6 0,0 4 0,0-4 0,0 6 0,0 5 0,0 2 0,0 5 0,3 4 0,-2 1 0,3 9 0,-4 1 0,3 4 0,-2 0 0,2 0 0,-3 0 0,0 0 0,0 3 0,0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17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11 161 24575,'0'18'0,"0"5"0,0-2 0,0 1 0,0 3 0,0-4 0,0 1 0,0 2 0,0-2 0,0 0 0,0 3 0,0-12 0,0 6 0,0-7 0,0 4 0,0-5 0,0-7 0,0-25 0,0-5 0,0-19 0,0 0 0,0 0 0,-5-7 0,4 1 0,-3 5 0,4 8 0,0 6 0,0 11 0,0 0 0,0 9 0,0 1 0,0 4 0,2 3 0,2 0 0,3 4 0,0 0 0,4 0 0,1 0 0,4 0 0,0 0 0,0 4 0,0 0 0,0 1 0,0 2 0,4-2 0,-3 3 0,8 0 0,-8 0 0,3 0 0,-4 0 0,0 0 0,-3 4 0,-2 0 0,0 0 0,-2 3 0,3-2 0,-4 3 0,-4-4 0,3 3 0,-3-7 0,4 7 0,-4-3 0,3 4 0,-6-4 0,3 3 0,-4-3 0,0 4 0,0-1 0,0 6 0,0-4 0,0 3 0,0-4 0,0-4 0,-4 3 0,0-7 0,-4 7 0,1-6 0,-5 5 0,3-2 0,-2 0 0,3 3 0,-3-3 0,2 4 0,-10 4 0,6-7 0,-7 2 0,4-7 0,0 0 0,0 0 0,0-4 0,0 0 0,0-4 0,0 0 0,0 0 0,4 0 0,-3 0 0,7 0 0,-3 0 0,3-3 0,1-1 0,0 0 0,-1-3 0,1 6 0,3-5 0,1 2 0,3-3 0,0 0 0,0 0 0,0 0 0,0 0 0,0 0 0,0 0 0,4 3 0,-4-2 0,7 5 0,-6-5 0,5 2 0,-5-3 0,5 3 0,-5-3 0,2 3 0,-3-3 0,0-1 0,0 1 0,0 0 0,0 0 0,0 6 0,0 5 0,0 3 0,0 1 0,0-5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38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1 418 24575,'0'-15'0,"0"-6"0,4-22 0,1-6 0,5 15 0,0-16 0,-1 10 0,-3 6 0,49 8 0,9 7 0,-30 8 0,29-1 0,-9 11 0,-48 18 0,-3 9 0,-2 6 0,7-5 0,-3 4 0,4-4 0,-1-1 0,1-5 0,-1-4 0,3-6 0,-3-3 0,7-4 0,-3-1 0,9-3 0,-4-7 0,10-13 0,-9-4 0,6-14 0,-5-1 0,4 4 0,-2-8 0,1 15 0,-8 1 0,-2 6 0,-4 9 0,-1 1 0,0 7 0,1 1 0,-1 3 0,0 0 0,0 0 0,-3 3 0,2 5 0,0 14 0,2 1 0,-3 8 0,3-5 0,-4-4 0,5 3 0,-4-8 0,2 3 0,-3-8 0,0-1 0,3-4 0,-3 1 0,3-4 0,0-1 0,0-3 0,0 0 0,1 0 0,-1 0 0,0 0 0,-3 0 0,-1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39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24575,'0'10'0,"0"4"0,0-6 0,0 3 0,0-3 0,6-4 0,3-1 0,2-3 0,3 0 0,-5 0 0,2 0 0,-4 0 0,-3-3 0,-8 2 0,-4-2 0,-3 3 0,-4 0 0,3 0 0,-1 0 0,-2 0 0,7 0 0,-3 7 0,3-2 0,4 10 0,1-7 0,-1 7 0,3-7 0,-2 7 0,3-10 0,0 2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41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1 220 24575,'0'-7'0,"0"0"0,0-4 0,0 3 0,0-3 0,2 7 0,2-3 0,3 6 0,4-2 0,-4 3 0,4 0 0,-5 0 0,-2-6 0,2 4 0,-2-7 0,3 5 0,1-7 0,-1-1 0,5-1 0,-3-2 0,2 7 0,-4-4 0,0 5 0,1 0 0,-1 3 0,-3-2 0,-1 8 0,-3 2 0,0 8 0,0 4 0,0 4 0,0-3 0,0 4 0,0-5 0,0 0 0,0-1 0,0-3 0,0 3 0,0-3 0,0 0 0,0-1 0,3-3 0,5-1 0,0 0 0,7 1 0,-7-1 0,3-2 0,-4 1 0,0-5 0,5 2 0,-4 0 0,3-2 0,-4 2 0,0-3 0,0 0 0,-3 3 0,3-2 0,-3 2 0,3-3 0,0 0 0,0 0 0,0 0 0,1 0 0,2 0 0,-1 0 0,5 0 0,-2 0 0,4-7 0,-4 2 0,4-14 0,-4 5 0,5-11 0,-1 8 0,-2-8 0,1 3 0,-5-4 0,3 0 0,-1-7 0,-3 13 0,2-3 0,-4 16 0,1 0 0,-4-1 0,2 4 0,-6 10 0,3 8 0,-3 15 0,0 4 0,0 5 0,0 0 0,0 0 0,0-5 0,0-6 0,0-7 0,0-4 0,0-4 0,0-1 0,0-4 0,0 0 0,0-24 0,0 4 0,5-34 0,10 11 0,1-8 0,14 3 0,-6 7 0,6-1 0,-7 8 0,-1 4 0,-6 6 0,-4 6 0,3 7 0,-7 0 0,3 4 0,-4 0 0,0 0 0,0 0 0,-3 3 0,-1 10 0,-3 4 0,0 10 0,0-1 0,0 5 0,0-4 0,0 5 0,0-6 0,4 0 0,1-4 0,3-2 0,0-4 0,0-4 0,-1-1 0,4-3 0,-3-4 0,7-1 0,-3-3 0,4 0 0,0-3 0,2-15 0,-2-2 0,-1-22 0,3 7 0,-7-15 0,-2 28 0,-4-1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43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1 767 24575,'4'-3'0,"-1"-15"0,-3-6 0,0-27 0,0-10 0,0-7 0,0-12 0,0-4 0,0 20 0,0-14 0,0 24 0,0-6 0,0 13 0,0 10 0,0 16 0,0 4 0,0 18 0,0 15 0,0 14 0,0 21 0,0-10 0,0 22 0,0 14 0,0-18 0,0 26 0,0-31 0,0 11 0,0-6 0,9-1 0,-3-13 0,13-1 0,-5-11 0,0-2 0,2-10 0,-3 4 0,3-11 0,-3 5 0,2-10 0,-6 2 0,6-6 0,-7-2 0,3-3 0,-4 0 0,0 0 0,5-12 0,-3-2 0,3-12 0,-3 0 0,-1 4 0,1-3 0,-5 8 0,4-3 0,-7 4 0,2 3 0,-3 2 0,0 4 0,0 9 0,0 8 0,0 10 0,0 7 0,0-1 0,0 0 0,4 0 0,1 0 0,3-4 0,0-2 0,4-8 0,0 0 0,0-8 0,3 0 0,-3-4 0,4-7 0,-3-7 0,3-7 0,-6-11 0,6 5 0,-6-10 0,3 9 0,-4-3 0,-1 9 0,0 5 0,0 6 0,-4 4 0,2 3 0,-2 1 0,0 12 0,-2 5 0,-2 15 0,0 4 0,0-1 0,0 0 0,0-6 0,0-5 0,0-1 0,0-8 0,0-1 0,-3-7 0,0 0 0,-1-15 0,1 2 0,3-15 0,0 3 0,0-6 0,0 6 0,0 0 0,7 5 0,2 0 0,11 3 0,-3 2 0,8 6 0,-3 1 0,-1 4 0,0 0 0,-5 0 0,0 7 0,-4 2 0,0 12 0,-4-4 0,0 3 0,-3-4 0,-2 0 0,-3-4 0,0-1 0,0-4 0,0 0 0,-3-3 0,3-4 0,-3-8 0,3-4 0,0-4 0,0 0 0,0 0 0,0 0 0,0 0 0,3 4 0,5 1 0,4 7 0,8-4 0,-3 7 0,4-3 0,-6 4 0,1 0 0,0 0 0,0 7 0,0 2 0,0 7 0,1 5 0,-1-4 0,0 0 0,0-2 0,0-6 0,0 2 0,0-3 0,0-4 0,-1 0 0,1-4 0,0 0 0,0 0 0,4-14 0,-7-2 0,3-12 0,-7-4 0,0 4 0,-4-8 0,-1 8 0,-4-4 0,0 6 0,0 8 0,0-1 0,0 11 0,-3 0 0,-5 4 0,-4 4 0,0 0 0,-4 7 0,7 12 0,-3 4 0,3 14 0,0-10 0,-1 9 0,5-3 0,1 5 0,4-5 0,0-2 0,0-4 0,0-1 0,0-5 0,3 0 0,5-9 0,5 0 0,7-4 0,2-4 0,4 0 0,0-4 0,0 0 0,0 0 0,0 0 0,0-12 0,1 1 0,-4-16 0,3 4 0,-11 1 0,5 0 0,-11 6 0,3 0 0,-4 0 0,-1 4 0,1 1 0,-1 4 0,-3 3 0,-1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44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24575,'4'0'0,"9"0"0,26 0 0,13 0 0,16 0 0,7 0 0,-12 0 0,7 0 0,-16 0 0,5 0 0,-1 0 0,-7 0 0,-11 0 0,-2 0 0,-17 0 0,-4 0 0,-6 0 0,-4 0 0,-3 0 0,-1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44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24575,'0'75'0,"9"-16"0,-4-56 0,8-3 0,-2-3 0,-3-2 0,3-2 0,-7-4 0,0 3 0,-4-3 0,0 0 0,-3 6 0,-1-1 0,-3 6 0,0 0 0,-1 0 0,1 0 0,3 0 0,1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37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24575,'0'26'0,"0"12"0,0 21 0,0 22-2010,0 14 2010,0-36 0,0 3 0,0 3 0,0 1 0,0-1 0,0 2 0,0 1 0,0 1 0,0-2 0,0-2 0,0-13 0,0-2 193,0 4 1,0-2-194,0 17 393,0 6-393,0-14 0,0-10 0,0-23 1020,0-3-1020,0-13 52,0-1 1,0-7-1,0-1 1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37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24575,'84'0'0,"-44"0"0,14 0 0,0 0 0,-8 0 0,-1 0 0,-1 0 0,-6-5 0,6 4 0,-14-3 0,6 4 0,-22 0 0,1 0 0,-11 0 0,-1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38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24575,'0'75'0,"0"1"0,0-1 0,0 0 0,0 15 0,0 6 0,0-7 0,0-22 0,0 1 0,0 0 0,0-2 0,0-16 0,0-16 0,0 3 0,0-11 0,0-4 0,0-2 0,0-4 0,0 0 0,0 0 0,0 0 0,0-4 0,0 3 0,0-3 0,0 4 0,0 0 0,0 0 0,0-4 0,0-1 0,0-4 0,0-3 0,0-1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39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24575,'2'0'0,"8"0"0,22 0 0,8 0 0,0 0 0,9 0 0,-15 0 0,16 0 0,-16 0 0,4 0 0,-8 0 0,-11 0 0,-2 0 0,-13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18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39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24575,'82'0'0,"0"0"0,-1 0 0,1 0 0,5 0 0,1 0 0,-1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39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24575,'4'0'0,"9"0"0,26 0 0,-5 0 0,22 0 0,-21 0 0,29 0 0,-17 0 0,11 0 0,-13 0 0,-18 0 0,-10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1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1 516 24575,'0'7'0,"0"3"0,11-2 0,-1 0 0,21-4 0,-3-4 0,10 0 0,0 0 0,6 0 0,-10 0 0,9 0 0,-10 0 0,-1-8 0,-4-6 0,-1-19 0,-2-3 0,-8-9 0,1 6 0,-12-5 0,-1 4 0,0-4 0,-5 6 0,0 0 0,0 9 0,0-1 0,-4 8 0,-4 0 0,-10 5 0,1 5 0,-8 0 0,8 3 0,-4-3 0,1 7 0,6 1 0,-5 4 0,7 0 0,0 0 0,-4 0 0,8 12 0,-5 8 0,3 25 0,0-4 0,4 16 0,-3 10 0,7 4 0,-3 11 0,5 15 0,0-25 0,0 17 0,0-24 0,0-11 0,0-4 0,0-12 0,3-10 0,-2-2 0,6-14 0,-3-1 0,0-4 0,-1 0 0,0-3 0,1-1 0,3-3 0,0-3 0,0-5 0,1-8 0,1-11 0,2-6 0,3 0 0,3-4 0,7 3 0,-4-5 0,3 6 0,0 0 0,-5 11 0,8 4 0,-9 10 0,4 4 0,-6 4 0,-3 0 0,3 7 0,0 18 0,-2 4 0,2 21 0,-5-4 0,-5 5 0,4-6 0,-8-1 0,4-11 0,-2-6 0,-2-7 0,2-8 0,-3 0 0,4-5 0,-1-3 0,5-1 0,-1-3 0,0-7 0,-3 5 0,0-5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2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0 199 24575,'1'-4'0,"11"1"0,18 3 0,3 0 0,3-8 0,-3 1 0,11-7 0,-5 5 0,5 3 0,-11-2 0,-2 7 0,-5-7 0,-8 7 0,2-3 0,-8 4 0,0 0 0,-1 0 0,-4 0 0,0 0 0,-6 0 0,-2-7 0,-10-2 0,-2-7 0,1 0 0,-3 0 0,2 0 0,1 4 0,1 1 0,4 3 0,2 1 0,-1 3 0,5 1 0,-2 3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2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24575,'0'4'0,"0"-1"0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3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24575,'0'75'0,"0"1"0,0 0 0,0 32 0,0-31 0,0-65 0,0 0 0,0-14 0,0-20 0,0-12 0,0-12 0,10-18 0,1 21 0,11-21 0,-3 25 0,6-7 0,-5 8 0,8 8 0,-14 4 0,6 13 0,-8 1 0,0 7 0,3 2 0,-6 3 0,2 0 0,-4 7 0,2 18 0,-5-1 0,1 25 0,-5 5 0,0 6 0,0 7 0,0-4 0,0-9 0,0 4 0,0-13 0,0-1 0,0-16 0,0-2 0,0-14 0,0-1 0,0-23 0,0-12 0,0-28 0,4-1 0,2-12 0,10 5 0,1-6 0,5 0 0,-1 12 0,5 2 0,-7 23 0,3 2 0,-6 14 0,0 5 0,0 4 0,0 4 0,-4 0 0,-1 4 0,-3 8 0,1 23 0,0 1 0,1 21 0,-4-12 0,-2 13 0,-4-10 0,5 8 0,-4-16 0,7-2 0,-7-6 0,3-11 0,-4-4 0,0-2 0,0-7 0,0 0 0,0-5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4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7 229 24575,'-7'-9'0,"16"3"0,17 6 0,13 0 0,4 0 0,-3 0 0,10 0 0,-1 0 0,-5 0 0,3 0 0,-18 0 0,8 0 0,-15 0 0,4 0 0,-14 0 0,-1 0 0,-7-3 0,-1-1 0,-3-12 0,-4-2 0,-5-8 0,-4 4 0,0-3 0,-3 8 0,7-8 0,-3 12 0,8-3 0,0 9 0,1-1 0,2 2 0,-2 2 0,3 1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5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24575,'0'15'0,"0"13"0,0 7 0,0 15 0,0 9 0,0 3 0,0-1 0,0-4 0,0-5 0,8-5 0,-6 9 0,7-21 0,-5 2 0,-4-11 0,8-8 0,-8-3 0,4-7 0,-4-1 0,0-3 0,0-1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5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24575,'73'0'0,"0"0"0,0 0 0,29 0 0,-21 0 0,-48 0 0,-10 0 0,-7 0 0,-5 0 0,-6-9 0,2 7 0,-7-8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9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5 24575,'-10'0'0,"-2"0"0,-3 0 0,-5-4 0,3 6 0,-4 2 0,0 9 0,4 0 0,-5 12 0,5 0 0,6 3 0,3 13 0,3 1 0,4-1 0,-4 15 0,5-22 0,0 16 0,0-16 0,0 4 0,0-7 0,0-8 0,0 3 0,0-10 0,7-4 0,6 0 0,4-4 0,3 0 0,-4-4 0,0 3 0,5-6 0,-4 3 0,-1-1 0,-1-2 0,-10 2 0,2-3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21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34 24575,'14'0'0,"5"0"0,-2 0 0,8 0 0,-3 0 0,9 0 0,-3 0 0,21 0 0,-13 0 0,34 0 0,-21 0 0,31 0 0,-31 0 0,21 0 0,-16 0 0,12 0 0,-13 0 0,4 0 0,-12 0 0,7 0 0,-7 0 0,-6 0 0,3 0 0,-8 0 0,10 0 0,-6 0 0,1 0 0,-1 0 0,-6 0 0,5 0 0,-4 0 0,0 0 0,3 0 0,-8 0 0,3 0 0,-5 0 0,0 0 0,1-8 0,-1 6 0,-5-5 0,0 3 0,-5 3 0,-4-2 0,3-1 0,-7 3 0,3-3 0,-4 4 0,0 0 0,-6 0 0,-6 0 0,-11 0 0,-6 0 0,-9 0 0,3 0 0,-8 0 0,-2 5 0,-8 1 0,-5-1 0,0 5 0,0-5 0,-7 1 0,5 3 0,-5-8 0,-1 4 0,6-1 0,1-3 0,2 4 0,11-5 0,-5 0 0,6 0 0,0 0 0,5 0 0,1 0 0,6 0 0,0 0 0,-1 0 0,1 0 0,4 3 0,-3-2 0,8 3 0,-8 0 0,8-3 0,-4 2 0,5 1 0,0-3 0,0 2 0,0 1 0,1-3 0,-2 6 0,-6-3 0,6 1 0,-7 2 0,8-6 0,4 2 0,-3-3 0,3 4 0,0-3 0,-3 2 0,7-3 0,-3 0 0,0 0 0,2 0 0,-2 0 0,4 0 0,-1 0 0,1 0 0,0 0 0,0 0 0,-1 0 0,1 0 0,0 0 0,0 0 0,-1 0 0,1 0 0,0 0 0,0 0 0,-1 0 0,1 0 0,0 0 0,0 0 0,0-3 0,3-1 0,-2-3 0,5 0 0,-5 0 0,5-1 0,-5 1 0,2 0 0,0 0 0,1 0 0,6 3 0,9 1 0,5 3 0,15-4 0,0 3 0,6-8 0,6 8 0,2-3 0,4 4 0,1 0 0,0 0 0,1 0 0,6 0 0,-5 0 0,11 0 0,-10 0 0,10 0 0,-11 0 0,5 0 0,-6 0 0,-7 0 0,-1 0 0,-6 0 0,-5 0 0,-1 0 0,-6 0 0,5 0 0,-8 0 0,7 0 0,-8 0 0,4 0 0,0 0 0,-4 0 0,2 0 0,-6 0 0,7 0 0,-8 0 0,8 0 0,-8 0 0,3 0 0,-4 0 0,0 0 0,0 0 0,0 0 0,0 0 0,0 0 0,-4 0 0,3 0 0,-7 0 0,6 0 0,-2 0 0,-1 0 0,0 0 0,-4 0 0,1 0 0,-1 0 0,0 0 0,-1 0 0,1 0 0,0 0 0,0 0 0,0 0 0,0 0 0,0 0 0,0 0 0,0 0 0,0 0 0,0 0 0,1 0 0,-1 0 0,0 0 0,0 0 0,4 0 0,-3 0 0,4 0 0,-1 0 0,-3 0 0,3 0 0,-4 0 0,0 0 0,0 0 0,0 0 0,0 0 0,0 0 0,0 0 0,0 0 0,0 0 0,0 0 0,0 0 0,-6 0 0,-5 0 0,-8 0 0,-3 0 0,2 0 0,-2 0 0,7 0 0,-7 0 0,7 0 0,-3 0 0,-1 0 0,0 0 0,0 0 0,-3 0 0,3 0 0,-4 0 0,0 0 0,0 0 0,0 0 0,-5 0 0,4 0 0,-8 0 0,3 0 0,-4 0 0,0 0 0,-1 0 0,-4 0 0,3 0 0,-3 0 0,4 0 0,6 0 0,0 0 0,1 0 0,2 0 0,-2 0 0,4 0 0,0 0 0,0 0 0,4 0 0,-3 0 0,3 4 0,-1-3 0,2 5 0,4-5 0,0 5 0,0-2 0,3 0 0,0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0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24575,'0'-6'0,"0"5"0,3 9 0,2 4 0,10 8 0,9 6 0,-1-7 0,7 7 0,-12-5 0,8 2 0,-3 0 0,-1-5 0,-1-3 0,-9-6 0,3 2 0,-7-4 0,3 1 0,-8-4 0,1-1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1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1 24575,'-4'0'0,"-10"16"0,7-1 0,-20 27 0,9-10 0,-6 2 0,-5 9 0,6-18 0,-7 14 0,7-16 0,5-2 0,3-5 0,6-4 0,-2-1 0,7-13 0,1 4 0,3-8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1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24575,'14'0'0,"6"0"0,-3 0 0,7 0 0,-6 4 0,12 1 0,-12 6 0,4 3 0,-10 1 0,-4 6 0,1 1 0,-5 4 0,0 5 0,-4 2 0,0 17 0,0-14 0,0 19 0,0-26 0,-4 20 0,-6-15 0,-4 5 0,-1-8 0,-1-9 0,8-6 0,-4-5 0,5-4 0,0-3 0,0-1 0,-1-3 0,4-13 0,1 10 0,3-11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6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24575,'0'77'0,"0"1"0,0-9 0,0-11 0,0-27 0,0-5 0,0-4 0,0-9 0,0-6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6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24575,'75'1'0,"1"0"0,-1 0 0,0 0 0,5 0 0,0 0 0,1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7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73 24575,'2'-2'0,"8"0"0,6-12 0,5 5 0,-1-7 0,-3 7 0,3-3 0,1 7 0,-4 2 0,3 3 0,-4 0 0,0 0 0,4 62 0,-1 47 0,1-20 0,15-24 0,-15 24 0,-3 19 0,4-45 0,-2-63 0,-12 0 0,0 0 0,-3 0 0,-1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8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71 24575,'0'-11'0,"3"0"0,5 1 0,9 1 0,4-3 0,5 3 0,1 4 0,4 1 0,-8 4 0,3 0 0,-6 0 0,-7 0 0,7 0 0,-15 3 0,10 10 0,-10 4 0,4 9 0,-1 6 0,-3-5 0,4 10 0,-4-5 0,0 1 0,-5 4 0,0-5 0,0 12 0,0-10 0,0 9 0,0-11 0,0 6 0,0-5 0,-9 3 0,-2-3 0,-7 0 0,-1 4 0,2-14 0,-1 7 0,1-9 0,0 1 0,1-5 0,0-2 0,0-6 0,0 2 0,-5-2 0,4-1 0,-8-3 0,7-2 0,-7-3 0,8 0 0,-7 0 0,8 0 0,0 0 0,5 0 0,4 0 0,-1-3 0,4-1 0,-2 0 0,5-3 0,-2-1 0,3 0 0,0-12 0,0 7 0,0-12 0,0 3 0,4-9 0,1 8 0,7-8 0,1 14 0,8-4 0,-4 8 0,4 1 0,-5 8 0,0 0 0,4 4 0,-3 0 0,8 0 0,-8 0 0,8 4 0,-3 5 0,4 4 0,0 5 0,0-1 0,6-3 0,12 11 0,-8-9 0,7 10 0,-12-12 0,-8 1 0,7-5 0,-17 2 0,7-4 0,-12-1 0,3 0 0,-4 1 0,0-4 0,-3-1 0,-1-3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3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24575,'0'82'0,"0"-44"0,0 59 0,0-63 0,0 10 0,0-6 0,0-5 0,0-2 0,0-9 0,0-2 0,0-8 0,0-10 0,0-13 0,0-9 0,0-17 0,0-3 0,0-11 0,9-1 0,2 6 0,9 2 0,-1 6 0,-1 5 0,-1 7 0,0 5 0,-5 9 0,3 4 0,-3 5 0,4 3 0,-4 0 0,3 0 0,-7 0 0,7 3 0,-7 10 0,5 10 0,-4 10 0,0 5 0,-3 0 0,-2 6 0,-4-4 0,0 4 0,0-6 0,0-5 0,0-7 0,0-5 0,0-9 0,0-1 0,0-4 0,0-6 0,0-10 0,0-14 0,0-9 0,4-12 0,2-1 0,4-6 0,0 5 0,0 2 0,4 6 0,0 5 0,0 6 0,1 7 0,-2 4 0,3 3 0,-4 5 0,3 5 0,-7 3 0,3 0 0,-4 0 0,0 0 0,1 11 0,0 9 0,-3 19 0,0 6 0,-5 7 0,4-1 0,-3-1 0,4-4 0,-5 3 0,0-9 0,4 3 0,-3-10 0,3-7 0,-1-5 0,-2-9 0,3-1 0,-4-4 0,0-6 0,0 2 0,0-6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4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24575,'14'0'0,"5"0"0,8 0 0,1-3 0,8 2 0,-3-8 0,0 4 0,-2 0 0,-5 1 0,-4 4 0,-5 0 0,-6 0 0,-8 0 0,0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4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24575,'-1'88'0,"-1"0"0,1 0 0,0-18 0,0 0 0,0 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3:18.67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40 92 24575,'-11'77'0,"0"0"0,1-3 0,3-21 0,7-45 0,0 3 0,3-4 0,1 0 0,3 0 0,0-3 0,1 3 0,-1-3 0,0 0 0,0 2 0,0-5 0,0 5 0,1-5 0,-1 2 0,0 0 0,0-2 0,0 6 0,0-7 0,1 4 0,-1-4 0,0 0 0,0 0 0,0 0 0,0 0 0,1 0 0,-1 0 0,0 0 0,0 0 0,0 0 0,1 0 0,-1 0 0,0-4 0,0 0 0,1-7 0,-1 3 0,1-7 0,-1 3 0,1-4 0,0 0 0,0 4 0,0-8 0,0 7 0,0-8 0,0 5 0,-4 0 0,4 0 0,-8 4 0,8-8 0,-7 7 0,3-8 0,-1 5 0,-2-4 0,3 3 0,-4-4 0,0 9 0,0-3 0,0 0 0,0 2 0,0-2 0,-7 8 0,2 3 0,-5-3 0,-1 3 0,2 0 0,-6-3 0,7 6 0,-7-6 0,7 6 0,-7-3 0,7 1 0,-3 2 0,-1-2 0,4 3 0,-3 0 0,4 0 0,-4 0 0,2 0 0,-2 0 0,4 0 0,0 0 0,-1 0 0,1 0 0,0 0 0,0 0 0,0 3 0,-1 1 0,1 3 0,0 0 0,0 1 0,3-1 0,-3 0 0,3 0 0,-3 0 0,3 0 0,-3 1 0,7-1 0,-4-3 0,4-1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5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 24575,'-30'83'0,"0"-1"0,0 1 0,0 0 0,-7 12 0,1-3 0,14-19 0,22-11 0,0-20 0,0 23 0,0-12 0,8-6 0,13 3 0,3-25 0,17 16 0,-13-30 0,10 7 0,-10-13 0,-2 0 0,-5-1 0,-5-4 0,-4 0 0,-4 0 0,-5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5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24575,'34'57'0,"1"0"0,0-2 0,-3-9 0,-2-22 0,-1-2 0,-8-10 0,-5-8 0,-4 3 0,-1-6 0,-7 2 0,-1-3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6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1 24575,'-34'80'0,"1"1"0,-1-1 0,4-2 0,2-3 0,8-39 0,13-41 0,12-23 0,6-14 0,-4 12 0,3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6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24575,'44'69'0,"0"0"0,0 0 0,0-1 0,10 23 0,-2-1 0,-20-23 0,-28-24 0,-4 15 0,-5-14 0,-5 8 0,-10-9 0,-13 14 0,3-26 0,-5 9 0,6-11 0,6-6 0,-3-5 0,12-7 0,-5-3 0,11-4 0,-4 0 0,5-4 0,0 0 0,3-3 0,1 2 0,3-2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7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1 126 24575,'0'7'0,"0"-1"0,0 9 0,3-5 0,-2-3 0,5-3 0,-3 0 0,4-4 0,4 0 0,1 0 0,4 0 0,4 0 0,2 0 0,4 0 0,5 0 0,2 0 0,5 0 0,0 0 0,0 0 0,0 0 0,-5 0 0,-2 0 0,-9-4 0,-2 3 0,-8-2 0,-1 3 0,-4 0 0,-3-3 0,0-1 0,-4-7 0,-4 3 0,-4-4 0,0 1 0,-7-1 0,2-4 0,-3 0 0,0 0 0,4 4 0,1-3 0,3 6 0,1-2 0,3 4 0,-3 3 0,6 1 0,-2 3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8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11 24575,'-8'5'0,"11"-2"0,23-3 0,12 0 0,8 0 0,11 0 0,3 0 0,-1 0 0,12 0 0,-27 0 0,24 0 0,-32-8 0,14 6 0,-22-7 0,-6 9 0,-7 0 0,-10 0 0,2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9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425 0 24575,'-2'78'0,"1"-1"0,-1 1 0,1-1 0,0 33 0,1-2 0,1-30 0,0-40 0,3 28 0,-8-50 0,0 0 0,-12-3 0,-2-2 0,-9-2 0,-4-4 0,-2-1 0,-5-4 0,0 0 0,0-4 0,4-10 0,2-1 0,9-12 0,2 10 0,4-9 0,4 9 0,-3-3 0,7 4 0,1 7 0,5 2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0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24575,'-11'11'0,"-6"12"0,-2-3 0,-12 8 0,5 0 0,-9-3 0,7 4 0,6-8 0,10-9 0,1-4 0,7-1 0,1-4 0,3 4 0,0 0 0,0 0 0,0 0 0,0 0 0,-4 4 0,10 1 0,4 1 0,7 2 0,8-2 0,-4 4 0,11 1 0,-5 0 0,0-1 0,-6 0 0,-6-5 0,-3-1 0,0-3 0,-5-1 0,0 0 0,-3-3 0,-1-1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0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24575,'35'0'0,"41"0"0,-22 0 0,26 0 0,-30 0 0,-5 0 0,1 0 0,-3 0 0,-5 0 0,-10 0 0,3 0 0,-10 0 0,1 0 0,-5 0 0,-2 0 0,-3 0 0,3 0 0,-2 0 0,1 0 0,-6 0 0,3 0 0,-7 0 0,-1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1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24575,'3'-9'0,"4"3"0,10 9 0,9-2 0,2 7 0,3-7 0,-4 3 0,-6 3 0,10-5 0,-13 5 0,4-4 0,-7-2 0,-7 2 0,3 0 0,-8 1 0,1 3 0,-4 9 0,-4-3 0,-11 19 0,-4-8 0,-12 16 0,1-5 0,4 5 0,3-6 0,5-2 0,4-11 0,-1 0 0,9-9 0,-4-1 0,6-4 0,-3-3 0,0-1 0,-1-6 0,4 2 0,1-2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3:20.45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 0 24575,'0'81'0,"0"-1"0,0 1 0,0-1 0,0 26 0,0-5 0,0-55 0,0-51 0,0-28 0,0 7 0,0-22 0,0 15 0,0-11 0,0 5 0,0-5 0,0 0 0,0 10 0,0-9 0,0 15 0,0-3 0,0 9 0,0 2 0,0 4 0,0 0 0,0 3 0,0 2 0,0 4 0,0 0 0,-3 6 0,3 5 0,-3 12 0,3 1 0,0 8 0,0-3 0,0 4 0,0-5 0,0 4 0,0-3 0,0-1 0,0 4 0,0-7 0,0 2 0,0 0 0,0-3 0,0 4 0,0-1 0,0-3 0,0 4 0,0-1 0,0-3 0,0 4 0,0-6 0,0 1 0,0-4 0,0 3 0,0-3 0,0 0 0,0 3 0,0-6 0,0 2 0,0-4 0,0 0 0,0 0 0,0 0 0,0 0 0,0 1 0,0-1 0,0 0 0,0 0 0,0 0 0,0 0 0,0 0 0,0-4 0,0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3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24575,'44'76'0,"-1"0"0,-1 1 0,-14-11 0,-28-25 0,0 10 0,0-13 0,0-10 0,0 2 0,0-17 0,0 7 0,0-12 0,0 3 0,-3-7 0,-1-1 0,0-10 0,1-6 0,3-20 0,0-2 0,0-15 0,0 5 0,0-7 0,0 1 0,4 5 0,1 7 0,4 8 0,4 5 0,-1 4 0,5 1 0,-5 5 0,3 7 0,-6 2 0,6 7 0,-7 0 0,3 0 0,-4 0 0,0 7 0,1 7 0,1 13 0,-4 5 0,-1 7 0,-4-1 0,0 6 0,0-5 0,0 11 0,0-10 0,0 3 0,0-10 0,0-6 0,0-7 0,0-4 0,0 0 0,0-4 0,0-1 0,0-13 0,0-13 0,0-7 0,5-21 0,0 9 0,10-16 0,0 11 0,10-11 0,-5 10 0,3 2 0,-5 6 0,0 6 0,-1 8 0,-4-2 0,-2 11 0,-4-2 0,1 7 0,-1 1 0,0 3 0,0 0 0,-3 6 0,-1 7 0,-3 13 0,0 6 0,0 6 0,0 0 0,0 6 0,0-4 0,0 10 0,0-11 0,0 0 0,0-8 0,0-4 0,3-6 0,1-4 0,4-6 0,-1-4 0,0 0 0,0-3 0,-3-7 0,-1-6 0,-3 1 0,0 1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4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0 245 24575,'19'0'0,"7"0"0,1 0 0,10 0 0,-5 0 0,1 0 0,-2 0 0,1 0 0,-9 0 0,-2 0 0,-6 0 0,-7 0 0,0-7 0,-5-4 0,-3-10 0,-4-4 0,-4 4 0,-2-5 0,-5 5 0,1-5 0,1 4 0,-3 5 0,7 6 0,-2 3 0,4 1 0,-1 3 0,1 0 0,4-2 0,0 5 0,3-5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4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1 24575,'-15'7'0,"0"18"0,-13 11 0,-6 25 0,0 6 0,3 11 0,-3 13-720,19-6 720,-3 6 0,13-16 55,5-1-55,0-8 0,0-12 0,0 3 0,-4-18 0,12 11 539,-2-10-539,19 5 126,4-15-126,0-2 0,8-14 0,-10 3 0,0-11 0,-6 5 0,-5-10 0,0 3 0,-7-4 0,-2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5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24575,'21'21'0,"3"-3"0,-6 7 0,8-1 0,-3-2 0,-1 0 0,3-5 0,-8-4 0,4-1 0,-5-4 0,4 0 0,-6-3 0,1 2 0,-8-7 0,-3 3 0,-1-3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5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0 24575,'-45'82'0,"1"-1"0,-1-3 0,18-27 0,27-48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6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24575,'80'27'0,"-17"-4"0,2 29 0,-32-21 0,3 21 0,-22-12 0,-3 5 0,-7 12 0,-4-3 0,0 12 0,-9-6 0,-7-7 0,-11 4 0,-9-13 0,7 13 0,-4-21 0,13 2 0,-2-15 0,5-6 0,5-6 0,4-4 0,2 1 0,2-4 0,0-14 0,1 7 0,3-10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8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24575,'0'72'0,"0"9"0,0-32 0,0 17 0,0 0 0,0 8 0,0 9 0,0 1-1127,0 7 1127,0 8 0,0-12 0,0-28 0,0-2 0,0 10 0,0 0 0,0-3 0,0-12 138,0 4 0,0 1-138,0-1 0,0 17 0,0-7 0,0-6 0,0-13 851,0-5-851,0-9 0,0-1 0,0 0 0,0-6 0,0 0 0,0-5 0,0 0 0,0-9 0,0-1 0,0-4 0,0 0 0,0 0 0,0-3 0,0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8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24575,'6'0'0,"0"7"0,9-2 0,1 15 0,-4-7 0,1 7 0,3 0 0,-3 2 0,4 0 0,-4 3 0,2-8 0,-6 3 0,3-4 0,-5-4 0,1-1 0,-1-4 0,-3 0 0,-1 1 0,0-4 0,1-1 0,0-7 0,3-8 0,-2-6 0,3-8 0,6-6 0,-1 5 0,1 0 0,2 6 0,-7 5 0,2 0 0,-3 4 0,-1 1 0,1 7 0,-1 0 0,0 1 0,0 2 0,0-2 0,0-9 0,-3 10 0,0-10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10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38 695 24575,'0'-10'0,"0"-4"0,0 3 0,0-5 0,0 0 0,0 1 0,8-11 0,1 8 0,13-9 0,-4 6 0,7 7 0,4-13 0,-1 20 0,5-7 0,-7 10 0,0 3 0,0-3 0,0 4 0,-8 0 0,6 0 0,-14 7 0,10 7 0,-15 13 0,7 5 0,-11 6 0,4 1 0,-5 4 0,0-3 0,0 4 0,0-6 0,-13-4 0,1 3 0,-14-13 0,1 8 0,-1-17 0,-7 7 0,6-12 0,-5 3 0,-11-8 0,12-1 0,-7-4 0,11-18 0,8 1 0,-6-33 0,10 1 0,4-17 0,6-1 0,5 7 0,0-5 0,0 6 0,0-8 0,0 7 0,4 8 0,6 2 0,9 15 0,1-3 0,7 10 0,-4 5 0,4 1 0,-1 8 0,0 6 0,0 4 0,-4 4 0,3 0 0,-3 0 0,-1 0 0,0 0 0,-5 7 0,0 2 0,0 6 0,-1 1 0,1 0 0,-4-4 0,3 0 0,-3-2 0,0-5 0,-2 2 0,-3-7 0,0 0 0,1-4 0,0-13 0,0-3 0,1-16 0,0 8 0,0-3 0,-4 9 0,2 2 0,-6 4 0,3 4 0,-1 0 0,-2 8 0,2 1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13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93 24575,'-16'0'0,"1"0"0,17 0 0,8 0 0,16 0 0,12 0 0,-3 0 0,13 0 0,-13 0 0,3 0 0,-7 0 0,-5 0 0,-4 0 0,-6 0 0,-5 0 0,-7-3 0,-4 2 0,-8-5 0,-9 1 0,0-3 0,-3-1 0,4 1 0,0 0 0,3 4 0,-2-3 0,7 3 0,-3-1 0,4-1 0,0 2 0,0 0 0,0 1 0,3-1 0,1 4 0,3-4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3:25.87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24575,'0'11'0,"0"1"0,0 8 0,0-7 0,0 7 0,0-8 0,0 4 0,0-4 0,0 3 0,0-4 0,0 5 0,0-4 0,0-1 0,3-3 0,5-1 0,0 0 0,7 1 0,-7 0 0,7-1 0,-3 1 0,4-4 0,0 0 0,0-4 0,0 0 0,0 0 0,0 0 0,0-4 0,-1 0 0,1-8 0,-4 4 0,3-7 0,-3 3 0,4-1 0,-3-2 0,2 6 0,-7-6 0,7 6 0,-6-2 0,6 3 0,-3 0 0,0 0 0,3 0 0,-7 1 0,7 3 0,-3 0 0,0 4 0,3 0 0,-3 0 0,0 0 0,10 0 0,-12 0 0,12 0 0,-10 0 0,0 3 0,3 5 0,-6 9 0,6 0 0,-6 8 0,3-3 0,-3 4 0,0 0 0,0 0 0,-1-4 0,1 3 0,-1-8 0,0 3 0,-4-8 0,3 3 0,-6-7 0,3 4 0,-4-5 0,3-3 0,0-4 0,5-13 0,-4-4 0,4-15 0,-3 5 0,8-10 0,2 4 0,3 1 0,0 0 0,0 6 0,-5 4 0,3 2 0,-4 7 0,4 1 0,-4 5 0,-1-1 0,0 4 0,-3 1 0,3 0 0,0 2 0,1-3 0,4 4 0,-4 0 0,3 0 0,-3 0 0,4 0 0,0 0 0,0 0 0,0 4 0,-1 0 0,1 4 0,-4 0 0,3 3 0,-3-2 0,4 6 0,-3-3 0,2 1 0,-3 2 0,4-6 0,-4 6 0,3-7 0,-2 4 0,7-8 0,-3 0 0,8-4 0,-3 0 0,4-8 0,7-8 0,-10-2 0,9-5 0,-9 1 0,-1 7 0,4-6 0,-9 8 0,-1 0 0,-1 2 0,-7 3 0,4 4 0,-5-2 0,-3 5 0,-1-3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14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24575,'66'40'0,"0"0"0,-35-23 0,37 25 0,1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15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1 24575,'-39'75'0,"1"1"0,-1-1 0,8-14 0,0-1 0,1 1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16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201 513 24575,'18'-73'0,"-1"0"0,0 0 0,6 16 0,-4-17 0,4-16 0,5 30 0,22 53 0,-23 6 0,17-3 0,-32 4 0,3 0 0,-3 0 0,0 3 0,-1 5 0,1 8 0,-3 1 0,3 8 0,-4-8 0,-3 8 0,-1-4 0,0 6 0,-3 10 0,2-8 0,-3 9 0,0-12 0,0-4 0,0 3 0,0-8 0,0 4 0,0-6 0,0 1 0,-3 0 0,-2 0 0,-3 0 0,-3 0 0,2 0 0,-3 0 0,1-1 0,2 1 0,-2-4 0,-1 0 0,3-1 0,-2-3 0,0 4 0,-1-5 0,-5 1 0,1 0 0,0 0 0,-4-3 0,-2-2 0,-4-3 0,0 0 0,4 0 0,-10 0 0,9 0 0,-6 0 0,8 0 0,5 0 0,4 0 0,-3-3 0,3-2 0,-4-7 0,4 4 0,-3-4 0,6 1 0,-6 2 0,6-6 0,-3 3 0,4-5 0,4 5 0,-3-3 0,6 7 0,-6-7 0,6 7 0,-6-7 0,6 2 0,-3-3 0,4 0 0,0 0 0,0 0 0,0 0 0,0 0 0,0 0 0,0 0 0,0 4 0,0 1 0,0 0 0,3-1 0,1 0 0,4-2 0,-1 2 0,5-1 0,5-3 0,0 4 0,3-5 0,1 0 0,-4 5 0,3-1 0,-4 5 0,0 0 0,0 0 0,4 0 0,-3 0 0,8 3 0,-7-2 0,6 6 0,-6-3 0,7 0 0,-8 3 0,3-2 0,-8 3 0,3 0 0,-7 0 0,0 0 0,-5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17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17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24575,'6'0'0,"5"0"0,-6 0 0,2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17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24575,'4'0'0,"-1"0"0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18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 24575,'71'49'0,"0"1"0,0 0 0,-2 16 0,-6 7 0,-24-9 0,-39 13-559,0 0 0,0-3 559,0-23 365,5 27-365,1-24 186,5 12-186,-1-12 0,-4 3 0,2-23 567,-7 3-567,3-15 0,-4-2 0,0-8 0,0-1 0,0-3 0,0-1 0,0 0 0,0 0 0,0 0 0,0 1 0,-3-1 0,-5 0 0,-5 1 0,-3-4 0,0 3 0,-4-2 0,-2 0 0,-4 2 0,-6-6 0,5 3 0,-10-4 0,-7 0 0,2 0 0,-2 0 0,12 0 0,6 0 0,5 0 0,0 0 0,9 0 0,1 0 0,3 0 0,1 0 0,3-3 0,1-9 0,3-11 0,0-23 0,0 22 0,0-5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20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17 24575,'-2'-4'0,"-8"1"0,-11 3 0,-5 0 0,0 0 0,-6-4 0,5 3 0,-10-3 0,9 7 0,1-2 0,7 3 0,4 0 0,8-1 0,1 8 0,7-3 0,0 12 0,0-3 0,0 15 0,0 1 0,0 10 0,0 3 0,0 5 0,0 0 0,0 7 0,0-5 0,0 5 0,0-7 0,0 0 0,0 1 0,0-1 0,0-6 0,0 5 0,0-10 0,0 4 0,0-6 0,0-5 0,0 3 0,0-8 0,0 3 0,0-5 0,0-4 0,0-2 0,0-4 0,0-4 0,0 3 0,0-7 0,0 3 0,0-4 0,0 1 0,0-1 0,0 0 0,0 0 0,3-3 0,1 2 0,7-5 0,1 2 0,4-3 0,4 0 0,2 0 0,4 0 0,5 0 0,-3 0 0,3 0 0,-4 0 0,-1 0 0,0 0 0,-5 0 0,0 0 0,-9 0 0,-1 0 0,-4 0 0,0 0 0,0 0 0,-3 0 0,-1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0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35 118 24575,'0'19'0,"0"12"0,0 10 0,0 17 0,0 9 0,0 8 0,0 8 0,0-20 0,0-4 0,0-3 0,0-9 0,0 5 0,0 1 0,0-5 0,0 12 0,0-8 0,0-9 0,0-15 0,0-2 0,0-14 0,0-1 0,0-4 0,0-6 0,-4-2 0,4-14 0,-8-3 0,7-26 0,-7 2 0,7-23 0,-4 18 0,5-41 0,0 28 0,0-38 0,0 14 0,0 19 0,0-13 0,0 24 0,0 0 0,0 3 0,0 18 0,0 6 0,0 7 0,0 8 0,-3 0 0,2 5 0,-2 0 0,3 0 0,0 0 0,0 0 0,3 3 0,5-3 0,0 3 0,7-4 0,-3 1 0,0 2 0,3-2 0,-3 3 0,8-5 0,2 1 0,4-1 0,0 0 0,0 0 0,1 4 0,-1 1 0,-5 1 0,4 2 0,-8-3 0,4 4 0,-5 0 0,0 0 0,0 0 0,-4 7 0,-1 2 0,-3 7 0,-3 5 0,-2 0 0,-3 5 0,0 0 0,0 6 0,-8-5 0,-7 11 0,-4-10 0,-11 12 0,7-12 0,-7 6 0,1-5 0,1-1 0,5-5 0,-3-1 0,9-6 0,-4-3 0,5-1 0,4-5 0,1-2 0,4-2 0,0-3 0,0 0 0,0 0 0,3 0 0,1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1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24575,'49'0'0,"-7"0"0,-5 0 0,-5 0 0,1 0 0,-1 0 0,-6 0 0,0 0 0,-8 0 0,-3 0 0,-8 0 0,-3 0 0,0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3:38.33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41 24575,'7'0'0,"4"-7"0,1 5 0,4-12 0,4 12 0,2-9 0,-5 10 0,7-3 0,-11 4 0,8 0 0,-5 0 0,-4 0 0,3 0 0,-7 0 0,3 7 0,-3 7 0,0 7 0,-3 6 0,-1 4 0,-4 8 0,0 0 0,0 11 0,0-4 0,-4 5 0,-7 0 0,0-6 0,-7-1 0,7-11 0,-6-2 0,7-5 0,-6-4 0,7-1 0,-6-9 0,6-1 0,-2-4 0,4 1 0,0-4 0,-4-1 0,2-3 0,-2 0 0,4 0 0,0 0 0,3-3 0,1-5 0,3-4 0,0-5 0,0-3 0,0 3 0,0-4 0,0 9 0,0-3 0,0 7 0,3-3 0,1 4 0,3 3 0,0 1 0,0 0 0,0 2 0,4-2 0,-3 3 0,7 0 0,-3 0 0,4 0 0,-4 0 0,8 0 0,-7 3 0,7 5 0,-3 9 0,3 1 0,-6 2 0,6-3 0,-8-1 0,4-1 0,-4 1 0,3-3 0,-6-2 0,2-4 0,-4 0 0,0-3 0,-3 0 0,-1-4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1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24575,'93'0'0,"1"0"0,-19 0 0,0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26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0 252 24575,'65'-35'0,"0"0"0,-1 0 0,21-21 0,-19 28 0,-38 77 0,-14-24 0,7 11 0,-8-19 0,3 8 0,-4-12 0,5 3 0,-1-8 0,-1 0 0,1 0 0,0-4 0,0 0 0,0-4 0,0 0 0,1-12 0,-1-2 0,2-13 0,4 0 0,-3 1 0,3-2 0,-5 2 0,1 0 0,-5 4 0,3 1 0,-8 9 0,4-3 0,-5 10 0,0-5 0,0 9 0,-3-2 0,-1 3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2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11 226 24575,'29'55'0,"2"-10"0,9-45 0,-14 0 0,18 0 0,-31 0 0,7-4 0,-12-4 0,9-14 0,-7-6 0,-1-5 0,-1-4 0,-6 4 0,2-5 0,-4 5 0,0 2 0,0 9 0,0 2 0,-7 11 0,-2 2 0,-12 7 0,-1 0 0,-5 12 0,-2 14 0,9 10 0,-10 20 0,9-9 0,-7 18 0,7-6 0,5 0 0,6 0 0,4-8 0,1-6 0,5-1 0,0-16 0,4-2 0,8-14 0,6 0 0,13-7 0,15-1 0,2-13 0,6-11 0,-12-11 0,-1-17 0,-8 5 0,3-4 0,-10 7 0,3-1 0,-10 8 0,1 0 0,-4 12 0,-7 0 0,2 9 0,-4 4 0,1 2 0,-1 5 0,0-2 0,0 3 0,0 0 0,-3 7 0,2 2 0,-1 11 0,3 7 0,1 0 0,5 10 0,0-4 0,5 5 0,4-5 0,7 1 0,0-5 0,9-4 0,-11-2 0,4-9 0,-6-1 0,-5-5 0,0 0 0,-9-3 0,-1-2 0,-4-3 0,0 0 0,-3 3 0,-1-2 0,-3 2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3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288 1 24575,'-49'62'0,"0"1"0,1 0 0,-21 24 0,18-27 0,40-53 0,4-7 0,4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4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44 196 24575,'2'54'0,"0"0"0,-1 13 0,1-4 0,-2-4 0,0-6 0,0 1 0,0 17 0,0 1 0,0-21 0,0-19 0,0-5 0,0-2 0,0-12 0,0 2 0,0-8 0,-3-12 0,-3-12 0,-3-26 0,-1-10 0,-1-13 0,5 7 0,1-14 0,5 12 0,0-13 0,0 14 0,0-5 0,0 12 0,9-5 0,2 12 0,8 2 0,5 10 0,-5 2 0,3 10 0,-1 4 0,0 2 0,1 11 0,3-3 0,-8 8 0,3 0 0,-4 0 0,0 0 0,-3 11 0,3 4 0,-7 11 0,4 0 0,-8 5 0,-1 2 0,-4 5 0,0 0 0,0 0 0,0-6 0,0 0 0,0-6 0,-4-5 0,-4 0 0,-4-9 0,-9 0 0,4-4 0,-8 1 0,3-5 0,-4 0 0,4-4 0,-3 0 0,12 0 0,-7 0 0,12 0 0,-3 0 0,7-6 0,1 5 0,3-5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5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 24575,'0'3'0,"0"8"0,0 6 0,0 13 0,0-2 0,0 10 0,0 0 0,0 0 0,0-5 0,0-2 0,0-5 0,0 0 0,0-4 0,0-6 0,0-1 0,0-7 0,0-3 0,0-14 0,0-9 0,0-8 0,0 0 0,0-6 0,0 5 0,4-10 0,1 9 0,4 1 0,-1 7 0,0 3 0,0 5 0,3-3 0,-3 10 0,7-5 0,-7 9 0,7-3 0,-7 4 0,3 0 0,-3 0 0,3 11 0,-2 4 0,4 11 0,-5 5 0,-3-4 0,0 4 0,-5-4 0,0-1 0,0-5 0,0 0 0,0-5 0,0-4 0,0-1 0,0-13 0,0-8 0,0-16 0,0-7 0,0-5 0,0-6 0,4 4 0,1-4 0,9 6 0,0 5 0,3 6 0,0 7 0,-1 7 0,-4 2 0,3 7 0,-7 0 0,7 4 0,-7 0 0,3 0 0,-4 0 0,1 7 0,0 7 0,0 7 0,1 6 0,-1-1 0,-3 5 0,-1 2 0,0-1 0,-3 0 0,7 11 0,-3-17 0,0 15 0,-2-27 0,-3 5 0,0-11 0,0 3 0,0-7 0,0-1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6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1 24575,'-16'12'0,"1"9"0,-13 18 0,2 7 0,-1 12 0,-4 2 0,7 6 0,-4 8 0,-1 9-409,9 2 409,-3-1 0,16-17 0,-3-2 0,4 2 0,0-11 0,0 14 0,6-29 0,0 10 0,0-13 0,0 0 409,0-6-409,8 0 0,7-5 0,3 0 0,10 1 0,0 0 0,1-4 0,3-1 0,-5-6 0,-1 0 0,0-3 0,0 2 0,-5-6 0,-4 2 0,-2-8 0,-7 2 0,3-5 0,-4 2 0,-3-3 0,0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7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24575,'4'0'0,"10"0"0,20 0 0,4 0 0,0 0 0,0 0 0,-5 0 0,-2 0 0,-9-4 0,4-10 0,-16 8 0,3-7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7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24575,'3'23'0,"1"-6"0,-4 38 0,0-24 0,0 31 0,0-20 0,0 22 0,0-11 0,0 19 0,0-23 0,0 22 0,0-24 0,0 18 0,0-6 0,0-5 0,0-4 0,0-12 0,0-14 0,0 6 0,0-21 0,0 7 0,0-13 0,0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8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24575,'0'67'0,"0"0"0,0-12 0,0-5 0,0 28 0,0-40 0,0 24 0,0-22 0,0 6 0,0 4 0,0-11 0,0 5 0,0-11 0,0 3 0,4-13 0,-3 2 0,6-9 0,-6 0 0,2-1 0,-3 1 0,0 0 0,0-4 0,0-1 0,0-4 0,0 0 0,0-3 0,0-1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3:39.37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1 340 24575,'0'44'0,"0"-13"0,0-48 0,0-10 0,0-5 0,0-1 0,0-4 0,0 14 0,0-7 0,0 9 0,0 3 0,0 2 0,3 12 0,1 4 0,3 8 0,1 9 0,3 0 0,3 8 0,3-3 0,-1-1 0,-2 4 0,1-8 0,-2 4 0,2-5 0,-3-4 0,3-1 0,-6-4 0,2 1 0,-4-1 0,0 0 0,0-3 0,0 2 0,0-5 0,0 2 0,1-3 0,-4-6 0,-1-7 0,-3-13 0,4-6 0,-3-12 0,3 4 0,1-10 0,-4 11 0,3 0 0,0 7 0,-3 6 0,3 4 0,-4 6 0,0 4 0,0 5 0,3 3 0,1 1 0,-1 3 0,0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8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24575,'76'0'0,"0"0"0,-8 0 0,-14 0 0,-29 0 0,-8 0 0,4 0 0,-9 0 0,-1 0 0,0 0 0,-3 0 0,0 0 0,-5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9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0 321 24575,'0'-5'0,"0"-11"0,0-4 0,0-16 0,0 13 0,4-8 0,5 5 0,0 8 0,6-2 0,-6 15 0,6-9 0,-3 12 0,3-5 0,-2 7 0,1 0 0,-2 0 0,4 0 0,0 0 0,0 0 0,0 0 0,4 0 0,2 0 0,4 0 0,0 0 0,-4 0 0,-2 4 0,-4 0 0,5 4 0,-4 0 0,3-3 0,1-1 0,-4-4 0,8 0 0,-8 0 0,8-4 0,-7-9 0,7-1 0,-7-7 0,2 4 0,-7 1 0,2 4 0,-7 0 0,3 5 0,-4-1 0,1 4 0,-1 1 0,0 3 0,0 0 0,-3 0 0,-1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20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24575,'34'22'0,"-19"-17"0,29 49 0,-9-11 0,-12-7 0,13 16 0,-12-14 0,-8 2 0,7 3 0,-12 1 0,3 8 0,-8 7 0,-1-5 0,-5 16 0,0-27 0,-6 35 0,1-35 0,-6 21 0,-4-12 0,-1-5 0,-5 10 0,2-23 0,0 4 0,6-12 0,0-5 0,5-4 0,1-6 0,-1-4 0,1 0 0,0-3 0,0 0 0,3-4 0,1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21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24575,'0'-11'0,"0"6"0,0 6 0,0 9 0,0 2 0,0-1 0,0-1 0,0 1 0,0 1 0,0 4 0,0 0 0,0-4 0,0 3 0,0-7 0,0 7 0,0-3 0,0 0 0,0-1 0,0 0 0,0-3 0,0 3 0,0-4 0,0 0 0,0 0 0,0 0 0,0-3 0,0-1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22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47 24575,'-7'-4'0,"0"-2"0,0 5 0,0-9 0,-1 8 0,-3-5 0,2 0 0,-2 5 0,3-5 0,-3 7 0,3 0 0,-7 0 0,6 0 0,-6 0 0,7 0 0,-3 0 0,0 0 0,2 0 0,-6 0 0,7 0 0,-3 0 0,4 0 0,-1 3 0,1-2 0,0 5 0,-1-5 0,1 5 0,0-5 0,0 2 0,-1-3 0,1 0 0,3 3 0,1-2 0,3 2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24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63 24575,'0'19'0,"0"-8"0,0 14 0,0-8 0,0 9 0,0 6 0,0 1 0,0-1 0,0 5 0,0-10 0,0 10 0,0-14 0,0 2 0,0-9 0,0-4 0,0-1 0,0-4 0,0-12 0,-8-11 0,6-9 0,-11-12 0,8 5 0,-1-1 0,-2-4 0,7 10 0,-4-10 0,5 14 0,0-3 0,0 10 0,0 0 0,0 4 0,0 1 0,0 3 0,0 1 0,0 0 0,0 0 0,0 0 0,0 0 0,0 0 0,-3 3 0,2-2 0,-5 2 0,2-3 0,0 0 0,1 0 0,7 4 0,3-4 0,10 6 0,5-3 0,9 4 0,-3 0 0,3 0 0,0 0 0,-3 0 0,8 0 0,-9 0 0,5 0 0,-11 4 0,4-3 0,-8 6 0,0-6 0,-6 6 0,-4-7 0,0 4 0,1-1 0,-1-2 0,-3 5 0,-11-6 0,-2 3 0,-14-3 0,-4 0 0,-1 0 0,-3 0 0,5 0 0,-1 0 0,6 0 0,-4 0 0,7 0 0,2 0 0,1 0 0,6 0 0,-2 0 0,4 0 0,9 0 0,4 0 0,13 0 0,2 0 0,5 0 0,1 0 0,-1 0 0,0 0 0,0 0 0,-4 0 0,-2 0 0,-4 0 0,0 0 0,0 0 0,0 0 0,-4 0 0,3 0 0,-7 0 0,3 0 0,-4 0 0,0 0 0,0 0 0,1 0 0,-1 0 0,-4 3 0,0 5 0,-3 4 0,0 4 0,0-1 0,0 6 0,0-4 0,0 8 0,0-4 0,0 1 0,0 3 0,0-8 0,0 3 0,0-4 0,0-4 0,0-1 0,0-3 0,0-1 0,0 0 0,0-3 0,0-1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27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821 36 24575,'0'-26'0,"0"17"0,-5 28 0,-12 31 0,-2-4 0,-2 3-850,-13 39 850,5-33 0,1 1-628,11-6 1,0 2 627,-13 18 0,-4 6-830,9-15 1,0 3-1,0-1 830,-9 26 0,0 1 0,4-16 0,-1 2 0,3-2 0,-1 11 0,1 0 0,5-17 0,-2 0 0,2-3-394,-1 4 1,3-4 393,-4 10 0,2-6 0,-7 11 378,3 11-378,1-24 1233,15-20-1233,1-14 2618,2-13-2618,7-8 1007,-2-1-1007,3-4 0,0-3 0,0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28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24575,'15'0'0,"10"0"0,23 0 0,10-5 0,9-7 0,1 0 0,-12 0 0,-1 2 0,-21 9 0,10-3 0,-11 0 0,-14 3 0,-7-3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28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24575,'-4'67'0,"2"-11"0,1 2 0,1 21 0,0-19 0,0-4 0,0-9 0,0 9 0,0-16 0,0-6 0,0-4 0,0-13 0,0 0 0,0-6 0,0-4 0,0 0 0,0-3 0,0-1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29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0 171 24575,'7'59'0,"1"0"0,6 37 0,-13-85 0,-3-11 0,0-6 0,-4-15 0,6-10 0,0-2 0,0-5 0,0 0 0,9 0 0,1 5 0,13 0 0,-5 7 0,10-3 0,-6 7 0,1 3 0,2 7 0,-8 4 0,8 3 0,-8 1 0,3 4 0,-8 0 0,3 0 0,-7 0 0,3 0 0,-4 0 0,1 4 0,-4-4 0,-1 4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3:40.11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24575,'11'0'0,"10"4"0,-3 1 0,12 7 0,-8 2 0,11 9 0,-4 1 0,4 1 0,0 3 0,-9-14 0,12 9 0,-17-10 0,7-3 0,-11 1 0,-2-7 0,-6 4 0,0-4 0,-3-1 0,0-3 0,-1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30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3 24575,'-2'-3'0,"-8"10"0,-8 9 0,-4 13 0,2 14 0,0 3 0,4 5 0,2-6 0,3 19 0,5-21 0,1 28 0,5-30 0,0 15 0,0-16 0,0 16 0,0-14 0,4 8 0,5-17 0,15 5 0,7-8 0,4-1 0,9 1 0,-5-15 0,13 9 0,-1-13 0,-6 4 0,-6-6 0,-8 0 0,-9-4 0,-6-1 0,-1-4 0,-7 0 0,0 0 0,-5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31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24575,'0'7'0,"0"-5"0,0 16 0,0-6 0,0 4 0,0 5 0,0-4 0,0 3 0,0-4 0,0 0 0,0-4 0,0 7 0,0-1 0,0 0 0,0 6 0,0-15 0,0 11 0,0-8 0,0 8 0,0-3 0,0 4 0,0-1 0,0-3 0,0 8 0,0-8 0,0 8 0,0-8 0,0 8 0,0-8 0,4 4 0,-3-5 0,2 0 0,1-1 0,-3-3 0,2 3 0,-3-6 0,0 2 0,0-4 0,0 0 0,0 0 0,3-3 0,-2-1 0,2-3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36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41 430 24575,'11'0'0,"-1"0"0,5 0 0,-4 0 0,-1 0 0,-3 0 0,0 0 0,0 0 0,0 0 0,1 0 0,-1 0 0,0 0 0,0-3 0,0-1 0,0-3 0,1-4 0,0-2 0,0-3 0,0-4 0,0-2 0,1-4 0,0 0 0,0-6 0,-1 5 0,1-5 0,-4 6 0,-1 0 0,-4-1 0,0 6 0,0 0 0,0 5 0,0 0 0,0 4 0,0 1 0,-7 7 0,2-3 0,-6 7 0,0-4 0,2 4 0,-6 0 0,3 0 0,-4 0 0,4 7 0,-4 7 0,3 7 0,-5 5 0,1 17 0,-2-7 0,5 8 0,1-13 0,4 1 0,4-5 0,-4 5 0,8-6 0,-6 0 0,6 5 0,-3-3 0,0 3 0,3-5 0,-3 6 0,4-5 0,-4 4 0,3-9 0,-3 3 0,4-8 0,0 3 0,0-4 0,0 4 0,0-6 0,0 10 0,0-11 0,3 3 0,2-1 0,2-3 0,1 0 0,3 0 0,-3-5 0,7 1 0,-3 0 0,4-4 0,12-1 0,-5-3 0,6 0 0,-4 0 0,-8-3 0,3-5 0,-8-1 0,3-2 0,-7 3 0,3 1 0,-3 0 0,-1-5 0,-3 7 0,0-2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36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24575,'20'56'0,"-7"-29"0,17 44 0,-7-42 0,-8 2 0,12-3 0,-13-6 0,7 0 0,-5-10 0,-7-1 0,5-6 0,-12 1 0,8-5 0,-9 2 0,2-3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37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1 24575,'-40'74'0,"0"1"0,0 0 0,1-4 0,0-3 0,19-30 0,19-34 0,-2-4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38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63 293 24575,'1'93'0,"-1"0"0,0 1 0,0 30 0,-6-52 0,-9-111 0,0-37 0,-1 7 0,10-2 0,1 7 0,5 11 0,0-5 0,0 6 0,0 7 0,0 1 0,0 11 0,4 1 0,1 6 0,3 0 0,4 4 0,-3 5 0,6 2 0,-3 7 0,0-3 0,3 6 0,-7 2 0,3 3 0,-4 0 0,4 0 0,-3 0 0,4 0 0,-8 12 0,-1 2 0,-3 18 0,0 0 0,0 7 0,0-7 0,0 5 0,0-10 0,-8 5 0,2-6 0,-10-4 0,7-6 0,-6-4 0,7-5 0,-3 0 0,3-3 0,-3-1 0,3-17 0,0 11 0,4-12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39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 24575,'4'-7'0,"-1"10"0,-3 8 0,0 10 0,0 11 0,0-5 0,0 10 0,0-10 0,0 0 0,0-6 0,0-9 0,0-1 0,0-10 0,0-18 0,0-8 0,0-15 0,0 2 0,0 6 0,0-5 0,4 4 0,1 5 0,4-2 0,-1 12 0,0 2 0,-1 4 0,0 5 0,4 3 0,-2 1 0,2 3 0,-4 0 0,0 0 0,0 0 0,0 3 0,1 5 0,0 9 0,0 4 0,1 5 0,0 6 0,0-5 0,-4 5 0,-1-6 0,-4 0 0,0 0 0,0 0 0,0-4 0,0-5 0,0-3 0,0-5 0,0 2 0,0-4 0,0-9 0,0-8 0,0-10 0,0-7 0,4 1 0,1 0 0,3 0 0,1 4 0,-1 1 0,3 5 0,2 0 0,-1 4 0,3 1 0,-7 3 0,7 1 0,-7 2 0,3 2 0,-4 3 0,0 0 0,0 0 0,1 0 0,-1 0 0,0 0 0,0 0 0,0 0 0,-3 3 0,3 10 0,-6 0 0,7 7 0,-7 1 0,6-4 0,-7 3 0,4-4 0,0 0 0,-4-4 0,4 3 0,-4-7 0,0 3 0,0-4 0,0 0 0,0 0 0,0 1 0,-12-4 0,9-1 0,-8-3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40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 1 24575,'-19'7'0,"-5"12"0,-6 15 0,-2 12 0,-3-4 0,14-3 0,-3 6 0,8-5 0,0 11 0,6 7 0,5-10 0,5 2 0,0-12 0,0 6 0,0-10 0,0 9 0,0-10 0,0 5 0,4 0 0,11 1 0,1 0 0,14 1 0,0 0 0,1-4 0,3-2 0,-5-5 0,-1-1 0,-5-5 0,-2-5 0,-5-7 0,-4-3 0,-1 0 0,-4-4 0,-3-1 0,-1-3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40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24575,'10'0'0,"-9"0"0,29 0 0,-12 0 0,4 0 0,-2 0 0,-8 0 0,-1 0 0,0 0 0,-6 0 0,2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41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24575,'0'61'0,"0"-7"0,0-1 0,0 10 0,0 26 0,0-28 0,0-23 0,0 0 0,0 0 0,0-10 0,0-2 0,0-10 0,0-4 0,0-1 0,0-4 0,0-3 0,0-1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3:40.71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283 1 24575,'-48'55'0,"-1"1"0,7-6 0,7-10 0,13-19 0,6-5 0,0-3 0,7 2 0,-1-3 0,2 0 0,2 0 0,-4-5 0,9 0 0,-2 0 0,0 0 0,2-3 0,-2-1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42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24575,'4'3'0,"-1"26"0,-3-11 0,0 29 0,0-19 0,0 10 0,0-5 0,0-2 0,0-5 0,0 0 0,0 1 0,0-6 0,0 0 0,0-5 0,0-4 0,0 3 0,0-3 0,0 3 0,0-3 0,0-2 0,0-3 0,0 4 0,0-3 0,0 3 0,0-4 0,0 0 0,0 1 0,0-1 0,0 0 0,0 0 0,0 0 0,0 0 0,0 0 0,0 0 0,0 0 0,0 1 0,3-1 0,-2-3 0,2-1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43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89 24575,'7'-11'0,"2"3"0,7-4 0,5 4 0,-4-4 0,8 7 0,-4-6 0,1 6 0,-2 0 0,-4 2 0,0 3 0,0-4 0,-4 3 0,-1-2 0,0 3 0,-3 0 0,0 0 0,-5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43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0 164 24575,'0'-14'0,"0"-1"0,4-1 0,1-4 0,3 3 0,3 0 0,-2 9 0,6 1 0,-3 6 0,0-3 0,3 4 0,-3 0 0,3 0 0,1 0 0,-2 0 0,-1 7 0,-3 2 0,-2 7 0,0 0 0,0 0 0,0-1 0,0 1 0,0-4 0,-1-1 0,0-3 0,1-1 0,-1-3 0,4-1 0,-3-3 0,7 0 0,-3-4 0,0-4 0,4-9 0,-3-4 0,5-6 0,-2 6 0,-2-4 0,1 7 0,-6-2 0,2 8 0,-7 4 0,0 5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44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24575,'10'0'0,"2"0"0,4 4 0,5 4 0,-4 5 0,4 8 0,-4 1 0,5 5 0,-7 4 0,-1 3 0,0 17 0,-12 9 0,8-10 0,-10 19 0,0-27 0,0 16 0,0-7 0,0-11 0,0 9 0,0-15 0,-4 5 0,3-8 0,-10-5 0,1-4 0,-7 3 0,4-8 0,-2 3 0,2-7 0,1 2 0,-3-6 0,6 2 0,-2-7 0,4-1 0,-1-3 0,1 0 0,-1-17 0,3 13 0,1-13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46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24575,'3'-4'0,"5"1"0,8 3 0,5 0 0,1 4 0,8 5 0,-11 0 0,6 7 0,-9-3 0,0 3 0,5 0 0,-8 5 0,7-3 0,-10 7 0,2-4 0,-8 5 0,5 6 0,-5-5 0,2 16 0,-2-9 0,-4 9 0,0 1 0,0-4 0,0 4 0,0-6 0,0-5 0,0-2 0,0-5 0,0-4 0,-4 3 0,3-8 0,-7 8 0,7-4 0,-7 6 0,-1-1 0,-1 0 0,-3 5 0,4-3 0,1-1 0,-1-2 0,1-8 0,-1 3 0,2-8 0,2 3 0,-1-7 0,5 3 0,-5-4 0,1 4 0,1-2 0,-3 6 0,2-3 0,-2 0 0,-1 3 0,4-7 0,0 3 0,1-4 0,2 0 0,-2 3 0,3-2 0,0 2 0,-3-8 0,2 0 0,-2-5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45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24575,'3'-4'0,"10"1"0,4 3 0,20 0 0,-13 0 0,18 0 0,-14 0 0,10 0 0,0 0 0,0 0 0,-5 0 0,-10 0 0,1 8 0,-18 11 0,6 10 0,-12 21 0,0 4 0,-16 20 0,-4 2 0,-22 9 0,16-27 0,-12 14 0,21-24 0,-5 12 0,6-2 0,11-13 0,0-1 0,5-11 0,4-2 0,15-3 0,12-4 0,33 1 0,-9-9 0,13-2 0,-23-8 0,-1-2 0,-16-4 0,3 0 0,-18 0 0,2 0 0,-7 0 0,-4 3 0,-4 1 0,-13 8 0,-11 6 0,-5 6 0,-7 12 0,2-5 0,2 9 0,-9-4 0,15 4 0,-9 1 0,19-3 0,-7 1 0,12-1 0,2 6 0,5 2 0,4 19 0,0-22 0,0 42 0,4-45 0,2 38 0,11-1 0,-5-18 0,10 27 0,-10-24 0,5 21 0,-6-13 0,-5 10 0,-1-21 0,-5 8 0,0-1 0,-5 0 0,-5-6 0,-11-2 0,-6-11 0,-3-7 0,1-6 0,-4-10 0,5-2 0,-3-8 0,4-5 0,1-5 0,4-4 0,2 0 0,4 0 0,3-12 0,5-2 0,0-18 0,7 5 0,-4 7 0,5 8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46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0 230 24575,'0'25'0,"0"1"0,0 7 0,0-2 0,0-5 0,0-4 0,0-2 0,0-8 0,0-1 0,0-16 0,0-17 0,0-16 0,0-2 0,0-16 0,0 14 0,0-5 0,0 5 0,0 19 0,0-3 0,0 14 0,6 4 0,3 8 0,6 13 0,2 5 0,6 15 0,-4-6 0,10 7 0,-10-2 0,4-3 0,-6-3 0,0-5 0,-2-5 0,1-4 0,-4-1 0,0-3 0,-5-1 0,0 0 0,0-3 0,-3-7 0,-1-10 0,-3-13 0,0-7 0,-4-5 0,3 0 0,-8-6 0,8 10 0,-4-4 0,5 12 0,0 4 0,0 2 0,0 7 0,0 2 0,0 4 0,0 3 0,0 1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46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24575,'40'49'0,"15"9"0,-12-10 0,13-4 0,-37-27 0,7 0 0,-10-12 0,-4 5 0,3-9 0,-10 5 0,5-5 0,-6 2 0,0-3 0,-1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47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1 24575,'-60'74'0,"1"-1"0,-4 1 0,13-13 0,32-30 0,-9 0 0,23-32 0,1-10 0,3-31 0,0 23 0,0-10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48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0 324 24575,'0'51'0,"0"-30"0,0-40 0,0-28 0,0 12 0,0-6 0,0-1 0,0 15 0,0-5 0,0 14 0,0-1 0,0 11 0,0-4 0,0 5 0,3 3 0,1 1 0,3 3 0,1 0 0,-1 0 0,4 4 0,-2 13 0,7 3 0,-6 16 0,8-3 0,-4 5 0,5 0 0,0-5 0,-1-2 0,-1-5 0,0 0 0,0-8 0,-4 2 0,2-11 0,-6 2 0,2-7 0,0-1 0,-3-3 0,3-3 0,-3-15 0,0-1 0,-3-24 0,4 9 0,-8-10 0,3 6 0,-4 0 0,0 5 0,0 1 0,0 6 0,0 4 0,0-3 0,0 5 0,0 2 0,0 4 0,0 7 0,0 0 0,-10 3 0,1 1 0,-2 3 0,4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22:45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9 24575,'-7'0'0,"-8"0"0,5 8 0,-10 0 0,12 4 0,-4 3 0,4-3 0,4 0 0,0 0 0,4-1 0,0-3 0,0 3 0,0-4 0,0 0 0,0 0 0,0 0 0,0 0 0,0 4 0,0-3 0,0 2 0,0-3 0,0 0 0,0 0 0,4 0 0,-1-3 0,5 2 0,-1-5 0,0 2 0,0 1 0,0-4 0,1 4 0,-1-4 0,0 0 0,0 0 0,0 0 0,1 0 0,-1 0 0,4 0 0,1 0 0,4 0 0,0-8 0,4-1 0,-2-12 0,2 3 0,2-3 0,-9 5 0,7 3 0,-12-2 0,4 2 0,-5 1 0,1 1 0,-1 4 0,-3-4 0,-1 2 0,-3-2 0,0 4 0,0 0 0,-3-1 0,-5 4 0,-4-2 0,-4 5 0,0-3 0,0 4 0,4 0 0,-3 0 0,3 0 0,0 0 0,-3 0 0,3 0 0,0 0 0,-3 0 0,3 0 0,-1 4 0,2 0 0,0 0 0,3 2 0,0-2 0,1 0 0,3 2 0,0-5 0,1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3:4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77 118 24575,'-4'5'0,"1"-2"0,3-14 0,0-6 0,12 3 0,-3-2 0,12 4 0,-1-1 0,-3 1 0,4-1 0,4 5 0,-6 3 0,6 1 0,-4 4 0,-8 0 0,7 0 0,-8 0 0,3 0 0,-2 0 0,-2 3 0,-4 9 0,1 6 0,-3 8 0,-1 6 0,-4 0 0,0 12 0,0-5 0,-4 11 0,-6-10 0,-5 4 0,-4-6 0,-5-5 0,-1 6 0,1-10 0,-4 0 0,6-8 0,0-4 0,-3-4 0,8-1 0,-4-4 0,1 0 0,3 0 0,0-3 0,2-1 0,0-4 0,2 0 0,2-7 0,8-2 0,3-7 0,0 0 0,0 0 0,0-5 0,0 4 0,7 0 0,1 2 0,8 6 0,0-3 0,5 8 0,-4 0 0,3 4 0,-4 0 0,0 0 0,0 0 0,5 0 0,-4 4 0,3 4 0,1 5 0,-4-1 0,3 4 0,-4-7 0,0 2 0,0-3 0,-1 0 0,-3-1 0,-1-2 0,-3-2 0,-1-3 0,0 0 0,0 0 0,0 0 0,-3 0 0,0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50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32 24575,'19'-7'0,"-4"-1"0,14 0 0,-6 3 0,2 1 0,0 4 0,-12 0 0,11 4 0,-18 14 0,6 13 0,-12 3 0,0 21 0,0-13 0,0 15 0,-8-11 0,-4 3 0,-8-4 0,-5 2 0,9-9 0,-6-13 0,9-1 0,-4-14 0,1 10 0,0-12 0,0 0 0,4-4 0,-3-4 0,7 0 0,0-7 0,5 3 0,3-11 0,0 7 0,0-3 0,0 3 0,0 1 0,0 0 0,3 3 0,5 1 0,4 3 0,4 0 0,4 0 0,-3 0 0,3 0 0,1 0 0,0 8 0,1 1 0,3 8 0,-8 4 0,8-3 0,-7 3 0,2-8 0,-4 2 0,0-7 0,-4 4 0,-1-5 0,-4 0 0,1-3 0,-4-1 0,-1-3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51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0 351 24575,'0'21'0,"0"-21"0,0-27 0,0-15 0,0 4 0,0-2 0,0-4 0,0 11 0,0 6 0,0 2 0,0 12 0,6 1 0,7 13 0,4 11 0,9 8 0,-2 7 0,4 2 0,1-1 0,-6 0 0,5 0 0,-10-6 0,3-1 0,-5-5 0,0-3 0,-4-2 0,-1-4 0,-4 0 0,-3-6 0,-1-15 0,-3-5 0,0-18 0,-3 10 0,-3-10 0,1 9 0,1-9 0,0 10 0,3-4 0,-3 4 0,4 6 0,0 0 0,0 12 0,0 2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51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24575,'37'55'0,"-1"-1"0,5 3 0,-4-11 0,-15-25 0,8 5 0,-19-22 0,-6 3 0,5-7 0,-10 3 0,3-3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52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1 24575,'-52'78'0,"0"0"0,0 1 0,2 0 0,0-1 0,25-44 0,25-40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53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0 114 24575,'70'-34'0,"-1"1"0,-4 1 0,-19 17 0,-39 28 0,-3 8 0,-4 17 0,0 2 0,0 0 0,0 9 0,0-9 0,0 11 0,-10 1 0,0-7 0,-11 5 0,2-15 0,1 2 0,1-16 0,0 0 0,1-5 0,0-4 0,0 0 0,0-8 0,4 0 0,-3-4 0,7-4 0,0-4 0,1-8 0,6-1 0,-3-4 0,4 1 0,0 2 0,0-2 0,0 8 0,0 1 0,0 3 0,3 1 0,1 0 0,3 3 0,4 0 0,1 4 0,0 0 0,3 0 0,2 0 0,0 0 0,3 8 0,-3 5 0,-1 4 0,6 9 0,-4-4 0,4 0 0,-6-1 0,1-1 0,-1-6 0,4 5 0,-7-11 0,1 3 0,-7-7 0,0-1 0,-3-3 0,-1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54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0 474 24575,'0'-19'0,"0"-7"0,0-7 0,0-11 0,0-1 0,0 5 0,0-3 0,0 10 0,0 5 0,0 6 0,0 11 0,0 3 0,6 4 0,22 14 0,-3 0 0,12 16 0,-12-7 0,37 41 0,-31-33 0,29 25 0,-48-41 0,-1-3 0,-4-1 0,3-3 0,-5 2 0,1-14 0,-6-3 0,-4-18 0,-1-4 0,-5-11 0,0 5 0,5-5 0,-4 11 0,8 1 0,-3 11 0,4 4 0,0 6 0,0 4 0,-2 2 0,1-1 0,-5 2 0,5-3 0,-2 3 0,3 1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59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2683 189 24575,'-7'0'0,"-4"0"0,-1 0 0,-4 0 0,-10 0 0,-2 0 0,-16-14 0,14 11 0,-18-16 0,12 14 0,-15-6 0,0-3 0,0 7 0,-7-12 0,11 12 0,-31-15 0,32 15 0,-5-5 0,-1 1 0,10 8 0,-44-19 0,38 20 0,-12-8 0,-5 10 0,14 0 0,-6 0 0,8 0 0,4 0 0,-5 0 0,10 0 0,-4 0 0,6 0 0,-6 0 0,4 0 0,-4 0 0,0 0 0,4 4 0,-4 1 0,0 5 0,4 4 0,-4-3 0,6 7 0,0-8 0,0 4 0,5-1 0,-4-3 0,9 3 0,-3 0 0,-1-3 0,5 3 0,-5-4 0,6-1 0,0 5 0,0-3 0,4 2 0,-2-4 0,2 0 0,-3 1 0,3-1 0,2 0 0,-1 1 0,8-2 0,-7 2 0,8-2 0,-4 1 0,0 0 0,0 4 0,4-4 0,-3 7 0,3-3 0,-1 4 0,2 0 0,-1 0 0,0 3 0,-1 2 0,-3 5 0,6 3 0,-7 3 0,7-1 0,-3 6 0,4-9 0,0 3 0,-1 0 0,2-4 0,3 9 0,1-9 0,0 4 0,3-4 0,-3-6 0,4 4 0,0-3 0,0 3 0,0 1 0,0-6 0,0 5 0,0-8 0,4 8 0,1-4 0,3 1 0,4-2 0,1 1 0,0-4 0,3 3 0,-4-4 0,3-1 0,1-3 0,4 4 0,-3-7 0,8 3 0,-8 0 0,8-3 0,-4 2 0,5-2 0,-1-1 0,1 1 0,-1-1 0,1 1 0,-1-1 0,-3 1 0,2-5 0,-7 3 0,3-6 0,-4 6 0,0-6 0,-1 6 0,6-7 0,-4 4 0,8 0 0,-8-3 0,7 6 0,-2-6 0,3 7 0,1-7 0,5 2 0,-4-3 0,10 4 0,-5-3 0,6 4 0,0-5 0,0 0 0,0 0 0,-6 0 0,5 0 0,-5 0 0,1 0 0,4 0 0,-10 0 0,5 0 0,-6 0 0,0 0 0,5 0 0,-3 0 0,3 0 0,-5 0 0,6 0 0,0 0 0,1 0 0,3 0 0,-8 0 0,8 0 0,-8 0 0,3 0 0,0 0 0,-3-4 0,3 3 0,-5-3 0,7 0 0,-5 3 0,1-6 0,-5 6 0,-2-6 0,0 2 0,3-4 0,-8 1 0,8 0 0,-4-1 0,1 1 0,-2-1 0,-4 1 0,4 0 0,-3 0 0,4-1 0,-6-2 0,6 2 0,-4-3 0,3 4 0,1-1 0,-4 1 0,8-1 0,-8 1 0,8-4 0,-8 2 0,8-2 0,-8 0 0,8 3 0,-8-7 0,8 3 0,-8 0 0,3-3 0,1 3 0,3-10 0,-2 5 0,1-2 0,-7 5 0,-4 6 0,3-6 0,-7 7 0,3-3 0,-4 0 0,1 3 0,-1-4 0,1 1 0,3-1 0,-3 0 0,4-8 0,-1 7 0,2-7 0,-1-1 0,4 4 0,-7-3 0,2 3 0,-3 2 0,0 2 0,-1 2 0,-3 4 0,-1 0 0,-3 0 0,0 0 0,4-1 0,-4-3 0,4 3 0,-4-7 0,0 3 0,0-4 0,0 0 0,0 0 0,0 0 0,0 0 0,0 0 0,0 0 0,0 0 0,0 0 0,0-5 0,0 4 0,0-3 0,0 4 0,0 4 0,0-3 0,0 6 0,-4-2 0,4 4 0,-7 3 0,6-3 0,-5 3 0,2-3 0,0 0 0,-3-4 0,6 2 0,-6-2 0,7 0 0,-7 3 0,6-3 0,-5 0 0,5 2 0,-6-2 0,6 4 0,-2-4 0,0 3 0,2-11 0,-6 6 0,6-11 0,-6 7 0,6-8 0,-6 4 0,2-1 0,0 2 0,-2 7 0,7 6 0,-4 3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12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24575,'-4'2'0,"1"19"0,3 12 0,0 33 0,0 2 0,0 31-1038,0-3 1038,0-42 0,0 1 0,0-3 0,0-3 0,0 30 254,0 9-254,0-33 0,0 10 0,0-19 0,0-12 0,0-9 784,0-13-784,0-1 0,0-3 0,0-7 0,0-6 0,0-7 0,0 3 0,0 2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12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96 24575,'87'-15'0,"-1"0"0,1-1 0,-4 3 0,-1 0 0,-29 3 0,-37 4 0,1 4 0,-17-4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13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24575,'0'95'0,"0"1"0,0-1 0,0 1 0,-1-5 0,0 4 0,1-16 0,2-37 0,1-38 0,-2 2 0,2 2 0,-3 0 0,0 3 0,0 0 0,0-3 0,0 3 0,0-4 0,4 4 0,-4-3 0,4 3 0,-4-3 0,0-1 0,3-3 0,-2 2 0,2-2 0,-3 3 0,0 0 0,3-3 0,-2 2 0,2-2 0,-3 3 0,0-15 0,0 8 0,0-12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3:44.16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0 327 24575,'0'5'0,"0"-10"0,0-18 0,0-10 0,0 0 0,0-4 0,0 10 0,0-5 0,0 10 0,0 2 0,0 8 0,0 1 0,0 3 0,3 4 0,1 1 0,3 3 0,0 3 0,0 1 0,1 7 0,-1 1 0,1 4 0,0 0 0,4 0 0,-4 0 0,7 0 0,-5 4 0,5-3 0,-2 8 0,3-8 0,1 3 0,-2-7 0,1 2 0,0-6 0,5 2 0,-4-3 0,-1 0 0,-1 0 0,-7-4 0,3 3 0,-3-6 0,-1 2 0,0-3 0,0 0 0,-3-3 0,-1-9 0,-3-6 0,0-8 0,0 4 0,0-8 0,0 11 0,0-16 0,0 12 0,0-9 0,0 11 0,0-5 0,0 9 0,0-3 0,0 4 0,0 4 0,0 0 0,0 5 0,0 3 0,0 1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14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26 24575,'-24'25'0,"6"-2"0,2-3 0,3-3 0,0 8 0,-3-8 0,11 4 0,-10-1 0,13-3 0,-10 4 0,12-1 0,-4-7 0,4 7 0,0-8 0,0 4 0,0-5 0,0 4 0,0-7 0,0 3 0,0-3 0,0-1 0,0 0 0,0 0 0,3 0 0,1 0 0,3-3 0,0 3 0,1-6 0,-1 2 0,0-3 0,0 0 0,4 0 0,1 0 0,4 0 0,0 0 0,5-4 0,-8 0 0,6-8 0,-7 3 0,1-6 0,-2 3 0,0-4 0,-2 0 0,3 0 0,-4-5 0,0-1 0,-3-4 0,-1 0 0,-4 4 0,0-3 0,0 8 0,0-8 0,0 8 0,0-4 0,0 5 0,0 4 0,0 1 0,0 4 0,0 0 0,-3-1 0,-1 4 0,-4-2 0,-3 5 0,3-6 0,-3 7 0,3-7 0,1 6 0,0-2 0,0 3 0,-1 0 0,1 0 0,0 0 0,0 0 0,3 0 0,1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16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96 24575,'85'3'0,"-1"-1"0,0 4 0,-19 4 0,-46 0 0,14 5 0,-15-11 0,5-4 0,-3 0 0,-7-3 0,7-2 0,-12-2 0,3-1 0,-4 1 0,1 0 0,-1 3 0,0 0 0,0 1 0,-3 0 0,2-4 0,-5-4 0,5 3 0,-5-6 0,2 2 0,-3-9 0,0 11 0,0-1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18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0 174 24575,'28'-47'0,"-1"-1"0,22-27 0,-34 72 0,-2 3 0,1 0 0,-7 0 0,0 0 0,4 0 0,-3 0 0,3 0 0,-4 0 0,1 0 0,-1 0 0,0 3 0,0 1 0,0 0 0,0 2 0,-3-2 0,3 4 0,-3-1 0,3 0 0,-3 0 0,2 0 0,-1 4 0,2-3 0,0 3 0,-3-3 0,3-1 0,-3 0 0,3 0 0,0-3 0,0-1 0,0-3 0,4 0 0,1 0 0,4 0 0,0 0 0,-4 0 0,3 0 0,-3 0 0,0 0 0,-1 0 0,-4 0 0,1 0 0,-1 0 0,0 0 0,0 0 0,0 0 0,0 0 0,0 0 0,1 0 0,-2 0 0,1 0 0,0 0 0,0 0 0,0 0 0,0 0 0,-1 0 0,1 0 0,0-3 0,1 2 0,-1-9 0,0 5 0,1-6 0,-1 3 0,0 1 0,1-4 0,-1 3 0,1-4 0,-1 5 0,0 0 0,0 0 0,0 3 0,0-3 0,1 6 0,-1-5 0,0 5 0,0-2 0,0 3 0,-1 0 0,1 0 0,-3 0 0,-1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27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1 387 24575,'0'-15'0,"0"3"0,0-7 0,4 2 0,4-9 0,11-2 0,4 1 0,-3 0 0,5 4 0,-12 5 0,8 6 0,-9 4 0,3 4 0,-7 1 0,3 3 0,-4 0 0,0 0 0,0 0 0,1 3 0,-1 9 0,-2 6 0,-2 14 0,-3 0 0,0 12 0,0-5 0,0 11 0,0-11 0,0 5 0,0 0 0,0-10 0,0 4 0,0-17 0,0 0 0,0-9 0,0-1 0,0-4 0,0 0 0,0-29 0,5 2 0,0-28 0,5 5 0,-1 3 0,1-10 0,0 10 0,4-4 0,-4 11 0,7 2 0,-3 5 0,-1 0 0,3 4 0,-3 1 0,3 5 0,-4 0 0,3 4 0,-6 1 0,2 3 0,-4 1 0,0-1 0,0 4 0,0 1 0,0 3 0,-3 6 0,-1 13 0,-3 8 0,0 5 0,0 11 0,0-9 0,0 16 0,0-10 0,0 4 0,0-6 0,0-5 0,0-2 0,0-5 0,0-4 0,0-6 0,0-5 0,0-3 0,0-1 0,0 0 0,0-24 0,0-2 0,4-23 0,2-2 0,9-1 0,0-6 0,10-1 0,-3 1 0,2 6 0,1-1 0,-4 8 0,7 3 0,-9 3 0,3 9 0,-6 3 0,-4 8 0,0 0 0,-5 5 0,0 3 0,0 1 0,0 3 0,-3 6 0,-1 12 0,-3 4 0,0 21 0,0-3 0,-4 11 0,-2 1 0,-4-1 0,4 7 0,-3-5 0,8 0 0,-4-4 0,5-10 0,0 0 0,0-3 0,0-13 0,0 8 0,0-14 0,3-1 0,5-4 0,4-5 0,4 1 0,0 0 0,4-4 0,-3 0 0,4-4 0,-6 0 0,-2 0 0,1-4 0,-5-4 0,2 0 0,-3-4 0,-1 5 0,0 0 0,-3 0 0,-1 0 0,-3 0 0,0 0 0,0-1 0,0-3 0,0-11 0,0 11 0,0-6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28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5 243 24575,'-4'-8'0,"8"-1"0,10-15 0,15 0 0,5 0 0,7-6 0,-8 10 0,6-9 0,-11 14 0,5-8 0,-12 14 0,0-3 0,-9 4 0,-1 4 0,-4 0 0,0 4 0,-3 0 0,-1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28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24575,'0'86'0,"0"0"0,0-5 0,0-26 0,0-52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29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 24575,'20'94'0,"0"0"0,1 6 0,-6-14 0,-14-35 0,3 12 0,-4-20 0,0-11 0,0 1 0,0-1 0,-4-6 0,-4-5 0,-5-4 0,1-2 0,-4-6 0,-1 3 0,-4-8 0,-6 0 0,1-4 0,4-3 0,-4-11 0,8-4 0,-4-10 0,8 2 0,2 4 0,3 2 0,1 4 0,4 4 0,-3 0 0,6 8 0,-2 1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30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24575,'2'0'0,"8"0"0,6 0 0,9 0 0,1 0 0,7 0 0,0 0 0,-2 0 0,1 0 0,-9 0 0,7 0 0,-13 0 0,3 0 0,-4 0 0,-4 0 0,-1 0 0,-3 0 0,-1 0 0,0 0 0,0 0 0,0 0 0,0 0 0,-4 0 0,0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31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24575,'9'0'0,"1"0"0,27 0 0,-4 0 0,5 0 0,-5 0 0,-2 0 0,-5 0 0,-4 0 0,-2 0 0,-8 0 0,-1 0 0,-4 0 0,0 0 0,0 0 0,-3 10 0,-1 9 0,-3 7 0,0 11 0,0 2 0,0 6 0,0 7 0,0 13 0,0-10 0,0 11 0,0-8 0,0 2 0,0 6 0,0 0 0,0 0 0,0 0 0,0-7 0,0-2 0,0-5 0,5-1 0,0 1 0,1-7 0,3 5 0,-8-10 0,8 3 0,-4-5 0,0 0 0,-1 0 0,0-6 0,-3 0 0,3-6 0,-4-5 0,0 0 0,0-5 0,0 0 0,3 3 0,-2-2 0,2-2 0,-3-4 0,0 0 0,0-3 0,0 7 0,0-7 0,0 7 0,0-7 0,0 7 0,-3-7 0,-5 7 0,-4-6 0,-4 2 0,-5-3 0,4 0 0,-8 1 0,3-1 0,-4 1 0,4-1 0,2-3 0,4 2 0,0-6 0,4 6 0,0-6 0,5 2 0,3-12 0,1 7 0,3-7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19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24575,'61'0'0,"-1"0"0,-32 0 0,34 0 0,0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4:08:12.9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24575,'71'34'0,"0"-1"0,1 1 0,-1-1 0,-25-10 0,0 1 0,31 13 0,20 10 0,-2-1 0,-27-11 0,-18-6 0,18 9 0,-27-13 0,3-9 0,-4 8 0,-2-14 0,6 9 0,-5-9 0,5 5 0,-6-6 0,0 1 0,-5-1 0,4 0 0,-10 4 0,5-3 0,-6 3 0,0-5 0,0 1 0,0 0 0,0 3 0,1-2 0,-6 2 0,4 1 0,-4-1 0,5 2 0,-1-2 0,1 0 0,0-2 0,0 3 0,6 0 0,-5-3 0,5 3 0,-6-4 0,0-1 0,0 5 0,0-3 0,0 6 0,-4-7 0,3 8 0,-9-5 0,9 1 0,-8 2 0,3-3 0,-4 1 0,0-2 0,0 1 0,0-3 0,0 2 0,-4-3 0,3 0 0,-6 3 0,6-2 0,-7 2 0,7-3 0,-7-1 0,7 1 0,-7-1 0,7 1 0,-7-1 0,3 1 0,0-1 0,-3 0 0,4 1 0,-1-1 0,-3-2 0,3 1 0,-4-5 0,0 5 0,0-5 0,0 6 0,1-7 0,-5 7 0,0-6 0,-3 2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19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24575,'-3'4'0,"81"-1"0,27-6 0,-62 3 0,48-2 0,1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20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24575,'15'0'0,"13"0"0,12 0 0,11 0 0,7 0 0,2 0 0,19-11 0,1-1 0,-20 6 0,2-5 0,-1-1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22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0 247 24575,'99'-6'0,"0"1"0,-50-9 0,20 0 0,17-3 0,-31-6 0,-50-10 0,-1-17 0,-4 29 0,0 5 0,0 0 0,0 4 0,-7 0 0,2 8 0,-10 1 0,3 3 0,-4 0 0,0 0 0,0 0 0,0 0 0,0 3 0,4 1 0,-3 8 0,6 0 0,-3 8 0,1-3 0,5 4 0,-5-1 0,6 2 0,-4 9 0,0-4 0,4 10 0,1-9 0,4 8 0,0-3 0,0 5 0,0-5 0,0 3 0,0-3 0,0 11 0,0-4 0,0-1 0,0-3 0,4-3 0,1 0 0,4 3 0,-4-8 0,0 3 0,-2-9 0,-2 3 0,6-8 0,-6 3 0,2-4 0,-3-4 0,4 3 0,-3-7 0,2 3 0,-3-3 0,3-4 0,1-1 0,4-20 0,1-4 0,5-23 0,6-2 0,1 1 0,9-5 0,-5 4 0,1-5 0,4 4 0,-9 8 0,2 6 0,-6 11 0,-1 5 0,-4 6 0,-1 6 0,-4 2 0,1 3 0,-1 0 0,0 0 0,0 0 0,0 0 0,1 7 0,-4 6 0,-1 14 0,2 6 0,-4 5 0,3 0 0,-4 0 0,0 0 0,0-5 0,4-1 0,-3-11 0,3 0 0,-1-9 0,1-1 0,0-4 0,2 0 0,-2-3 0,3-1 0,4-3 0,-2 0 0,13 0 0,-9 0 0,6 0 0,-4-7 0,-6 2 0,2-10 0,-3 3 0,0-9 0,-4 11 0,0-1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23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55 24575,'-4'3'0,"1"1"0,3 2 0,6-2 0,7-1 0,19-3 0,8 0 0,12 0 0,-12-4 0,9-1 0,-9 0 0,11-9 0,-5 7 0,-8-3 0,-1 1 0,-14 8 0,2-10 0,-13 9 0,-1-5 0,-4 7 0,0 0 0,0 0 0,-3 0 0,-1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23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24575,'17'-4'0,"-8"1"0,32 3 0,-23 3 0,12-2 0,-8 7 0,-1-4 0,0 1 0,-5-2 0,-4-3 0,-1 3 0,-4 1 0,-3 3 0,-1 4 0,-3 1 0,0 8 0,0 2 0,-9 10 0,-1-5 0,-8 4 0,1-4 0,-1-1 0,5-5 0,0 0 0,6-9 0,-1-1 0,4-4 0,-2-3 0,2-1 0,0-9 0,1 5 0,3-6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24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24575,'4'-2'0,"-1"15"0,-3 8 0,0 28 0,0-7 0,0 23 0,0-19 0,0 11 0,0-12 0,0 13 0,0-11 0,0 4 0,0-18 0,0 3 0,0-9 0,0-4 0,0-3 0,0-8 0,0 0 0,4 3 0,-3-7 0,6 7 0,-6-7 0,2 3 0,0-4 0,-2 0 0,2 0 0,-3 0 0,0 1 0,0-4 0,0-1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25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24575,'2'-8'0,"7"1"0,12 7 0,5 0 0,5 0 0,1 0 0,6 0 0,6 0 0,-10 0 0,4 0 0,-7 0 0,-8 0 0,3 0 0,-14 0 0,-1 0 0,-4 0 0,0 0 0,-3-3 0,-1 2 0,-3-2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33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388 15 24575,'-6'-8'0,"-3"2"0,-19 6 0,8 0 0,-20 0 0,13 0 0,-5 0 0,-3 4 0,2 1 0,2 7 0,0-2 0,10 2 0,1-4 0,8-1 0,1 4 0,4-3 0,2 7 0,2-3 0,-4 8 0,5 6 0,-5 1 0,7 13 0,0-7 0,0 9 0,0 2 0,0 10 0,0-12 0,0 16 0,0-3 0,0-6 0,0 30 0,0-36 0,0 28 0,0-24 0,0 25 0,0-23 0,0 13 0,0-17 0,0 1 0,0-1 0,0-10 0,0-3 0,0-8 0,0-3 0,0 3 0,0-11 0,0 6 0,0-11 0,0 3 0,0-4 0,3 4 0,-2 1 0,2 3 0,0-3 0,-2 6 0,6-5 0,-6 7 0,6 0 0,-6-3 0,6 4 0,-6-5 0,6-5 0,-6 4 0,5-3 0,-5 0 0,6-1 0,-6-3 0,5-1 0,-5 0 0,5-3 0,-2-1 0,7-3 0,6 0 0,4 0 0,11 0 0,0 0 0,12 0 0,-4 0 0,10-5 0,-11 4 0,11-8 0,-16 8 0,9-4 0,-20 5 0,2 0 0,-9 0 0,0 0 0,-4-3 0,-4 2 0,-5-2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34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876 233 24575,'-66'-68'0,"0"-1"0,-4 8 0,8 26 0,19 60 0,-2 5 0,18 18 0,16-15 0,-4 17 0,10-12 0,1 11 0,4-6 0,0 9 0,0 2 0,0-8 0,4 1 0,6-3 0,5 1 0,5 0 0,1 5 0,-2-10 0,-4 4 0,-1-7 0,-5-4 0,0 4 0,-4-10 0,0 5 0,-5-6 0,0-1 0,0 2 0,0-6 0,-8 0 0,-6 0 0,-8-3 0,-5 0 0,-4-1 0,-2-7 0,-5 0 0,-15-6 0,6-4 0,-14 0 0,7-13 0,12-3 0,-12-20 0,22-3 0,-9-4 0,16-5 0,9 24 0,7 1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35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24575,'11'0'0,"10"0"0,13 0 0,12-4 0,-1 2 0,12-2 0,-4 4 0,21 0 0,-6 0 0,13 0 0,-30 0 0,18 0 0,-14 0 0,7 0 0,3 0 0,-14 0 0,-11 0 0,-3 0 0,-5 0 0,-13 0 0,5 0 0,-12 0 0,0 0 0,-1 0 0,-7 0 0,-1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4:08:13.9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0 334 24575,'11'0'0,"-3"0"0,7 0 0,-3 0 0,8 0 0,-3 0 0,4 0 0,-9 0 0,6 0 0,0 0 0,3 0 0,4 0 0,-9 0 0,4 0 0,6 0 0,-8 0 0,12 0 0,-16 0 0,9 0 0,-13 0 0,9 0 0,-7 0 0,0 0 0,-1 0 0,0 0 0,-3 0 0,3 0 0,-4 3 0,0-2 0,0 2 0,-3-6 0,-1-1 0,-3-3 0,0-4 0,0-6 0,0-4 0,0-11 0,0 5 0,4-10 0,2 4 0,-1 2 0,3-1 0,-7 11 0,6 1 0,-6 8 0,3 1 0,-4 3 0,3 4 0,-2-2 0,2 5 0,-3-2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36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1 24575,'-7'0'0,"-9"12"0,1 8 0,-8 13 0,9-5 0,-9 8 0,8-7 0,-10 16 0,6-6 0,3 11 0,2-11 0,4 4 0,5 1 0,1-5 0,4 0 0,0 4 0,0-15 0,0 10 0,0-1 0,0-13 0,0 17 0,0-13 0,11 1 0,0 2 0,15-8 0,-2 4 0,4 2 0,-1-6 0,6 0 0,-6-5 0,0-1 0,-7-4 0,0-1 0,-7-5 0,7 1 0,-12 0 0,3-1 0,-4-3 0,0-1 0,-3-3 0,-1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36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24575,'0'45'0,"0"48"0,0-37 0,0 31 0,0-32 0,0-9 0,0 5 0,0-6 0,0-2 0,0-10 0,0-1 0,0-11 0,0-4 0,0-2 0,0-7 0,0 0 0,0-5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37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 24575,'70'-15'0,"0"0"0,1 0 0,13-3 0,1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37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24575,'0'85'0,"0"0"0,0 0 0,0 0 0,1 25 0,0-3 0,0-47 0,0-55 0,2 1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3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0 24575,'-31'47'0,"1"-1"0,0-2 0,6-3 0,15 8 0,1-18 0,8 0 0,0-22 0,0 11 0,0-8 0,0 4 0,0-4 0,0-1 0,0-4 0,0 0 0,0 0 0,0 0 0,0 0 0,3 1 0,1-1 0,3-3 0,4-1 0,-3-3 0,7 0 0,2 0 0,0 0 0,8 0 0,-8-7 0,8-3 0,-7-11 0,8-2 0,-7-4 0,3 0 0,-8 1 0,1 4 0,-5 1 0,1 5 0,-3 0 0,-4 0 0,0 0 0,-4 0 0,0 4 0,0-3 0,0 3 0,0 0 0,0-3 0,0 6 0,0-5 0,0 5 0,-3-2 0,-5 4 0,0 3 0,-6 1 0,6 3 0,-4 0 0,1 0 0,3 0 0,-3 0 0,4 0 0,-1 0 0,-3 0 0,3 0 0,-3 0 0,3 3 0,4-2 0,1 2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40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0 129 24575,'8'-15'0,"3"6"0,-6-16 0,10 15 0,-11-5 0,8 3 0,-1 7 0,1-9 0,3 6 0,-3-1 0,2 3 0,-2 6 0,0 0 0,3 0 0,-3 0 0,0 0 0,3 0 0,-7 0 0,4 0 0,-5 0 0,0 7 0,1 6 0,0 4 0,0 3 0,0-4 0,4 0 0,-4-4 0,3 3 0,-3-7 0,-1 3 0,0-4 0,4-3 0,-2-1 0,2-3 0,-4 0 0,4 0 0,-3 0 0,3 0 0,-4 0 0,0 0 0,0 0 0,1 0 0,-1 0 0,0 0 0,0-3 0,0-1 0,0 0 0,1-3 0,-1 7 0,-4-7 0,0 7 0,-3-3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41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24575,'22'14'0,"-2"2"0,14 13 0,-5 5 0,-5-5 0,6 11 0,-15-7 0,8 6 0,-8 5 0,0-5 0,0 10 0,-5-3 0,0 5 0,0-5 0,-5 3 0,0-3 0,-5-1 0,0 5 0,0-11 0,0 5 0,0-6 0,0 0 0,0-5 0,0 3 0,0-8 0,0 3 0,0-5 0,-4 0 0,-1 0 0,0-4 0,-3 3 0,4-12 0,-1 3 0,2-9 0,0 0 0,2 0 0,-2 1 0,0-4 0,-4-5 0,2 1 0,-1-4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3:01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491 0 24575,'-2'3'0,"-10"16"0,-16 7 0,-11 28 0,-10-2 0,-6 24 0,2-16 0,25-15 0,1 0 0,-12 9 0,-2 25 0,15-31 0,-5 5 0,14-9 0,-1-10 0,9-7 0,4-6 0,-2-5 0,6-4 0,-3-1 0,4-4 0,3-4 0,1 4 0,3-7 0,0 7 0,0-3 0,4 3 0,1 4 0,4 2 0,1 7 0,5 3 0,2 10 0,13 16 0,-4 0 0,5 11 0,1 0 0,-6 1 0,8 14 0,-14-20 0,1 23 0,-2-23 0,-2 19 0,7-14 0,-10-8 0,-1-8 0,-2-6 0,-8-6 0,3-5 0,-5-7 0,0-8 0,-1-1 0,0-4 0,-3 1 0,0-4 0,-4-1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3:02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24575,'76'55'0,"-1"0"0,1 0 0,-4-4 0,-2-1 0,-28-18 0,-35-25 0,-3 0 0,2 0 0,-2 0 0,3 4 0,-3-3 0,3 7 0,-3-7 0,4 3 0,-4-4 0,2 1 0,-5-1 0,2 0 0,-3 0 0,0 0 0,0 0 0,0 0 0,-7 1 0,2-1 0,-6 1 0,0-1 0,2 1 0,-2-1 0,0 1 0,2 3 0,-2 6 0,-2 4 0,0 5 0,-5 5 0,0-4 0,-1 16 0,0-9 0,-1 15 0,0-3 0,-8 26 0,5-9 0,0 5 0,3-6 0,-5 15 0,2-17 0,-6 27 0,8-34 0,-1 13 0,0 0 0,0 0 0,0-7 0,6-1 0,-3-12 0,8-2 0,-3-6 0,5-10 0,4-2 0,-2-11 0,6-3 0,-3-1 0,4-3 0,0-4 0,0-1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37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24575,'0'26'0,"0"12"0,0 21 0,0 22-2010,0 14 2010,0-36 0,0 3 0,0 3 0,0 1 0,0-1 0,0 2 0,0 1 0,0 1 0,0-2 0,0-2 0,0-13 0,0-2 193,0 4 1,0-2-194,0 17 393,0 6-393,0-14 0,0-10 0,0-23 1020,0-3-1020,0-13 52,0-1 1,0-7-1,0-1 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4:08:16.4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1080 24575,'12'4'0,"8"-1"0,19-12 0,13-4 0,15-14 0,1-2 0,15-13-578,-6 6 578,8-6 0,0 0 0,-1 10 0,-6-8 0,-17 25 0,27-23-125,-29 27 125,19-23 0,-22 18 0,3-5 0,-4 0 0,18-2 575,-20-3-575,5 4 128,-7-3-128,1 4 0,-1 0 0,-4-4 0,3 8 0,-9-7 0,3 9 0,-6 0 0,0-3 0,0 8 0,-5-8 0,4 8 0,-10-3 0,10 3 0,-10 2 0,5-2 0,-6 6 0,0-4 0,-1 3 0,1-4 0,0 1 0,-5-1 0,0 1 0,-5 4 0,-1-4 0,1 4 0,-4 0 0,3-4 0,-7 4 0,7 0 0,-6-3 0,2 7 0,0-7 0,-3 6 0,7-6 0,-7 2 0,3 1 0,-4-2 0,4 1 0,-2 1 0,2-3 0,3 3 0,-1-4 0,6 1 0,-7 2 0,3-2 0,-7 3 0,3 0 0,-4-3 0,4 3 0,-3 0 0,4-3 0,-5 3 0,4-4 0,-3 1 0,7-1 0,-7 0 0,7 0 0,-7 1 0,3-1 0,-4 4 0,1-2 0,-4 2 0,-4 0 0,-8 1 0,0 3 0,-7 0 0,3 0 0,0 0 0,-3 0 0,6 3 0,-2-2 0,0 2 0,3-3 0,-3 0 0,3 0 0,1 0 0,0 0 0,0 0 0,-1 0 0,-3 0 0,3 0 0,-3 0 0,-1 0 0,4 0 0,-7 0 0,7 0 0,-7 0 0,7 0 0,-4 0 0,5-3 0,0 2 0,0-2 0,-1 3 0,4-3 0,-2 2 0,3-2 0,-1 6 0,1 0 0,3 4 0,0 1 0,3-4 0,1 2 0,7-5 0,1 6 0,4-7 0,0 7 0,0-6 0,0 3 0,0-4 0,4 0 0,-6 3 0,5-2 0,-7 2 0,0-3 0,3 0 0,-7 0 0,3 0 0,-4 0 0,0 0 0,-3 3 0,-1 1 0,-3 3 0,0 0 0,0 0 0,0 0 0,0 0 0,-7 1 0,2 3 0,-7-3 0,4 7 0,1-3 0,-1 4 0,-4-3 0,3 6 0,-3-5 0,4 6 0,0-4 0,0 0 0,3 0 0,-2 0 0,3 0 0,-1 0 0,-2-4 0,7-1 0,-4-4 0,4 0 0,-3 0 0,2 0 0,-2-9 0,3-2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37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24575,'84'0'0,"-44"0"0,14 0 0,0 0 0,-8 0 0,-1 0 0,-1 0 0,-6-5 0,6 4 0,-14-3 0,6 4 0,-22 0 0,1 0 0,-11 0 0,-1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38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24575,'0'75'0,"0"1"0,0-1 0,0 0 0,0 15 0,0 6 0,0-7 0,0-22 0,0 1 0,0 0 0,0-2 0,0-16 0,0-16 0,0 3 0,0-11 0,0-4 0,0-2 0,0-4 0,0 0 0,0 0 0,0 0 0,0-4 0,0 3 0,0-3 0,0 4 0,0 0 0,0 0 0,0-4 0,0-1 0,0-4 0,0-3 0,0-1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39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24575,'2'0'0,"8"0"0,22 0 0,8 0 0,0 0 0,9 0 0,-15 0 0,16 0 0,-16 0 0,4 0 0,-8 0 0,-11 0 0,-2 0 0,-13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39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24575,'82'0'0,"0"0"0,-1 0 0,1 0 0,5 0 0,1 0 0,-1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39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24575,'4'0'0,"9"0"0,26 0 0,-5 0 0,22 0 0,-21 0 0,29 0 0,-17 0 0,11 0 0,-13 0 0,-18 0 0,-10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1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1 516 24575,'0'7'0,"0"3"0,11-2 0,-1 0 0,21-4 0,-3-4 0,10 0 0,0 0 0,6 0 0,-10 0 0,9 0 0,-10 0 0,-1-8 0,-4-6 0,-1-19 0,-2-3 0,-8-9 0,1 6 0,-12-5 0,-1 4 0,0-4 0,-5 6 0,0 0 0,0 9 0,0-1 0,-4 8 0,-4 0 0,-10 5 0,1 5 0,-8 0 0,8 3 0,-4-3 0,1 7 0,6 1 0,-5 4 0,7 0 0,0 0 0,-4 0 0,8 12 0,-5 8 0,3 25 0,0-4 0,4 16 0,-3 10 0,7 4 0,-3 11 0,5 15 0,0-25 0,0 17 0,0-24 0,0-11 0,0-4 0,0-12 0,3-10 0,-2-2 0,6-14 0,-3-1 0,0-4 0,-1 0 0,0-3 0,1-1 0,3-3 0,0-3 0,0-5 0,1-8 0,1-11 0,2-6 0,3 0 0,3-4 0,7 3 0,-4-5 0,3 6 0,0 0 0,-5 11 0,8 4 0,-9 10 0,4 4 0,-6 4 0,-3 0 0,3 7 0,0 18 0,-2 4 0,2 21 0,-5-4 0,-5 5 0,4-6 0,-8-1 0,4-11 0,-2-6 0,-2-7 0,2-8 0,-3 0 0,4-5 0,-1-3 0,5-1 0,-1-3 0,0-7 0,-3 5 0,0-5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2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0 199 24575,'1'-4'0,"11"1"0,18 3 0,3 0 0,3-8 0,-3 1 0,11-7 0,-5 5 0,5 3 0,-11-2 0,-2 7 0,-5-7 0,-8 7 0,2-3 0,-8 4 0,0 0 0,-1 0 0,-4 0 0,0 0 0,-6 0 0,-2-7 0,-10-2 0,-2-7 0,1 0 0,-3 0 0,2 0 0,1 4 0,1 1 0,4 3 0,2 1 0,-1 3 0,5 1 0,-2 3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2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24575,'0'4'0,"0"-1"0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3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24575,'0'75'0,"0"1"0,0 0 0,0 32 0,0-31 0,0-65 0,0 0 0,0-14 0,0-20 0,0-12 0,0-12 0,10-18 0,1 21 0,11-21 0,-3 25 0,6-7 0,-5 8 0,8 8 0,-14 4 0,6 13 0,-8 1 0,0 7 0,3 2 0,-6 3 0,2 0 0,-4 7 0,2 18 0,-5-1 0,1 25 0,-5 5 0,0 6 0,0 7 0,0-4 0,0-9 0,0 4 0,0-13 0,0-1 0,0-16 0,0-2 0,0-14 0,0-1 0,0-23 0,0-12 0,0-28 0,4-1 0,2-12 0,10 5 0,1-6 0,5 0 0,-1 12 0,5 2 0,-7 23 0,3 2 0,-6 14 0,0 5 0,0 4 0,0 4 0,-4 0 0,-1 4 0,-3 8 0,1 23 0,0 1 0,1 21 0,-4-12 0,-2 13 0,-4-10 0,5 8 0,-4-16 0,7-2 0,-7-6 0,3-11 0,-4-4 0,0-2 0,0-7 0,0 0 0,0-5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4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7 229 24575,'-7'-9'0,"16"3"0,17 6 0,13 0 0,4 0 0,-3 0 0,10 0 0,-1 0 0,-5 0 0,3 0 0,-18 0 0,8 0 0,-15 0 0,4 0 0,-14 0 0,-1 0 0,-7-3 0,-1-1 0,-3-12 0,-4-2 0,-5-8 0,-4 4 0,0-3 0,-3 8 0,7-8 0,-3 12 0,8-3 0,0 9 0,1-1 0,2 2 0,-2 2 0,3 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46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 24575,'0'-24'0,"0"10"0,0 47 0,0-2 0,0 13 0,0-7 0,0-4 0,0 5 0,0 0 0,0 0 0,0 0 0,0-6 0,0 5 0,0-4 0,0 0 0,0 3 0,0-9 0,0 5 0,3-11 0,2 4 0,3-8 0,0 4 0,0-9 0,0 3 0,-1-7 0,1 7 0,-1-7 0,5 7 0,-4-7 0,7 3 0,-7-3 0,7 0 0,-3 3 0,4-2 0,0 2 0,0-3 0,-1 0 0,6-4 0,-4 0 0,3-1 0,1-2 0,-4 3 0,8-4 0,-8 0 0,4 0 0,-6 0 0,-2 0 0,1 0 0,-2 0 0,4 0 0,0-4 0,5-1 0,-4-6 0,3-2 0,-4 0 0,-4 2 0,3 0 0,-3 2 0,0-2 0,-1 3 0,-4 1 0,1 0 0,-1-12 0,1 6 0,-4-11 0,4 4 0,-8-2 0,9-9 0,-8 3 0,7-15 0,-7 9 0,4-16 0,-1 10 0,-3-4 0,3 12 0,-4 0 0,0 6 0,0 4 0,0 2 0,0 7 0,0 2 0,0 4 0,-2 3 0,-2 1 0,0 0 0,-2-1 0,5-3 0,-2-1 0,3-3 0,0 3 0,0-7 0,0 7 0,0-3 0,0 3 0,0 1 0,0 0 0,0 0 0,0 3 0,0 1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5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24575,'0'15'0,"0"13"0,0 7 0,0 15 0,0 9 0,0 3 0,0-1 0,0-4 0,0-5 0,8-5 0,-6 9 0,7-21 0,-5 2 0,-4-11 0,8-8 0,-8-3 0,4-7 0,-4-1 0,0-3 0,0-1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5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24575,'73'0'0,"0"0"0,0 0 0,29 0 0,-21 0 0,-48 0 0,-10 0 0,-7 0 0,-5 0 0,-6-9 0,2 7 0,-7-8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9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5 24575,'-10'0'0,"-2"0"0,-3 0 0,-5-4 0,3 6 0,-4 2 0,0 9 0,4 0 0,-5 12 0,5 0 0,6 3 0,3 13 0,3 1 0,4-1 0,-4 15 0,5-22 0,0 16 0,0-16 0,0 4 0,0-7 0,0-8 0,0 3 0,0-10 0,7-4 0,6 0 0,4-4 0,3 0 0,-4-4 0,0 3 0,5-6 0,-4 3 0,-1-1 0,-1-2 0,-10 2 0,2-3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0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24575,'0'-6'0,"0"5"0,3 9 0,2 4 0,10 8 0,9 6 0,-1-7 0,7 7 0,-12-5 0,8 2 0,-3 0 0,-1-5 0,-1-3 0,-9-6 0,3 2 0,-7-4 0,3 1 0,-8-4 0,1-1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1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1 24575,'-4'0'0,"-10"16"0,7-1 0,-20 27 0,9-10 0,-6 2 0,-5 9 0,6-18 0,-7 14 0,7-16 0,5-2 0,3-5 0,6-4 0,-2-1 0,7-13 0,1 4 0,3-8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1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24575,'14'0'0,"6"0"0,-3 0 0,7 0 0,-6 4 0,12 1 0,-12 6 0,4 3 0,-10 1 0,-4 6 0,1 1 0,-5 4 0,0 5 0,-4 2 0,0 17 0,0-14 0,0 19 0,0-26 0,-4 20 0,-6-15 0,-4 5 0,-1-8 0,-1-9 0,8-6 0,-4-5 0,5-4 0,0-3 0,0-1 0,-1-3 0,4-13 0,1 10 0,3-11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6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24575,'0'77'0,"0"1"0,0-9 0,0-11 0,0-27 0,0-5 0,0-4 0,0-9 0,0-6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6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24575,'75'1'0,"1"0"0,-1 0 0,0 0 0,5 0 0,0 0 0,1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7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73 24575,'2'-2'0,"8"0"0,6-12 0,5 5 0,-1-7 0,-3 7 0,3-3 0,1 7 0,-4 2 0,3 3 0,-4 0 0,0 0 0,4 62 0,-1 47 0,1-20 0,15-24 0,-15 24 0,-3 19 0,4-45 0,-2-63 0,-12 0 0,0 0 0,-3 0 0,-1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8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71 24575,'0'-11'0,"3"0"0,5 1 0,9 1 0,4-3 0,5 3 0,1 4 0,4 1 0,-8 4 0,3 0 0,-6 0 0,-7 0 0,7 0 0,-15 3 0,10 10 0,-10 4 0,4 9 0,-1 6 0,-3-5 0,4 10 0,-4-5 0,0 1 0,-5 4 0,0-5 0,0 12 0,0-10 0,0 9 0,0-11 0,0 6 0,0-5 0,-9 3 0,-2-3 0,-7 0 0,-1 4 0,2-14 0,-1 7 0,1-9 0,0 1 0,1-5 0,0-2 0,0-6 0,0 2 0,-5-2 0,4-1 0,-8-3 0,7-2 0,-7-3 0,8 0 0,-7 0 0,8 0 0,0 0 0,5 0 0,4 0 0,-1-3 0,4-1 0,-2 0 0,5-3 0,-2-1 0,3 0 0,0-12 0,0 7 0,0-12 0,0 3 0,4-9 0,1 8 0,7-8 0,1 14 0,8-4 0,-4 8 0,4 1 0,-5 8 0,0 0 0,4 4 0,-3 0 0,8 0 0,-8 0 0,8 4 0,-3 5 0,4 4 0,0 5 0,0-1 0,6-3 0,12 11 0,-8-9 0,7 10 0,-12-12 0,-8 1 0,7-5 0,-17 2 0,7-4 0,-12-1 0,3 0 0,-4 1 0,0-4 0,-3-1 0,-1-3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48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78 24575,'3'0'0,"12"0"0,12-4 0,6 3 0,9-8 0,-7 4 0,14-6 0,-4 1 0,0 1 0,-1-1 0,-6 4 0,-5-2 0,-6 7 0,-7-3 0,-4 4 0,-4 0 0,-1 0 0,-4 0 0,0 0 0,-3 3 0,-2 5 0,-2 0 0,0 12 0,0-7 0,0 12 0,0-4 0,0 11 0,0 1 0,0 5 0,0 6 0,0 1 0,0 7 0,0 21 0,0-22 0,0 0 0,0 1 0,0 8 0,0 38 0,0-23 0,0 16 0,0-6 0,0 6 0,0-22 0,0 3 0,0 21 0,0-31-246,0-2 1,0 0 245,0 7 0,0 26 0,0-26 0,0 5-32,0-10 32,0 19 0,0-13 0,0 6 0,0-14 0,0-2 0,0-7 0,0-5 490,0-2-490,4-12 33,-3 0-33,7-6 0,-7-5 0,6 0 0,-6-5 0,3 0 0,-4-4 0,3 3 0,-2-7 0,3 7 0,-4-7 0,0 3 0,0-4 0,0 0 0,3 4 0,-2-4 0,-1 1 0,-4-5 0,-11-3 0,-3 3 0,-20-2 0,4 3 0,-23 1 0,16-4 0,-22 4 0,16-5 0,-11 0 0,6 0 0,7 0 0,7 0 0,11 0 0,7 0 0,8 0 0,0 0 0,5 0 0,3-3 0,1 3 0,3-3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3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24575,'0'82'0,"0"-44"0,0 59 0,0-63 0,0 10 0,0-6 0,0-5 0,0-2 0,0-9 0,0-2 0,0-8 0,0-10 0,0-13 0,0-9 0,0-17 0,0-3 0,0-11 0,9-1 0,2 6 0,9 2 0,-1 6 0,-1 5 0,-1 7 0,0 5 0,-5 9 0,3 4 0,-3 5 0,4 3 0,-4 0 0,3 0 0,-7 0 0,7 3 0,-7 10 0,5 10 0,-4 10 0,0 5 0,-3 0 0,-2 6 0,-4-4 0,0 4 0,0-6 0,0-5 0,0-7 0,0-5 0,0-9 0,0-1 0,0-4 0,0-6 0,0-10 0,0-14 0,0-9 0,4-12 0,2-1 0,4-6 0,0 5 0,0 2 0,4 6 0,0 5 0,0 6 0,1 7 0,-2 4 0,3 3 0,-4 5 0,3 5 0,-7 3 0,3 0 0,-4 0 0,0 0 0,1 11 0,0 9 0,-3 19 0,0 6 0,-5 7 0,4-1 0,-3-1 0,4-4 0,-5 3 0,0-9 0,4 3 0,-3-10 0,3-7 0,-1-5 0,-2-9 0,3-1 0,-4-4 0,0-6 0,0 2 0,0-6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4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24575,'14'0'0,"5"0"0,8 0 0,1-3 0,8 2 0,-3-8 0,0 4 0,-2 0 0,-5 1 0,-4 4 0,-5 0 0,-6 0 0,-8 0 0,0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4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24575,'-1'88'0,"-1"0"0,1 0 0,0-18 0,0 0 0,0 1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5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 24575,'-30'83'0,"0"-1"0,0 1 0,0 0 0,-7 12 0,1-3 0,14-19 0,22-11 0,0-20 0,0 23 0,0-12 0,8-6 0,13 3 0,3-25 0,17 16 0,-13-30 0,10 7 0,-10-13 0,-2 0 0,-5-1 0,-5-4 0,-4 0 0,-4 0 0,-5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5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24575,'34'57'0,"1"0"0,0-2 0,-3-9 0,-2-22 0,-1-2 0,-8-10 0,-5-8 0,-4 3 0,-1-6 0,-7 2 0,-1-3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6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1 24575,'-34'80'0,"1"1"0,-1-1 0,4-2 0,2-3 0,8-39 0,13-41 0,12-23 0,6-14 0,-4 12 0,3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6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24575,'44'69'0,"0"0"0,0 0 0,0-1 0,10 23 0,-2-1 0,-20-23 0,-28-24 0,-4 15 0,-5-14 0,-5 8 0,-10-9 0,-13 14 0,3-26 0,-5 9 0,6-11 0,6-6 0,-3-5 0,12-7 0,-5-3 0,11-4 0,-4 0 0,5-4 0,0 0 0,3-3 0,1 2 0,3-2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7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1 126 24575,'0'7'0,"0"-1"0,0 9 0,3-5 0,-2-3 0,5-3 0,-3 0 0,4-4 0,4 0 0,1 0 0,4 0 0,4 0 0,2 0 0,4 0 0,5 0 0,2 0 0,5 0 0,0 0 0,0 0 0,0 0 0,-5 0 0,-2 0 0,-9-4 0,-2 3 0,-8-2 0,-1 3 0,-4 0 0,-3-3 0,0-1 0,-4-7 0,-4 3 0,-4-4 0,0 1 0,-7-1 0,2-4 0,-3 0 0,0 0 0,4 4 0,1-3 0,3 6 0,1-2 0,3 4 0,-3 3 0,6 1 0,-2 3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8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11 24575,'-8'5'0,"11"-2"0,23-3 0,12 0 0,8 0 0,11 0 0,3 0 0,-1 0 0,12 0 0,-27 0 0,24 0 0,-32-8 0,14 6 0,-22-7 0,-6 9 0,-7 0 0,-10 0 0,2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9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425 0 24575,'-2'78'0,"1"-1"0,-1 1 0,1-1 0,0 33 0,1-2 0,1-30 0,0-40 0,3 28 0,-8-50 0,0 0 0,-12-3 0,-2-2 0,-9-2 0,-4-4 0,-2-1 0,-5-4 0,0 0 0,0-4 0,4-10 0,2-1 0,9-12 0,2 10 0,4-9 0,4 9 0,-3-3 0,7 4 0,1 7 0,5 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50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 1 24575,'-6'0'0,"-1"0"0,-16 0 0,1 0 0,-4 0 0,-5 0 0,3 0 0,-8 0 0,8 0 0,-4 0 0,6 0 0,0 4 0,4-3 0,6 6 0,4-7 0,5 7 0,0-3 0,3 3 0,0 0 0,4 0 0,0 0 0,0 0 0,0 1 0,0-1 0,0 4 0,0 1 0,0 0 0,0 3 0,0-3 0,0 8 0,0-3 0,0 8 0,4-3 0,-3 9 0,7-3 0,-3 9 0,0-5 0,4 12 0,-8 2 0,8 5 0,-8 1 0,8-1 0,-7 22 0,2-22 0,-4 28 0,6-2 0,-5-18 0,2-7 0,0-2 0,-3 1 0,0 44 0,0-24 0,0 13 0,0-3 0,0-25 0,0 14 0,0-9 0,0 1 0,0 9 0,0-18 0,0-1 0,0-2 0,0-11 0,0 0 0,0-3 0,0-9 0,0 10 0,0 2 0,0 0 0,0 0 0,0-2 0,0-9 0,0 3 0,0-5 0,0-4 0,0-2 0,0 0 0,0-3 0,0 0 0,0-2 0,0-3 0,0 3 0,0 1 0,0 0 0,0-4 0,0 3 0,0-3 0,0 0 0,0-1 0,0-4 0,0 0 0,0 1 0,0-1 0,0 0 0,0 0 0,0 0 0,0 0 0,0 0 0,0 0 0,0 0 0,0 0 0,3-4 0,-2 4 0,2-4 0,1 1 0,-1-1 0,4-3 0,0 0 0,1 0 0,-1 0 0,4 0 0,1 0 0,8 0 0,-3 0 0,8 0 0,-8 0 0,8 0 0,-4 0 0,1 0 0,3 0 0,-8-3 0,-1 2 0,-1-6 0,-6 6 0,2-3 0,-4 4 0,0 0 0,0 0 0,-4-3 0,0-1 0,0 0 0,-2-2 0,2 2 0,-3-3 0,0-1 0,4 1 0,-4 0 0,4-4 0,-4 2 0,3-6 0,-2 3 0,2 3 0,-3 2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0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24575,'-11'11'0,"-6"12"0,-2-3 0,-12 8 0,5 0 0,-9-3 0,7 4 0,6-8 0,10-9 0,1-4 0,7-1 0,1-4 0,3 4 0,0 0 0,0 0 0,0 0 0,0 0 0,-4 4 0,10 1 0,4 1 0,7 2 0,8-2 0,-4 4 0,11 1 0,-5 0 0,0-1 0,-6 0 0,-6-5 0,-3-1 0,0-3 0,-5-1 0,0 0 0,-3-3 0,-1-1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0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24575,'35'0'0,"41"0"0,-22 0 0,26 0 0,-30 0 0,-5 0 0,1 0 0,-3 0 0,-5 0 0,-10 0 0,3 0 0,-10 0 0,1 0 0,-5 0 0,-2 0 0,-3 0 0,3 0 0,-2 0 0,1 0 0,-6 0 0,3 0 0,-7 0 0,-1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1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24575,'3'-9'0,"4"3"0,10 9 0,9-2 0,2 7 0,3-7 0,-4 3 0,-6 3 0,10-5 0,-13 5 0,4-4 0,-7-2 0,-7 2 0,3 0 0,-8 1 0,1 3 0,-4 9 0,-4-3 0,-11 19 0,-4-8 0,-12 16 0,1-5 0,4 5 0,3-6 0,5-2 0,4-11 0,-1 0 0,9-9 0,-4-1 0,6-4 0,-3-3 0,0-1 0,-1-6 0,4 2 0,1-2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3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24575,'44'76'0,"-1"0"0,-1 1 0,-14-11 0,-28-25 0,0 10 0,0-13 0,0-10 0,0 2 0,0-17 0,0 7 0,0-12 0,0 3 0,-3-7 0,-1-1 0,0-10 0,1-6 0,3-20 0,0-2 0,0-15 0,0 5 0,0-7 0,0 1 0,4 5 0,1 7 0,4 8 0,4 5 0,-1 4 0,5 1 0,-5 5 0,3 7 0,-6 2 0,6 7 0,-7 0 0,3 0 0,-4 0 0,0 7 0,1 7 0,1 13 0,-4 5 0,-1 7 0,-4-1 0,0 6 0,0-5 0,0 11 0,0-10 0,0 3 0,0-10 0,0-6 0,0-7 0,0-4 0,0 0 0,0-4 0,0-1 0,0-13 0,0-13 0,0-7 0,5-21 0,0 9 0,10-16 0,0 11 0,10-11 0,-5 10 0,3 2 0,-5 6 0,0 6 0,-1 8 0,-4-2 0,-2 11 0,-4-2 0,1 7 0,-1 1 0,0 3 0,0 0 0,-3 6 0,-1 7 0,-3 13 0,0 6 0,0 6 0,0 0 0,0 6 0,0-4 0,0 10 0,0-11 0,0 0 0,0-8 0,0-4 0,3-6 0,1-4 0,4-6 0,-1-4 0,0 0 0,0-3 0,-3-7 0,-1-6 0,-3 1 0,0 1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4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0 245 24575,'19'0'0,"7"0"0,1 0 0,10 0 0,-5 0 0,1 0 0,-2 0 0,1 0 0,-9 0 0,-2 0 0,-6 0 0,-7 0 0,0-7 0,-5-4 0,-3-10 0,-4-4 0,-4 4 0,-2-5 0,-5 5 0,1-5 0,1 4 0,-3 5 0,7 6 0,-2 3 0,4 1 0,-1 3 0,1 0 0,4-2 0,0 5 0,3-5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4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1 24575,'-15'7'0,"0"18"0,-13 11 0,-6 25 0,0 6 0,3 11 0,-3 13-720,19-6 720,-3 6 0,13-16 55,5-1-55,0-8 0,0-12 0,0 3 0,-4-18 0,12 11 539,-2-10-539,19 5 126,4-15-126,0-2 0,8-14 0,-10 3 0,0-11 0,-6 5 0,-5-10 0,0 3 0,-7-4 0,-2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5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24575,'21'21'0,"3"-3"0,-6 7 0,8-1 0,-3-2 0,-1 0 0,3-5 0,-8-4 0,4-1 0,-5-4 0,4 0 0,-6-3 0,1 2 0,-8-7 0,-3 3 0,-1-3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5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0 24575,'-45'82'0,"1"-1"0,-1-3 0,18-27 0,27-48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6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24575,'80'27'0,"-17"-4"0,2 29 0,-32-21 0,3 21 0,-22-12 0,-3 5 0,-7 12 0,-4-3 0,0 12 0,-9-6 0,-7-7 0,-11 4 0,-9-13 0,7 13 0,-4-21 0,13 2 0,-2-15 0,5-6 0,5-6 0,4-4 0,2 1 0,2-4 0,0-14 0,1 7 0,3-10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26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0 252 24575,'65'-35'0,"0"0"0,-1 0 0,21-21 0,-19 28 0,-38 77 0,-14-24 0,7 11 0,-8-19 0,3 8 0,-4-12 0,5 3 0,-1-8 0,-1 0 0,1 0 0,0-4 0,0 0 0,0-4 0,0 0 0,1-12 0,-1-2 0,2-13 0,4 0 0,-3 1 0,3-2 0,-5 2 0,1 0 0,-5 4 0,3 1 0,-8 9 0,4-3 0,-5 10 0,0-5 0,0 9 0,-3-2 0,-1 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2:03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501 7 24575,'-6'-4'0,"-12"1"0,-9 3 0,-11 8 0,-8 14 0,-9 18 0,16-3 0,-18 6 0,24-4 0,-13-1 0,8 10 0,8-14 0,6 4 0,6-10 0,4-1 0,6-7 0,4-8 0,4 8 0,0-11 0,0 7 0,0-9 0,0 0 0,3-3 0,10 3 0,0-6 0,12 3 0,1-4 0,7 0 0,5 0 0,-5 4 0,-2 0 0,-10 5 0,0-1 0,-9 3 0,0 6 0,-8 5 0,0 15 0,-4-3 0,0 4 0,-23 28 0,4-25 0,-21 32 0,14-32 0,-4 4 0,10-7 0,-4 2 0,9-8 0,2-5 0,8-2 0,2-8 0,3 0 0,0-2 0,0-7 0,0 3 0,0-4 0,3 0 0,10 1 0,4 0 0,15-3 0,-5 3 0,10-3 0,-10 0 0,5 3 0,-11-4 0,0 5 0,-6 2 0,-2 1 0,-1 9 0,-8 0 0,0 28 0,-4-7 0,0 15 0,0-7 0,-4-11 0,-2 11 0,-3-11 0,3 0 0,2-2 0,4-5 0,0 0 0,0 0 0,0-6 0,0 0 0,3 0 0,6-4 0,4 3 0,3-8 0,1 8 0,-1-8 0,5 0 0,-4-6 0,4-2 0,-1-5 0,-3 0 0,8-4 0,-8 0 0,4-8 0,6-11 0,-9 0 0,2-1 0,-13 13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21.2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24575,'0'35'0,"0"-2"0,0 26 0,0-2 0,0 12 0,0-18 0,0 21 0,0-26 0,0 22 0,0-14 0,0-6 0,0-2 0,0-12 0,0-1 0,0-6 0,0 1 0,0-1 0,0 0 0,0-4 0,0-6 0,0-5 0,0-1 0,0-2 0,0 2 0,0-6 0,0-2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22.0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24575,'23'0'0,"7"0"0,4 0 0,6 0 0,6 0 0,2 0 0,-6 0 0,-3 0 0,-6 0 0,-4 0 0,-1 0 0,-7 0 0,-8 0 0,2 0 0,-6 0 0,2 0 0,-4 0 0,-3-3 0,0 2 0,-4-2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22.9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24575,'0'2'0,"0"14"0,0 7 0,0 22 0,0-9 0,0 16 0,0-5 0,0 14 0,0-12 0,0 11 0,0-13 0,0 1 0,0 4 0,0-16 0,0 3 0,0-12 0,0-4 0,0-2 0,0-4 0,0 0 0,0-5 0,3 4 0,1-8 0,1 4 0,2-4 0,-6-1 0,5 0 0,-5-3 0,2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23.8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210 0 24575,'-8'4'0,"-3"13"0,-7 12 0,-7 17 0,2 9 0,2-12 0,-5 15 0,8-9 0,-4 14 0,10-1 0,-2-7 0,12 4 0,-7-16 0,9 23 0,0-23 0,0 10 0,0-13 0,0 0 0,0 6 0,0-15 0,0 12 0,0-13 0,4 4 0,4-6 0,12-1 0,4-3 0,-1 0 0,10 0 0,-9-6 0,14 1 0,-9 0 0,4-4 0,-6-2 0,1-4 0,-6 0 0,0-1 0,-10-3 0,0-1 0,-5-4 0,1 0 0,-4 0 0,-1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25.0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0 128 24575,'0'16'0,"0"7"0,0 6 0,0 9 0,0-9 0,0 4 0,0-6 0,0 1 0,0-1 0,0-5 0,0-4 0,4-3 0,4-9 0,10 1 0,0-7 0,14 0 0,-13 0 0,18 0 0,-7 0 0,4 0 0,-1-8 0,1-9 0,2-9 0,3-11 0,2 3 0,-13-1 0,1 6 0,-11 1 0,1 1 0,-5-1 0,-1 1 0,-4-1 0,-4 6 0,-1-5 0,-4 10 0,0-5 0,0 5 0,0 8 0,0 1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25.6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24575,'0'12'0,"0"1"0,0 23 0,0 12 0,0 1 0,0 12 0,0 0 0,0-12 0,0 17 0,0-10 0,0 14 0,0-14 0,0-3 0,0-7 0,0-10 0,0-2 0,0-8 0,0-12 0,0 2 0,0-9 0,0-3 0,0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26.7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0 565 24575,'0'-5'0,"0"-12"0,0-15 0,6-28 0,-5 20 0,20-33 0,-17 30 0,21-18 0,-18 13 0,8 2 0,-6 12 0,-3 6 0,1 6 0,-2 5 0,3 5 0,-4 0 0,0 4 0,-1 4 0,1 1 0,3 3 0,0 3 0,0 2 0,1 6 0,0 2 0,5 8 0,-4 2 0,9 4 0,-4 1 0,5 4 0,-5-3 0,4 4 0,-4-6 0,0 1 0,-1-6 0,-4 0 0,-1-6 0,0-3 0,0-2 0,-4-3 0,3-1 0,-7-3 0,4-1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27.7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27 24575,'11'0'0,"6"-4"0,1-1 0,8 0 0,-8-3 0,3 7 0,-4-3 0,-1 4 0,1 0 0,-5 0 0,0 0 0,-5 0 0,0 0 0,-1 0 0,-2 4 0,2 0 0,-1 4 0,2-1 0,1 5 0,0 0 0,4 5 0,-3-1 0,7 1 0,-3-4 0,3 3 0,1-3 0,-4-1 0,2 4 0,-6-8 0,2 4 0,-3-5 0,-1 1 0,1-1 0,-4-9 0,-1 4 0,-3-8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28.6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24575,'0'2'0,"0"8"0,0 17 0,0 1 0,0 17 0,4-9 0,-3 16 0,8-17 0,-8 16 0,3-15 0,-4 4 0,3-12 0,-2-2 0,3-12 0,-4 6 0,3-11 0,-2 2 0,2-3 0,-3-4 0,0-1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29.3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24575,'10'0'0,"6"0"0,24 0 0,6 0 0,-5 0 0,11 0 0,-10 0 0,4 0 0,-7 0 0,-9 0 0,2 0 0,-15 0 0,5 0 0,-10 0 0,4 0 0,-8 0 0,4 0 0,-5 0 0,-3 0 0,-1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2:04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9 166 24575,'-5'15'0,"2"1"0,3-4 0,0-1 0,0-4 0,0 0 0,0 0 0,0-6 0,0-10 0,0-20 0,12 4 0,-1-16 0,15 16 0,-2-7 0,0 4 0,-3 5 0,0 6 0,-7 9 0,1 4 0,-4 4 0,-3 0 0,3 3 0,-7 21 0,-1 8 0,-3 8 0,0 8 0,0-1 0,0 6 0,0 5 0,0-13 0,0-6 0,0-8 0,0-9 0,7-5 0,2-6 0,11-6 0,2-2 0,15-3 0,-13-7 0,19-9 0,-13-12 0,6-9 0,4-4 0,-8 0 0,3 0 0,-5 5 0,-5-2 0,-2 9 0,-5-2 0,-5 9 0,-1 2 0,-4 4 0,0 0 0,0 0 0,-4 7 0,0 2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30.3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89 24575,'0'20'0,"0"1"0,0 1 0,0 0 0,0-5 0,0 4 0,0-7 0,0 11 0,3-15 0,2 10 0,6-7 0,2 0 0,4-1 0,0-4 0,-1 0 0,6-3 0,-5-2 0,5-3 0,-1 0 0,-3 0 0,8 0 0,-8 0 0,3 0 0,-4 0 0,0 0 0,-1 0 0,-3 0 0,3-3 0,-8-2 0,8-3 0,-8 4 0,4-3 0,-5 2 0,1-2 0,-1-1 0,-3 1 0,4-5 0,-8-6 0,8-4 0,-7-6 0,7 1 0,-7-1 0,3 1 0,-4-1 0,4 6 0,-3 0 0,3 9 0,-4 2 0,0 3 0,0 0 0,0 1 0,0 3 0,0 1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31.1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0 24575,'-4'3'0,"1"10"0,3 11 0,0 5 0,0 9 0,0-4 0,0 12 0,0-4 0,0 10 0,0-5 0,0-5 0,0 3 0,0-11 0,0 0 0,0-6 0,0-1 0,0-14 0,0 8 0,0-13 0,0 8 0,0-8 0,0 8 0,0-8 0,0 8 0,0-7 0,0 2 0,0-3 0,0-1 0,0 1 0,-10-4 0,-5-1 0,2-3 0,1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33.0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59 24575,'0'11'0,"0"2"0,0 3 0,0 6 0,0-5 0,0 10 0,0-10 0,0 5 0,0-10 0,0 4 0,0-8 0,0 8 0,0-7 0,0 6 0,0-6 0,0 6 0,0-2 0,0 0 0,0-2 0,0-3 0,0-1 0,0-20 0,0 0 0,-4-19 0,3 5 0,-3 0 0,4-1 0,0 5 0,0-3 0,0 8 0,0-3 0,0 4 0,0 0 0,0 4 0,0 2 0,0-1 0,0 3 0,0-2 0,0 3 0,3 1 0,1-1 0,3 4 0,1 1 0,-1-1 0,1 3 0,3-2 0,2 3 0,0 0 0,2 0 0,-2 0 0,0 0 0,2 0 0,-6 0 0,2 0 0,-3 3 0,-1 2 0,1 2 0,-1 1 0,1-1 0,-1 1 0,1-1 0,-1 1 0,1-1 0,-4 1 0,-1-1 0,-3 0 0,0 1 0,0-1 0,0 0 0,-3 1 0,-5 0 0,-5 3 0,-4 2 0,0 4 0,1-1 0,-1-3 0,0-1 0,5-4 0,0 0 0,4 0 0,1-4 0,-1 2 0,1-5 0,6 2 0,9-6 0,5-2 0,3 1 0,0-4 0,-4 7 0,5-2 0,-4 3 0,2 0 0,-6 0 0,6 0 0,-6 0 0,3 0 0,-5 0 0,1 0 0,-1 0 0,-3 3 0,0 1 0,-1 4 0,-2-1 0,2 1 0,-3 3 0,0 2 0,0 3 0,0-3 0,0 3 0,0-8 0,-4 8 0,0-8 0,-4 4 0,0-5 0,1 1 0,-1 0 0,1-1 0,-1 0 0,1-3 0,-1 0 0,1-1 0,-1-2 0,0 2 0,-3-3 0,2 0 0,-3 0 0,1 0 0,2 0 0,-3 0 0,5 0 0,-1 0 0,1-3 0,2-1 0,-1 0 0,5-3 0,-3 3 0,1-3 0,2-1 0,-6-3 0,6 2 0,-6-6 0,6-8 0,-2 11 0,3-5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34.1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24575,'11'3'0,"6"2"0,6 4 0,4 4 0,1 7 0,-5-5 0,5 7 0,-6-8 0,2 14 0,-6-8 0,1 17 0,-9-13 0,8 14 0,-7-4 0,-1 12 0,-1 2 0,-8-6 0,4 9 0,-5-9 0,0 12 0,0-7 0,0-1 0,-4-6 0,-6 0 0,-5-6 0,0-6 0,2-2 0,1-11 0,6 5 0,-5-11 0,7 2 0,-1-3 0,2-1 0,0-3 0,2 0 0,-2-4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35.1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24575,'25'0'0,"-2"0"0,15 0 0,-4 0 0,6 0 0,0 0 0,-6 0 0,-1 0 0,-6 0 0,-8 0 0,0 0 0,-10 0 0,-2 0 0,-4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35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24575,'15'0'0,"4"0"0,14 0 0,1 0 0,0 0 0,4 0 0,-9 0 0,3 0 0,-9 0 0,-1 0 0,-6 0 0,-3 0 0,-2 0 0,-3 0 0,-1 0 0,-3 0 0,-1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36.8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24575,'0'15'0,"0"-4"0,0 46 0,0-25 0,0 20 0,6 3 0,-5-15 0,10 32 0,-10-28 0,9 17 0,-9-14 0,9 5 0,-9-10 0,8 4 0,-8-17 0,4 3 0,-5-9 0,0-1 0,0 4 0,0-12 0,0 6 0,0-7 0,0 3 0,0 1 0,0 0 0,0-5 0,0 0 0,0-5 0,0 1 0,0-1 0,0 1 0,0-4 0,0-1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37.4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48 24575,'7'0'0,"9"0"0,2 0 0,10-9 0,-1 3 0,6-3 0,-5 1 0,11 2 0,-10 1 0,3 1 0,-9 4 0,3 0 0,-12 0 0,2 0 0,-8 0 0,-1 0 0,-3 0 0,-1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38.2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24575,'0'11'0,"0"12"0,0 1 0,0 21 0,0 4 0,0 6 0,4 0 0,-2-9 0,7 7 0,-8-10 0,10 23 0,-6-23 0,1 10 0,-1-19 0,-1-1 0,-3-5 0,3-10 0,-4 3 0,3-13 0,-2 4 0,3-5 0,-1-3 0,-3 0 0,3-4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39.1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105 0 24575,'-5'22'0,"0"-7"0,-5 22 0,-18 16 0,18-8 0,-19 25 0,28-23 0,-9 14 0,9-6 0,-4 5 0,5-6 0,0 0 0,0-12 0,0 3 0,0-5 0,4-4 0,11 10 0,8 2 0,7-13 0,3 17 0,2-20 0,3 11 0,5-5 0,-7-7 0,6 0 0,-13-11 0,0 0 0,-7-4 0,-6-7 0,1 3 0,-5-4 0,0-3 0,-4 1 0,-1-5 0,-3 3 0,0-4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22:45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 24575,'15'0'0,"-2"-3"0,12-2 0,7-4 0,-3 4 0,20-9 0,-15 12 0,10-7 0,0 4 0,-5 0 0,5-1 0,-11-2 0,3 7 0,-13-3 0,3 4 0,-14-7 0,0 5 0,-5-5 0,0 7 0,1 0 0,-4 0 0,-1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2:05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24575,'0'61'0,"0"-13"0,0 42 0,0-42 0,0 38 0,0-32 0,0 24 0,0-23 0,0-3 0,0-5 0,0 16 0,0-27 0,0 8 0,0-18 0,0-9 0,0-1 0,0-9 0,2-3 0,-1-1 0,2-3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39.9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1 114 24575,'0'24'0,"0"0"0,0 4 0,0-1 0,0 0 0,0-4 0,0 3 0,0-8 0,0 3 0,0-4 0,11-4 0,0-1 0,10-3 0,0 0 0,2-5 0,-1 0 0,5-4 0,-10 0 0,10 0 0,-14 0 0,13 0 0,-13 0 0,9 0 0,-6-3 0,1-2 0,-4-7 0,3-1 0,-7-9 0,4 0 0,-4-1 0,0-3 0,-1 3 0,2-10 0,-1 9 0,-4-8 0,-1 9 0,-4-4 0,0 4 0,0 2 0,0 4 0,0 0 0,0 0 0,0 8 0,0 1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40.5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1 24575,'-8'9'0,"1"1"0,7 13 0,0 5 0,0 1 0,0 9 0,0 9 0,0-4 0,0 16 0,0 4 0,0-12 0,0 23 0,0-18 0,0 0 0,0 10 0,0-23 0,0 4 0,0-14 0,0-10 0,0-6 0,0-5 0,0-5 0,0-3 0,0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41.6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0 422 24575,'0'12'0,"0"-2"0,0-12 0,0-14 0,0-7 0,0-15 0,4 4 0,7-12 0,1-2 0,8-6 0,-9 12 0,4 3 0,-6 12 0,-1 8 0,1-2 0,-2 13 0,-2-4 0,2 8 0,-7-3 0,7 7 0,-3-4 0,3 4 0,1 0 0,-1 0 0,1 0 0,-1 0 0,1 4 0,3 0 0,-2 8 0,3 1 0,-3 8 0,3-3 0,-2 8 0,2-3 0,-3 4 0,0-4 0,0 3 0,0-3 0,0 4 0,0-4 0,-4 3 0,2-8 0,-2 8 0,4-8 0,-4-1 0,-2-6 0,1-3 0,-4 0 0,4-1 0,-4 1 0,0-1 0,3-3 0,-2-1 0,2-3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42.2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48 24575,'15'0'0,"5"-9"0,8 3 0,1-3 0,4 0 0,-6 4 0,-4 0 0,-2 1 0,-4 4 0,-5 0 0,0 0 0,-5 0 0,-2 0 0,-2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43.3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 24575,'11'0'0,"6"-4"0,5 7 0,6-2 0,-1 12 0,6 2 0,-4 3 0,6 12 0,-2-8 0,-1 12 0,-3-9 0,2 22 0,-5-8 0,-2 21 0,-4-23 0,-14 21 0,2-21 0,-2 29 0,0-22 0,-1 22 0,-5-17 0,0 6 0,0-9 0,0-7 0,0 1 0,0 0 0,-4 0 0,-6 0 0,-1-6 0,-7-1 0,8-6 0,-3-5 0,4 0 0,1-10 0,0 4 0,0-7 0,0 2 0,0-3 0,1-1 0,-1-3 0,4 3 0,-3-6 0,4 2 0,-5-11 0,4 6 0,0-5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44.0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24575,'0'23'0,"0"20"0,0 1 0,0 17 0,0-1 0,0 2 0,0-6 0,0 26 0,0-14 0,0 6 0,0-7 0,4-19 0,3 13 0,-1-18 0,3 4 0,-8-20 0,3-9 0,-4 3 0,0-13 0,0 4 0,0-8 0,0-1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44.6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 24575,'28'0'0,"-5"-4"0,29-3 0,-23 2 0,37-5 0,-17 9 0,0-4 0,10 5 0,-17 0 0,4 0 0,-12 0 0,-1 0 0,-6 0 0,-4 0 0,-2 0 0,-8 0 0,-2 0 0,-3 0 0,-1 0 0,0 0 0,-9 0 0,-14 0 0,6 0 0,-8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45.4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24575,'4'-1'0,"-1"16"0,-3 17 0,0 15 0,0-5 0,0 9 0,0-2 0,0 6 0,0 6 0,0-14 0,0 6 0,0-18 0,0 10 0,0-16 0,0 9 0,0-9 0,0 9 0,0-14 0,0 8 0,0-18 0,0 6 0,0-11 0,0 2 0,0-3 0,0-4 0,0-1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46.0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 24575,'20'0'0,"1"0"0,12 0 0,-4-4 0,9 3 0,-4-3 0,1 4 0,3 0 0,-14 0 0,8 0 0,-10 0 0,1 0 0,-6 0 0,-5 0 0,-5 0 0,1 0 0,-4 0 0,-1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46.9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1 24575,'0'15'0,"0"-3"0,0 33 0,0-11 0,0 12 0,0 2 0,0 5 0,0-5 0,0 4 0,0-16 0,0 9 0,0-11 0,0-4 0,0 1 0,0-8 0,0-1 0,0 0 0,0-5 0,0-5 0,0 0 0,0-1 0,0-2 0,0 2 0,0-3 0,3-4 0,-2 3 0,2-3 0,-3 3 0,0 0 0,0 0 0,0 1 0,0-1 0,0 1 0,0-1 0,0 0 0,-6-3 0,1-1 0,-2-3 0,4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2:06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24575,'19'0'0,"7"0"0,1 0 0,5 0 0,-6 0 0,0 0 0,0 0 0,5 0 0,-8 0 0,-1 0 0,-11 0 0,-4 0 0,0 0 0,-3 13 0,0-3 0,-4 22 0,0-4 0,-5 16 0,-1 2 0,-4-1 0,-5 5 0,5-10 0,-5 9 0,9-9 0,2 3 0,4-10 0,0 4 0,0-10 0,0 0 0,7-7 0,2-4 0,11-3 0,2-1 0,4-3 0,0-1 0,0-3 0,0-1 0,0-4 0,-4 0 0,-2 0 0,-4 0 0,-4 0 0,3 0 0,-7 0 0,3 0 0,-4 0 0,-6 0 0,-5 3 0,-13 2 0,0 7 0,-3 0 0,-2 10 0,4-1 0,-9 8 0,2 4 0,-5 6 0,0 3 0,4 2 0,3-10 0,4 2 0,1-9 0,4 4 0,2-5 0,7 0 0,1-4 0,4 3 0,0-8 0,0 8 0,0-3 0,0 4 0,0 5 0,4 2 0,1 0 0,5 9 0,-1-8 0,1 10 0,-1 0 0,1-5 0,0 10 0,-1-10 0,-3 0 0,-2-2 0,-4-10 0,0 10 0,0-10 0,0 5 0,-8-7 0,-1-3 0,-8 3 0,1-8 0,-1 3 0,2-4 0,2-4 0,-1-1 0,5-4 0,-6 1 0,7 0 0,-7-4 0,3-1 0,-9-3 0,4-4 0,-10-19 0,16 13 0,-2-13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48.0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139 1 24575,'-12'12'0,"7"-2"0,-11 12 0,5 4 0,-3 4 0,-5 10 0,8-1 0,-4 22 0,9-22 0,0 27 0,1-10 0,4-10 0,-5 19 0,1-16 0,4 6 0,-5 6 0,6-7 0,0-7 0,0-1 0,0-6 0,0 0 0,0-1 0,0-5 0,0 4 0,0-9 0,9 9 0,2-4 0,15 8 0,-1-7 0,7 7 0,-7-12 0,4 5 0,-5-12 0,0 5 0,2-9 0,-7 3 0,2-5 0,-4-4 0,0-1 0,-1 0 0,1-3 0,0 3 0,-1-3 0,6-1 0,-4-3 0,3-1 0,0-4 0,-3 0 0,0 0 0,-3 0 0,-6 0 0,2 0 0,-3 0 0,-4 3 0,2-2 0,-5 2 0,2-3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49.0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12 24575,'-4'6'0,"1"3"0,3 11 0,0 2 0,0 6 0,0-1 0,0 0 0,0 6 0,0-4 0,3-1 0,6-2 0,-3-8 0,9 3 0,-9-12 0,9 6 0,-2-9 0,4 2 0,-1-4 0,1-4 0,4 0 0,2 0 0,-1 0 0,5 0 0,-9 0 0,8 0 0,-8 0 0,3 0 0,-8-4 0,2 0 0,-6-8 0,7 3 0,-7-7 0,3 7 0,-4-7 0,0 3 0,0-3 0,1-1 0,-5 0 0,4-4 0,-7-2 0,3-5 0,0 1 0,-3 0 0,3-1 0,-4 5 0,0 2 0,0 12 0,0 1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49.7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24575,'0'11'0,"0"6"0,0 17 0,0-4 0,0 21 0,0-15 0,0 16 0,0-4 0,0 5 0,0 1 0,0-1 0,0-11 0,0 9 0,0-15 0,0 10 0,0-12 0,4-1 0,-3-6 0,3 0 0,-4-4 0,0-2 0,0-8 0,0-2 0,0-3 0,0-1 0,0-3 0,0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51.6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67 248 24575,'0'11'0,"0"1"0,0 5 0,0 4 0,0-3 0,0 8 0,0-8 0,0 3 0,0-4 0,0 4 0,0-7 0,0 6 0,0-11 0,0 2 0,0-10 0,0-10 0,-4-10 0,-1-14 0,-5-1 0,0 0 0,5-5 0,-4 5 0,4-1 0,0 3 0,-3 9 0,7-3 0,-3 8 0,4 0 0,0 2 0,0 8 0,0-8 0,0 7 0,0-2 0,0 3 0,0 1 0,0-1 0,3 4 0,1-3 0,4 3 0,0-4 0,-1 4 0,5-3 0,0 6 0,5-6 0,-1 6 0,1-3 0,0 4 0,-1 0 0,1 0 0,0 0 0,-5 0 0,4 0 0,-3 0 0,-1 0 0,0 0 0,-5 0 0,1 0 0,-1 0 0,1 0 0,-1 0 0,-2 3 0,1 1 0,-5 4 0,2-1 0,-3 0 0,0 1 0,0-1 0,0 1 0,0 3 0,0 2 0,-8 8 0,-1-3 0,-14 9 0,4-9 0,-3 5 0,5-10 0,0 2 0,4-6 0,-2 3 0,6-4 0,-3-4 0,5 0 0,-1-4 0,4 3 0,-3-2 0,3 2 0,6-3 0,4 0 0,14 0 0,2-4 0,1 3 0,3-7 0,-3 7 0,-1-3 0,0 4 0,-6 0 0,-3 0 0,-2 0 0,1 0 0,-4 0 0,4 0 0,-5 3 0,1 1 0,-4 8 0,-1 1 0,1 3 0,-3 1 0,3-1 0,-4 1 0,0-1 0,0 1 0,0 0 0,0-5 0,0 4 0,0-8 0,0 8 0,-8-7 0,3 3 0,-7-5 0,1 1 0,2 0 0,-7-4 0,4 0 0,-5-4 0,0 0 0,0 0 0,-4 0 0,7 0 0,-6 0 0,7 0 0,0 0 0,-2 0 0,6 0 0,-3 0 0,5 0 0,3-3 0,1-1 0,3-8 0,0-10 0,0 10 0,0-6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53.2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24575,'12'0'0,"-8"0"0,19 0 0,-6 0 0,1 3 0,3 2 0,1 8 0,-4-4 0,4 12 0,-5-2 0,1 9 0,-3-1 0,1-4 0,-1 8 0,-1 5 0,5 5 0,-7 12 0,2-12 0,-3 11 0,-1-10 0,0 4 0,0-7 0,0 1 0,-5-6 0,0-1 0,-1-6 0,-3-4 0,3 3 0,-4-3 0,0 4 0,0 0 0,0 6 0,-9 2 0,-2 4 0,-9 1 0,1-6 0,4-1 0,-2-6 0,2 0 0,1-4 0,-2-2 0,6-4 0,-1-4 0,2 2 0,2-6 0,-2 6 0,2-6 0,-5 6 0,-1-2 0,0 4 0,-3-4 0,7-2 0,-3-3 0,5 0 0,-1-1 0,4 1 0,-3-4 0,7-1 0,-4-3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02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1 24575,'0'25'0,"0"16"0,0 16 0,0 28 0,0 4-833,0-32 0,0 1 833,0 5 0,0 1 0,0 5 0,0 1 0,0 3 0,0 2-696,0 4 0,0 1 696,0-5 0,0 1 0,0 3 0,0 0 0,0-4 0,0-1 0,0-5 0,0 0-242,0 1 0,0-4 242,0 21 0,0-32 0,0-2 0,0 7 0,0 34 0,0-30 0,0 4 1112,0-31-1112,0 1 1861,-8-24-1861,7 2 569,-19-11-569,9-2 0,-3-3 0,7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03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24575,'0'11'0,"0"1"0,9 15 0,8 9 0,14 6 0,8 6 0,12 3 0,7-3-436,5 18 436,10-14 0,-10 14 0,10-15 0,-18 1 0,-13-16 0,-2-1 0,3 8 0,30 25 0,-34-36 0,17 13 0,-17-12 0,3 4 0,-12-7 436,-6-6-436,-2-2 0,-5-5 0,-4-1 0,-1-3 0,-5-2 0,1-3 0,-1-1 0,1 1 0,-1-1 0,-2 1 0,1-1 0,-2 1 0,0-1 0,-1 0 0,-3 0 0,0 1 0,-7 3 0,-3 7 0,-13 6 0,-8 10 0,-7 10 0,-1 6 0,-6 7 0,3 6 0,-11 4-694,0 16 694,25-41 0,-1 0 0,-1 5 0,1-1 0,-16 29 0,-10 5 0,20-18 0,-5 3 0,12-16 0,8-10 0,3-16 0,7-2 0,2-8 694,1-1-694,0-8 0,-2-8 0,2 2 0,3-6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04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24575,'7'15'0,"-2"0"0,17 8 0,-7-1 0,14 8 0,-14-7 0,6-1 0,-8-9 0,4 3 0,-4-3 0,7 0 0,-10-5 0,6 0 0,-12-8 0,-1 3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05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19 440 24575,'-9'12'0,"2"3"0,4-10 0,17-18 0,-10 5 0,24-25 0,-8 13 0,5-15 0,4 4 0,-2-9 0,-3 14 0,0-7 0,-1 9 0,-3-9 0,4 3 0,0-4 0,-5 11 0,0-4 0,-3 12 0,-7-1 0,2 8 0,-3 0 0,-1 4 0,-2-3 0,-2 7 0,-3-4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06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136 425 24575,'-3'4'0,"-4"-1"0,-1-3 0,-3 0 0,-1 0 0,-1 0 0,1 0 0,-4 0 0,4-3 0,-1-6 0,5-8 0,1-1 0,6-8 0,-6 8 0,6-14 0,-3 13 0,4-8 0,0 6 0,0-2 0,0-5 0,0 10 0,0-3 0,0 13 0,0-8 0,0 7 0,0-2 0,3 3 0,1 1 0,3 0 0,1-1 0,-1 0 0,5-3 0,5 1 0,1-2 0,8 3 0,-3 0 0,-1 4 0,4-3 0,-8 7 0,4-3 0,-6 4 0,1 0 0,-1 0 0,-3 0 0,-1 3 0,-1 2 0,-2 2 0,6 5 0,-6 1 0,7 3 0,-7-3 0,6 3 0,-6-8 0,7 8 0,-8-8 0,4 4 0,-1-4 0,-2-1 0,2 1 0,-3 0 0,-4-1 0,-1 1 0,-3 3 0,0 2 0,0 4 0,0 4 0,-4 2 0,-5 4 0,-10 2 0,-1-2 0,-9 3 0,6-7 0,-1 0 0,2-9 0,6-2 0,3-4 0,-3 0 0,3-4 0,-3 0 0,-1-4 0,-5 0 0,4 0 0,-3 0 0,8 0 0,-7-8 0,4-12 0,2 7 0,5-4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37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0 316 24575,'0'-20'0,"0"1"0,14-23 0,-7 17 0,26-18 0,-11 13 0,12-6 0,-3-3 0,-8 18 0,4-6 0,-10 21 0,3-2 0,-8 8 0,-1 0 0,-7 3 0,0 10 0,-4 16 0,0 5 0,0 16 0,0-5 0,0 6 0,0 7 0,0-5 0,0 5 0,0-6 0,0-1 0,0-6 0,0-1 0,0-11 0,3-6 0,5-7 0,4-7 0,9-2 0,6-2 0,5-4 0,6-1 0,0-4 0,0-8 0,1-8 0,1-14 0,1-7 0,0-4 0,-4-5 0,11-10 0,-20 14 0,14-16 0,-22 18 0,5-6 0,-6 2 0,-4 6 0,-2 6 0,-7 5 0,-3 2 0,-3 11 0,0-1 0,0 7 0,-3 4 0,-1 1 0,-7 3 0,3 0 0,-14 0 0,15 0 0,-7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07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84 374 24575,'0'32'0,"0"3"0,0 34 0,0-5 0,0 29 0,0-12-491,0-25 1,0 1 490,0 34 0,0-30 0,0 0 0,0 39 0,0-9 0,0-31 0,0-1 0,0 29 0,0-27 0,0 2 0,0-9 0,0-3 0,0 31 151,0 1-151,-5-21 0,3 8 0,-13-8 0,13-7 0,-8-9 0,10-17 737,0-2-737,0-14 93,0-2-93,0-3 0,0-1 0,0-9 0,0-8 0,-10-30 0,8-11 0,-15-35 0,10-3-748,3 33 0,1-2 748,-1-1 0,2 1 0,2-35 0,0 19 0,0 0 0,0-18 0,0 31 0,0 0-156,0-30 156,0 19 0,5-15 0,-3 7 0,3 3 0,0 15 0,-4 1 0,4 7 0,-5 0 1483,4 6-1483,-3 8 169,8 1-169,-8 11 0,7-1 0,-3 8 0,0 4 0,-2 4 0,1 2 0,-4 3 0,4 0 0,-4 1 0,0 0 0,0 0 0,0-5 0,0 0 0,4-10 0,1 0 0,4-6 0,-4-5 0,-1-7 0,0-1 0,-3 0 0,4 8 0,-5 6 0,0 4 0,0 6 0,0 5 0,0 8 0,0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09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24575,'0'-12'0,"0"1"0,0 0 0,3 18 0,11 3 0,7 24 0,15 3 0,-4 1 0,28 28 0,-3-8-484,-17-15 0,1 2 484,-1-5 0,-2-2 0,26 20-398,3 9 398,-13-18 0,-1 4 0,-1-6 0,-15-11 0,-7-11 0,-8-3 949,-5-5-949,0-4 417,-1-1-417,-3-4 0,-2 0 0,1 0 0,-4-1 0,4 1 0,-5 0 0,1-1 0,-1 0 0,1 1 0,-1-4 0,1-1 0,-4 1 0,2-3 0,-5 5 0,2-2 0,-3 3 0,0 1 0,-3 3 0,-6 1 0,-5 10 0,-3 1 0,-14 17 0,8 9 0,-15 8 0,1 21 0,0-5-458,12-28 0,-1 2 458,-1 2 0,0 1 0,0 4 0,-2 1 0,-5 2 0,-1 0 0,3 3 0,0-1 0,6-16 0,-1 0 0,-3 6 0,2-1-110,-15 19 110,0 6 0,3-15 0,14-17 0,1-7 0,12-15 0,4-3 911,2-9-911,6 1 115,-2-1-115,0-3 0,2 0 0,-3-4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15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1 24575,'0'25'0,"0"16"0,0 16 0,0 28 0,0 4-833,0-32 0,0 1 833,0 5 0,0 1 0,0 5 0,0 1 0,0 3 0,0 2-696,0 4 0,0 1 696,0-5 0,0 1 0,0 3 0,0 0 0,0-4 0,0-1 0,0-5 0,0 0-242,0 1 0,0-4 242,0 21 0,0-32 0,0-2 0,0 7 0,0 34 0,0-30 0,0 4 1112,0-31-1112,0 1 1861,-8-24-1861,7 2 569,-19-11-569,9-2 0,-3-3 0,7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15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24575,'0'11'0,"0"1"0,9 15 0,8 9 0,14 6 0,8 6 0,12 3 0,7-3-436,5 18 436,10-14 0,-10 14 0,10-15 0,-18 1 0,-13-16 0,-2-1 0,3 8 0,30 25 0,-34-36 0,17 13 0,-17-12 0,3 4 0,-12-7 436,-6-6-436,-2-2 0,-5-5 0,-4-1 0,-1-3 0,-5-2 0,1-3 0,-1-1 0,1 1 0,-1-1 0,-2 1 0,1-1 0,-2 1 0,0-1 0,-1 0 0,-3 0 0,0 1 0,-7 3 0,-3 7 0,-13 6 0,-8 10 0,-7 10 0,-1 6 0,-6 7 0,3 6 0,-11 4-694,0 16 694,25-41 0,-1 0 0,-1 5 0,1-1 0,-16 29 0,-10 5 0,20-18 0,-5 3 0,12-16 0,8-10 0,3-16 0,7-2 0,2-8 694,1-1-694,0-8 0,-2-8 0,2 2 0,3-6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15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24575,'7'15'0,"-2"0"0,17 8 0,-7-1 0,14 8 0,-14-7 0,6-1 0,-8-9 0,4 3 0,-4-3 0,7 0 0,-10-5 0,6 0 0,-12-8 0,-1 3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15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19 440 24575,'-9'12'0,"2"3"0,4-10 0,17-18 0,-10 5 0,24-25 0,-8 13 0,5-15 0,4 4 0,-2-9 0,-3 14 0,0-7 0,-1 9 0,-3-9 0,4 3 0,0-4 0,-5 11 0,0-4 0,-3 12 0,-7-1 0,2 8 0,-3 0 0,-1 4 0,-2-3 0,-2 7 0,-3-4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15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136 425 24575,'-3'4'0,"-4"-1"0,-1-3 0,-3 0 0,-1 0 0,-1 0 0,1 0 0,-4 0 0,4-3 0,-1-6 0,5-8 0,1-1 0,6-8 0,-6 8 0,6-14 0,-3 13 0,4-8 0,0 6 0,0-2 0,0-5 0,0 10 0,0-3 0,0 13 0,0-8 0,0 7 0,0-2 0,3 3 0,1 1 0,3 0 0,1-1 0,-1 0 0,5-3 0,5 1 0,1-2 0,8 3 0,-3 0 0,-1 4 0,4-3 0,-8 7 0,4-3 0,-6 4 0,1 0 0,-1 0 0,-3 0 0,-1 3 0,-1 2 0,-2 2 0,6 5 0,-6 1 0,7 3 0,-7-3 0,6 3 0,-6-8 0,7 8 0,-8-8 0,4 4 0,-1-4 0,-2-1 0,2 1 0,-3 0 0,-4-1 0,-1 1 0,-3 3 0,0 2 0,0 4 0,0 4 0,-4 2 0,-5 4 0,-10 2 0,-1-2 0,-9 3 0,6-7 0,-1 0 0,2-9 0,6-2 0,3-4 0,-3 0 0,3-4 0,-3 0 0,-1-4 0,-5 0 0,4 0 0,-3 0 0,8 0 0,-7-8 0,4-12 0,2 7 0,5-4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15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84 374 24575,'0'32'0,"0"3"0,0 34 0,0-5 0,0 29 0,0-12-491,0-25 1,0 1 490,0 34 0,0-30 0,0 0 0,0 39 0,0-9 0,0-31 0,0-1 0,0 29 0,0-27 0,0 2 0,0-9 0,0-3 0,0 31 151,0 1-151,-5-21 0,3 8 0,-13-8 0,13-7 0,-8-9 0,10-17 737,0-2-737,0-14 93,0-2-93,0-3 0,0-1 0,0-9 0,0-8 0,-10-30 0,8-11 0,-15-35 0,10-3-748,3 33 0,1-2 748,-1-1 0,2 1 0,2-35 0,0 19 0,0 0 0,0-18 0,0 31 0,0 0-156,0-30 156,0 19 0,5-15 0,-3 7 0,3 3 0,0 15 0,-4 1 0,4 7 0,-5 0 1483,4 6-1483,-3 8 169,8 1-169,-8 11 0,7-1 0,-3 8 0,0 4 0,-2 4 0,1 2 0,-4 3 0,4 0 0,-4 1 0,0 0 0,0 0 0,0-5 0,0 0 0,4-10 0,1 0 0,4-6 0,-4-5 0,-1-7 0,0-1 0,-3 0 0,4 8 0,-5 6 0,0 4 0,0 6 0,0 5 0,0 8 0,0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15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24575,'0'-12'0,"0"1"0,0 0 0,3 18 0,11 3 0,7 24 0,15 3 0,-4 1 0,28 28 0,-3-8-484,-17-15 0,1 2 484,-1-5 0,-2-2 0,26 20-398,3 9 398,-13-18 0,-1 4 0,-1-6 0,-15-11 0,-7-11 0,-8-3 949,-5-5-949,0-4 417,-1-1-417,-3-4 0,-2 0 0,1 0 0,-4-1 0,4 1 0,-5 0 0,1-1 0,-1 0 0,1 1 0,-1-4 0,1-1 0,-4 1 0,2-3 0,-5 5 0,2-2 0,-3 3 0,0 1 0,-3 3 0,-6 1 0,-5 10 0,-3 1 0,-14 17 0,8 9 0,-15 8 0,1 21 0,0-5-458,12-28 0,-1 2 458,-1 2 0,0 1 0,0 4 0,-2 1 0,-5 2 0,-1 0 0,3 3 0,0-1 0,6-16 0,-1 0 0,-3 6 0,2-1-110,-15 19 110,0 6 0,3-15 0,14-17 0,1-7 0,12-15 0,4-3 911,2-9-911,6 1 115,-2-1-115,0-3 0,2 0 0,-3-4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3:21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24575,'0'31'0,"0"12"0,0 28 0,0 16-1310,0-36 0,0 4 1310,0 13 0,0 1 0,0-4 0,0 1 0,0 12 0,0 1 0,0-10 0,0 0 0,0 5 0,0 0 0,0 6 0,0-1 0,0-3 0,0-1 0,0 0 0,0-1 0,0 5 0,0-1 0,0-13 0,0 1 0,0 17 0,0 1 0,0-13 0,0 0 0,0 3 0,0 1 0,0-1 0,0-3 256,0 25-256,0-36 0,0-2 0,0 8 564,0 19-564,0-22 0,0-3 0,0-18 1323,0-3-1323,0-20 477,0-3-477,0-8 0,0-1 0,-3-3 0,-5-8 0,3 2 0,-2-5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38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24575,'0'12'0,"0"9"0,0 28 0,0 10 0,0 0 0,0 15 0,0 10 0,0 0-680,0 15 680,0-5 0,0-43 0,0-2-254,0 24 254,0 21 0,0-37 0,0 18 0,0-10 0,0-19 0,0 0 671,0-19-671,0-2 263,0-8-263,0-1 0,0-5 0,3-13 0,-2 4 0,2-8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3:21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24575,'0'19'0,"0"-2"0,9 14 0,1-7 0,20 16 0,5 10 0,17 10 0,-2 7-410,-20-27 1,1 1 409,33 30 0,-32-30 0,1 1 0,7 2 0,0-1 0,15 20 0,-20-22 0,0-1 0,19 15-70,1 11 70,-3-13 0,-13-3 0,-2-7 0,-7-11 0,1 2 0,-2-9 815,-5 3-815,4-3 74,-9 1-74,8-2 0,-8-1 0,4 0 0,-10-2 0,3-3 0,-3 3 0,0-8 0,-2-1 0,-3-5 0,-1 1 0,-3-1 0,3-3 0,-6 3 0,2-3 0,-3 3 0,-4 0 0,0 5 0,-8 0 0,-3 21 0,-2-12 0,-4 23 0,-11 0 0,10-5 0,-26 38 0,14-29 0,8-5 0,0 2 0,-23 24-546,19-20 0,0 1 546,0-2 0,-1 0 0,-4 7 0,-1 2 0,2-1 0,0-3 0,7-10 0,1 0 0,-3 8 0,1-2-53,-14 20 53,-2 10 0,4-21 0,14-17 0,6-11 0,7-9 0,5-8 1090,3-2-1090,-1-6 13,5-15 1,-3 7 0,4-9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3:21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24575,'4'19'0,"5"10"0,10-4 0,13 15 0,5-3 0,-1-5 0,14 17 0,-19-30 0,19 24 0,-14-21 0,7 10 0,-12-10 0,3 6 0,-15-17 0,-1 3 0,-6-3 0,-5-6 0,1 3 0,-4-4 0,-1-4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3:21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374 1 24575,'-16'4'0,"-3"8"0,-16 14 0,10-2 0,-5 10 0,3-13 0,0 12 0,-7-8 0,10-1 0,-5 4 0,11-9 0,-5 3 0,7-5 0,3-1 0,1 1 0,-1-8 0,8 2 0,-3-7 0,8 3 0,0 1 0,0-1 0,0 0 0,0-3 0,0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3:21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288 618 24575,'-33'0'0,"0"0"0,15 0 0,-3 0 0,9 0 0,-5 0 0,4 0 0,-3 0 0,8-3 0,-4-1 0,4-8 0,-8-1 0,5 0 0,-5 1 0,4-5 0,2 3 0,-3-12 0,8 3 0,-3-10 0,7 5 0,-4-11 0,5 5 0,0 4 0,0-2 0,0 14 0,0-8 0,0 8 0,0 0 0,0 3 0,0 6 0,0-7 0,0 4 0,12-6 0,-1 1 0,15-1 0,-3 0 0,4 0 0,0 0 0,1 3 0,-1 2 0,0 8 0,0-3 0,1 7 0,-1-3 0,0 4 0,-4 0 0,3 0 0,-8 0 0,8 0 0,-8 4 0,4 9 0,-9 6 0,4 3 0,-7 5 0,3 1 0,-4 0 0,5 5 0,-4-5 0,3-1 0,-4-4 0,-4 3 0,-2-8 0,-3 8 0,0-8 0,0 8 0,0 2 0,0 1 0,-9 9 0,-6-8 0,-5 3 0,-10 3 0,6-11 0,-7 9 0,3-14 0,0-1 0,0-6 0,5-4 0,2 0 0,4-5 0,0 0 0,5-4 0,0 0 0,5 0 0,2-4 0,2-4 0,3 3 0,0-3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3:21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24575,'0'25'0,"0"9"0,0 21 0,0 23 0,0 21-1027,0-42 0,0 3 1027,0 12 0,0 3 0,0-5 0,0 1 0,0 8 0,0 1 0,0-1 0,0 1 0,0 1 0,0-1 0,0-4 0,0-1 0,0 0 0,0-3 0,0-9 0,0-2 0,0 3 0,0-2 248,0 24-248,0-31 0,0-2 0,0 23 0,0 7 0,0 9 0,0-28 0,0 6 0,0-9 0,0 0 0,0-12 0,0 10 1541,0-23-1541,0 9 265,0-17-265,0 5 0,0-5 0,0-6 0,0 4 0,0-8 0,0 8 0,0-8 0,4 4 0,-3-6 0,6-3 0,-6-1 0,2-5 0,0-3 0,-2-10 0,3 4 0,-4-8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3:21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24575,'0'21'0,"9"5"0,6 9 0,6 3 0,17 13 0,6 16 0,12 9-729,-19-29 0,0-1 729,0-2 0,0 0 0,5 4 0,0 2 0,4 4 0,1-1 0,-1-5 0,1-1 0,4 3 0,-1-1 0,-8-4 0,-1-2 0,30 19-136,-36-21 1,-1-2 135,27 12 0,10 18 0,-5-14 0,-13-3 0,-4-7 0,-10-2 0,-2 0 0,-6-6 1068,-5 3-1068,-6-10 661,-2 2-661,-8-9 0,2-2 0,-4-8 0,0-1 0,0-5 0,-4 1 0,-1-1 0,-3 0 0,0 0 0,0 0 0,-8 9 0,-1-2 0,-16 24 0,0-6 0,-6 10 0,-11 22 0,3-15 0,-12 32 0,3-14-271,19-27 0,1 2 271,-25 42 0,24-39 0,0 2 0,-2 3 0,1 0 0,-15 28 0,19-31 0,0 0 0,-14 20 0,2 10 0,-2-12 0,12-10 0,7-15 0,7-12 0,6-10 0,0-7 0,0-3 542,4-1-542,-2-3 0,5-11 0,-2-19 0,3 9 0,0-7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3:21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 24575,'-1'-4'0,"10"1"0,28 3 0,7 0 0,31 0 0,-2 0 0,13 0 0,1 0 0,-21 0 0,8 0 0,-25 0 0,5 0 0,-14 0 0,-7 0 0,-15 0 0,-1 0 0,-10 0 0,-3 0 0,0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3:21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24575,'5'0'0,"18"0"0,16 0 0,22 0 0,1 0 0,7 0 0,-12 0 0,9 0 0,-17 0 0,12 0 0,-1 0 0,-16 0 0,2 0 0,-19 0 0,-9 0 0,3 0 0,-13 0 0,0 0 0,-5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3:21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24575,'-1'10'0,"2"-1"0,16 10 0,3 4 0,14 8 0,-4-5 0,20 23 0,-24-27 0,17 20 0,-19-18 0,5 6 0,2 5 0,-2-8 0,1 2 0,-11-7 0,6-7 0,-14 11 0,10-19 0,-15 12 0,5-17 0,-7 9 0,0-7 0,-1 3 0,-3 0 0,0 5 0,0 0 0,-14 17 0,-4 2 0,-21 19 0,5-1 0,-4 2 0,-10 19 0,11-11 0,-4 2 0,2 5 0,11-26 0,-7 22 0,10-25 0,9 2 0,3-16 0,4-2 0,1-8 0,3-2 0,-1-7 0,2 0 0,-4-8 0,4-27 0,1 19 0,3-19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24575,'0'31'0,"0"12"0,0 28 0,0 16-1310,0-36 0,0 4 1310,0 13 0,0 1 0,0-4 0,0 1 0,0 12 0,0 1 0,0-10 0,0 0 0,0 5 0,0 0 0,0 6 0,0-1 0,0-3 0,0-1 0,0 0 0,0-1 0,0 5 0,0-1 0,0-13 0,0 1 0,0 17 0,0 1 0,0-13 0,0 0 0,0 3 0,0 1 0,0-1 0,0-3 256,0 25-256,0-36 0,0-2 0,0 8 564,0 19-564,0-22 0,0-3 0,0-18 1323,0-3-1323,0-20 477,0-3-477,0-8 0,0-1 0,-3-3 0,-5-8 0,3 2 0,-2-5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39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8 24575,'9'-4'0,"0"1"0,13 3 0,0 0 0,4 0 0,0 0 0,0 0 0,0 0 0,0 0 0,-4 0 0,-6 0 0,-1 0 0,-7 0 0,3 0 0,-7 14 0,-1-3 0,-13 34 0,8-14 0,-22 20 0,7 0 0,-9-9 0,0 14 0,7-17 0,4 0 0,1-8 0,9-5 0,1-4 0,4-2 0,0-4 0,0 0 0,0-4 0,0-1 0,7-4 0,7 1 0,3-3 0,8-1 0,2-4 0,0 0 0,10 0 0,-5 0 0,1 0 0,3 0 0,-9 0 0,4 0 0,-9 0 0,-2 0 0,-8 0 0,-1 0 0,-3-4 0,-7 3 0,-6-2 0,-7 3 0,-8 0 0,-2 0 0,0 7 0,-4 8 0,8 7 0,-9 6 0,8-2 0,-3 1 0,4 0 0,1-1 0,3 0 0,-3 0 0,8 0 0,-4-4 0,9 3 0,-4-8 0,8 8 0,-4-8 0,4 3 0,0-4 0,0 0 0,0 0 0,0-1 0,0 1 0,0 5 0,3-4 0,2 3 0,3 1 0,4 0 0,2 5 0,-1 0 0,4 1 0,-7 4 0,3 8 0,-3 6 0,1 13 0,-5-11 0,-2 9 0,-4 13 0,0-13 0,-4 19 0,-11-29 0,-1-2 0,-12-9 0,3-2 0,-9-4 0,5-5 0,-9 0 0,5-6 0,-5-3 0,0-1 0,5-9 0,1-1 0,6-4 0,4 0 0,6 0 0,1 0 0,6 0 0,-2 0 0,4 0 0,3-3 0,0 2 0,4-2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24575,'0'19'0,"0"-2"0,9 14 0,1-7 0,20 16 0,5 10 0,17 10 0,-2 7-410,-20-27 1,1 1 409,33 30 0,-32-30 0,1 1 0,7 2 0,0-1 0,15 20 0,-20-22 0,0-1 0,19 15-70,1 11 70,-3-13 0,-13-3 0,-2-7 0,-7-11 0,1 2 0,-2-9 815,-5 3-815,4-3 74,-9 1-74,8-2 0,-8-1 0,4 0 0,-10-2 0,3-3 0,-3 3 0,0-8 0,-2-1 0,-3-5 0,-1 1 0,-3-1 0,3-3 0,-6 3 0,2-3 0,-3 3 0,-4 0 0,0 5 0,-8 0 0,-3 21 0,-2-12 0,-4 23 0,-11 0 0,10-5 0,-26 38 0,14-29 0,8-5 0,0 2 0,-23 24-546,19-20 0,0 1 546,0-2 0,-1 0 0,-4 7 0,-1 2 0,2-1 0,0-3 0,7-10 0,1 0 0,-3 8 0,1-2-53,-14 20 53,-2 10 0,4-21 0,14-17 0,6-11 0,7-9 0,5-8 1090,3-2-1090,-1-6 13,5-15 1,-3 7 0,4-9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24575,'4'19'0,"5"10"0,10-4 0,13 15 0,5-3 0,-1-5 0,14 17 0,-19-30 0,19 24 0,-14-21 0,7 10 0,-12-10 0,3 6 0,-15-17 0,-1 3 0,-6-3 0,-5-6 0,1 3 0,-4-4 0,-1-4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374 1 24575,'-16'4'0,"-3"8"0,-16 14 0,10-2 0,-5 10 0,3-13 0,0 12 0,-7-8 0,10-1 0,-5 4 0,11-9 0,-5 3 0,7-5 0,3-1 0,1 1 0,-1-8 0,8 2 0,-3-7 0,8 3 0,0 1 0,0-1 0,0 0 0,0-3 0,0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288 618 24575,'-33'0'0,"0"0"0,15 0 0,-3 0 0,9 0 0,-5 0 0,4 0 0,-3 0 0,8-3 0,-4-1 0,4-8 0,-8-1 0,5 0 0,-5 1 0,4-5 0,2 3 0,-3-12 0,8 3 0,-3-10 0,7 5 0,-4-11 0,5 5 0,0 4 0,0-2 0,0 14 0,0-8 0,0 8 0,0 0 0,0 3 0,0 6 0,0-7 0,0 4 0,12-6 0,-1 1 0,15-1 0,-3 0 0,4 0 0,0 0 0,1 3 0,-1 2 0,0 8 0,0-3 0,1 7 0,-1-3 0,0 4 0,-4 0 0,3 0 0,-8 0 0,8 0 0,-8 4 0,4 9 0,-9 6 0,4 3 0,-7 5 0,3 1 0,-4 0 0,5 5 0,-4-5 0,3-1 0,-4-4 0,-4 3 0,-2-8 0,-3 8 0,0-8 0,0 8 0,0 2 0,0 1 0,-9 9 0,-6-8 0,-5 3 0,-10 3 0,6-11 0,-7 9 0,3-14 0,0-1 0,0-6 0,5-4 0,2 0 0,4-5 0,0 0 0,5-4 0,0 0 0,5 0 0,2-4 0,2-4 0,3 3 0,0-3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24575,'0'25'0,"0"9"0,0 21 0,0 23 0,0 21-1027,0-42 0,0 3 1027,0 12 0,0 3 0,0-5 0,0 1 0,0 8 0,0 1 0,0-1 0,0 1 0,0 1 0,0-1 0,0-4 0,0-1 0,0 0 0,0-3 0,0-9 0,0-2 0,0 3 0,0-2 248,0 24-248,0-31 0,0-2 0,0 23 0,0 7 0,0 9 0,0-28 0,0 6 0,0-9 0,0 0 0,0-12 0,0 10 1541,0-23-1541,0 9 265,0-17-265,0 5 0,0-5 0,0-6 0,0 4 0,0-8 0,0 8 0,0-8 0,4 4 0,-3-6 0,6-3 0,-6-1 0,2-5 0,0-3 0,-2-10 0,3 4 0,-4-8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24575,'0'21'0,"9"5"0,6 9 0,6 3 0,17 13 0,6 16 0,12 9-729,-19-29 0,0-1 729,0-2 0,0 0 0,5 4 0,0 2 0,4 4 0,1-1 0,-1-5 0,1-1 0,4 3 0,-1-1 0,-8-4 0,-1-2 0,30 19-136,-36-21 1,-1-2 135,27 12 0,10 18 0,-5-14 0,-13-3 0,-4-7 0,-10-2 0,-2 0 0,-6-6 1068,-5 3-1068,-6-10 661,-2 2-661,-8-9 0,2-2 0,-4-8 0,0-1 0,0-5 0,-4 1 0,-1-1 0,-3 0 0,0 0 0,0 0 0,-8 9 0,-1-2 0,-16 24 0,0-6 0,-6 10 0,-11 22 0,3-15 0,-12 32 0,3-14-271,19-27 0,1 2 271,-25 42 0,24-39 0,0 2 0,-2 3 0,1 0 0,-15 28 0,19-31 0,0 0 0,-14 20 0,2 10 0,-2-12 0,12-10 0,7-15 0,7-12 0,6-10 0,0-7 0,0-3 542,4-1-542,-2-3 0,5-11 0,-2-19 0,3 9 0,0-7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 24575,'-1'-4'0,"10"1"0,28 3 0,7 0 0,31 0 0,-2 0 0,13 0 0,1 0 0,-21 0 0,8 0 0,-25 0 0,5 0 0,-14 0 0,-7 0 0,-15 0 0,-1 0 0,-10 0 0,-3 0 0,0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24575,'5'0'0,"18"0"0,16 0 0,22 0 0,1 0 0,7 0 0,-12 0 0,9 0 0,-17 0 0,12 0 0,-1 0 0,-16 0 0,2 0 0,-19 0 0,-9 0 0,3 0 0,-13 0 0,0 0 0,-5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24575,'-1'10'0,"2"-1"0,16 10 0,3 4 0,14 8 0,-4-5 0,20 23 0,-24-27 0,17 20 0,-19-18 0,5 6 0,2 5 0,-2-8 0,1 2 0,-11-7 0,6-7 0,-14 11 0,10-19 0,-15 12 0,5-17 0,-7 9 0,0-7 0,-1 3 0,-3 0 0,0 5 0,0 0 0,-14 17 0,-4 2 0,-21 19 0,5-1 0,-4 2 0,-10 19 0,11-11 0,-4 2 0,2 5 0,11-26 0,-7 22 0,10-25 0,9 2 0,3-16 0,4-2 0,1-8 0,3-2 0,-1-7 0,2 0 0,-4-8 0,4-27 0,1 19 0,3-19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00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24575,'0'95'0,"0"1"0,0-1 0,0-4 0,0-2 0,0-26 0,0-34 0,0 8 0,0-20 0,3 3 0,2-4 0,2-4 0,-2 3 0,1-7 0,-2 3 0,4 0 0,-1-2 0,0 2 0,1-4 0,-1 0 0,0 0 0,4 0 0,1 1 0,4 0 0,-4 0 0,7 0 0,-6-4 0,8 0 0,-6-1 0,1-2 0,0 2 0,0-3 0,0 0 0,0 0 0,-4 0 0,2 0 0,2 0 0,-4 0 0,3 0 0,-8 0 0,0 0 0,0 0 0,0 0 0,0 0 0,1 0 0,-1-3 0,0-5 0,-3-4 0,3-4 0,-2-4 0,0-2 0,3-9 0,-7-15 0,3 10 0,1-19 0,-4 9 0,3-8 0,-4 3 0,0 1 0,4 15 0,-3-7 0,3 14 0,-4 1 0,3 7 0,-2 4 0,3 4 0,-4-3 0,0 5 0,0-1 0,0-3 0,0 6 0,0-7 0,0 7 0,0-7 0,3 6 0,-2-5 0,2 5 0,0-2 0,-2 0 0,5 3 0,-5-3 0,6 4 0,-7 0 0,4 0 0,-1 3 0,-3-3 0,6 6 0,-5-5 0,2 2 0,-3 0 0,0 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41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 1 24575,'-2'0'0,"0"0"0,-16 0 0,0 0 0,-8 0 0,4 0 0,-8 0 0,7 3 0,-4 5 0,6 10 0,0-4 0,7 10 0,-3-6 0,5 4 0,3 3 0,-3-12 0,4 11 0,3-11 0,2 4 0,3-2 0,0-3 0,0 0 0,0 2 0,6-5 0,3 2 0,6-4 0,5 2 0,2-1 0,4-3 0,0 3 0,0-7 0,0 6 0,0-2 0,0 4 0,-4-4 0,-2 2 0,-7-3 0,-2 4 0,-4-1 0,0 4 0,-3 1 0,0 4 0,-4 4 0,-4-3 0,-4 8 0,-5-7 0,-9 7 0,4-3 0,-8 1 0,2 3 0,2-3 0,0-1 0,1 0 0,4-6 0,0 0 0,2-4 0,6 0 0,1-5 0,2 0 0,5 0 0,-5 0 0,5 0 0,-2 0 0,6-3 0,4-1 0,5-3 0,8 0 0,-3 3 0,8-2 0,-4 7 0,5-3 0,-4 3 0,-2 0 0,-4 0 0,-3 4 0,-2 0 0,-3 8 0,-3 2 0,-1 4 0,-4 5 0,0 2 0,-5 4 0,-4 1 0,-20 23 0,7-18 0,-17 19 0,18-18 0,-4 3 0,5-2 0,0-1 0,6-11 0,0 4 0,5-10 0,4 4 0,1-5 0,4 1 0,0-1 0,0 5 0,0-4 0,0 5 0,0-6 0,0 0 0,0-4 0,4 3 0,1-4 0,11 1 0,3 4 0,9-2 0,0 4 0,0 1 0,0-6 0,0 4 0,-2-8 0,1 3 0,-1-5 0,0-3 0,-4-2 0,-2-4 0,-1-3 0,-2-2 0,2-3 0,-3-7 0,-3-17 0,-1 0 0,-6-2 0,-2 15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01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1 703 24575,'0'6'0,"0"-10"0,0-21 0,0-13 0,0-21 0,0 15 0,4-25 0,3 20 0,7-9 0,-2 0 0,13 0 0,-9 16 0,5-7 0,-9 21 0,0 1 0,2 2 0,-2 8 0,-3 1 0,-2 1 0,-3 6 0,3 1 0,1 2 0,-1 5 0,0-2 0,0 3 0,0 0 0,0 0 0,1 0 0,-1 0 0,-4 7 0,4 2 0,-3 7 0,1 4 0,2 2 0,-2-1 0,3 4 0,1-4 0,-1 6 0,-3-1 0,2-5 0,-2 4 0,4-3 0,-1 4 0,1 0 0,-1 0 0,1 0 0,0 0 0,0 0 0,-1 0 0,1 5 0,0-4 0,0 5 0,0-6 0,-1-5 0,-3 4 0,2-8 0,-3 4 0,1-6 0,1-3 0,-5 3 0,5-7 0,-5 3 0,2-3 0,-3-1 0,0-1 0,0 1 0,0-3 0,0-1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02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24575,'5'-9'0,"5"3"0,9 6 0,11-5 0,-8 4 0,15-11 0,-14 10 0,12-7 0,-17 9 0,8 0 0,-14-3 0,3 2 0,-7-2 0,3 3 0,-4 0 0,0 0 0,-1 0 0,1 0 0,0 0 0,0 0 0,0 0 0,0 0 0,0 0 0,0 0 0,-3-3 0,3 2 0,-3-3 0,3 4 0,0 0 0,0 0 0,-3-3 0,-1 3 0,-3-3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03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24575,'47'0'0,"-10"0"0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04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24575,'100'0'0,"-20"0"0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05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24575,'65'-3'0,"1"-1"0,-38 3 0,42-2 0,-1-1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06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0 690 24575,'17'-94'0,"-1"0"0,1 1 0,0-1 0,-2 4 0,2-4 0,-3 16 0,-2 36 0,-8 38 0,6 0 0,-7 1 0,4 3 0,0 0 0,0 0 0,0 0 0,0 0 0,1 0 0,-1 0 0,0 0 0,4 0 0,-2 7 0,5 2 0,-5 7 0,3 4 0,-4-3 0,5 8 0,-4-3 0,3 4 0,-3 0 0,-1-5 0,5 4 0,-4-3 0,4 0 0,-5 2 0,0-2 0,1 0 0,-1 3 0,0-8 0,1 3 0,-1 0 0,0-3 0,-3 4 0,2-5 0,-6 0 0,2-4 0,1 3 0,-3-7 0,2 3 0,-3-4 0,3 0 0,-2 3 0,2-2 0,-3 3 0,3-4 0,-2-1 0,5-2 0,-5 2 0,2-2 0,0 0 0,-2 3 0,5-3 0,-5 3 0,5 0 0,-5 0 0,5 0 0,-5-3 0,2-1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06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24575,'11'0'0,"0"0"0,15 0 0,-3-4 0,14-1 0,-10 0 0,4 1 0,0-1 0,-4 4 0,0-3 0,-7 4 0,-8 0 0,-1 0 0,0 0 0,-3 0 0,3 0 0,-7 0 0,-1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07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24575,'14'0'0,"1"0"0,5 0 0,-3 0 0,8 0 0,-8 0 0,8 0 0,-8 0 0,4 0 0,-1 0 0,-7 0 0,7 0 0,-12 0 0,3 0 0,-4 0 0,-3 2 0,-1 6 0,-3 9 0,-8 4 0,-1 1 0,-8 3 0,0-4 0,0 1 0,0 3 0,1-8 0,3-1 0,2-1 0,3-7 0,1 3 0,3-4 0,0 0 0,7-3 0,5 0 0,4-4 0,8 0 0,2-4 0,0-1 0,2-7 0,-2-2 0,4 1 0,-4 0 0,3 5 0,-8-1 0,-1 1 0,-1 4 0,-7-2 0,4 5 0,-5-3 0,0 4 0,0 0 0,-3 0 0,-1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23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316 116 24575,'-44'-32'0,"-1"0"0,-23-19 0,50 58 0,10 2 0,-8 6 0,8-2 0,-7 1 0,6 3 0,-6 0 0,5 3 0,-1-4 0,3 0 0,0 0 0,0 0 0,3 0 0,-2 0 0,6-4 0,-2 7 0,3-6 0,-4 8 0,3-5 0,-2-1 0,3 6 0,0-4 0,0 3 0,0-4 0,0 4 0,0-3 0,0 4 0,0-5 0,0 0 0,0-1 0,0 1 0,0 0 0,0-4 0,0 3 0,0-3 0,0 0 0,3 3 0,4-4 0,2 5 0,-2-5 0,0 0 0,-3-3 0,3-1 0,0 0 0,0 0 0,1-3 0,-1-1 0,0 0 0,0-2 0,0 2 0,0-3 0,1 0 0,-1 0 0,4 0 0,1 0 0,0 0 0,3 0 0,-3 0 0,0 0 0,2 0 0,-5 0 0,6 0 0,-7-3 0,3 2 0,-4-5 0,0 5 0,0-5 0,0 5 0,1-2 0,-1-1 0,0 3 0,-3-5 0,-1 2 0,-3 1 0,0-1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10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88 24575,'0'22'0,"0"8"0,0-7 0,0 13 0,0 3 0,0 0 0,0 5 0,0 0 0,0-5 0,0 5 0,0 0 0,0-15 0,0 12 0,0-18 0,0 3 0,0-5 0,0-6 0,0-3 0,4 3 0,0-7 0,3 3 0,5-3 0,-1 0 0,1-1 0,3 1 0,-3-4 0,4 0 0,5-4 0,-4 0 0,3 0 0,0 0 0,2-4 0,4-5 0,-4-8 0,3 2 0,-8-5 0,4 11 0,-5-6 0,-4 7 0,-1-4 0,-4 5 0,0 0 0,0-1 0,0 1 0,-3 0 0,3-8 0,-6 2 0,3-6 0,0-1 0,-4-2 0,4-4 0,-4-5 0,0 3 0,0-8 0,0 8 0,0-9 0,0 5 0,0-7 0,0 1 0,0 0 0,0 5 0,0-3 0,0 13 0,0-3 0,0 10 0,0 4 0,3 1 0,-2 7 0,2 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2:01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24575,'5'0'0,"11"0"0,14 0 0,21 0 0,-4 0 0,5 0 0,-8 0 0,-1 0 0,-3 0 0,3-4 0,-10 3 0,3-8 0,-8 8 0,-5-3 0,-4 4 0,-11 0 0,0 0 0,-5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12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9 161 24575,'0'15'0,"0"2"0,0 5 0,0 3 0,0-4 0,0 6 0,0-6 0,0 9 0,0-11 0,0 7 0,0-11 0,0 1 0,0 0 0,0 0 0,0-4 0,0-1 0,0 0 0,0-3 0,0 3 0,0-10 0,0-17 0,0-8 0,-4-11 0,3-1 0,-2 3 0,3-6 0,0 1 0,0 5 0,0 2 0,0 5 0,0 4 0,0 2 0,0 8 0,0-3 0,0 6 0,0-2 0,0 4 0,0 0 0,0 0 0,0 0 0,0-1 0,0 1 0,3 0 0,1 0 0,3 3 0,0 1 0,0 0 0,0 2 0,0-5 0,0 5 0,1-6 0,-1 3 0,0 0 0,4 1 0,1 3 0,0 0 0,3 0 0,-3 0 0,0-3 0,-1 2 0,0-2 0,-3 3 0,3 0 0,-4 0 0,1 0 0,-1 0 0,-3 3 0,-1 0 0,-3 4 0,0 4 0,0 6 0,0 0 0,0 3 0,0 1 0,0-4 0,-4 8 0,-1-8 0,-3 3 0,-4-4 0,4-4 0,-7 0 0,7-5 0,-7 1 0,7-1 0,-7 1 0,2-4 0,1-1 0,-3-3 0,7 0 0,-7 0 0,7 0 0,-4 0 0,5 0 0,0 0 0,-1 0 0,1 0 0,9 0 0,4 0 0,13 0 0,2-7 0,5 5 0,0-10 0,0 11 0,0-6 0,-4 6 0,3-3 0,-8 4 0,3 0 0,-4 0 0,0 0 0,-4 0 0,-1 0 0,-4 3 0,1 1 0,-4 3 0,-1 4 0,-3-3 0,0 7 0,0-7 0,0 3 0,0 0 0,0 1 0,0 4 0,0 0 0,0-4 0,0 3 0,-4-3 0,0 4 0,-4 0 0,3-1 0,-2-3 0,3 3 0,0-7 0,-3 4 0,3-5 0,0 0 0,-3 0 0,3 0 0,-3-3 0,3 3 0,-6-7 0,5 4 0,-6-4 0,-1 0 0,-3 0 0,2 0 0,-1 0 0,3 0 0,2 0 0,-2 0 0,4 0 0,3-4 0,-2 3 0,5-5 0,-6 5 0,7-5 0,-7 5 0,6-6 0,-5 7 0,5-7 0,-6 3 0,3-7 0,-3-1 0,-2-8 0,-4-7 0,7 11 0,-2-1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12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8 24575,'-6'0'0,"8"0"0,14 0 0,1 0 0,8 0 0,-4 0 0,5 0 0,0 0 0,-5 0 0,4 0 0,-3 0 0,-5-3 0,3 2 0,-12-2 0,7 3 0,-10 0 0,2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13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89 24575,'11'0'0,"1"0"0,23 0 0,-2 0 0,4 0 0,1 0 0,0 0 0,-5 0 0,-1 0 0,-6-8 0,-8 6 0,1-13 0,-14 6 0,2-17 0,-7 15 0,0-6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15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3 107 24575,'4'-1'0,"-1"10"0,-3 4 0,0 8 0,0-1 0,0 7 0,0 1 0,0 3 0,0 0 0,0-3 0,0 3 0,0-5 0,0 0 0,0-4 0,0-6 0,0-1 0,0-6 0,0 2 0,0-4 0,0-12 0,0-6 0,-4-13 0,3-2 0,-3 0 0,4-6 0,0-1 0,0-5 0,0 6 0,0 0 0,0 6 0,0 0 0,0 4 0,0 2 0,0 8 0,0-3 0,0 6 0,0-2 0,0 4 0,0 0 0,0-1 0,3 1 0,1 0 0,3 3 0,4-3 0,1 6 0,4-6 0,0 3 0,4-1 0,2-2 0,-1 6 0,4-3 0,-3 4 0,0 0 0,3 0 0,-8 0 0,3 0 0,-8 0 0,3 0 0,-7 0 0,3 0 0,-4 0 0,-3 3 0,-1 1 0,-3 7 0,0-3 0,0 11 0,0-5 0,0 6 0,0 0 0,0-3 0,-3 4 0,-2-1 0,-7-3 0,0 4 0,-4-6 0,0 1 0,-5 1 0,4-5 0,-4 4 0,1-7 0,3 3 0,-4-4 0,5 0 0,0-4 0,4 3 0,1-6 0,4 2 0,6-6 0,2-1 0,10-3 0,6-1 0,0-4 0,8 3 0,-4-3 0,1 7 0,3 1 0,-8 4 0,8 0 0,-8 0 0,3 0 0,-4 0 0,0 0 0,-4 0 0,3 3 0,-7 1 0,3 8 0,-3 0 0,0 4 0,-4-1 0,0 1 0,-4 0 0,0 0 0,0 0 0,0-4 0,0 3 0,0-3 0,0 0 0,-4 3 0,0-3 0,-4 4 0,0 0 0,-4-4 0,3 3 0,-2-3 0,-1 1 0,0-2 0,-1-3 0,-2 0 0,-1-4 0,-1-1 0,-8-3 0,7 0 0,-2 0 0,4 0 0,4 0 0,-3-3 0,6-9 0,-2-1 0,3-2 0,4 0 0,-3 7 0,3-4 0,0 5 0,-2 0 0,5 0 0,-5 3 0,5-3 0,-6 7 0,6-7 0,-5 6 0,5-2 0,-2 3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16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24575,'0'-11'0,"3"4"0,5 4 0,0 3 0,7 0 0,-7 0 0,7 0 0,-3 0 0,0 0 0,3 0 0,-7 0 0,3 0 0,0 0 0,-3 0 0,3 0 0,-7 3 0,-1 5 0,-3 3 0,-4 10 0,-4-4 0,-5 8 0,0-8 0,-3 8 0,6-8 0,-2 3 0,4-4 0,0-4 0,4-1 0,1-4 0,3 1 0,0-1 0,6-3 0,7-1 0,8-3 0,5-4 0,5-1 0,-4-8 0,10 3 0,-10-3 0,4 4 0,-5 0 0,0 1 0,-4-1 0,-2 4 0,-4-2 0,0 6 0,-4-2 0,-1 3 0,-4 0 0,0 0 0,0 0 0,0 0 0,-3 0 0,-1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26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83 24575,'-4'-11'0,"-6"3"0,8-4 0,-12 4 0,9 1 0,-6-1 0,4 1 0,-1 0 0,1 3 0,0 1 0,0 3 0,-1-4 0,1 3 0,0-2 0,-1 3 0,1 0 0,0 0 0,0 0 0,3 3 0,-3 5 0,3 0 0,-4 7 0,1-3 0,2 0 0,2 3 0,-1-3 0,3 0 0,-2 3 0,-1-3 0,3 4 0,-2 0 0,3 0 0,0 0 0,0 0 0,0-1 0,0 1 0,0 0 0,0 0 0,0 0 0,0-1 0,0 1 0,0 0 0,0-4 0,0 3 0,0-3 0,0 0 0,0 3 0,0-3 0,0 0 0,0-1 0,0 0 0,0-3 0,0 3 0,0-3 0,0-1 0,0 0 0,0 0 0,0 0 0,0 0 0,0 1 0,0-1 0,0 0 0,0 0 0,0 0 0,0 0 0,0-1 0,0 1 0,0 0 0,3-4 0,-2 3 0,2-2 0,0 0 0,-2 2 0,2-2 0,0 0 0,-3 2 0,6-5 0,-5 5 0,5-5 0,-2 5 0,2-5 0,-2 5 0,2-6 0,-2 3 0,0 0 0,2-2 0,-2 2 0,2-3 0,-2 4 0,2-4 0,-2 4 0,2-4 0,1 0 0,0 0 0,-3-4 0,2 0 0,-2-3 0,0 0 0,2 0 0,-2-1 0,3 1 0,-3 0 0,0 0 0,-1 3 0,-3-3 0,4 7 0,-4-4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24575,'0'31'0,"0"12"0,0 28 0,0 16-1310,0-36 0,0 4 1310,0 13 0,0 1 0,0-4 0,0 1 0,0 12 0,0 1 0,0-10 0,0 0 0,0 5 0,0 0 0,0 6 0,0-1 0,0-3 0,0-1 0,0 0 0,0-1 0,0 5 0,0-1 0,0-13 0,0 1 0,0 17 0,0 1 0,0-13 0,0 0 0,0 3 0,0 1 0,0-1 0,0-3 256,0 25-256,0-36 0,0-2 0,0 8 564,0 19-564,0-22 0,0-3 0,0-18 1323,0-3-1323,0-20 477,0-3-477,0-8 0,0-1 0,-3-3 0,-5-8 0,3 2 0,-2-5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24575,'0'19'0,"0"-2"0,9 14 0,1-7 0,20 16 0,5 10 0,17 10 0,-2 7-410,-20-27 1,1 1 409,33 30 0,-32-30 0,1 1 0,7 2 0,0-1 0,15 20 0,-20-22 0,0-1 0,19 15-70,1 11 70,-3-13 0,-13-3 0,-2-7 0,-7-11 0,1 2 0,-2-9 815,-5 3-815,4-3 74,-9 1-74,8-2 0,-8-1 0,4 0 0,-10-2 0,3-3 0,-3 3 0,0-8 0,-2-1 0,-3-5 0,-1 1 0,-3-1 0,3-3 0,-6 3 0,2-3 0,-3 3 0,-4 0 0,0 5 0,-8 0 0,-3 21 0,-2-12 0,-4 23 0,-11 0 0,10-5 0,-26 38 0,14-29 0,8-5 0,0 2 0,-23 24-546,19-20 0,0 1 546,0-2 0,-1 0 0,-4 7 0,-1 2 0,2-1 0,0-3 0,7-10 0,1 0 0,-3 8 0,1-2-53,-14 20 53,-2 10 0,4-21 0,14-17 0,6-11 0,7-9 0,5-8 1090,3-2-1090,-1-6 13,5-15 1,-3 7 0,4-9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24575,'4'19'0,"5"10"0,10-4 0,13 15 0,5-3 0,-1-5 0,14 17 0,-19-30 0,19 24 0,-14-21 0,7 10 0,-12-10 0,3 6 0,-15-17 0,-1 3 0,-6-3 0,-5-6 0,1 3 0,-4-4 0,-1-4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382 7 24575,'-16'4'0,"-3"9"0,-16 12 0,9 0 0,-4 8 0,3-12 0,1 12 0,-9-8 0,11-1 0,-4 5 0,10-11 0,-5 4 0,6-5 0,4 0 0,1-1 0,0-6 0,6 0 0,-1-5 0,7 2 0,0 0 0,0 0 0,0 1 0,0-4 0,0-1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2:02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24575,'78'0'0,"1"0"0,4 0 0,-14 0 0,-37-4 0,13-8 0,-28-7 0,-8 5 0,-1 2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288 618 24575,'-33'0'0,"0"0"0,15 0 0,-3 0 0,9 0 0,-5 0 0,4 0 0,-3 0 0,8-3 0,-4-1 0,4-8 0,-8-1 0,5 0 0,-5 1 0,4-5 0,2 3 0,-3-12 0,8 3 0,-3-10 0,7 5 0,-4-11 0,5 5 0,0 4 0,0-2 0,0 14 0,0-8 0,0 8 0,0 0 0,0 3 0,0 6 0,0-7 0,0 4 0,12-6 0,-1 1 0,15-1 0,-3 0 0,4 0 0,0 0 0,1 3 0,-1 2 0,0 8 0,0-3 0,1 7 0,-1-3 0,0 4 0,-4 0 0,3 0 0,-8 0 0,8 0 0,-8 4 0,4 9 0,-9 6 0,4 3 0,-7 5 0,3 1 0,-4 0 0,5 5 0,-4-5 0,3-1 0,-4-4 0,-4 3 0,-2-8 0,-3 8 0,0-8 0,0 8 0,0 2 0,0 1 0,-9 9 0,-6-8 0,-5 3 0,-10 3 0,6-11 0,-7 9 0,3-14 0,0-1 0,0-6 0,5-4 0,2 0 0,4-5 0,0 0 0,5-4 0,0 0 0,5 0 0,2-4 0,2-4 0,3 3 0,0-3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24575,'0'25'0,"0"9"0,0 21 0,0 23 0,0 21-1027,0-42 0,0 3 1027,0 12 0,0 3 0,0-5 0,0 1 0,0 8 0,0 1 0,0-1 0,0 1 0,0 1 0,0-1 0,0-4 0,0-1 0,0 0 0,0-3 0,0-9 0,0-2 0,0 3 0,0-2 248,0 24-248,0-31 0,0-2 0,0 23 0,0 7 0,0 9 0,0-28 0,0 6 0,0-9 0,0 0 0,0-12 0,0 10 1541,0-23-1541,0 9 265,0-17-265,0 5 0,0-5 0,0-6 0,0 4 0,0-8 0,0 8 0,0-8 0,4 4 0,-3-6 0,6-3 0,-6-1 0,2-5 0,0-3 0,-2-10 0,3 4 0,-4-8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24575,'0'21'0,"9"5"0,6 9 0,6 3 0,17 13 0,6 16 0,12 9-729,-19-29 0,0-1 729,0-2 0,0 0 0,5 4 0,0 2 0,4 4 0,1-1 0,-1-5 0,1-1 0,4 3 0,-1-1 0,-8-4 0,-1-2 0,30 19-136,-36-21 1,-1-2 135,27 12 0,10 18 0,-5-14 0,-13-3 0,-4-7 0,-10-2 0,-2 0 0,-6-6 1068,-5 3-1068,-6-10 661,-2 2-661,-8-9 0,2-2 0,-4-8 0,0-1 0,0-5 0,-4 1 0,-1-1 0,-3 0 0,0 0 0,0 0 0,-8 9 0,-1-2 0,-16 24 0,0-6 0,-6 10 0,-11 22 0,3-15 0,-12 32 0,3-14-271,19-27 0,1 2 271,-25 42 0,24-39 0,0 2 0,-2 3 0,1 0 0,-15 28 0,19-31 0,0 0 0,-14 20 0,2 10 0,-2-12 0,12-10 0,7-15 0,7-12 0,6-10 0,0-7 0,0-3 542,4-1-542,-2-3 0,5-11 0,-2-19 0,3 9 0,0-7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6:26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24575,'0'-8'0,"0"7"0,0 12 0,0 9 0,0 17 0,0-6 0,0 26 0,0-9 0,0 18 0,0-7 0,0-6 0,0 4 0,0 3 0,0 1 0,0 6 0,0-14 0,0-3 0,0-12 0,0-2 0,0-15 0,0-3 0,0-10 0,0 0 0,0 0 0,0-3 0,0-1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6:27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24575,'12'0'0,"13"0"0,2 0 0,15 0 0,-4 0 0,12 0 0,-4 0 0,-1 0 0,-3 0 0,2 0 0,-4 0 0,3 0 0,-13 0 0,0 0 0,0 0 0,-9 0 0,6 0 0,-16 0 0,12 0 0,-10 0 0,0 0 0,-1 0 0,-3 0 0,-1 0 0,0 0 0,1 0 0,-1 0 0,0 0 0,0 0 0,0 0 0,-4-18 0,0 14 0,-4-14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6:47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24575,'91'0'0,"0"0"0,0 0 0,0 0 0,0 0 0,0 0 0,0 0 0,-6 0 0,0 0 0,0 0 0,0 0 0,0 0 0,0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6:47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24575,'97'-5'0,"-1"0"0,1 0 0,-1 0 0,1 0 0,-1 0 0,-3 1 0,-1-1 0,1 0 0,-1 1 0,1-1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6:49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24575,'7'-9'0,"8"1"0,29 8 0,4 0 0,18 0 0,-7-5 0,0 3 0,-7 2 0,22 13 0,-30 0 0,44 6 0,-43 3 0,22-3 0,-14 5 0,-8-4 0,0-3 0,-9-1 0,-11 3 0,-2-13 0,-4 6 0,-5-11 0,-2 7 0,-3-3 0,-1 3 0,0-3 0,-4 2 0,4-2 0,-4-1 0,1 4 0,2-4 0,-6 4 0,6-3 0,-12-2 0,-7 6 0,-11 2 0,-15 22 0,-4 9 0,-7 15 0,-2 6 0,-3 17-949,1-4 949,23-27 0,3 0 0,-14 18-56,14-23 1,2-2 55,-7 13 0,-12 14 0,15-17 0,-5 0 0,12-19 0,0-2 0,5-13 944,10-4-944,-5-1 116,8-5-116,-1 0 0,-2-3 0,6-1 0,-2-4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6:49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 24575,'7'-4'0,"8"0"0,21-1 0,11-2 0,-1-4 0,3 5 0,-4 1 0,0 5 0,6 0 0,-7 0 0,-12 0 0,-2 0 0,-16 0 0,-2 0 0,-7 4 0,-1 10 0,-4 19 0,0 7 0,0 17 0,-10-12 0,-8 13 0,-12-6 0,0 7 0,-4 1 0,10-14 0,-4 3 0,13-22 0,0 2 0,5-10 0,5-6 0,1 5 0,4-9 0,0 3 0,0-3 0,0 3 0,0-2 0,0 3 0,0-5 0,0 5 0,4-4 0,5 4 0,0-4 0,8 0 0,-7-1 0,7 1 0,-8-1 0,4 1 0,-5-4 0,0 2 0,1-6 0,-5 3 0,0-4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6:51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 24575,'9'60'0,"0"0"0,8 36 0,2-96 0,-1 0 0,0 0 0,0 0 0,1-8 0,-5-3 0,-1-7 0,-4-1 0,-4 1 0,-1-6 0,-4 5 0,0-5 0,-3 10 0,-6 1 0,-5 4 0,-10 4 0,4 1 0,-4 4 0,6 0 0,-6 0 0,9 0 0,-8 13 0,13-1 0,-5 17 0,5 1 0,4 2 0,1 4 0,5-6 0,0 1 0,0-7 0,0 5 0,0-9 0,0-1 0,0-2 0,4-8 0,5 0 0,5-5 0,9-4 0,-3 0 0,9 0 0,-10-4 0,5-5 0,-10-5 0,0-10 0,-5 4 0,-4-9 0,-1 4 0,-4 0 0,0-3 0,0 8 0,-4 1 0,-5 5 0,0 6 0,-9 3 0,4 1 0,-4 4 0,0 0 0,4 0 0,1 0 0,4 8 0,0 8 0,-1 3 0,5 10 0,-4-9 0,8 3 0,-3 1 0,4-9 0,0 8 0,0-14 0,0 4 0,8-5 0,-2-3 0,17-1 0,-8-4 0,4 0 0,-6-8 0,-4-2 0,0-14 0,-4 4 0,0-9 0,-5 9 0,0 1 0,0 6 0,-4 9 0,0 0 0,-9 4 0,4 0 0,-4 0 0,3 19 0,1-1 0,-2 24 0,5-23 0,1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33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24575,'0'10'0,"0"-3"0,0 4 0,0 0 0,0 5 0,0-3 0,0 11 0,0-14 0,0 14 0,0-15 0,0 11 0,0-8 0,0 4 0,0-4 0,0 2 0,0-2 0,0 0 0,0-2 0,0 1 0,0-3 0,4 7 0,0-7 0,4 7 0,-1-7 0,1 7 0,3-6 0,1 2 0,4 1 0,0-3 0,0 2 0,-4-3 0,3 0 0,-3-1 0,4-3 0,0 0 0,0-4 0,0 0 0,-4 0 0,3 0 0,-7 0 0,7 0 0,-3 0 0,4 0 0,-1 0 0,-2-3 0,1-2 0,-5-6 0,6 2 0,-6-6 0,2 6 0,-3-6 0,-1 3 0,1-4 0,-3 0 0,2 0 0,-6 0 0,2 0 0,-3-4 0,0 3 0,0-4 0,0 0 0,0 4 0,0-8 0,0 8 0,-7-4 0,2 9 0,-10-3 0,3 7 0,-4-4 0,0 8 0,0-4 0,0 7 0,-12-2 0,5 3 0,-6 0 0,8 0 0,5 0 0,-4 0 0,3 0 0,0 0 0,2 3 0,7-2 0,-4 6 0,1-3 0,3 0 0,-3 3 0,4-3 0,-1 3 0,-3 1 0,3-1 0,-3-3 0,4 2 0,0-5 0,3 5 0,1-5 0,3 2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7:10.6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24575,'0'4'0,"0"8"0,0 12 0,0 27 0,0-10 0,0 32 0,0-11 0,0 15 0,0 8-802,0 11 802,0 1 0,0-45 0,0 1 0,0 0 0,0-1 0,0 29 0,0-31 0,0 1 0,0 5 0,0-3 0,0 21-139,5-14 0,2-1 139,8-1 0,5 19 0,18 15 0,-9-19 0,10 1 0,-12-26 0,-1-4 0,1-3 0,13 17 0,0 0 0,-11-17 0,5 8 0,2 0 0,2 2 0,14 21 0,-2-15 0,0 5 0,-8-20 0,-2 5 0,-7-14 0,0 0 790,-1-6-790,-10-2 290,1-6-290,-9-5 0,0-1 0,-2-4 0,-3-1 0,-1 1 0,-3-5 0,-2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7:11.6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1 206 24575,'5'0'0,"2"0"0,13 0 0,4 0 0,1 0 0,5 0 0,6 0 0,-4 4 0,3-2 0,-4 11 0,-7-7 0,5 13 0,-14-13 0,4 11 0,-11-11 0,1 3 0,-1-2 0,0-2 0,-3-4 0,-2-11 0,1-5 0,-3-14 0,8 4 0,-4 0 0,5-4 0,-1 9 0,1-9 0,0 9 0,-1-3 0,0 9 0,-4 1 0,2 4 0,-6 1 0,7 3 0,-8-2 0,4 3 0,-4-4 0,0 4 0,0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7:17.9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61 24575,'-1'-2'0,"-1"0"0,9-14 0,2 6 0,1-3 0,3 8 0,-9-3 0,7 7 0,-6-2 0,7 3 0,-4 13 0,-3-1 0,-1 16 0,-4 3 0,0 1 0,0 10 0,0-4 0,0 5 0,5 1 0,-4-6 0,9-2 0,-5-11 0,4-2 0,-3-5 0,2 1 0,-4-5 0,5-2 0,-1-3 0,1-5 0,-1 0 0,4-4 0,-2 0 0,7 0 0,-7-8 0,3-8 0,-4-4 0,2-14 0,-2 7 0,2-9 0,-1 6 0,0 0 0,0-1 0,-5 1 0,4 0 0,-8 5 0,8 1 0,-8 6 0,7 4 0,-7 1 0,2 5 0,1 3 0,-3-2 0,6 6 0,-3-3 0,0 7 0,0 12 0,-4 5 0,0 10 0,0 6 0,0 2 0,0 13 0,0-6 0,5 13 0,-4-13 0,9 0 0,-5-9 0,1-6 0,2-9 0,-3 1 0,3-13 0,1 4 0,-1-4 0,1-5 0,3 0 0,-2-4 0,7 0 0,-3-4 0,5-11 0,0-6 0,1-9 0,-4-6 0,3 4 0,-7-4 0,2 5 0,-4 1 0,0 5 0,0 1 0,-1 6 0,-4-1 0,3 5 0,-7-3 0,6 11 0,-2-6 0,3 8 0,0-5 0,-3 1 0,2 0 0,-2-1 0,3 1 0,0 3 0,5 1 0,-4 4 0,4 0 0,-5 0 0,1 0 0,-1 0 0,0 0 0,-3 9 0,-2 6 0,-3 10 0,0 11 0,0-4 0,0 4 0,0-6 0,0 0 0,0-5 0,0-6 0,0-6 0,0-5 0,0 0 0,0 1 0,4-5 0,0 0 0,4-12 0,0-2 0,2-13 0,-1-2 0,1-5 0,0 0 0,0 0 0,0 0 0,4 5 0,-3-4 0,6 14 0,-6-8 0,2 13 0,-5-3 0,0 9 0,1 0 0,-1 4 0,0 0 0,1 0 0,-1 0 0,0 0 0,0 0 0,1 3 0,-1 2 0,1 13 0,0-3 0,-4 9 0,4-1 0,-5-8 0,6 8 0,-5-10 0,2 1 0,-2-1 0,3-5 0,-3 1 0,2-1 0,-3-4 0,5 0 0,-2-4 0,2 0 0,-1 0 0,0 0 0,0 0 0,-3 0 0,-1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7:18.5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24575,'4'3'0,"-1"6"0,-3 16 0,0 14 0,0 13 0,0 8 0,0 7 0,0-13 0,0 27 0,0-37 0,0 28 0,0-26 0,0 1 0,0-4 0,0-18 0,0-6 0,0-7 0,0-7 0,0-1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7:22.6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105 1 24575,'-17'63'0,"1"0"0,2-5 0,1-9 0,-1-19 0,4-13 0,5 0 0,-7-12 0,10 3 0,0-3 0,12-2 0,7 2 0,1 4 0,0 5 0,6 5 0,-4 5 0,11 2 0,-10 5 0,5 0 0,-6-1 0,-1-5 0,-3 4 0,-3-9 0,1-1 0,-4-1 0,3-9 0,-8 4 0,2-5 0,-3-3 0,1-5 0,3-14 0,-3-7 0,1-15 0,3-2 0,-3 0 0,4 2 0,1-1 0,-2 11 0,5-4 0,-3 11 0,1 5 0,1 1 0,-3 5 0,3-1 0,-1 4 0,-2 2 0,2 3 0,-3 0 0,-1 0 0,5 0 0,-3 8 0,3 7 0,-3 10 0,-5 5 0,0 0 0,-5 0 0,0 1 0,0-7 0,0-4 0,0-8 0,0-3 0,0-1 0,0-7 0,0-18 0,0-10 0,0-17 0,0 0 0,5 0 0,0 6 0,11-5 0,0 12 0,4-1 0,-1 9 0,-5 4 0,4 9 0,-9-2 0,9 11 0,-9-3 0,4 4 0,-5 4 0,1 17 0,1 7 0,-4 15 0,4 1 0,-4-6 0,0-2 0,3-6 0,-8-5 0,7-6 0,-4-6 0,1-5 0,2-3 0,-2-1 0,3-4 0,1 0 0,3 0 0,-1-14 0,8-9 0,-3-15 0,6-5 0,-5-1 0,-1-7 0,-5 5 0,-4 18 0,-2 23 0,-5 31 0,0 12 0,0 5 0,0 1 0,0-6 0,4-2 0,2-6 0,3-5 0,1-1 0,-1-6 0,0-4 0,4-1 0,-4-5 0,9-3 0,-9-1 0,8-4 0,-7 0 0,8-13 0,-4 1 0,1-17 0,3 4 0,-6-11 0,2 4 0,-3-4 0,-1 5 0,-5 6 0,0-4 0,-5 10 0,0-5 0,0 5 0,0 6 0,0 0 0,-8 4 0,-3 0 0,-3 4 0,-3 1 0,3 4 0,-4 0 0,4 0 0,-4 0 0,9 0 0,-9 0 0,9 0 0,-4 3 0,5 2 0,-1 8 0,0 1 0,0 4 0,-1 0 0,5 1 0,1-1 0,4 0 0,0-4 0,0 3 0,0-7 0,0 3 0,0-5 0,0 0 0,4 0 0,0-3 0,9-1 0,1-4 0,4 0 0,1 0 0,-1 0 0,0-4 0,1-2 0,-1-3 0,0-4 0,1-2 0,-6 1 0,5-3 0,-9 8 0,4-4 0,-5 0 0,-3-1 0,-1 0 0,-4 15 0,0 11 0,0 14 0,-5 11 0,4 0 0,-4 7 0,5 0 0,0-6 0,0-2 0,0-11 0,0-2 0,0-9 0,0-1 0,4-5 0,5-3 0,0-1 0,9-4 0,-4-14 0,6-3 0,0-13 0,-5 0 0,4-1 0,-8 1 0,4 5 0,-6 1 0,0 10 0,0 2 0,-5 10 0,0 7 0,-4 9 0,0 10 0,4-9 0,1 7 0,-1-8 0,4 0 0,-3-1 0,3-5 0,0-3 0,0-2 0,5-3 0,-3 0 0,7 0 0,-3 0 0,4-4 0,0-5 0,-3-11 0,3-5 0,-7-5 0,4 0 0,-5-1 0,-4-5 0,-2 4 0,-4-4 0,0 11 0,0-4 0,0 9 0,0-4 0,0 11 0,-4 0 0,3 4 0,-6 5 0,2 0 0,-3 4 0,0 0 0,-1 0 0,1 0 0,0 8 0,3-2 0,1 11 0,4-8 0,0 4 0,0-5 0,0 1 0,11-5 0,0 0 0,15-4 0,-6 0 0,9 0 0,-4-4 0,5-2 0,0-4 0,-5 0 0,-2 0 0,-4 5 0,-1 1 0,-4 4 0,3 0 0,-7 0 0,2 0 0,-3 0 0,-1 0 0,-4 8 0,0 14 0,-4 4 0,0 10 0,4-11 0,-3-1 0,3-6 0,-4-4 0,4-1 0,0-9 0,5 0 0,-1-4 0,0-4 0,1-5 0,4-10 0,-2-6 0,8-5 0,-3-1 0,-1 6 0,-1 2 0,-1 4 0,-3 1 0,3 4 0,-4 5 0,-1 1 0,0 7 0,1-3 0,-1 4 0,0 0 0,1 0 0,-1 4 0,-4 13 0,4-1 0,-7 6 0,3-9 0,0-5 0,-3 1 0,6-1 0,-2-3 0,3-2 0,0-3 0,0 0 0,0 0 0,5 0 0,1 0 0,4 0 0,0 0 0,6 0 0,-5 0 0,5 0 0,0-4 0,-5-2 0,10-4 0,-17 5 0,1 1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7:23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212 36 24575,'-11'0'0,"2"0"0,-2 0 0,-7 0 0,-2 0 0,-5 0 0,-4 0 0,9 0 0,-4 0 0,6 0 0,4 0 0,1 0 0,15 0 0,16 0 0,15-16 0,-9 12 0,-3-12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7:24.5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1 116 24575,'-1'5'0,"12"-2"0,22-3 0,20 0 0,24 0 0,19 0-1050,-40 0 1,3 0 1049,4 0 0,2 0 0,7 0 0,3 0 0,12 1 0,2-2-775,0-3 1,1 0 774,-24 4 0,1 0 0,0-2-717,1-4 1,-1-4 0,0 3 716,30 1 0,-3 0 0,-21-3 0,-2 0-352,8-3 0,-5 2 352,10 7 0,-27-7 0,1 0 1181,29 8-1181,-23-4 1849,-13 6-1849,-21 0 2488,-5 0-2488,-6 0 983,-6 0-983,-9-3 0,0 2 0,-4-2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2:05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748 1 24575,'-58'75'0,"-1"1"0,1-1 0,0 0 0,24-38 0,0 0 0,-12 21 0,-14 20 0,-2 4 0,7-13 0,18-31 0,16-31 0,-15 3 0,19-10 0,-1 0 0,-3 0 0,9 0 0,-4-5 0,5-6 0,1-6 0,-2-13 0,5-1 0,2-6 0,5-7 0,0-3 0,0-7 0,0 7 0,0-5 0,0 13 0,0-6 0,0 8 0,0 6 0,5 1 0,0 13 0,6 1 0,-1 6 0,0 0 0,1 4 0,-1 1 0,0 5 0,6 0 0,1 0 0,5 0 0,1 0 0,6 6 0,-5 0 0,12 12 0,-6 1 0,2 11 0,4-4 0,-11 3 0,5 1 0,-6 1 0,0 6 0,1 0 0,-6 1 0,-1-1 0,0 0 0,-4 0 0,9 0 0,-10-7 0,11 6 0,-7-12 0,8 12 0,-2-12 0,0 5 0,0-11 0,0-2 0,-6-5 0,-2-1 0,1 1 0,-4-1 0,3-3 0,-9-7 0,-1-11 0,-5 4 0,0-3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2:11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1449 24575,'0'-15'0,"0"-2"0,0-6 0,0-32 0,0 11 0,-14-36 0,4 6 0,-5-21 0,3 23 0,3-26 0,-4 38 0,4-32 0,-3 32 0,4-18 0,1 37 0,0-19 0,7 33 0,0-14 0,0 16 0,0-12 0,0 6 0,0-5 0,0 6 0,6-8 0,5 8 0,14-1 0,-1 8 0,5 0 0,-6 0 0,-1 0 0,1 6 0,0 0 0,-6 11 0,-2-4 0,1 9 0,-4-8 0,3 8 0,-5-4 0,1 5 0,-1 0 0,0 0 0,0 0 0,0 0 0,-4 4 0,-1 2 0,-5 9 0,0 9 0,0 0 0,0 5 0,-5-7 0,-2 1 0,-9 0 0,3-1 0,-8 1 0,3-1 0,-5-4 0,5 3 0,-3-8 0,9 3 0,-4-6 0,6 0 0,-1 1 0,1-1 0,4-1 0,2 1 0,8-5 0,2-1 0,9-4 0,-3 0 0,9 0 0,-4 0 0,5 0 0,1 0 0,-1 0 0,1 0 0,-1 0 0,1 0 0,-6 0 0,4 0 0,-9 0 0,9 0 0,-10 0 0,5 4 0,-5 8 0,-1-1 0,-4 10 0,-1-3 0,-5 4 0,0 1 0,0 6 0,0-5 0,0 5 0,0-7 0,0 1 0,-5 0 0,-7-1 0,0 1 0,-5-1 0,1 1 0,4-6 0,-10 4 0,10-9 0,-3 4 0,-1-6 0,4 1 0,-4-1 0,6-4 0,-6-2 0,4-4 0,-9 0 0,9 0 0,-3 0 0,4 0 0,-5 0 0,5 0 0,-5 0 0,6 0 0,-1 0 0,1 0 0,1 0 0,3 0 0,2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2:12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1 388 24575,'41'-78'0,"1"-1"0,-24 39 0,32-54 0,-11 14 0,-39 74 0,0-5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34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24575,'0'2'0,"0"13"0,0 7 0,0 27 0,0-23 0,0 35 0,0-24 0,0 15 0,0-2 0,0-4 0,0 5 0,0-11 0,0 8 0,0-19 0,0 14 0,0-20 0,0 7 0,0-8 0,0-1 0,0-4 0,8-6 0,-4-7 0,11-1 0,-3-3 0,14 0 0,-11-7 0,15-7 0,-15-8 0,7-5 0,-4 0 0,-1 1 0,-4 4 0,3 2 0,-8 8 0,4-3 0,-8 10 0,-1-3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2:14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13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24575,'0'12'0,"0"5"0,0 5 0,0 11 0,0 1 0,0 6 0,0 0 0,0 6 0,0-10 0,0 3 0,0-6 0,0 1 0,0 0 0,0-1 0,0 0 0,0-4 0,0 4 0,0-6 0,0 1 0,0-1 0,0-4 0,0 3 0,0-4 0,0 1 0,0 3 0,4-8 0,-3 3 0,6-4 0,-6 0 0,6-5 0,-6 4 0,6-8 0,-6 4 0,5-5 0,-2 1 0,1-1 0,1 1 0,-2-1 0,4 1 0,-1 0 0,1-1 0,0-3 0,-1 3 0,5-6 0,-4 5 0,8-5 0,-4 3 0,5-4 0,0 3 0,-1-2 0,6 3 0,-5-4 0,5 0 0,-6 0 0,1 0 0,-4 0 0,2 0 0,-6 0 0,2 0 0,1 0 0,-4 0 0,4 0 0,-5 0 0,1-4 0,0 4 0,-1-7 0,1 6 0,-1-6 0,-3 3 0,3 0 0,-3-3 0,0 3 0,7-15 0,-5 4 0,2-9 0,-1 7 0,-2-5 0,0 5 0,-1-10 0,0 5 0,-3-1 0,3-3 0,-4 3 0,0-10 0,0 4 0,0-4 0,0 6 0,0-6 0,0 4 0,0-4 0,0 5 0,0-5 0,0 9 0,0-8 0,0 10 0,0-1 0,0-3 0,0 8 0,0-4 0,0 6 0,0-1 0,0 0 0,0 0 0,0 1 0,0-8 0,0 5 0,0-10 0,3 15 0,-2-6 0,3 11 0,-4-7 0,3 8 0,-2-4 0,2 4 0,-3 1 0,3 3 0,-2 0 0,2 4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16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24575,'0'7'0,"0"0"0,0 1 0,0-1 0,0 1 0,0 0 0,0 3 0,0 2 0,0 3 0,0 1 0,0 0 0,0-1 0,0 1 0,0-1 0,0 6 0,0-4 0,-4 3 0,3-4 0,-2 4 0,3-3 0,0 3 0,0 1 0,0-4 0,0 3 0,0 0 0,0 2 0,0 0 0,0 3 0,0-8 0,0 8 0,0-4 0,0 1 0,0-2 0,0-4 0,0 4 0,0-3 0,0 4 0,0-6 0,0 1 0,0 0 0,0 4 0,0-3 0,0 3 0,0-8 0,0 2 0,0-2 0,0 4 0,0 4 0,0-3 0,0 3 0,0 1 0,0-4 0,0 8 0,0-8 0,0 3 0,0 0 0,0-3 0,0 8 0,0-8 0,0 4 0,0-6 0,0 1 0,0 12 0,0-10 0,0 10 0,0-12 0,0-1 0,0 1 0,0 4 0,0-3 0,-4 3 0,3-4 0,-3 4 0,4-3 0,0 4 0,0-6 0,0 1 0,0 0 0,0-1 0,0 1 0,0 0 0,0-1 0,0 1 0,0 4 0,0-3 0,0 3 0,0-4 0,0 4 0,0-3 0,0 4 0,0-10 0,0 4 0,0-3 0,0-1 0,0 4 0,0-4 0,0 4 0,0-3 0,0-3 0,0-2 0,0 0 0,0-7 0,0 1 0,0-5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20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285 122 24575,'-8'4'0,"-2"7"0,-8 17 0,-7 7 0,3 12 0,1 2 0,-14 22 0,10-13 0,-7 7 0,12-6 0,5-16 0,3 16 0,-6-23 0,11 3 0,-5-16 0,11-6 0,-3-1 0,4-14 0,0-8 0,5-17 0,0-12 0,10-5 0,8-21 0,-1 10 0,6-11 0,-7 9 0,1-1 0,0-2 0,0-5 0,4 12 0,-8-4 0,6 10 0,-9 3 0,0 7 0,-2 10 0,-5 6 0,0 5 0,-1 5 0,1 3 0,-5 4 0,4 12 0,-2 2 0,4 12 0,0-3 0,0 10 0,1-5 0,-1 11 0,5-5 0,1 0 0,0 5 0,3-6 0,-3 1 0,3-1 0,7 1 0,-5-5 0,5 11 0,-7-16 0,0 8 0,-1-14 0,-3 3 0,2-4 0,-8-5 0,4 0 0,-4-5 0,-1 1 0,-3-1 0,3 1 0,-6-1 0,6 5 0,-3 0 0,5 5 0,-5 4 0,4-3 0,-4 4 0,1-10 0,2 0 0,-6-5 0,2 1 0,0-1 0,-2 1 0,3-4 0,-4-1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21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24575,'15'0'0,"1"0"0,5 0 0,-3 0 0,8 0 0,-8 0 0,3 0 0,1 0 0,-9 0 0,4 0 0,-10 0 0,1 0 0,-1 0 0,1 0 0,-1 0 0,1 0 0,-1 0 0,0 0 0,0 0 0,1 0 0,-4 0 0,-1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22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24575,'11'0'0,"18"0"0,-8 0 0,22 0 0,-13 0 0,9 0 0,7 0 0,-4 0 0,4 0 0,-12 0 0,-1 0 0,-6 0 0,-8 0 0,1 0 0,-11 0 0,2 0 0,-3 0 0,-1 0 0,-3 0 0,0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23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24575,'0'20'0,"0"-4"0,0 10 0,0-8 0,0 8 0,0-8 0,0 3 0,0 1 0,0 0 0,0 1 0,0 3 0,0-3 0,0-1 0,0 5 0,0-14 0,0 8 0,0-13 0,0 4 0,0-5 0,3-3 0,-2 3 0,6-6 0,-7 5 0,7-2 0,-3 8 0,0 0 0,4 10 0,-3-5 0,0 10 0,2-10 0,-6 5 0,7-6 0,-8-3 0,4-1 0,-4-5 0,0 1 0,0-1 0,0-3 0,0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26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30 252 24575,'0'15'0,"0"10"0,0-1 0,0 15 0,0-11 0,0 11 0,0-5 0,0 6 0,0-1 0,0-4 0,0-2 0,0-11 0,0-5 0,0-1 0,0-7 0,0 2 0,0-4 0,0-9 0,0-8 0,-5-11 0,4-26 0,-7 15 0,7-26 0,-3 9 0,-1-7 0,4 2 0,-4 2 0,5 11 0,0 0 0,0 8 0,0 10 0,0 2 0,0 8 0,0 2 0,0 3 0,0 1 0,0 0 0,0 0 0,0-1 0,0 1 0,0 0 0,0-1 0,4 1 0,0-1 0,0 1 0,3-1 0,-3 0 0,3 4 0,1-2 0,3 1 0,-2 1 0,7 0 0,-8 4 0,8 0 0,-8 0 0,8 0 0,-8 0 0,8 0 0,-8 0 0,4 0 0,0 0 0,-4 3 0,4 1 0,-5 4 0,5 0 0,-4-1 0,4 1 0,-5 0 0,1 3 0,0-2 0,0 2 0,-4-3 0,3 3 0,-6-2 0,3 3 0,-4-5 0,0 0 0,0 1 0,0 4 0,0-4 0,0 8 0,0-8 0,0 8 0,0-4 0,-4 1 0,0 3 0,-5-4 0,-3 1 0,3 3 0,-7-3 0,3 4 0,-4-4 0,4 2 0,-3-5 0,3 1 0,1-3 0,0 0 0,4 0 0,1-1 0,6-2 0,1-2 0,7-3 0,0 0 0,0 0 0,1 0 0,-1 0 0,1 0 0,-1 0 0,5 0 0,0 0 0,5 0 0,0 0 0,-1 0 0,1 0 0,0 0 0,4 4 0,-3 1 0,3 3 0,-8 0 0,2 4 0,-2-3 0,0 7 0,-1-3 0,-4-1 0,0 0 0,-1-1 0,1-2 0,-3 7 0,-2-8 0,-3 8 0,0-4 0,0 1 0,0 3 0,0-8 0,0 8 0,-4-4 0,-1 10 0,-7-4 0,2 3 0,-6-5 0,7-3 0,-2-1 0,3-1 0,0-2 0,-4 3 0,3-5 0,-3 5 0,1-3 0,2 3 0,-7-4 0,3 0 0,-4 0 0,5 0 0,-4-3 0,3-2 0,-7-3 0,7 0 0,-7 0 0,12 0 0,-8 0 0,3 0 0,1-3 0,0-2 0,0 1 0,4-3 0,-8 7 0,11-7 0,-6 6 0,7-2 0,-4 3 0,4-4 0,1 1 0,-1-1 0,4-3 0,-4 4 0,4-4 0,0-1 0,-4-3 0,3 3 0,-2-4 0,3 4 0,0-3 0,0 2 0,0-7 0,0 8 0,0-4 0,0 4 0,0 1 0,0 2 0,0 2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27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24575,'-1'-4'0,"16"1"0,5 7 0,20 11 0,-4 7 0,1 10 0,27 9 0,-33-10 0,26 9 0,-20-4 0,-9-6 0,19 13 0,-27-18 0,9 8 0,-16-20 0,3 8 0,-7-13 0,2 4 0,-3-5 0,-1 1 0,1-4 0,-1 3 0,0-7 0,-3 7 0,-1 5 0,-3 7 0,-9 14 0,-2 7 0,-6 8 0,-4 12 0,-3 11 0,-1 8 0,-6 7 0,13-20 0,-11 16 0,10-24 0,-9 12 0,5-9 0,7-14 0,1-6 0,6-13 0,0-7 0,1-8 0,3-2 0,-1-3 0,5-1 0,-3-9 0,4-2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42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24575,'0'29'0,"0"3"0,0 21 0,0 3 0,0 13 0,0 8 0,0 8-898,0 13 898,0-2 0,0-45 0,0 0 0,0 38 0,0 4 53,0-27-53,0 16 0,0-24 0,0 12 0,0-9 0,0-19 0,0 2 671,0-15-671,0-1 174,0-7-174,0-4 0,0-1 0,0-4 0,0-1 0,0-4 0,0 0 0,0 1 0,0-1 0,0 1 0,0-1 0,0 1 0,0-1 0,3 1 0,-2-1 0,2 10 0,-3 1 0,4 10 0,2 4 0,-1-3 0,4 10 0,-8-11 0,3 0 0,-4-6 0,3-10 0,-2 0 0,3-5 0,-4 1 0,0-1 0,0 0 0,0 1 0,0-1 0,0 0 0,0 1 0,0-1 0,0 0 0,0 0 0,0-3 0,0-1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22:46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24575,'-4'6'0,"1"-1"0,3 8 0,0 9 0,0-4 0,0 13 0,0-10 0,0 5 0,0 0 0,0 6 0,0-5 0,0 5 0,0-6 0,0 0 0,0-5 0,0 4 0,0-8 0,0 0 0,0-2 0,0-3 0,0 0 0,0-1 0,0-4 0,0 0 0,0 0 0,0 0 0,0 1 0,0-1 0,0 0 0,0 0 0,0 0 0,0 0 0,0 0 0,0 0 0,0 0 0,0 0 0,0 0 0,0 0 0,0 0 0,0-4 0,0 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35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24575,'6'-3'0,"5"-2"0,9-3 0,11-6 0,-8 9 0,13-8 0,-3 8 0,5-1 0,6 2 0,-4 4 0,-2 0 0,-6 0 0,-1 0 0,-8 0 0,-1 0 0,-11 0 0,-4 0 0,1 0 0,-5 0 0,1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13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24575,'0'24'0,"0"12"0,0-6 0,0 44 0,0-38 0,0 61 0,0-35 0,0 7 0,0 29 0,0-60 0,0 60 0,0-45 0,0 17 0,0-2 0,0-13 0,0 6 0,0-7 0,0-7 0,0-6 0,0-8 0,4-6 0,-3-4 0,6-6 0,-6-1 0,3-8 0,-1 4 0,-2-5 0,2 1 0,1-1 0,-4 1 0,4-1 0,-4 1 0,0-1 0,0 1 0,0-1 0,3 1 0,-2-1 0,2 1 0,-3-1 0,0 5 0,0 0 0,4 5 0,-3-1 0,3 1 0,-1 0 0,-2-5 0,3 0 0,-4-5 0,0 1 0,0-1 0,3 1 0,-2-1 0,2 0 0,-3 0 0,0 1 0,0-1 0,0 1 0,0-1 0,-3-3 0,2-8 0,-10-10 0,9 3 0,-6-1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52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10 169 24575,'0'25'0,"0"9"0,0 2 0,0 9 0,0-5 0,0 8 0,0-1 0,0-1 0,0-6 0,0-6 0,0-1 0,0-11 0,0 0 0,0-6 0,0-3 0,0-2 0,0-10 0,0-10 0,0-15 0,0-10 0,0-6 0,0 0 0,0-6 0,0 5 0,0-12 0,0 17 0,0-8 0,0 15 0,-4-3 0,3 9 0,-3-3 0,4 8 0,0-4 0,0 1 0,0 3 0,0-4 0,0 6 0,0-1 0,0 4 0,0 1 0,0 5 0,0-1 0,0 1 0,3 3 0,1-2 0,3 5 0,1-3 0,-1 4 0,5-3 0,5 2 0,1-3 0,8 4 0,-3 0 0,4 0 0,0 0 0,-4 0 0,3 0 0,-8 0 0,3 0 0,-9 0 0,4 4 0,-8 0 0,4 4 0,-5-1 0,1 1 0,-1-1 0,1 5 0,-3-4 0,-2 4 0,1-5 0,-4 1 0,4 0 0,-4-1 0,0 1 0,0-1 0,0 1 0,0 3 0,-4 2 0,-4 3 0,-2 1 0,-5 0 0,1-4 0,-2 2 0,-1-2 0,0 0 0,1 3 0,-1-7 0,0 3 0,0-4 0,1 4 0,-1-2 0,0 2 0,0-4 0,5 0 0,0 0 0,4-1 0,1 1 0,5-7 0,7 1 0,7-8 0,10 1 0,-5-4 0,10 0 0,1 4 0,0-3 0,5 7 0,-5-7 0,-1 7 0,-5-3 0,5 4 0,-10 0 0,5 0 0,-6 0 0,-3 7 0,0 7 0,-5 4 0,1 8 0,0-3 0,-4 4 0,-1 1 0,-4-1 0,0 0 0,0-4 0,0 3 0,0-8 0,0 3 0,-4-4 0,-4 0 0,-1-1 0,-7-3 0,3 3 0,0-7 0,-3 3 0,8-5 0,-8 2 0,7-2 0,-7 1 0,8 0 0,-8 0 0,7-3 0,-6-2 0,6-3 0,-7 0 0,4 0 0,-5 0 0,0 0 0,4 0 0,-2 0 0,6-3 0,-3-1 0,5-4 0,3-4 0,-3 4 0,6-4 0,-2 4 0,3 1 0,0-1 0,0-3 0,0 3 0,-4-3 0,0 3 0,0 1 0,-3 3 0,-1-4 0,-1 4 0,-2-4 0,3 0 0,4 4 0,0 1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55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87 580 24575,'0'3'0,"0"3"0,0 5 0,0 9 0,0-10 0,0 15 0,0-6 0,0-1 0,0 8 0,0-17 0,0 8 0,0-6 0,0-2 0,0 2 0,0-3 0,3-4 0,-2-7 0,2-11 0,-7-7 0,3-7 0,-8-5 0,8-1 0,-8-6 0,4 6 0,-5-5 0,5 10 0,-4-4 0,4 6 0,-4-1 0,4 1 0,-3 4 0,7-3 0,-3 8 0,0-8 0,3 8 0,-3-4 0,4 5 0,0 5 0,0 0 0,0 4 0,0 1 0,0-1 0,0 1 0,0-1 0,0 1 0,0-5 0,3 3 0,2-6 0,2 6 0,2-7 0,-2 8 0,2-8 0,-2 7 0,1-3 0,4 1 0,-4 2 0,8-3 0,-4 4 0,1 0 0,2 0 0,-2 3 0,0-2 0,2 6 0,-2-2 0,3 3 0,-3 0 0,3 0 0,-4 0 0,5 0 0,-5 0 0,4 0 0,-3 0 0,-1 3 0,0 2 0,-5 2 0,1 0 0,0 5 0,-4 5 0,-1 1 0,-3 13 0,0-7 0,0 8 0,-4-4 0,-1-1 0,-7-4 0,2-2 0,-7 1 0,4-5 0,-4 5 0,-4-2 0,4-2 0,-4-2 0,4 0 0,1-7 0,-1 3 0,4-4 0,-2 0 0,6 0 0,-3-4 0,5 0 0,-1-4 0,1 0 0,5 0 0,7 0 0,8 0 0,3 0 0,1 0 0,4 0 0,-3 0 0,8 0 0,-3 0 0,-1 0 0,0 0 0,-6 0 0,1 0 0,0 3 0,-5 2 0,0 3 0,-5-1 0,1 1 0,-1-1 0,1 5 0,0 0 0,0 5 0,-3 0 0,3 4 0,-7-3 0,3 3 0,-4 1 0,0-5 0,0 5 0,0-6 0,0 6 0,0-4 0,0 3 0,0-4 0,0-1 0,0 1 0,-8 0 0,3-1 0,-7 1 0,-1-4 0,4 2 0,-7-2 0,3 0 0,0-1 0,-2-4 0,2 0 0,-4 1 0,1-5 0,-1 0 0,0-4 0,4 0 0,-2 0 0,2 0 0,0-3 0,1-2 0,5-6 0,-2-2 0,1 0 0,4-2 0,-3 9 0,6-5 0,-2 7 0,-1-3 0,4-1 0,-4 1 0,4-4 0,-4-7 0,3 8 0,-3-2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56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24575,'0'23'0,"0"-12"0,0 35 0,0-10 0,0 5 0,0 11 0,0-4 0,0 0 0,0 3 0,0-3 0,0-1 0,0-1 0,0-6 0,0-10 0,4-7 0,-3-8 0,2-6 0,-3 2 0,0-7 0,0-1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56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24575,'11'0'0,"-3"0"0,27 0 0,0 0 0,6 0 0,5 0 0,-6 0 0,0 0 0,-6 0 0,-1 0 0,0 0 0,-9 0 0,3 0 0,-15 0 0,4 0 0,-8 0 0,4 0 0,-8-7 0,-1 6 0,-3-5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57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9 708 24575,'-5'11'0,"2"0"0,3-4 0,0-6 0,0-17 0,0-15 0,0-16 0,0-14 0,0-18 0,11-2 0,-4 7 0,10 0 0,-1 18 0,-4-7 0,4 14 0,-10 10 0,2 16 0,-4 5 0,0 7 0,0 3 0,-1 4 0,1 0 0,3 4 0,0 0 0,1 4 0,0 4 0,0 9 0,1 6 0,0 4 0,0 6 0,0-4 0,1 9 0,0 3 0,0 0 0,5 5 0,-4-6 0,3-1 0,0 1 0,-3 0 0,3-6 0,-4-1 0,-1-10 0,-1-2 0,1-4 0,-1-1 0,0 1 0,0-4 0,0 2 0,1 2 0,-1 1 0,1 8 0,0-3 0,0 4 0,-4-4 0,3-2 0,-7-4 0,6-4 0,-7-2 0,4-3 0,-4-7 0,0-6 0,-4-12 0,-1-6 0,-5-4 0,5 11 0,1 4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58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24575,'15'0'0,"-5"0"0,10 0 0,-2 0 0,-1 0 0,10 0 0,-10 0 0,1 0 0,-7 0 0,-3 0 0,2 0 0,-2 0 0,3 0 0,-4 0 0,0 0 0,-3 0 0,-1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00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82 354 24575,'4'6'0,"-1"8"0,-3 2 0,0 10 0,0-3 0,0 4 0,0-4 0,0-6 0,0-1 0,0-8 0,0-6 0,0-18 0,0-12 0,0-12 0,-5-6 0,4-2 0,-4-6 0,5 6 0,0-4 0,0 16 0,0-3 0,0 11 0,0 10 0,0-3 0,0 13 0,0-4 0,0 5 0,3 3 0,1-3 0,3 7 0,1-4 0,4 4 0,-4 0 0,8-4 0,-4 4 0,5-4 0,-1 4 0,-3-4 0,3 4 0,-4-4 0,5 4 0,-1 0 0,-3 0 0,3 0 0,-8 0 0,8 0 0,-8 0 0,4 0 0,-4 0 0,-1 3 0,1 2 0,-1-1 0,0 2 0,-2-1 0,-2 2 0,0 1 0,-2-1 0,2 0 0,-3 1 0,0-1 0,0 1 0,0-1 0,0 5 0,0-4 0,0 8 0,-3-4 0,-6 5 0,0-4 0,-6 2 0,6-6 0,-3 6 0,0-6 0,3 3 0,-3 0 0,1-3 0,-2 3 0,0 0 0,-3-3 0,3 3 0,0-4 0,-3 0 0,8 0 0,-4 0 0,4-1 0,1 1 0,-1-4 0,0 2 0,1-5 0,-1 6 0,1-6 0,3-1 0,1-4 0,3-3 0,3-1 0,2 5 0,2-4 0,0 6 0,1-2 0,4 3 0,0-4 0,10 3 0,-5-3 0,10 4 0,-5 0 0,6 0 0,-6 0 0,4 0 0,-8 0 0,4 0 0,-1 0 0,-3 0 0,-1 4 0,-1 4 0,-8 0 0,4 8 0,-4-8 0,0 4 0,-4 0 0,-1-4 0,-3 8 0,0-8 0,0 12 0,0-6 0,0 8 0,0-6 0,-4 6 0,-1 0 0,-8 1 0,3 3 0,-6-8 0,7 3 0,-3-4 0,3-1 0,1-3 0,0 2 0,0-6 0,-4 3 0,3-5 0,-6 2 0,2-1 0,-4 0 0,0 0 0,-4 1 0,3-1 0,-3-3 0,-1-1 0,4-4 0,-3 0 0,4 0 0,0 0 0,0 0 0,5-4 0,-4-4 0,3-1 0,0-7 0,-3 7 0,7-3 0,-6 4 0,6-4 0,-3 7 0,7-6 0,-1 7 0,5-4 0,-3 0 0,4-3 0,0-2 0,0-7 0,0 2 0,0 2 0,0 1 0,0 2 0,0 0 0,0 2 0,0 3 0,0 0 0,0-3 0,0 2 0,0-3 0,0 5 0,0-1 0,0 1 0,0-1 0,0 1 0,0-1 0,0 1 0,0-1 0,0-4 0,0 7 0,0-2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01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24575,'0'15'0,"0"4"0,0 8 0,0 0 0,0 6 0,0-5 0,0 5 0,0 6 0,0-14 0,0 13 0,0-20 0,0 3 0,0-8 0,0-2 0,0-3 0,0 3 0,0-3 0,0 3 0,0-4 0,0 1 0,0-1 0,0 1 0,0-1 0,0 1 0,0-4 0,0-1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03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24575,'11'0'0,"6"0"0,1 0 0,3 0 0,1 0 0,0 0 0,1 0 0,-2 0 0,0 0 0,-3 0 0,4 0 0,-6 0 0,-3 0 0,-1 0 0,-5 0 0,0 0 0,0 0 0,1 0 0,-1 0 0,0 0 0,1 0 0,-1 0 0,1 0 0,-1 0 0,1 0 0,-2 0 0,2 0 0,-1 0 0,0 0 0,0 0 0,0 0 0,0 0 0,0 0 0,-2 0 0,-2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36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24575,'4'0'0,"-1"0"0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04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24575,'0'7'0,"0"0"0,0 4 0,0-2 0,0 6 0,0-2 0,0 0 0,0-2 0,0 1 0,0-4 0,0 4 0,0-1 0,0-2 0,0 3 0,0-1 0,0-3 0,0 4 0,0-5 0,0 0 0,0 0 0,0 0 0,0 0 0,0 0 0,0 0 0,0 1 0,0-1 0,0 0 0,0 1 0,0-1 0,0 1 0,0 3 0,0-2 0,0 6 0,0-6 0,3 3 0,-2-5 0,3 0 0,-4 1 0,0-4 0,0-1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06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27 533 24575,'0'8'0,"4"3"0,0 1 0,4 5 0,1 4 0,-1-7 0,-3 7 0,2-9 0,-3 4 0,1-4 0,-2-7 0,-6-23 0,-3-7 0,-8-17 0,-3-11 0,6 10 0,-4-16 0,9 4 0,0 0 0,0 0 0,6 3 0,0 16 0,0-4 0,0 13 0,0 4 0,0 2 0,0 8 0,0 1 0,0 5 0,0 0 0,0 0 0,4 3 0,0-3 0,3 6 0,5-6 0,-3 6 0,2-3 0,-3 1 0,3 2 0,-2-2 0,6 3 0,-6 0 0,6 0 0,-2 0 0,4 0 0,-1 0 0,1 0 0,0 0 0,-1 0 0,1 0 0,-1 4 0,1 0 0,-4 4 0,2 0 0,-6 0 0,2 0 0,-3 0 0,0-1 0,-1 1 0,1-1 0,-1-3 0,-3 3 0,0-3 0,-4 4 0,0-1 0,0 1 0,0 3 0,0-2 0,0 6 0,-4-2 0,-1 4 0,-7-1 0,3 1 0,-8 4 0,4-3 0,-4 4 0,0-6 0,0 1 0,-4 0 0,6 0 0,-5-3 0,7-2 0,-4 0 0,0-3 0,0 3 0,5-4 0,0-3 0,-3 1 0,9-2 0,-12 1 0,12-2 0,-2 0 0,1-2 0,3 2 0,-3-3 0,3 3 0,7-2 0,11 2 0,7-3 0,2 0 0,3 0 0,-4 0 0,6 0 0,-1 0 0,-4 0 0,-2 0 0,-4 0 0,-1 0 0,1 0 0,-4 4 0,-2 0 0,1 4 0,-4-1 0,4 1 0,-5 0 0,1-1 0,-4 1 0,3-1 0,-6 1 0,2-1 0,0 1 0,-2-1 0,3 5 0,-4-4 0,0 4 0,0-4 0,0 3 0,0 2 0,0-1 0,0 4 0,0-8 0,0 8 0,0-3 0,0 3 0,0-3 0,0 2 0,0-2 0,0 0 0,-8 2 0,2-2 0,-5-1 0,-1 0 0,3-4 0,-7 0 0,4 0 0,-10 1 0,4-5 0,-8 0 0,3-4 0,-4 0 0,-1 0 0,5 0 0,2 0 0,4-3 0,0-2 0,5-3 0,0 0 0,4 4 0,4-3 0,-3 6 0,7-5 0,-4 2 0,4-3 0,0-1 0,0 1 0,0-1 0,0 1 0,0-1 0,0 1 0,0-1 0,0 0 0,0 1 0,0-1 0,0-8 0,0 10 0,0-6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08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0 697 24575,'0'-22'0,"0"-17"0,0 8 0,0-28 0,5 21 0,-4-20 0,11 23 0,-5-17 0,7 16 0,1-9 0,-9 11 0,6 4 0,-7-1 0,0 8 0,3-5 0,-3 1 0,4 4 0,0 2 0,-1 4 0,-3 4 0,2 2 0,-6 3 0,2 0 0,0 4 0,1 1 0,2 3 0,2 0 0,-1 0 0,0 0 0,0 0 0,0 0 0,1 0 0,-1 3 0,0 1 0,1 3 0,0 10 0,0 1 0,1 10 0,1 4 0,-1-3 0,1 9 0,-1-4 0,1 0 0,0 5 0,-1-10 0,4 4 0,-3-11 0,3 4 0,-4-8 0,-1-1 0,0-5 0,-1-5 0,-2 1 0,-2-1 0,0 1 0,-2-1 0,6 1 0,-6-1 0,5 1 0,-2-1 0,1 0 0,1 1 0,-5-1 0,3 1 0,-1-1 0,-3-3 0,4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09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278 0 24575,'-3'0'0,"1"0"0,-8 0 0,2 0 0,-4 0 0,4 0 0,-8 0 0,7 0 0,-6 0 0,6 0 0,-7 0 0,8 0 0,-8 0 0,7 0 0,-2 0 0,-1 0 0,3 0 0,-7 0 0,8 0 0,-8 4 0,7 0 0,-2 0 0,3 0 0,1-4 0,-1 3 0,0-2 0,1 2 0,3 0 0,1-2 0,3 2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10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24575,'0'7'0,"0"0"0,0 1 0,0-1 0,0 5 0,0-4 0,0 7 0,0-7 0,3 7 0,-2-6 0,6 2 0,-3-3 0,1-1 0,-2 1 0,-3-1 0,3-3 0,-2 2 0,5-2 0,-5 4 0,5-5 0,-5 4 0,5-4 0,-5 5 0,5-1 0,-5 0 0,6 1 0,-3-1 0,0 1 0,3-1 0,-3 1 0,0-1 0,0 1 0,-1-1 0,-2 1 0,5-1 0,-5-3 0,2-1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15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24575,'-4'2'0,"5"9"0,8 10 0,11 13 0,11 2 0,1 1 0,18 19 0,-2-7 0,-1 4 0,10-2 0,-18-13 0,17 7 0,-12-6 0,6-1 0,-13-7 0,-2-5 0,-6 3 0,-1-10 0,-5 0 0,-1-6 0,-6-1 0,-3-3 0,3 3 0,-7-1 0,2-2 0,-3 7 0,0-8 0,4 8 0,-4-8 0,4 8 0,-4-8 0,0 8 0,0-7 0,0 2 0,-1-3 0,1-1 0,-1 1 0,-3-1 0,0 0 0,-4 0 0,0 0 0,0 1 0,-4-1 0,-4 5 0,-5 5 0,-5 6 0,0 4 0,-12 7 0,3 2 0,-10 12 0,5 1 0,-7 7 0,-8 7 0,-1-3 0,6-3 0,-1-1 0,8-6 0,-5 1 0,-3-2 0,16-13 0,-2-6 0,7-8 0,8-6 0,-3-2 0,9-3 0,1-3 0,-1-1 0,1-3 0,3-10 0,1 4 0,3-7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48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24575,'0'11'0,"0"2"0,0 18 0,0 8 0,0-3 0,0 10 0,0 0 0,0-11 0,0 16 0,0-20 0,0 13 0,0-10 0,0 1 0,0-3 0,0 1 0,0 1 0,0 6 0,0 0 0,0-6 0,0 4 0,0-9 0,0 4 0,0-11 0,0 0 0,0-5 0,0-1 0,0-3 0,0-2 0,0 1 0,0-3 0,3 2 0,1-3 0,4-1 0,-1 1 0,-3-1 0,3 1 0,-3-4 0,3 2 0,1-5 0,-1 2 0,1 1 0,0-3 0,-1 5 0,5-5 0,0 6 0,5-2 0,-1-1 0,1 4 0,0-7 0,-1 2 0,1 1 0,-4-3 0,2 3 0,-2-4 0,-1 0 0,4 0 0,-8 0 0,4 0 0,0 0 0,-4 0 0,8 0 0,-8 0 0,4 0 0,-1 0 0,-2 0 0,3 0 0,-2 0 0,3-4 0,-1 0 0,0-13 0,-4 3 0,1-18 0,0 8 0,1-14 0,0 3 0,-1 1 0,1-5 0,-1 11 0,1-11 0,-5 10 0,0-9 0,-5 9 0,4-10 0,-3 10 0,4 1 0,-5 2 0,0 3 0,0 1 0,0 0 0,0 1 0,0-2 0,0 0 0,0-3 0,0 3 0,0-4 0,0-1 0,0 1 0,0 4 0,0-2 0,0 8 0,0 1 0,0 5 0,0 4 0,0-1 0,0-3 0,0 2 0,0-2 0,0 3 0,0 1 0,0-1 0,0 1 0,0 0 0,0 0 0,0 3 0,0 1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49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24575,'0'20'0,"0"7"0,0 7 0,0 12 0,0 2 0,0-1 0,0 20 0,0-16 0,0 25 0,0-14 0,0 8 0,0-1 0,0-6 0,0-3 0,0 1 0,0-6 0,0 5 0,0-12 0,0 4 0,0-11 0,0 5 0,0-6 0,0 0 0,0-1 0,0-4 0,0-3 0,0-4 0,0-1 0,0-4 0,0-6 0,0-1 0,0-8 0,0 4 0,0-5 0,0-3 0,0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50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0 728 24575,'0'11'0,"0"6"0,0 1 0,0 3 0,0 0 0,0-7 0,0 11 0,0-11 0,0 3 0,0-5 0,0-17 0,0-18 0,0-31 0,6-19 0,1-21-447,4 45 0,3 0 447,-1-4 0,1 1 0,13-38-160,3 5 160,-13 15 0,1 8 0,1 13 0,-8 10 0,2 20 0,-5 3 886,-1 8-886,1 4 168,-1 1-168,1 3 0,-1 0 0,1 3 0,0 10 0,0 1 0,-3 18 0,3-3 0,-3 11 0,6 6 0,-1-5 0,-5 11 0,5-4 0,-4 5 0,5 8 0,-1-6 0,1 6 0,0-7 0,0-1 0,0 1 0,-6-7 0,5-1 0,-9-12 0,7-5 0,-7-12 0,2-6 0,-3-3 0,0-1 0,0-2 0,0-2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51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76 24575,'6'0'0,"5"-4"0,15-1 0,7-4 0,-5-1 0,5 1 0,0-1 0,-4 5 0,9-4 0,-14 8 0,3-7 0,-10 7 0,4-3 0,-7 4 0,2 0 0,-8 0 0,-1 0 0,-3 0 0,-1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37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24575,'13'71'0,"1"0"0,-1 0 0,6 28 0,5-35 0,2-73 0,1-8 0,-11 4 0,-3-2 0,1 6 0,-5-2 0,-1 7 0,-5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52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24575,'6'-5'0,"8"6"0,7 8 0,1 5 0,18 16 0,-19-10 0,20 16 0,-17-12 0,6 6 0,1 5 0,-2-9 0,-8 8 0,4-15 0,-14 3 0,10-9 0,-13-1 0,4-4 0,-5-1 0,1 1 0,-1-4 0,1 3 0,0-3 0,-1 0 0,-3 3 0,0-3 0,-4 3 0,0 4 0,0 7 0,-15 16 0,2 8 0,-19 19 0,3 1 0,-6 8 0,7-14 0,0 10 0,6-10 0,-1 7 0,2-8 0,4-9 0,3-12 0,5-6 0,4-7 0,-2-8 0,6-1 0,-5-8 0,2-1 0,-7-3 0,3-3 0,0 2 0,5-3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52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24575,'4'5'0,"-1"6"0,-3 13 0,0 9 0,0 1 0,0 6 0,5 6 0,-4-10 0,9 15 0,-9-21 0,8 15 0,-8-16 0,8 3 0,-4-9 0,0-6 0,-2-1 0,-3-7 0,0 2 0,0-4 0,0-2 0,0-2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53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57 24575,'-11'0'0,"-3"0"0,1 0 0,-4 0 0,0 0 0,5 0 0,0 0 0,5 0 0,-1 0 0,10 0 0,8 0 0,12 0 0,11 0 0,1 0 0,12-10 0,-5 8 0,5-12 0,-12 8 0,-1 1 0,0 1 0,-9 0 0,8 3 0,-14-3 0,3 4 0,-4 0 0,-5 0 0,0 0 0,-1 0 0,-2 0 0,2 0 0,-3 0 0,-1 0 0,0 0 0,0 0 0,0 0 0,1-3 0,-4 2 0,-1-2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55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110 415 24575,'0'7'0,"0"4"0,0 7 0,0 4 0,0 6 0,0-6 0,0 5 0,0-5 0,0-3 0,0 6 0,0-12 0,0 4 0,0-6 0,0-4 0,0 1 0,0-1 0,0 0 0,0 0 0,0 1 0,0-1 0,0 1 0,0-1 0,0 0 0,0 1 0,-6-5 0,4-3 0,-11-4 0,7-8 0,-6-1 0,3-4 0,1-4 0,-1-2 0,0-4 0,4 4 0,-4-3 0,8 3 0,-7 0 0,8 2 0,-4-1 0,0 4 0,3-3 0,-3 4 0,4 0 0,0 1 0,0-1 0,0 0 0,0 0 0,0 1 0,0-1 0,0-4 0,0 7 0,0-7 0,0 9 0,0-5 0,0 0 0,0 4 0,0-2 0,0 2 0,0 0 0,0-3 0,0 4 0,0-1 0,0-3 0,0 8 0,0-8 0,0 7 0,0-6 0,0 6 0,0-3 0,0 5 0,0-1 0,0 0 0,0 4 0,0 1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56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0 228 24575,'0'-8'0,"0"1"0,0-4 0,0-7 0,0 0 0,0-3 0,0 4 0,0 1 0,0-1 0,0 0 0,0 4 0,0 2 0,0 3 0,0 1 0,3 12 0,-2 6 0,2 19 0,2 5 0,-4 4 0,3 7 0,1 2 0,-4 5 0,9 0 0,-9 7 0,8-4 0,-7 5 0,7-8 0,-8-5 0,8-2 0,-7-12 0,2-6 0,0-1 0,-3-14 0,7 8 0,-7-13 0,6 4 0,-3-5 0,3 1 0,1-1 0,-1 1 0,1-4 0,-1 3 0,1-7 0,-1 7 0,1-6 0,-1 2 0,5-3 0,-4 4 0,4-4 0,-1 4 0,-2-1 0,7-2 0,-8 2 0,8-3 0,-4 0 0,5 4 0,4-3 0,-3 3 0,4-1 0,-6-2 0,6 3 0,-8-4 0,6 0 0,-7 0 0,-1 0 0,4 0 0,-8 0 0,4 0 0,-4-7 0,0-3 0,4-15 0,-3 6 0,3-10 0,-2 1 0,-1-7 0,-3-4 0,-2-7 0,-4-17 0,5-1 0,-4-7 0,4 4 0,0 11 0,-4-5 0,4 13 0,-5 2 0,0 12 0,0 6 0,0 7 0,0 8 0,0 1 0,0 5 0,0-1 0,0 1 0,0-1 0,0 1 0,0 0 0,0 0 0,0 0 0,0-1 0,0 1 0,0 0 0,0 3 0,0 1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57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24575,'0'17'0,"0"8"0,0 33 0,0 4 0,0 23 0,0 3-413,0-36 0,0 2 413,0 1 0,0 1 0,0-3 0,0 1 0,0 2 0,0 1 0,0 0 0,0-2 0,0 23 203,0 12-203,0-34 0,0 0 0,0-3 0,0-28 0,0 6 623,0-22-623,0 8 0,0-13 0,0-1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00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0 150 24575,'0'15'0,"0"0"0,0 12 0,0-8 0,0 24 0,0-13 0,0 23 0,5-18 0,-4 9 0,7-9 0,-3-6 0,0 2 0,-1-13 0,-4 4 0,0-6 0,0-3 0,0-2 0,0-3 0,0-1 0,3 1 0,-2-1 0,2 1 0,-3-1 0,0 1 0,0-1 0,0-9 0,0-9 0,0-15 0,0-8 0,0-12 0,0 4 0,0-10 0,0 5 0,0-7 0,0 0 0,0 6 0,5-4 0,0 16 0,1-9 0,2 21 0,-7-3 0,2 10 0,-3 5 0,4 3 0,-3 3 0,8 5 0,0-3 0,6 4 0,2-7 0,-1 5 0,1-5 0,0 7 0,-5 0 0,4 0 0,-4 0 0,5 0 0,0 0 0,-1 0 0,1 0 0,-1 0 0,1 0 0,-1 0 0,1 3 0,-1 2 0,-3 3 0,-1 0 0,-5-1 0,1-3 0,-4 3 0,-1-3 0,-3 4 0,0 3 0,0-2 0,0 6 0,0-2 0,0 3 0,-4 6 0,-4-5 0,-6 1 0,-3 3 0,0-11 0,-5 11 0,4-8 0,-8 5 0,8-5 0,-8 0 0,8-4 0,-4-1 0,6 1 0,-6-1 0,8-3 0,-6-1 0,11-4 0,-3 0 0,5 0 0,3 3 0,-3-2 0,3 2 0,3-3 0,6 0 0,7 0 0,5 0 0,4 0 0,2 0 0,4-4 0,-4 3 0,3-3 0,-8 4 0,8 0 0,-8 0 0,3 0 0,-4 0 0,-1 0 0,-3 0 0,2 0 0,-2 4 0,0 0 0,2 8 0,-6 1 0,3 3 0,-4 1 0,1 4 0,-1-3 0,1 8 0,0-3 0,0 4 0,0 0 0,0 0 0,-4 1 0,-1-1 0,-4-5 0,0 0 0,0-1 0,0-3 0,0 3 0,0-8 0,0 2 0,0-2 0,-3-1 0,-5 4 0,-5-7 0,-4 6 0,1-5 0,-6 2 0,4-4 0,-8 1 0,8 0 0,-8-4 0,8-2 0,-8-3 0,8 0 0,-8 0 0,8 0 0,-4-4 0,6-4 0,-1-5 0,0-4 0,5 5 0,0 0 0,4 0 0,0 7 0,0-6 0,4 7 0,-2-3 0,1-1 0,-2 1 0,0 0 0,0 3 0,3-3 0,-3 3 0,7-3 0,-4 0 0,4-5 0,0 0 0,0-10 0,5-6 0,0-6 0,1 11 0,-2 6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01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24575,'7'11'0,"3"6"0,12 2 0,2 8 0,6 4 0,0 0 0,1 5 0,4-1 0,-8 1 0,9 6 0,-15-2 0,8-3 0,-2 3 0,-6-5 0,3 7 0,-5-12 0,-3 2 0,1-14 0,-5 3 0,-3-4 0,3-4 0,-4-2 0,-1-3 0,-3-1 0,3-3 0,-6 2 0,-1-1 0,-5 6 0,-3 1 0,-5 10 0,0 0 0,-7 11 0,1 1 0,-3 27 0,7-22 0,-12 27 0,10-24 0,-10 12 0,6 0 0,-1-1 0,1-5 0,5-2 0,-2-12 0,7-6 0,-1-6 0,3-6 0,4-3 0,-2-1 0,6-5 0,-2 1 0,0-4 0,-4-8 0,2 3 0,-2-6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02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24575,'29'0'0,"-3"0"0,13 0 0,-11 0 0,11 0 0,-5 0 0,0 0 0,5 0 0,-11 0 0,1 0 0,-8 0 0,-8 0 0,-2 0 0,-3 0 0,-1 0 0,-3 0 0,-1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02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24575,'22'0'0,"3"0"0,15 0 0,6 0 0,-5 0 0,5 0 0,0 0 0,-5 0 0,0 0 0,-9 0 0,-9 0 0,-2 0 0,-8 0 0,-2 0 0,-3 0 0,-4 0 0,-1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37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1 206 24575,'12'-31'0,"-5"6"0,18 3 0,0-1 0,4-1 0,4-1 0,-10 7 0,2 5 0,-4 5 0,5 3 0,1 1 0,-1 4 0,-5 0 0,-4 0 0,-2 0 0,-3 0 0,0 0 0,3 0 0,-4 0 0,1 0 0,-2 0 0,-3 0 0,0 0 0,0-3 0,-3 2 0,-1-2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04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1 517 24575,'0'20'0,"0"-4"0,0 6 0,0-1 0,0 7 0,0 7 0,0-1 0,0-1 0,0-11 0,0 0 0,0-10 0,0 0 0,0-1 0,0-2 0,0 6 0,0-7 0,0-4 0,0-19 0,0-23 0,10-18 0,4-29 0,17-5-442,-5 8 442,5-9 0,-8 18 0,0 1 0,0 4 0,-6 20 0,1 8 0,-8 11 0,3 12 0,-5 1 442,0 11-442,-1-6 0,1 10 0,-1-2 0,1 3 0,-1 0 0,1 0 0,-1 0 0,1 0 0,0 12 0,0 3 0,2 18 0,-1 1 0,1 6 0,0 6 0,5 2 0,-3-1 0,3 5 0,0-4 0,-3-1 0,3-1 0,-5-6 0,-1-6 0,1-1 0,-1-10 0,-1-2 0,1-4 0,-5-5 0,0 0 0,-1-5 0,-2 5 0,3-3 0,-1 6 0,-2-2 0,3-1 0,0 4 0,-3-7 0,2 2 0,-3-3 0,0-1 0,0 1 0,0-4 0,0-1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04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7 225 24575,'-3'-3'0,"-1"-1"0,4-18 0,0 7 0,0-12 0,14 4 0,-8 9 0,27-14 0,-12 13 0,18-11 0,-10 16 0,4-3 0,-6 8 0,0 0 0,6-4 0,-9 8 0,3-3 0,-10 4 0,-5 0 0,4 0 0,-7 0 0,2 0 0,-3 0 0,-1 0 0,0 0 0,0 0 0,-2 0 0,-2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06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7 871 24575,'-4'1'0,"1"-11"0,3-20 0,0-27 0,10-7 0,-3 0 0,15-2 0,-10 9 0,10-12 0,-10 6 0,4 3 0,0 6 0,-5 6 0,4 8 0,-2 12 0,-3 1 0,2 9 0,-3-3 0,-1 4 0,0 4 0,0-2 0,0 6 0,-4-2 0,3 3 0,-6 0 0,5 1 0,-2 2 0,3 2 0,0 3 0,1 0 0,-1 0 0,5 4 0,-3 9 0,8 11 0,-6 5 0,7 9 0,-7-3 0,3 4 0,1 1 0,-4 0 0,3 0 0,-5-6 0,1-1 0,-1-6 0,0 1 0,0-6 0,0 0 0,-1-6 0,-3-3 0,2 3 0,-3-8 0,1 8 0,1-8 0,-5 4 0,6-5 0,-6 1 0,2-1 0,0 1 0,-2-1 0,3 1 0,-1-4 0,-3 2 0,3-2 0,-3 4 0,0-1 0,4 0 0,-3 1 0,2-1 0,0-3 0,-2 0 0,2-4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08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24575,'11'0'0,"6"0"0,1 0 0,8 0 0,-3 0 0,-1 0 0,0 0 0,-1 0 0,1 0 0,1 0 0,-6 0 0,4 0 0,-11 0 0,9 0 0,-10 0 0,1 0 0,-3 0 0,1 0 0,-1 0 0,0 0 0,0 0 0,0 0 0,1 0 0,-1 0 0,0 0 0,1 0 0,-1 0 0,5 0 0,-4 0 0,4 0 0,-5 0 0,1 0 0,-1 0 0,1 0 0,-1 0 0,-3-6 0,2 4 0,-1-4 0,2 6 0,0 0 0,1 0 0,-1 0 0,0 0 0,1 0 0,-1 0 0,0 0 0,0 0 0,0 3 0,1 5 0,0 5 0,0 4 0,0-1 0,1 6 0,0 0 0,4 5 0,-3 1 0,3-1 0,0-4 0,-3 3 0,1-12 0,-2 6 0,-1-11 0,-1 2 0,-2-3 0,-2-1 0,-3-9 0,0-3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08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24575,'0'21'0,"0"-1"0,0 24 0,0-8 0,0 16 0,0-4 0,0-1 0,0 6 0,0-12 0,0-1 0,4-7 0,-3 6 0,6-13 0,-6 11 0,7-19 0,-7 3 0,2-8 0,-3-1 0,0-5 0,0 0 0,0 1 0,0-1 0,0-3 0,0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09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65 24575,'-5'-3'0,"16"-6"0,4 3 0,22-11 0,-1 10 0,12-4 0,-6 7 0,15 4 0,-19 0 0,15 0 0,-13 0 0,-6 0 0,-1 0 0,-15 0 0,-1 0 0,-6 0 0,-2 0 0,-1-3 0,-5 2 0,-3-2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11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37 358 24575,'5'-6'0,"-2"8"0,-3 15 0,0 5 0,0 5 0,0 6 0,0-4 0,0 4 0,0-6 0,0 0 0,0-4 0,0-6 0,0 4 0,0-12 0,4 12 0,-3-13 0,2 4 0,-3-5 0,0 1 0,0-1 0,0-6 0,0-11 0,0-8 0,0-21 0,0 3 0,0-16 0,0-3 0,0-1 0,-5-12 0,4 13 0,-9-6 0,9 13 0,-4 2 0,5 6 0,0 11 0,0 2 0,0 14 0,0 1 0,0 5 0,0-1 0,0 0 0,3 1 0,5 3 0,4 1 0,10 3 0,-4 0 0,8 0 0,-8 0 0,3 0 0,-4 0 0,4 0 0,-3 0 0,3 0 0,-4 0 0,-1 0 0,-3 3 0,3 2 0,-8 6 0,4-2 0,-4 7 0,0-8 0,-3 4 0,-2 0 0,-3 0 0,0 5 0,0-1 0,0 5 0,0-3 0,-8 8 0,-2-4 0,-14 7 0,0-6 0,-5 6 0,-5-9 0,4 4 0,-3-5 0,6-1 0,0-4 0,-1-1 0,5-4 0,6-1 0,5-3 0,5-2 0,-1-3 0,10 0 0,3-3 0,21-7 0,-2-4 0,9-1 0,-6-3 0,1 8 0,-1-3 0,0 4 0,1 4 0,-1 1 0,0 4 0,-4 0 0,3 0 0,-8 0 0,3 0 0,-4 0 0,-1 0 0,-3 0 0,3 3 0,-8 1 0,4 8 0,-4 1 0,0 4 0,-3-1 0,-1 1 0,-4 0 0,0-1 0,0 1 0,0 4 0,0-3 0,0 4 0,-4-1 0,-5-3 0,-5 8 0,-3-8 0,-1 8 0,1-8 0,0 3 0,0-8 0,4 3 0,-3-7 0,7 3 0,-7-4 0,7 0 0,-6-4 0,6 0 0,-7-4 0,4 0 0,-5 0 0,0 0 0,-3 0 0,6 0 0,-1-4 0,8 0 0,-1-4 0,4 1 0,0-1 0,4 0 0,0-3 0,0-2 0,0-4 0,0 1 0,0-1 0,0-5 0,0-1 0,0-16 0,0 21 0,0-6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13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113 394 24575,'0'11'0,"0"6"0,0 11 0,0 6 0,0 0 0,0-5 0,0-3 0,0-8 0,0 3 0,0-4 0,0-5 0,0 0 0,0-1 0,0-3 0,0 7 0,0-6 0,0 1 0,0-9 0,0-10 0,-4-10 0,-2-20 0,-3 3 0,-3-23 0,2 10 0,-1-12 0,0 7 0,0 0 0,5 6 0,-3 2 0,4 12 0,-1 1 0,-2 10 0,7 2 0,-2 4 0,3 4 0,0 2 0,0 3 0,0 0 0,0 1 0,0 0 0,0-1 0,7 0 0,2 4 0,8-4 0,4 3 0,2 0 0,0-2 0,3 6 0,-4-3 0,6 4 0,-1 0 0,0 0 0,1 0 0,-6 4 0,0 4 0,-6 5 0,-3 3 0,-1 6 0,-3-4 0,0 3 0,-1 0 0,-3-3 0,-1 3 0,-4 1 0,0-4 0,-4 8 0,-5-8 0,-10 9 0,1-9 0,-10 5 0,6-5 0,-6-4 0,5-1 0,-3-4 0,8-1 0,-3 1 0,4-5 0,0 0 0,0-4 0,5 0 0,0 0 0,4 0 0,1 0 0,9-3 0,8-2 0,12-3 0,5-1 0,0 4 0,1-4 0,5 8 0,-5-3 0,5 4 0,0 0 0,-9 0 0,8 0 0,-10 4 0,-3 1 0,1 7 0,-7 1 0,0 3 0,-1 1 0,-8-1 0,0 6 0,-4 0 0,0 1 0,0 3 0,-4-3 0,-4-1 0,-7 5 0,-2-10 0,-1 10 0,-3-9 0,2 0 0,-3-1 0,1-8 0,-2 4 0,1-5 0,-5 1 0,9-4 0,-3-1 0,-1-4 0,4 0 0,-3 0 0,-1 0 0,5 0 0,-1 0 0,2 0 0,8 0 0,-4 0 0,4 0 0,4-9 0,1-11 0,3 6 0,0-4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14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24575,'7'0'0,"4"0"0,15 0 0,2 14 0,0-3 0,1 17 0,0-3 0,5 0 0,-2 10 0,2-13 0,-3 12 0,3-8 0,2-5 0,1 8 0,3-7 0,-10 3 0,10 0 0,-5 0 0,0-5 0,-6 0 0,-7-3 0,-10-9 0,4 4 0,-8-4 0,4-4 0,-8 3 0,-1-3 0,-3 3 0,0 0 0,0 0 0,-3 1 0,-6 8 0,-4-2 0,-6 17 0,-4-6 0,2 14 0,-9-2 0,8 9 0,-9-1 0,-5 24 0,7-28 0,-5 27 0,9-26 0,-3 11 0,1 1 0,1-1 0,5-5 0,5-8 0,2-7 0,5-10 0,0-2 0,4-8 0,2-2 0,3-3 0,0-1 0,-3-2 0,2-8 0,-2 1 0,3-4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15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24575,'-4'11'0,"1"8"0,3 31 0,0 22 0,0 9 0,0 14-965,0-8 965,0-35 0,0 0 0,0 39 0,0-38 0,0-1 0,0 20 167,0 3-167,0-5 0,0 2 0,0-8 0,4-11 0,2-13 0,-1-11 725,0-2-725,-1-10 73,0-5-73,0 4 0,3-8 0,-6 4 0,6-8 0,-7-1 0,4-3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38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24575,'5'0'0,"-2"0"0,14 0 0,-9 0 0,7 0 0,-7 0 0,7 0 0,-7 0 0,0 0 0,-5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17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24575,'-12'4'0,"1"-1"0,14-3 0,8 0 0,17 0 0,20 0 0,1 0 0,19 0 0,-25 0 0,22 0 0,-21 0 0,10 0 0,-13 0 0,-8 0 0,-15 0 0,2 0 0,-14 0 0,1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18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24575,'16'0'0,"-6"0"0,30 0 0,-11 0 0,17 0 0,-4 0 0,4 0 0,-7 0 0,1 0 0,-5 0 0,3 0 0,-14 0 0,3 0 0,-10 0 0,-5 0 0,-1 0 0,-3 0 0,-4 0 0,-1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18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24575,'-1'-4'0,"16"9"0,0-2 0,35 16 0,-17-8 0,15 10 0,-4-6 0,-2 4 0,11-2 0,-5-1 0,-8 2 0,-7-7 0,-11 1 0,4-3 0,-13-1 0,3-3 0,-12 1 0,-1-2 0,-3 3 0,-3 1 0,-5 3 0,-11 8 0,-5 5 0,-6 6 0,-6 5 0,4 3 0,-11 5 0,11-6 0,-4-1 0,11-8 0,2 1 0,9-6 0,-3-2 0,8-8 0,1-2 0,1-3 0,6-1 0,-2-3 0,3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2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24575,'19'0'0,"10"0"0,0 0 0,11 0 0,0 0 0,0 0 0,-6 0 0,-6 0 0,-2 0 0,-8 0 0,3 0 0,-8 0 0,-2 0 0,-6 0 0,-2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28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24575,'-3'4'0,"10"-1"0,3-3 0,13 0 0,9 0 0,-3 0 0,10 0 0,-11 0 0,5 0 0,-10 0 0,-2 0 0,-8 0 0,2 0 0,-9 0 0,1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25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210 136 24575,'0'-15'0,"0"4"0,0-5 0,0 4 0,0-5 0,0 4 0,0-2 0,0 6 0,0-3 0,0 5 0,-7 2 0,2 2 0,-7 3 0,4 0 0,1 0 0,-5 0 0,-1 0 0,1 0 0,-4 0 0,7 3 0,-3 6 0,4 3 0,0 5 0,-5-1 0,8 1 0,-7 4 0,7 2 0,-4 4 0,0 1 0,4-1 0,-4 1 0,8-6 0,-7 4 0,7-3 0,-3 4 0,4-4 0,0 3 0,0-8 0,0 8 0,0-8 0,0 3 0,0-4 0,0 0 0,0-1 0,0 1 0,0-5 0,0 4 0,0-8 0,0 4 0,0-1 0,0-2 0,3 3 0,2-5 0,2 1 0,1-1 0,-1 1 0,1-1 0,-1 1 0,1-1 0,3 1 0,-2-1 0,2-2 0,-3 2 0,-1-7 0,1 4 0,-1-4 0,1 0 0,-1 0 0,1 0 0,-1 0 0,0 0 0,1 0 0,-1 0 0,1 0 0,-1 0 0,1 0 0,0 0 0,-1 0 0,0 0 0,1 0 0,-4-3 0,3-1 0,-4-4 0,5 1 0,-4 0 0,2 2 0,-5-1 0,6 5 0,-6-6 0,5 6 0,-5-8 0,2 4 0,-3-2 0,0 4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30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9 732 24575,'-5'12'0,"2"2"0,3-6 0,0 3 0,0-4 0,0 4 0,0-3 0,0 7 0,0-7 0,0 3 0,0-4 0,0 1 0,0-1 0,0 1 0,0-7 0,0-11 0,0-13 0,0-18 0,0-14 0,5-7 0,7-16 0,12-1 0,2-6 0,2 19 0,-5-7 0,4 17 0,-3-7 0,3 9 0,-8 13 0,-4 13 0,-2 6 0,-5 10 0,0 0 0,-1 8 0,0 0 0,1 4 0,-1 0 0,0 4 0,1 4 0,0 9 0,1 11 0,5 7 0,3 11 0,-2-5 0,5 11 0,-8-4 0,8 6 0,-8-7 0,3-1 0,-2-12 0,-2 4 0,2-14 0,-4 8 0,0-14 0,-1 3 0,1-4 0,-1 0 0,1 4 0,-5-3 0,5 8 0,-5-8 0,5 8 0,-4-12 0,3 6 0,-8-12 0,4 4 0,-4-4 0,4-1 0,-4-3 0,4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30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24575,'23'0'0,"9"0"0,-2 0 0,10 0 0,6 0 0,-5 0 0,-5 0 0,-9 0 0,-11 0 0,-3 0 0,-2 0 0,-3 0 0,-4 0 0,-1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31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24575,'7'0'0,"5"0"0,-4 0 0,4 0 0,-5 0 0,5 0 0,-4 0 0,4 0 0,-5 0 0,1 0 0,-1 0 0,1 0 0,-4 0 0,-1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32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0 24575,'-8'16'0,"-4"2"0,-2 5 0,5 8 0,-3-1 0,6 4 0,-3 4 0,-6-3 0,9 4 0,-3 14 0,9-10 0,0 10 0,0-13 0,0 5 0,0-10 0,0 15 0,0-19 0,0 13 0,0-9 0,0-1 0,9 4 0,1-9 0,13 0 0,-4-3 0,9-1 0,1-1 0,6 0 0,5-4 0,-6-1 0,5 1 0,-10-6 0,3 0 0,-9-5 0,-6-1 0,-5 0 0,-4-4 0,-1 0 0,1-4 0,-4 3 0,-1-2 0,-3 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40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418 276 24575,'-11'0'0,"0"0"0,-5 0 0,-5 0 0,-6 0 0,0 0 0,-10 0 0,14 0 0,-3 0 0,10 0 0,-4 0 0,2 0 0,2 0 0,-4 0 0,11 0 0,-11 0 0,12 0 0,-3 0 0,4 0 0,-5 0 0,4 0 0,0-6 0,5 2 0,7-15 0,1 6 0,7-12 0,1 3 0,6-9 0,-2 3 0,1 1 0,-1 2 0,-1 8 0,-3-4 0,-2 9 0,-3 1 0,-1 4 0,0 3 0,-6 0 0,-6 11 0,-8 7 0,-8 8 0,1 10 0,-7-3 0,7 3 0,-2-5 0,4-1 0,5 1 0,0-6 0,5 0 0,0-9 0,0 3 0,4-7 0,-3 3 0,7-4 0,-4 0 0,4 0 0,0 1 0,0-1 0,0 0 0,0 0 0,0 0 0,3 1 0,5-1 0,4 1 0,9 0 0,-4 0 0,3 0 0,-4 0 0,0 4 0,0-4 0,-4 7 0,0-6 0,-5 2 0,0-4 0,1 0 0,-1 1 0,-3-4 0,-1-1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33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24575,'4'3'0,"0"5"0,0 15 0,-3-4 0,8 18 0,-4-13 0,1 21 0,2-9 0,-3 10 0,5-12 0,0 4 0,-1-14 0,-4 8 0,3-9 0,-7-1 0,3-4 0,-1-7 0,-2-3 0,2-1 0,-3 1 0,0-1 0,3-3 0,-2 0 0,2-4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34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84 24575,'12'-8'0,"3"-1"0,12 0 0,1 0 0,5-5 0,1 3 0,0 1 0,-6 6 0,-2 0 0,-3 3 0,-4-3 0,1 4 0,-12 0 0,4 0 0,-5 0 0,4 0 0,-3 3 0,12 2 0,-10 3 0,11 0 0,-13-4 0,4 3 0,-5-6 0,1 3 0,-1-4 0,-3 3 0,0-3 0,-4 4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36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11 260 24575,'0'29'0,"0"-3"0,0 18 0,0-8 0,0 16 0,0-10 0,0 3 0,0-10 0,0-3 0,0 1 0,0-9 0,0 3 0,0-11 0,0-3 0,0-2 0,0-4 0,0-6 0,0-6 0,0-17 0,0-8 0,0-16 0,0-2 0,-4-6 0,2 0 0,-2 0 0,4 7 0,0 1 0,0 6 0,0 5 0,0 2 0,0 11 0,0 0 0,0 9 0,0-2 0,0 6 0,0-3 0,0 5 0,0-1 0,0 1 0,0 0 0,0-1 0,0 1 0,0 0 0,0-1 0,0 1 0,3-1 0,5 0 0,5 0 0,3 0 0,6-1 0,-5 4 0,10-3 0,-5 7 0,5-3 0,0 4 0,-4 0 0,3 0 0,-8 0 0,4 0 0,-6 0 0,-3 0 0,-1 7 0,-4 2 0,0 8 0,-4 0 0,0-1 0,-4 5 0,0 2 0,0 4 0,0 0 0,-4 1 0,-5-1 0,-5 0 0,-9-4 0,4 3 0,-2-7 0,-2 3 0,6-6 0,-10 2 0,13-1 0,-6-3 0,7-2 0,0-4 0,-3 0 0,8 0 0,-4-1 0,4-2 0,1-2 0,-1-3 0,1 0 0,6 0 0,11 0 0,3 0 0,13 0 0,-3 0 0,10 0 0,-4 0 0,3 0 0,-4 0 0,-1 4 0,0 1 0,-4 4 0,-2 3 0,-4 1 0,-4 9 0,3-5 0,-6 10 0,2-10 0,-3 10 0,-4-10 0,-1 5 0,-4-1 0,0 2 0,0-1 0,0 4 0,0-8 0,-4 3 0,-1-4 0,-7-4 0,3 3 0,-7-7 0,3 3 0,-9-7 0,0-2 0,-11-3 0,4 0 0,-10 0 0,11 0 0,-11-4 0,11-5 0,0-2 0,6-5 0,6 7 0,2-7 0,3 7 0,3-3 0,3 5 0,2-1 0,3 0 0,0 1 0,0-1 0,0 0 0,0 1 0,0-5 0,0 3 0,0-2 0,0 3 0,0 4 0,0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37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24575,'7'0'0,"5"0"0,-4 0 0,8 0 0,1 8 0,1-2 0,4 15 0,-5-10 0,1 14 0,4-10 0,-3 11 0,8-2 0,-7 4 0,3 0 0,-9 0 0,3-6 0,-7 4 0,2-3 0,-3 4 0,0 1 0,-4-1 0,-1-4 0,-4 8 0,0-7 0,0 9 0,0 0 0,0-4 0,-4 9 0,-6-4 0,-5 6 0,-5-6 0,1 4 0,4-10 0,-2 5 0,7-11 0,-3 0 0,4-5 0,1-5 0,0 4 0,0-8 0,4 8 0,-3-4 0,2 1 0,1 3 0,-3-8 0,6 8 0,-6-8 0,6 4 0,-2-5 0,3 1 0,-3-4 0,2-1 0,-2-3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38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24575,'6'0'0,"1"0"0,13 0 0,-4 0 0,1 0 0,0 0 0,-1 0 0,-3 0 0,-2 0 0,-3 0 0,-1 0 0,-3 4 0,-1 0 0,-3 7 0,0 7 0,0 0 0,-4 8 0,0-8 0,-9 3 0,4-4 0,-7-1 0,7-3 0,-3 3 0,4-8 0,0 4 0,4-5 0,-3 1 0,6-1 0,-6-3 0,10-1 0,1-3 0,9 0 0,3 0 0,6 0 0,-5 0 0,10 0 0,-5 0 0,6-4 0,-1 3 0,-4-7 0,3 7 0,-8-3 0,3 4 0,-8-3 0,-2 2 0,-3-2 0,-1 3 0,1 0 0,-4-3 0,-1-1 0,-3-4 0,0 4 0,0 1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39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24575,'5'4'0,"6"-1"0,19-3 0,4 0 0,1 0 0,-3 0 0,-4 0 0,-1 0 0,-4 0 0,-6 0 0,-5 0 0,-5 0 0,-3 0 0,0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40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24575,'12'0'0,"10"0"0,2 0 0,15 0 0,-5 0 0,0 0 0,-6 0 0,-7 0 0,-4 0 0,-5 0 0,-3 0 0,-6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44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 24575,'8'15'0,"2"-1"0,20 26 0,-4-13 0,17 21 0,-16-12 0,13 6 0,-13-6 0,16 12 0,-17-21 0,16 15 0,-26-23 0,11 4 0,-18-10 0,2-2 0,-3-3 0,-1-4 0,1 2 0,-1-2 0,0 3 0,0-3 0,-3 3 0,2-6 0,-5 5 0,2-2 0,-6 9 0,-2 0 0,-8 16 0,-7 6 0,-7 13 0,-12 8 0,4 5 0,-11 5 0,9 4 0,2-11 0,2 7 0,10-10 0,-4 7 0,4-2 0,2-8 0,4-5 0,2-8 0,6-7 0,0-10 0,0-2 0,4-4 0,-2-5 0,7 0 0,-4-5 0,1 1 0,-1-4 0,-4-1 0,4-3 0,1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45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8 662 24575,'-4'15'0,"0"-3"0,4-1 0,0 1 0,0-3 0,0 2 0,0 1 0,0-4 0,0-36 0,0-2 0,0-44 0,5 12 0,8-24-427,7-4 427,-1 14 0,-1-6 0,-2 25 0,-8 6 0,6 5 0,-9 19 0,4 12 0,-5-1 0,0 12 427,-1-1-427,1 2 0,4 3 0,-1 0 0,0 0 0,1 0 0,-1 0 0,1 12 0,1 9 0,0 13 0,1 6 0,5 6 0,2 7 0,-1-4 0,5 16 0,-4-16 0,6 18 0,-2-11 0,2 5 0,-3-19 0,-4 2 0,-3-20 0,-4 3 0,-1-10 0,0-5 0,0 0 0,-4-4 0,-1-4 0,-3-1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46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24575,'11'0'0,"1"0"0,10 0 0,-5 0 0,10 0 0,-5 0 0,6 0 0,4 0 0,-3 0 0,10 0 0,-11 0 0,5 0 0,-10 0 0,-6 0 0,-1 0 0,-8 0 0,0 0 0,-4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41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5 24575,'-6'0'0,"-5"0"0,4 0 0,-8-4 0,7 7 0,-3 1 0,-1 4 0,0 7 0,3 2 0,-5 0 0,9 3 0,-7-8 0,8-1 0,1-3 0,3-1 0,0 0 0,0 4 0,0-3 0,0 3 0,0-5 0,0 1 0,0 0 0,0 0 0,3-3 0,1 3 0,7-7 0,1 7 0,4-2 0,-4-1 0,7 3 0,-9-6 0,9 7 0,-11-7 0,7 2 0,-7-3 0,7 0 0,-6 0 0,2 0 0,-4 0 0,0 0 0,4 0 0,-3 0 0,3 0 0,-4-3 0,1-5 0,-1 0 0,1-3 0,-4-1 0,2 0 0,-5 0 0,3-3 0,-4 3 0,0-4 0,0 0 0,0 0 0,0 0 0,0 4 0,0-3 0,0 6 0,0-6 0,0 7 0,0-3 0,-4 7 0,0 1 0,-7 3 0,3 0 0,-3 0 0,0 0 0,-1 0 0,-4 0 0,3 0 0,-2 0 0,3 7 0,-4 2 0,0 7 0,-1 4 0,5-3 0,-1 4 0,5-5 0,0 0 0,1-4 0,2-1 0,-1-4 0,5-3 0,-2-1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47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1 959 24575,'0'6'0,"0"-12"0,0-24 0,0-19 0,0-14 0,0-23 0,0 20 0,5 11 0,2 0 0,1-6 0,1 10 0,1 1 0,7-15 0,-9-12 0,6 21 0,-9 8 0,5 15 0,-5 10 0,-1 6 0,-1 5 0,-2 0 0,6 4 0,-6-4 0,5 4 0,-5 1 0,3 0 0,-1 3 0,1 0 0,3 4 0,0 4 0,1 4 0,0 4 0,1 15 0,0-3 0,1 14 0,-1-3 0,-3 4 0,3 1 0,-4 6 0,5-5 0,-4 11 0,3-5 0,-3 1 0,4-2 0,0 0 0,0-5 0,0 0 0,0-8 0,-1-6 0,0 0 0,0 1 0,0-6 0,0 4 0,-1-8 0,1 3 0,-1-4 0,0 0 0,0-5 0,0 0 0,0-5 0,-1 1 0,-2 0 0,-2-4 0,-3-1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48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24575,'2'0'0,"9"0"0,10-4 0,6-1 0,6-5 0,-4 5 0,4 1 0,-6 4 0,-4 0 0,3 0 0,-12 0 0,6 0 0,-7 0 0,-1 0 0,0 0 0,-8 0 0,-1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49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24575,'5'0'0,"6"0"0,13 0 0,9 0 0,7 0 0,-4 0 0,3 0 0,-6 0 0,-9 0 0,3 0 0,-15 0 0,0 0 0,-4 0 0,-1 0 0,-3 0 0,-1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49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24575,'0'15'0,"0"5"0,0 8 0,0 6 0,0 1 0,0-2 0,0 0 0,0-5 0,0 11 0,0-11 0,0 5 0,4-10 0,0-2 0,1-4 0,-1-4 0,-4-2 0,0-3 0,0-1 0,0-3 0,0-1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43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303 188 24575,'0'-11'0,"0"3"0,0-8 0,0 3 0,-4-3 0,3-1 0,-10 0 0,9 1 0,-9-1 0,3 0 0,-1 4 0,-3 2 0,4 3 0,1 4 0,-5 1 0,3 3 0,-6 0 0,6 0 0,-7 0 0,8 0 0,-4 0 0,0 0 0,4 0 0,-4 3 0,1 5 0,2 5 0,-4 8 0,1-3 0,2 8 0,-2-8 0,7 3 0,-3-8 0,4 3 0,0-4 0,0 5 0,0-5 0,4 4 0,-4 1 0,4 1 0,-4 4 0,3-1 0,-6-3 0,6 3 0,-3-4 0,4-5 0,0 4 0,0-3 0,0 3 0,0-3 0,0 2 0,0-2 0,0 0 0,0 2 0,0-6 0,0 6 0,0-6 0,0 2 0,0-3 0,0-1 0,4 1 0,-4 3 0,4-2 0,-1 2 0,-2-3 0,6 4 0,-3-4 0,1 4 0,1-5 0,-1 1 0,-1-1 0,3 1 0,-3-1 0,3 1 0,1-1 0,-1-3 0,0 3 0,1-3 0,-1 3 0,1 1 0,-1-1 0,1-3 0,-1-1 0,-3 1 0,3-3 0,-3 2 0,4 0 0,-1-2 0,0 3 0,1-1 0,-1-2 0,1 2 0,-1-3 0,0 0 0,1 0 0,0 0 0,-1 0 0,0 0 0,1 0 0,-1 0 0,1 0 0,-1 0 0,0 0 0,1 0 0,-1 0 0,1 0 0,-1 0 0,0 0 0,0 0 0,0 0 0,0-3 0,1-2 0,-1-2 0,0 0 0,1-1 0,-1 1 0,-3-1 0,3 4 0,-6-3 0,5 6 0,-5-6 0,6 6 0,-7-5 0,7 5 0,-6-6 0,5 6 0,-5-6 0,6 7 0,-7-7 0,4 6 0,-4-2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22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259 171 24575,'0'-11'0,"0"-4"0,0-2 0,0-1 0,0-3 0,-4 4 0,0 0 0,-4 4 0,3 2 0,-2 3 0,3 1 0,-8 2 0,4-1 0,-4 5 0,4-3 0,1 4 0,-1 0 0,1 0 0,-5 0 0,3 0 0,-3 0 0,1 4 0,2 4 0,-7 5 0,7 4 0,-7 0 0,7-5 0,-3 4 0,4-8 0,3 4 0,-1-5 0,1 5 0,1 1 0,0-1 0,0 4 0,3-4 0,-2 5 0,3 0 0,-5 4 0,4-3 0,-3 3 0,4-4 0,0 0 0,0-1 0,0 1 0,0 0 0,0-1 0,0 1 0,0-1 0,0-3 0,0 2 0,0-2 0,0 4 0,0-1 0,0 1 0,0 0 0,0-1 0,0 1 0,0-4 0,0 2 0,0-2 0,0-1 0,0 4 0,0-7 0,0 2 0,4-3 0,-4-1 0,4 1 0,-4-1 0,3 1 0,-2-1 0,2 1 0,-3 3 0,4-2 0,-4 6 0,4-6 0,-1 3 0,-2-5 0,2 1 0,1-1 0,3 4 0,-2-3 0,5 3 0,-6-3 0,0-1 0,3-3 0,-6 3 0,6-6 0,-3 5 0,3-5 0,0 2 0,0 0 0,1-2 0,-1 2 0,1-3 0,-1 0 0,1 0 0,-1 0 0,1 0 0,-1 0 0,1 4 0,-1-4 0,0 4 0,0-1 0,0-2 0,0 2 0,1-3 0,-1 0 0,0 0 0,0 0 0,1 0 0,-1-8 0,1-1 0,1-8 0,-1-4 0,-3 7 0,3-7 0,-4 9 0,1-1 0,2 1 0,-6 5 0,5 2 0,-5-1 0,2 5 0,-3-2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37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67 176 24575,'-7'0'0,"-1"0"0,1 3 0,-1 5 0,0 10 0,-1 4 0,4 1 0,-4 8 0,8-7 0,-4 5 0,5 2 0,0-12 0,0 13 0,0-14 0,0 3 0,0-8 0,0 3 0,0-8 0,4 4 0,4-8 0,5 3 0,3-6 0,6 3 0,-5-4 0,10 0 0,-10 0 0,10 0 0,-10-8 0,1-1 0,-2-4 0,-7 1 0,3 0 0,-5 3 0,1-2 0,0-1 0,-4 3 0,0-11 0,-4 6 0,0-12 0,0 3 0,0-5 0,0-5 0,0 4 0,0-9 0,0 4 0,0-1 0,0 2 0,0 6 0,0 4 0,-4 1 0,0 10 0,-4 0 0,0 4 0,1 4 0,-1 1 0,-4 3 0,4 0 0,-4 0 0,0 7 0,3 7 0,-4 9 0,0 9 0,2-3 0,1 4 0,2-6 0,3 0 0,0-4 0,1-2 0,4-4 0,0-1 0,0-3 0,0 3 0,0-8 0,0 4 0,0-5 0,0 1 0,3-4 0,1-1 0,4-3 0,-1 0 0,1 0 0,4 0 0,0-7 0,12-10 0,1-7 0,0-2 0,-2 3 0,-7 6 0,1 1 0,0-1 0,4 4 0,-3 4 0,-1 2 0,-1 6 0,-4-6 0,1 6 0,3-3 0,-4 4 0,1 0 0,2 0 0,-6 0 0,7 0 0,-4 7 0,1 7 0,3 4 0,-6 14 0,7-9 0,-6 10 0,2 0 0,-3 1 0,-1 6 0,-3 6 0,-2-10 0,-4-1 0,0-18 0,0-1 0,0-7 0,0 2 0,0-3 0,-3-4 0,-2-13 0,1-6 0,0-18 0,4-2 0,0-5 0,0 1 0,0-1 0,0 6 0,5-5 0,4 10 0,5-4 0,5 6 0,4-2 0,-4 6 0,3 1 0,0 8 0,-5 2 0,5 3 0,-6 1 0,-3 3 0,3 1 0,-8 4 0,4 0 0,-5 0 0,1 0 0,-1 0 0,-3 3 0,0 1 0,-4 4 0,0-1 0,0-3 0,0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38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8 639 24575,'-4'7'0,"1"0"0,3-6 0,0-11 0,0-13 0,0-18 0,0-7 0,0-20 0,15 3 0,-6-5 0,16 15 0,-13-4 0,7 21 0,-12-8 0,5 13 0,-7 13 0,3-2 0,0 10 0,0 0 0,0 3 0,-1 2 0,1 4 0,-1 2 0,-2-6 0,1 6 0,-2-2 0,4 3 0,-1 0 0,0 0 0,1 3 0,0 10 0,-4 6 0,4 8 0,-2 6 0,3 1 0,2 12 0,-1-4 0,0 4 0,0 0 0,0-5 0,0 5 0,0-7 0,0-5 0,3-1 0,-3-5 0,3-6 0,-4 0 0,-1-10 0,0 4 0,0-4 0,0 5 0,-3-1 0,2 1 0,-6 0 0,6-1 0,-6 1 0,3-4 0,-1-2 0,-2-3 0,3-1 0,-4-3 0,0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39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24575,'3'-4'0,"5"1"0,5 3 0,3 0 0,-3 0 0,2 0 0,-2-4 0,4 3 0,-1-6 0,-3 6 0,3-3 0,-4 4 0,1 0 0,7-4 0,-10 3 0,6-3 0,-4 4 0,-4 0 0,3 0 0,-4 0 0,-3 0 0,0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39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24575,'11'0'0,"1"0"0,5 0 0,4 0 0,-3 0 0,3 0 0,-4 0 0,4 0 0,2 0 0,-5 0 0,-1 0 0,-6 0 0,-2 0 0,2 0 0,-7 0 0,0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42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24575,'0'11'0,"0"0"0,0 10 0,0-4 0,-8 8 0,6-4 0,-5 6 0,3-1 0,3 0 0,-3 0 0,0-4 0,3 3 0,-2-8 0,3 3 0,0-8 0,0 3 0,0-7 0,0 3 0,0-3 0,0-1 0,0-3 0,0-1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40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24575,'11'0'0,"6"0"0,5 0 0,6 0 0,-1 0 0,0 0 0,-4 0 0,3 0 0,-12 0 0,2 0 0,-8 0 0,-4 0 0,-1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42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42 209 24575,'0'20'0,"0"1"0,0 2 0,0 3 0,0 8 0,0-4 0,0 21 0,0-15 0,0 10 0,0-6 0,0-6 0,0 4 0,4-9 0,-3-1 0,3-6 0,-4-10 0,0 0 0,0-5 0,-3-9 0,3-8 0,-8-23 0,6 2 0,-7-20 0,2 2 0,-3-6 0,3-13 0,2 18 0,5-9 0,0 17 0,0-4 0,0 12 0,0 6 0,0 6 0,0 10 0,0-4 0,0 7 0,0-2 0,0 4 0,0-1 0,0 1 0,0 0 0,4 3 0,0-3 0,3 3 0,1-4 0,-1 4 0,1-3 0,-1 3 0,1 0 0,-1-3 0,5 6 0,-4-6 0,8 7 0,-4-4 0,5 4 0,0 0 0,-1 0 0,6 0 0,-4 0 0,8 0 0,-4 0 0,0 4 0,-1 1 0,-4 3 0,0 0 0,-5 0 0,0 0 0,-5 0 0,1-1 0,-1-3 0,1 3 0,-4-3 0,-1 4 0,-3-1 0,0 5 0,0 0 0,-4 10 0,-4-4 0,-6 8 0,-4-4 0,-5 7 0,4-7 0,-4 1 0,7-7 0,-6 2 0,4-5 0,-3 0 0,4-5 0,4 0 0,-3 0 0,4-4 0,-1 3 0,1-6 0,5 3 0,-1-4 0,0 0 0,1 0 0,6 0 0,9 0 0,5-4 0,12 3 0,-3-7 0,1 7 0,3-7 0,-3 7 0,4-3 0,0 4 0,-4 0 0,3 0 0,-8 0 0,3 0 0,-4 4 0,-1 4 0,-3 5 0,-1 4 0,-3-1 0,-1 1 0,-3 4 0,-2-3 0,-3 3 0,0 1 0,0-4 0,0 3 0,0-4 0,0-5 0,0 4 0,0-4 0,-3 5 0,-6 0 0,0-1 0,-3 1 0,3 0 0,-3-5 0,3 4 0,-7-3 0,3 0 0,0 3 0,1-7 0,0 3 0,4-5 0,-8 1 0,7 0 0,-7 0 0,8-3 0,-4-2 0,0-3 0,0 0 0,-1 0 0,-3 0 0,4 0 0,-1 0 0,-3 0 0,7 0 0,-2 0 0,3-3 0,1-1 0,-1-4 0,0 4 0,4-3 0,1 3 0,-1 0 0,3-3 0,-5 3 0,5-6 0,-2-2 0,3 3 0,0 2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44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79 244 24575,'-5'3'0,"2"1"0,3 4 0,0-1 0,0 1 0,0-1 0,0-6 0,0-6 0,0-8 0,4-3 0,-3-1 0,6 0 0,-6-4 0,6 3 0,-6-4 0,7 6 0,-7-1 0,2 4 0,-3-2 0,0 2 0,4 0 0,-4 2 0,4 3 0,-4 1 0,0-5 0,0 4 0,0-4 0,0 5 0,0 8 0,-4 10 0,3 10 0,-12 12 0,6-4 0,-7 9 0,5-4 0,-1 0 0,0-2 0,1-4 0,0-1 0,4 0 0,-3 0 0,7 1 0,-3-6 0,0-5 0,4-1 0,-4-7 0,4 2 0,0-3 0,0-4 0,0-1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45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24575,'-4'2'0,"0"4"0,4 9 0,0 6 0,0-3 0,0 4 0,0-6 0,0 1 0,4-1 0,-3 6 0,6-8 0,-2 6 0,-1-7 0,3 3 0,-6-3 0,3-2 0,-4-3 0,0-1 0,0 1 0,0-4 0,0-1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20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35 380 24575,'0'67'0,"0"1"0,0-6 0,0-13 0,0-29 0,-4 3 0,3 4 0,-11 0 0,10-4 0,-6-2 0,8-8 0,0-1 0,0-5 0,-4-3 0,4-4 0,-4-13 0,4-17 0,0-12 0,0-19 0,5-1 0,7-8 0,7-7 0,4 5 0,0 2 0,0 2 0,4 13 0,-5 0 0,4 9 0,-12 16 0,0 3 0,-6 14 0,0 5 0,-1 5 0,1 3 0,-1 0 0,1 0 0,-1 0 0,1 7 0,0 2 0,5 13 0,-4-4 0,8 8 0,-7 2 0,4 6 0,0 6 0,-3 0 0,4 0 0,-1-1 0,-3 7 0,8-4 0,-7 4 0,6-7 0,-2 1 0,-1-6 0,3-1 0,-8-6 0,3-4 0,-1-2 0,-3-4 0,3-1 0,-4 1 0,1 0 0,-1-1 0,-3 1 0,2 4 0,-2 2 0,4 0 0,0 3 0,0-8 0,-1-1 0,0-1 0,0-8 0,-4 4 0,0-8 0,-4-1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21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24575,'19'0'0,"4"0"0,5 0 0,1-8 0,15 6 0,-13-10 0,8 11 0,-12-3 0,-4 0 0,3 3 0,-13-3 0,4 4 0,-10 0 0,0 0 0,-2 0 0,-2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22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24575,'0'7'0,"0"0"0,0 4 0,0-2 0,0 6 0,0 3 0,0-1 0,0 5 0,0-1 0,0-3 0,0 4 0,0-1 0,0-3 0,0 3 0,0-8 0,0-2 0,0-3 0,0-1 0,0-6 0,0-22 0,0 12 0,0-15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28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24575,'0'15'0,"0"1"0,0 5 0,0 2 0,0 9 0,0-3 0,0 22 0,0-19 0,0 25 0,0-8 0,0 1 0,0 9 0,0-12 0,0-5 0,0 3 0,0-21 0,0 3 0,0-15 0,0 0 0,0-4 0,0-1 0,0 1 0,0-1 0,0 1 0,4-4 0,-4 3 0,4-10 0,-4-6 0,0-9 0,0-15 0,-4 4 0,3-10 0,-4 5 0,1-6 0,3 6 0,-3-5 0,4 10 0,0-9 0,0 14 0,0-8 0,0 14 0,0-4 0,0 10 0,0-4 0,0 7 0,0-2 0,0 3 0,0 1 0,0-1 0,0-4 0,3 4 0,1-8 0,4 7 0,4-7 0,-3 4 0,7-1 0,-8 1 0,4 4 0,-5 0 0,1 4 0,-1 1 0,1-1 0,-1 4 0,0-4 0,-3 1 0,3 2 0,-3-6 0,4 6 0,-1-2 0,1-1 0,3 4 0,-2-4 0,6 0 0,-6 4 0,7-4 0,-8 4 0,8 0 0,-8 0 0,8 0 0,-8 0 0,8 0 0,-7 0 0,6 0 0,-6 0 0,6 0 0,-6 0 0,7 4 0,-8 0 0,4 4 0,-5 3 0,1-2 0,-3 2 0,-2 1 0,0-4 0,-2 8 0,2-7 0,-3 6 0,0-2 0,0 3 0,0 5 0,0-3 0,0 8 0,-8-4 0,-7 7 0,-5-1 0,-3-5 0,6-1 0,0-6 0,0 1 0,1-4 0,-1-1 0,0-4 0,0 1 0,5-1 0,-4 0 0,3 0 0,1-4 0,0 3 0,4-6 0,1 3 0,-1-4 0,1 0 0,5 0 0,7-4 0,12-5 0,1-1 0,8-3 0,-8 4 0,8 0 0,-3 5 0,4-5 0,-4 8 0,3-3 0,-8 4 0,3 0 0,-4 0 0,0 0 0,-4 8 0,-1 1 0,-4 12 0,1 2 0,0 4 0,-4 0 0,-1 6 0,-4-4 0,0 4 0,0-6 0,-4-4 0,-5 3 0,-9-11 0,0 5 0,-4-10 0,1 2 0,-2-3 0,-5-4 0,1-1 0,0-4 0,-1 0 0,1 0 0,-1-8 0,1 2 0,-1-12 0,6 5 0,0-1 0,9 2 0,2 4 0,3 1 0,4-1 0,0 1 0,4 0 0,0 3 0,0 1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29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24575,'0'2'0,"0"14"0,0 7 0,0 21 0,0 5 0,0 13 0,0 8 0,0-1 0,0 8 0,0-5 0,0 11 0,0-4 0,0 15 0,0-26 0,0 14 0,0-18 0,0 1 0,0 3 0,0-20 0,0 4 0,0-21 0,5 13 0,-4-20 0,3 4 0,-4-11 0,0-1 0,4-8 0,-4 4 0,4-5 0,-4 1 0,3-4 0,1-1 0,4-3 0,-1 0 0,-3 0 0,0 0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31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24575,'11'11'0,"2"4"0,8-2 0,2 1 0,4 3 0,6-2 0,3 10 0,-1 0 0,5 2 0,-9 1 0,3-2 0,-4 3 0,-1-4 0,-5 3 0,2-13 0,-6 10 0,2-6 0,-4 4 0,-1-2 0,-5-8 0,4 3 0,-3-4 0,-1 1 0,0-2 0,-4 1 0,-1-3 0,1 2 0,-4-4 0,0 1 0,-4-1 0,0 9 0,0 3 0,-9 14 0,-8 7 0,-5 15 0,-4-11 0,-10 37 0,6-19 0,-7 12 0,8 0 0,2-18 0,-2 14 0,0-8 0,3-13 0,10-10 0,3-16 0,4-2 0,5-8 0,-3-2 0,6-7 0,-3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4:08:27.0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364 305 24575,'0'-11'0,"0"2"0,0 2 0,0-1 0,0 1 0,0-4 0,0 3 0,0-4 0,0 1 0,0 3 0,0-3 0,-3 3 0,-1 1 0,-7 3 0,-1 1 0,-4 3 0,-5 0 0,-1 0 0,1 0 0,-4 0 0,8 7 0,-8 2 0,2 13 0,0 0 0,-5 12 0,9-6 0,-4 5 0,5-7 0,4 0 0,-2 0 0,10 0 0,-6 0 0,11-4 0,-3-2 0,4-4 0,0 0 0,0 0 0,0-4 0,4-1 0,8-3 0,6 0 0,3-3 0,4-1 0,-3-4 0,4 0 0,0 0 0,-4 0 0,-2-4 0,-4-4 0,0-1 0,-4-6 0,-1 7 0,-3-3 0,-4 3 0,-1 1 0,-9 3 0,-3 1 0,-10 3 0,2 0 0,-9 13 0,3 3 0,-1 11 0,-3-3 0,9 1 0,0-3 0,6 4 0,3-4 0,0 3 0,5-4 0,0 1 0,4 3 0,0-8 0,0 3 0,0-4 0,0 0 0,0-4 0,0 3 0,3-7 0,5 4 0,9-4 0,4-4 0,5 0 0,0-4 0,6 0 0,-5 0 0,11-14 0,-5 2 0,2-16 0,4 2 0,-9-3 0,-1 1 0,-1-6 0,4-7 0,-9 5 0,5 1 0,-19 15 0,3 4 0,-4 0 0,-1 4 0,-2-3 0,1 6 0,-5 4 0,2 10 0,-3 6 0,0 5 0,0 0 0,0 0 0,0 4 0,0-2 0,0 2 0,0-4 0,0 4 0,4-3 0,0 4 0,4-5 0,0 0 0,4-4 0,0 3 0,4-6 0,0 2 0,0-3 0,-1-3 0,1-2 0,5-3 0,-4 0 0,3 0 0,-4 0 0,0 0 0,-4 0 0,3 0 0,-3 0 0,0-3 0,3-1 0,-6-8 0,2 4 0,-3-7 0,-1 3 0,1-9 0,-3 4 0,-1-8 0,-4-2 0,0 4 0,0-8 0,0 14 0,0-8 0,0 12 0,0-7 0,0 12 0,0-6 0,-3 9 0,2 1 0,-2 8 0,6 3 0,5 1 0,4-1 0,0 1 0,3 0 0,-3-1 0,9-2 0,-4-2 0,3-3 0,-4 0 0,4 0 0,-3 0 0,8 0 0,-3 0 0,-1 0 0,0-3 0,-9-2 0,-1 1 0,-4-2 0,0 1 0,-3-2 0,-1 0 0,-9 3 0,-7 1 0,-3 3 0,-4 7 0,3 6 0,0 9 0,-1 10 0,4-5 0,1 4 0,4-4 0,4-1 0,1 0 0,4 0 0,0-5 0,0 0 0,0-5 0,0 0 0,0-4 0,7-1 0,6-7 0,4 0 0,9-4 0,-5 0 0,5 0 0,0 0 0,6 0 0,-5-4 0,0-4 0,-2-6 0,-8-2 0,8-1 0,-11 1 0,5-1 0,-10 1 0,3 0 0,-5 0 0,-2 0 0,-2 0 0,-3-5 0,0 4 0,0-3 0,0 4 0,0-1 0,0 1 0,0 0 0,-3 4 0,-1 1 0,-7 0 0,-1 6 0,-4-6 0,0 10 0,0-2 0,-5 3 0,4 0 0,-8 0 0,8 0 0,-9 12 0,8-1 0,-4 15 0,9-5 0,-4 5 0,8 0 0,-4 8 0,8-11 0,1 5 0,4-16 0,0-1 0,0-4 0,3-3 0,10-1 0,4-3 0,10 0 0,4 0 0,-4 0 0,10-4 0,-4-6 0,5-5 0,-6-3 0,7-6 0,-5-1 0,2-5 0,4-1 0,-9-3 0,4-3 0,-4-4 0,-5-5 0,4 4 0,-9-3 0,-1 6 0,-6-5 0,-5 4 0,1-4 0,-1 11 0,0-4 0,-4-2 0,0 9 0,-5-2 0,0 16 0,0 4 0,0 1 0,-8 7 0,0 1 0,-8 3 0,-5 0 0,0 7 0,-7 8 0,5 13 0,-6 7 0,4 4 0,-1 1 0,1 5 0,10-5 0,0 10 0,10-11 0,0 11 0,5-10 0,0 4 0,0-11 0,0 3 0,0-8 0,7-1 0,3-2 0,6-12 0,5 8 0,-4-12 0,8 7 0,4-3 0,-1-3 0,1-3 0,-4-7 0,-8 0 0,8 0 0,-8 0 0,3 0 0,-4-7 0,-3-6 0,2-5 0,-6-7 0,3 4 0,-3-6 0,-1 6 0,1-4 0,-5 8 0,0 0 0,-4 2 0,0 7 0,-3 0 0,-1 5 0,-3 10 0,-1 6 0,3 9 0,-2 4 0,6 5 0,-3-3 0,4 3 0,0 0 0,0-8 0,0 8 0,0-14 0,0 3 0,0-4 0,7-4 0,2 0 0,7-4 0,-1-4 0,6-1 0,-4-3 0,8 0 0,-3 0 0,-1-7 0,4-2 0,-7-12 0,-1 3 0,-4-7 0,-5 8 0,0-8 0,0 8 0,-3-4 0,-2 5 0,-3 0 0,0 0 0,0 4 0,0 1 0,0 4 0,0-1 0,-3 4 0,-1 1 0,-3 3 0,0 0 0,0 4 0,-1 8 0,0 6 0,3 3 0,1 4 0,4-8 0,0 4 0,0-5 0,0 0 0,0-4 0,3-1 0,5-4 0,9-3 0,4 0 0,5-4 0,1 0 0,-1 0 0,0 0 0,5-9 0,-3-1 0,-1-4 0,-1-7 0,-9 7 0,9-8 0,-8 1 0,2 3 0,-3-2 0,-1 4 0,-4 0 0,0 0 0,-4 0 0,-4 4 0,-1-3 0,-3 7 0,-2 0 0,-6 5 0,-4 3 0,-4 0 0,0 7 0,-1 6 0,0 9 0,0 4 0,-2 5 0,6-3 0,-1 9 0,9-10 0,-3 4 0,7-9 0,-3-1 0,4-6 0,0 1 0,0-4 0,0-1 0,0-4 0,7 1 0,2-4 0,7 0 0,4-4 0,2 0 0,-1 0 0,4-4 0,2-6 0,2-9 0,8-1 0,-8-7 0,4 2 0,-3-9 0,-1 4 0,-4-9 0,3 4 0,-7-3 0,7 2 0,-8-1 0,-1 3 0,-2 1 0,-7 2 0,3 5 0,-5 4 0,0 5 0,-3 6 0,-8 7 0,-6 1 0,-6 3 0,-7 18 0,3-2 0,-4 17 0,5-7 0,5 0 0,0-5 0,5 0 0,4-5 0,0-4 0,4-1 0,0-4 0,0 0 0,0 0 0,10-3 0,0-1 0,9-3 0,1 0 0,2 0 0,4 0 0,-5 0 0,4 0 0,-12 0 0,7 4 0,-12 0 0,3 3 0,-7 5 0,-1 0 0,-3 8 0,-8 7 0,-7 1 0,-9 5 0,-5-5 0,2-4 0,-2 3 0,7-12 0,1 5 0,9-12 0,1 3 0,3-7 0,1 0 0,0-4 0,3-7 0,1 6 0,3-5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33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24575,'11'0'0,"1"0"0,5 0 0,4 0 0,2 0 0,4 0 0,1 0 0,-6 0 0,4 0 0,-8 0 0,3 0 0,-8 0 0,-1 0 0,-5 0 0,-3 0 0,0 0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34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24575,'24'0'0,"0"0"0,4 0 0,-1 0 0,6 0 0,-4 0 0,4 0 0,-11 0 0,-4 0 0,-3 0 0,-6 0 0,2 0 0,-7 0 0,0 0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35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1 24575,'-7'3'0,"4"10"0,-18 12 0,11 4 0,-9 9 0,4-4 0,0 6 0,0 0 0,10-1 0,-4-4 0,8-3 0,-3-4 0,4-6 0,0 5 0,0-14 0,0 8 0,0-9 0,0 1 0,0 3 0,0-5 0,0 6 0,0-5 0,7 3 0,3-6 0,3 7 0,2-7 0,-2 7 0,0-7 0,-2 2 0,1-3 0,-3 0 0,6-4 0,-6 0 0,6-4 0,-2 0 0,4 0 0,-1 0 0,1 0 0,0 0 0,-1 0 0,1 0 0,-1 0 0,-3-8 0,3 3 0,-3-11 0,0 3 0,3-4 0,-7 0 0,3-4 0,-3 3 0,0-9 0,0 5 0,-4-11 0,-1 4 0,-4-10 0,0 11 0,0-11 0,0 10 0,0-4 0,-4 6 0,-6-1 0,-4 1 0,-3 4 0,3 2 0,-2 4 0,3 0 0,-4 4 0,0 1 0,5 4 0,-4 0 0,7 3 0,-2-2 0,3 6 0,0-2 0,1 3 0,-1 0 0,1 0 0,0 0 0,-1 0 0,1 0 0,3 0 0,1 0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49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0 24575,'-11'0'0,"5"4"0,-1 4 0,6 0 0,-10 8 0,9-7 0,-10 11 0,4-6 0,2 7 0,-6 1 0,7-4 0,-3 3 0,3 0 0,-6-3 0,9 0 0,-6-7 0,8 1 0,0-4 0,0 8 0,0-8 0,0 8 0,0-3 0,0-1 0,0 4 0,-3-8 0,2 4 0,-2-4 0,3-1 0,0 1 0,0-1 0,0 5 0,0-4 0,0 8 0,0-8 0,0 8 0,0-3 0,0 3 0,0-3 0,0-2 0,0-3 0,0-1 0,0 1 0,0 3 0,0-2 0,0 7 0,0-8 0,0 4 0,0-1 0,0-2 0,0 2 0,0-3 0,0-1 0,0 1 0,0-1 0,0 1 0,0-1 0,0 0 0,0 1 0,0-1 0,0 0 0,0 0 0,-4 0 0,0 0 0,0 1 0,-2-1 0,5 1 0,-6-1 0,6 5 0,-6-4 0,6 4 0,-5-5 0,5 1 0,-3 4 0,1-4 0,2 4 0,-2-5 0,3 1 0,0-1 0,0 1 0,0-1 0,0 0 0,0 0 0,-4 0 0,4 1 0,-4-1 0,4 1 0,0-1 0,-3-3 0,2 3 0,-2-3 0,3 3 0,0 1 0,0-1 0,3-3 0,-2 3 0,2-10 0,-3 3 0,-3-7 0,2-1 0,-6 1 0,3-1 0,-3 4 0,0 1 0,-1 3 0,1 0 0,3-3 0,1-1 0,3-4 0,0 1 0,0-5 0,0-1 0,0-3 0,0-1 0,4 0 0,1-4 0,3 3 0,1-3 0,-1 4 0,0 0 0,5 1 0,-4-6 0,3 4 0,-3-3 0,-1 4 0,0 4 0,-3 2 0,1 6 0,-5-2 0,3 10 0,-11 1 0,2 4 0,-3 2 0,1-2 0,6-1 0,-2-2 0,3-2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01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357 327 24575,'0'-10'0,"0"-10"0,0 7 0,0-14 0,0 9 0,0-13 0,-4 6 0,-1-8 0,-4 6 0,0-1 0,-4 6 0,3 0 0,-6 5 0,3 4 0,-3 1 0,-1 8 0,0 0 0,-4 4 0,3 0 0,-4 4 0,0 10 0,-2 17 0,0 1 0,1 7 0,9-6 0,-4-5 0,8 5 0,1-6 0,0 1 0,5-6 0,-1 5 0,1-10 0,4 10 0,0-9 0,0 3 0,0-4 0,0-5 0,0 4 0,0-8 0,3 4 0,1-5 0,4-2 0,4-2 0,0-3 0,1 0 0,2 0 0,-2 0 0,4-4 0,-1-4 0,2-10 0,-2 0 0,2-4 0,-2 6 0,8-5 0,-9 4 0,8-4 0,-14 8 0,7-2 0,-8 6 0,4-3 0,-4 1 0,-1 2 0,1-3 0,0 5 0,-4-5 0,3 3 0,-7-2 0,7 6 0,-6-1 0,5 5 0,-5 0 0,2 10 0,-3 3 0,4 4 0,-3 1 0,7 4 0,-4-3 0,5 3 0,-1-4 0,1 0 0,-2-5 0,1 0 0,4-4 0,0 0 0,1-4 0,3 0 0,-4-4 0,9 0 0,-3 0 0,3 0 0,-4-7 0,-8 5 0,-1-6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02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24575,'0'-17'0,"0"25"0,0 6 0,0 32 0,0-10 0,0 16 0,0-5 0,0 7 0,0 7 0,0-12 0,0 10 0,0-18 0,0 5 0,0-12 0,0-1 0,0-10 0,0-6 0,0-5 0,0-5 0,0 1 0,0-7 0,0-11 0,0-3 0,0-14 0,0 9 0,0-3 0,-4 4 0,0 0 0,-1 8 0,1 2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03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0 156 24575,'0'-8'0,"0"-3"0,0 2 0,0-6 0,8 2 0,1-4 0,4 5 0,2 0 0,-2 0 0,3 2 0,-3-1 0,3 6 0,-4-2 0,5 6 0,0-7 0,-1 8 0,1-4 0,0 4 0,-1 0 0,1 0 0,-1 0 0,1 0 0,-1 0 0,-3 0 0,3 3 0,-8 2 0,8 3 0,-7 4 0,2-4 0,-3 8 0,0-4 0,0 5 0,-3 0 0,2-1 0,-6 1 0,3 4 0,-4-3 0,0 4 0,0-6 0,0 1 0,0 0 0,0-1 0,0 1 0,-4-1 0,-4-3 0,-5 3 0,-4-7 0,0 7 0,1-7 0,-1 3 0,0-3 0,0-1 0,1 0 0,-1-3 0,0 2 0,0-6 0,0 3 0,5-4 0,-4 0 0,4 0 0,-5 0 0,5 0 0,1-3 0,3-6 0,4 1 0,0-8 0,0 4 0,3-1 0,-2-3 0,3 7 0,0-6 0,0 6 0,-4-2 0,3 3 0,-2 1 0,3 0 0,0 2 0,0 2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04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24575,'11'0'0,"8"0"0,0 0 0,8 0 0,6 0 0,1 4 0,0 5 0,-1 6 0,-4 8 0,18 10 0,-11 5 0,4 0 0,2 17 0,-17-11 0,20 19 0,-11-3 0,-16-16 0,12 20 0,-8 3 0,-2-7 0,7 22 0,-19-26 0,8 1 0,-5 9 0,0-10 0,0 7 0,-4-3 0,2-6 0,-8 0 0,4-1 0,-5 1 0,0 0 0,0 0 0,0 0 0,0-1 0,-5 1 0,-6 0 0,-1 0 0,-7-7 0,7-1 0,-2-6 0,4-6 0,1-6 0,0-6 0,5-10 0,-4 0 0,8-5 0,-7 1 0,3-1 0,-1 1 0,-1-1 0,1 1 0,-2-4 0,-1 3 0,0-6 0,1 5 0,-1-5 0,1 2 0,0-3 0,3 0 0,1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05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0 24575,'-3'11'0,"-7"6"0,5 6 0,-11-1 0,6 4 0,-8-3 0,4 4 0,1 1 0,-1 5 0,3 1 0,-3 0 0,0 4 0,-3 10 0,6-11 0,-5 21 0,6-22 0,-1 10 0,1 7 0,-3-10 0,10 10 0,-10-13 0,12 0 0,-8 6 0,8-11 0,-14 16 0,13-9 0,-8 6 0,10 4 0,-5-5 0,4 14 0,-4-5 0,5 4 0,0-6 0,0 0 0,0 7 0,0-6 0,0 6 0,0-7 0,5 6 0,6-4 0,6 4 0,0-6 0,3 0 0,-3-1 0,4-5 0,-5-3 0,2-5 0,-3-5 0,0-3 0,2-4 0,-3-6 0,-1 0 0,3-6 0,-3 1 0,3-4 0,-3 3 0,6-4 0,-9 1 0,5-2 0,-7-7 0,-1-1 0,-3-27 0,-1-12 0,-3 4 0,0 1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06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24575,'9'-2'0,"-2"7"0,-7 7 0,3 5 0,6 4 0,6 8 0,3-1 0,1 0 0,-6-1 0,4-5 0,-4 1 0,6 3 0,-2-3 0,-3-5 0,3 7 0,-9-15 0,5 6 0,-6-8 0,-3-1 0,3-3 0,-6 3 0,2-6 0,-3 2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4:08:30.2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245 455 24575,'-11'0'0,"-12"0"0,8 0 0,-20 0 0,11 12 0,-4 3 0,1 13 0,8-2 0,-3-6 0,9 4 0,1-11 0,4 4 0,4-6 0,1-4 0,3 0 0,10-3 0,9-1 0,12-3 0,13 0 0,-4 0 0,10 0 0,-11 0 0,0 0 0,-8 0 0,-5 0 0,-8 0 0,-3 4 0,-7 3 0,-4 5 0,0 9 0,-4 0 0,0 10 0,-8-3 0,-8 10 0,-8-10 0,-5 6 0,1-10 0,1-2 0,1-5 0,4-3 0,2-6 0,4-4 0,0-4 0,-2-17 0,5 1 0,4-11 0,1 2 0,7 8 0,-3-4 0,4 9 0,0 1 0,3 7 0,1 1 0,6 7 0,2 0 0,4 4 0,5 4 0,-4 1 0,8 0 0,-4-1 0,6-3 0,-1-1 0,5-3 0,-4-1 0,5-4 0,-6 0 0,-5 0 0,4-8 0,-8 2 0,4-14 0,-4 2 0,-3-8 0,-2-1 0,-3-4 0,0-2 0,1-11 0,-4 5 0,3-25 0,-7 20 0,3-20 0,0 12 0,-4-1 0,4-5 0,-5 6 0,0 7 0,0 1 0,0 11 0,0 6 0,0 6 0,0 9 0,0 1 0,0 4 0,0 9 0,0 13 0,-4 12 0,3 17 0,-4 1 0,5 6 0,0-6 0,0 5 0,0-11 0,0 5 0,0-6 0,0-6 0,0 5 0,0-10 0,4 0 0,5-2 0,0-8 0,6 4 0,-2-9 0,3-1 0,4-2 0,-3-1 0,8 0 0,-8-3 0,8 3 0,-3-8 0,4 4 0,-5-4 0,4 0 0,-8 0 0,4 0 0,-5 0 0,0 0 0,-1 0 0,1 0 0,0-7 0,0-2 0,1-11 0,-5 3 0,5-20 0,-8 17 0,3-17 0,-7 20 0,-2-8 0,-3 8 0,0-4 0,0 9 0,-3 1 0,-5 7 0,-8 1 0,-1 3 0,-14 0 0,8 0 0,-8 3 0,4 6 0,5 9 0,1 4 0,4-1 0,0 4 0,8-3 0,-3-1 0,11-1 0,-2-4 0,3 0 0,0-4 0,0-1 0,0-4 0,7-3 0,2-1 0,11-3 0,2 0 0,11-4 0,-10 0 0,5-8 0,-12 0 0,-4-1 0,3-2 0,-7 7 0,3-3 0,-4 4 0,0 3 0,0 0 0,0 4 0,0 0 0,0 0 0,-3 4 0,2 0 0,-2 7 0,4 1 0,0 4 0,3-4 0,-2 3 0,6-6 0,-2 2 0,7-7 0,-3 0 0,3-4 0,1 0 0,-4 0 0,4-12 0,1-3 0,-4-7 0,4-9 0,-5 8 0,2-14 0,-5-2 0,6-13 0,-9 10 0,4-20 0,-10 21 0,0-17 0,0 7 0,-4 5 0,3 3 0,-4 10 0,0 6 0,0 7 0,0 4 0,-3 7 0,-5 2 0,0 7 0,-3 0 0,3 11 0,-3 4 0,0 16 0,-2 7 0,3 8 0,0 4 0,0 1 0,4 0 0,2 0 0,4-6 0,0 5 0,0-11 0,0 5 0,0-11 0,0-2 0,3-10 0,2 4 0,11-7 0,-2-1 0,6-1 0,1-7 0,-4 2 0,8-6 0,-8-1 0,8-4 0,-4 0 0,5 0 0,0 0 0,0-8 0,-4-1 0,4-13 0,-8 0 0,4-5 0,-4 0 0,-5 1 0,0 0 0,-5 4 0,0 2 0,-3 4 0,-2 0 0,-3 3 0,0 2 0,0 4 0,-3 3 0,-8 1 0,2 3 0,-9 0 0,6 0 0,-1 0 0,-2 3 0,3 5 0,0 9 0,-4 5 0,6 3 0,1 7 0,1-5 0,7 0 0,-3-2 0,4-8 0,0 4 0,0-9 0,0 3 0,0-7 0,8 3 0,0-7 0,13 4 0,0-8 0,5 4 0,5-4 0,-3 0 0,8 0 0,-3 0 0,0-7 0,3-4 0,-1-10 0,-2 2 0,-4 2 0,-9 5 0,-8 4 0,-1 0 0,-3 4 0,-1 1 0,-3 3 0,-1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07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 24575,'-3'5'0,"2"2"0,-11 21 0,6 2 0,-12 4 0,7-1 0,-3 0 0,1-5 0,7 1 0,-11-3 0,15-8 0,-9-1 0,10-1 0,-6-8 0,3 4 0,-4-5 0,4 1 0,-3-4 0,6 2 0,-2-2 0,3 3 0,0-3 0,0-1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08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323 638 24575,'-84'0'0,"18"0"0,54 0 0,0-4 0,3-4 0,-3-5 0,-1-8 0,4 7 0,-8-12 0,8 17 0,-8-17 0,4 16 0,3-10 0,-1 7 0,6-4 0,-3 0 0,0 8 0,3-6 0,2 10 0,3-11 0,0 3 0,0-3 0,0-6 0,0 4 0,0-8 0,0 3 0,0-4 0,0 4 0,0-3 0,0 8 0,0-4 0,3 10 0,6-4 0,0 3 0,2 0 0,1-2 0,1 6 0,3-3 0,1 0 0,0 2 0,4-2 0,-3 3 0,8 0 0,-4 4 0,6-3 0,-1 7 0,12-3 0,-8 4 0,8 0 0,-16 0 0,3 0 0,-4 0 0,1 0 0,3 0 0,-8 0 0,3 0 0,-4 0 0,0 4 0,-1 0 0,-3 4 0,2 0 0,-6 0 0,2 0 0,-3-1 0,-1 1 0,1 3 0,0-2 0,0 6 0,-4-2 0,4 4 0,-7-5 0,6 4 0,-6-4 0,3 5 0,-4 0 0,0-1 0,0 1 0,0 4 0,0 9 0,0-1 0,0 1 0,0-3 0,0-10 0,0 1 0,0-3 0,0-2 0,0 0 0,0-2 0,0 1 0,0-4 0,0 4 0,-4-5 0,0 5 0,-4-4 0,0 4 0,1-5 0,-1 1 0,0 3 0,-4-2 0,3 3 0,-2-4 0,-1 0 0,-1 0 0,-4 0 0,5 0 0,-4 0 0,4 0 0,-5 0 0,4 0 0,-3 0 0,8 0 0,-4-3 0,5-2 0,-1 0 0,0-2 0,1 2 0,-1-3 0,0 4 0,1-3 0,-1 2 0,1-3 0,0 0 0,0 0 0,3-7 0,1 6 0,3-6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10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0 24575,'0'15'0,"0"5"0,0 8 0,-8 1 0,6 4 0,-10 0 0,2-5 0,4 5 0,-10-6 0,14 1 0,-11 5 0,12 1 0,-11-5 0,10 9 0,-14-9 0,14 11 0,-7-1 0,5 1 0,2-11 0,-2 9 0,-5-9 0,7 5 0,-7 5 0,9-10 0,0 9 0,0-9 0,0 9 0,0-9 0,0 9 0,0-9 0,0 9 0,0-9 0,0 10 0,0-5 0,0 0 0,0 5 0,0-5 0,0 6 0,0-6 0,4 4 0,2-3 0,-1-1 0,4 4 0,-4-9 0,1 4 0,6 6 0,-6-9 0,7 5 0,-4-9 0,0-3 0,0 4 0,0 1 0,3-6 0,-2 4 0,3-3 0,-4 4 0,0 0 0,-1-4 0,1-2 0,-1-4 0,1 0 0,-1-1 0,0-3 0,0 3 0,0-8 0,0 8 0,0-8 0,0 4 0,-1-1 0,1-2 0,0 2 0,-1-3 0,1-1 0,-1 1 0,1-1 0,-1 1 0,-3-1 0,3 1 0,-6-1 0,5 1 0,-5-1 0,5-3 0,-5 2 0,2-2 0,1 0 0,-4 3 0,7-3 0,-4 3 0,4-3 0,-3 2 0,3-5 0,-3 2 0,0 1 0,3-4 0,-4 4 0,1-17 0,-1 9 0,-3-9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11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24575,'0'11'0,"0"7"0,0 13 0,0 14 0,0-9 0,0 10 0,0 0 0,0-11 0,0-1 0,0-12 0,0-1 0,0-7 0,0 2 0,0-8 0,0-4 0,0-1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13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 24575,'0'11'0,"0"-3"0,0 4 0,0 4 0,0-6 0,0 6 0,0-4 0,0-4 0,0 4 0,0-1 0,0 2 0,0 0 0,0 2 0,0-2 0,0-1 0,0 4 0,0-3 0,0-1 0,0 4 0,3-8 0,2 8 0,2-8 0,5 4 0,-3-4 0,6 0 0,-2 0 0,4-4 0,-5 0 0,4-4 0,-4 0 0,5 0 0,0 0 0,-5 0 0,4 0 0,-7 0 0,6-4 0,-2-4 0,0-10 0,-1 0 0,-3-8 0,0 3 0,0-4 0,0-1 0,0 6 0,0-10 0,-4 12 0,-1-11 0,-4 13 0,0-4 0,0 5 0,0 1 0,0-1 0,0 0 0,0 5 0,0 0 0,0 4 0,-7 0 0,2 1 0,-7 2 0,4 2 0,-3 3 0,2 0 0,-7 0 0,4 0 0,-13 15 0,6-3 0,-7 18 0,10-13 0,2 5 0,-2-6 0,7-3 0,-3-2 0,8-3 0,-3-1 0,7 1 0,-7-4 0,6-1 0,-2-3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14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24575,'3'2'0,"6"4"0,4 15 0,4-4 0,1 10 0,-1-5 0,2 6 0,0 5 0,-1-5 0,-3 5 0,7-4 0,-10 4 0,10-3 0,-10 14 0,5-14 0,-6 15 0,3-11 0,-9 6 0,4 6 0,-3-5 0,4 11 0,1-4 0,-5 5 0,-2 1 0,1 0 0,-4-1 0,4 1 0,-5-6 0,0 4 0,0-11 0,0 5 0,0 0 0,0-5 0,0 12 0,0-12 0,-9 11 0,2-10 0,-13 3 0,9 1 0,-3-10 0,4 3 0,0-11 0,5-6 0,-3 0 0,7-10 0,-6 3 0,6-7 0,-2 3 0,3-3 0,-3-4 0,2 2 0,-2-2 0,-1 0 0,1 2 0,-4-2 0,3 3 0,-3 0 0,3 1 0,0-1 0,-3 1 0,6 3 0,-6 2 0,6-1 0,-7 4 0,7-8 0,-6 8 0,6-8 0,-3 4 0,1-4 0,2-1 0,-2 1 0,-1-4 0,4 3 0,-7-7 0,-1 4 0,-1-22 0,0 14 0,5-14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15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24575,'55'-4'0,"-17"1"0,-4 3 0,-21 0 0,7 0 0,-10 0 0,3 0 0,-10 0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15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24575,'44'4'0,"-8"-1"0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17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305 2 24575,'-3'-2'0,"-5"12"0,-7 20 0,-4 0 0,-7 16 0,6-11 0,-7 19 0,6-5 0,-2 12 0,2-7 0,9 6 0,-7-10 0,12 16 0,-8-10 0,4 0 0,-1 10 0,1-9 0,5 5 0,-10 5 0,14-5 0,-9 8 0,11-8 0,0 6 0,0 2 0,0-5 0,0 10 0,0 4 0,0-6 0,0 6 0,0 4 0,5-23 0,1 23 0,6-20 0,-1 6 0,1 1 0,-1-1 0,0-6 0,0-3 0,0 1 0,0-6 0,6 12 0,5 20 0,-3-19 0,7 17 0,-14-32 0,3 1 0,0-7 0,-4-1 0,8-6 0,-8-1 0,8 1 0,-8 0 0,7-6 0,-8 4 0,8-9 0,-3 9 0,4-4 0,0 6 0,-3-1 0,3 1 0,-4 0 0,4-6 0,-4-1 0,3-1 0,-5-8 0,2 8 0,-3-18 0,0 6 0,-3-7 0,6-1 0,-6 0 0,10 0 0,-9-4 0,9 4 0,-7-4 0,1-1 0,-2-2 0,-3 2 0,-1-7 0,1 4 0,-1-4 0,1 0 0,-1 0 0,-3-3 0,0 2 0,-4-2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19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59 24575,'-3'-7'0,"-10"3"0,3 1 0,-15 3 0,15 0 0,-10 0 0,11 0 0,-7 0 0,4 0 0,-5 0 0,8 3 0,-2 5 0,1 10 0,1-1 0,0 10 0,1-10 0,7 10 0,-2-5 0,3 1 0,0-2 0,0-4 0,0 0 0,0-1 0,0-3 0,0-2 0,0-3 0,0-1 0,3 1 0,1-1 0,4-2 0,-1 1 0,1-5 0,3 2 0,-2-3 0,6 0 0,-2 0 0,4 0 0,-1 0 0,1 0 0,-1 0 0,1-3 0,0-2 0,-5-3 0,4-4 0,-4 0 0,1-5 0,-3 5 0,-2 1 0,0 3 0,-4 1 0,-1-1 0,-3 0 0,0 1 0,0-1 0,0 1 0,0 0 0,0-3 0,0 1 0,0-5 0,0-3 0,0-1 0,0-9 0,0 10 0,0-10 0,0 9 0,0 1 0,0 1 0,4 11 0,-4-6 0,7 11 0,-6-1 0,2 5 0,-3 8 0,0 0 0,0 5 0,0-1 0,0 1 0,0 0 0,0-1 0,0-3 0,0 3 0,0-8 0,0 8 0,0-8 0,0 4 0,4-5 0,0 1 0,3 0 0,5-1 0,1-2 0,-1-2 0,4-3 0,-4 0 0,1 0 0,3 0 0,-4 0 0,5 0 0,-5 0 0,4 0 0,-3 0 0,-1 0 0,4 0 0,-8 0 0,1 0 0,-6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0:49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60 24575,'-18'0'0,"6"0"0,-2 0 0,7 0 0,0 0 0,-1 7 0,4-2 0,1 9 0,3-6 0,0 3 0,0 0 0,0-3 0,0 3 0,0-4 0,0 0 0,0 0 0,6-3 0,3-1 0,11-3 0,-7 0 0,11 0 0,-6 0 0,3-4 0,0 3 0,-5-9 0,0 4 0,-4-2 0,-1 1 0,0 0 0,-3-2 0,3-2 0,-7 0 0,2 3 0,-5-7 0,2 7 0,-3-8 0,0 8 0,0-3 0,0 4 0,-3 3 0,-5-3 0,-4 6 0,0-2 0,-3 3 0,3 0 0,0 0 0,-3 0 0,7 0 0,-8 0 0,8 3 0,-3 1 0,3 7 0,4 1 0,-2 0 0,5 3 0,-3-3 0,4 4 0,0-4 0,0 3 0,0-7 0,0 3 0,0-4 0,4 0 0,0 0 0,7 1 0,1-4 0,3-1 0,1-3 0,0 0 0,0 0 0,0 0 0,0 0 0,0-7 0,-4 2 0,3-6 0,-7-1 0,3 4 0,-3-3 0,-1-1 0,-3 4 0,0-3 0,-4 0 0,0-1 0,0-3 0,0 3 0,0 1 0,-3 7 0,-5-3 0,-1 6 0,-6-2 0,7 3 0,-7 0 0,3 0 0,0 0 0,-3 0 0,7 3 0,-4 1 0,5 7 0,-1-3 0,4 7 0,1-7 0,0 3 0,2-4 0,-2 0 0,3 1 0,0-1 0,0 0 0,0 0 0,0 0 0,0 0 0,0 0 0,0 0 0,0 0 0,0-1 0,0 1 0,0 1 0,0-1 0,0 0 0,0 0 0,0 0 0,0 0 0,0-6 0,2-2 0,2-2 0,0-7 0,-1 5 0,-3-5 0,0 3 0,0 3 0,0 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4:08:30.8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75 24575,'2'4'0,"8"-1"0,10-3 0,6-4 0,0 3 0,6-11 0,-5 6 0,10-8 0,-5 5 0,1-4 0,-2 3 0,-16 1 0,-4 5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20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76 24575,'-12'4'0,"1"3"0,7-3 0,1 4 0,3-1 0,0 9 0,-8-5 0,7 14 0,-10-15 0,10 15 0,-3-11 0,4 6 0,0-7 0,0-2 0,0-4 0,0 0 0,0 3 0,0-2 0,7 2 0,2-6 0,3 0 0,4-4 0,1 0 0,1 0 0,3 0 0,1 0 0,-5 0 0,5 0 0,-5-4 0,-1-1 0,-3-3 0,2-4 0,-6 3 0,3-6 0,0 2 0,-3-4 0,2 5 0,-2-4 0,-5-2 0,0 4 0,-4-11 0,0 11 0,0-3 0,0 1 0,0 3 0,0-3 0,0 3 0,-4 1 0,0 5 0,-8-1 0,0 3 0,-1-2 0,-3 6 0,3-2 0,1 3 0,0 0 0,0 0 0,4 0 0,-8 0 0,7 0 0,-2 3 0,-1 2 0,3 7 0,-3-4 0,0 8 0,7-11 0,-3 3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21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0 24575,'0'24'0,"0"5"0,0 5 0,0 6 0,0-1 0,0 7 0,0-5 0,0-1 0,0-1 0,0-16 0,0 9 0,0-18 0,0 2 0,0-4 0,0-4 0,0-3 0,4-6 0,0-6 0,7-5 0,2 0 0,4-1 0,-1-3 0,1 3 0,0 0 0,-1 0 0,1 5 0,-1 0 0,1-1 0,-4 4 0,2-2 0,-6 6 0,7-3 0,-8 4 0,4 0 0,-5 0 0,1 0 0,-1 0 0,1 0 0,-1 0 0,-3 4 0,-1 4 0,-3 4 0,0 5 0,0 4 0,0 2 0,0 0 0,0 3 0,0-9 0,0 5 0,0-6 0,0 1 0,0-4 0,0-2 0,0 1 0,0-4 0,0 4 0,0-5 0,-3 1 0,-1-4 0,-4 3 0,0-3 0,-3 0 0,2 3 0,-7-6 0,-1 2 0,-1-3 0,-4 0 0,1 0 0,3-4 0,-8-5 0,8-4 0,-4-5 0,5 2 0,1 2 0,3-1 0,0 2 0,5-4 0,0 4 0,3 1 0,2 5 0,0 3 0,2-2 0,-2 1 0,3-2 0,0 3 0,0 1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23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 24575,'0'11'0,"0"8"0,0-9 0,0 10 0,0-12 0,0 8 0,0-4 0,0 1 0,0-1 0,0-5 0,0 1 0,0-1 0,0 1 0,0-1 0,0 0 0,0 1 0,3-1 0,1 0 0,3 1 0,5-4 0,-4 2 0,8-5 0,-3 3 0,3-4 0,1 0 0,-1 0 0,1 0 0,0 0 0,-1-4 0,-3-5 0,3-4 0,-3-3 0,0-1 0,3-5 0,-6 4 0,3-8 0,-5 12 0,1-11 0,-1 15 0,0-10 0,-4 7 0,0 0 0,-4-2 0,0 6 0,0-3 0,0 5 0,0-1 0,0 0 0,-3 1 0,-2 3 0,-2 0 0,-5 1 0,0 2 0,-1-3 0,-3 4 0,4 0 0,-1 0 0,-3 0 0,8 0 0,-8 0 0,7 0 0,-6 4 0,6 0 0,-3 8 0,4-4 0,0 8 0,3-4 0,-2 1 0,6 3 0,-5-8 0,5 8 0,-3-8 0,4 4 0,-3-5 0,2 1 0,-5-4 0,5-1 0,-2-3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24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24575,'37'85'0,"0"0"0,0 1 0,-1-1 0,1 0 0,0 0 0,0 1 0,0-1 0,0 0 0,1 5 0,3 5 0,1 1 0,-1-1 0,-3-6 0,-6-9 0,-7-13 0,-9-17-1127,-9 20 1127,2-8 0,-1 1 0,-7 20 0,5 14 288,-6-33-288,0 10 0,0 0 0,0-6 0,-5 14 207,-1-26-207,-5 7 0,-1 4 0,1-11 569,-5 5-569,4-8 63,-8 1-63,-3 7 0,-1 2 0,-2-13 0,4 8 0,-3-16 0,2 12 0,-2-7 0,4-1 0,1-7 0,5-5 0,1-1 0,5-10 0,1-2 0,3-4 0,-3-1 0,8-3 0,-8-2 0,8-3 0,-4-1 0,4 1 0,-3-1 0,2 1 0,-6-4 0,6 2 0,-2-2 0,0 1 0,2 1 0,-3-2 0,1 1 0,2 1 0,-5-24 0,5-1 0,-2-4 0,3 5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27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24575,'16'0'0,"14"0"0,19 0 0,13 0 0,24 0 0,13 0-1106,-42 0 1,3 0 1105,12 0 0,2 0 0,-4 0 0,1 0 0,7 0 0,2 0 0,-1 0 0,0 0 0,1 0 0,0 0 0,0 0 0,1 0 0,4 0 0,-1 0 0,-4 0 0,1 0-714,5 0 1,0 0 713,-6 0 0,1 0 0,3 3 0,-1 1 0,-7-1 0,-1 2-430,0 2 1,-2 1 429,-18-4 0,0 0 0,22 3 0,-2-1 0,25 2 0,-31-4 0,0 1 0,-16 1 0,-3-1 0,39-3-2,-15 4 2,0-6 1429,-17 0-1429,5 0 2022,-1 0-2022,-8 0 1045,-5 0-1045,-2 0 3,-6 0-3,-1 0 0,1 0 0,-6 0 0,-1 0 0,-10 0 0,3-4 0,-12-1 0,6 0 0,-12-2 0,4 7 0,-5-7 0,-2 3 0,-2 0 0,-3 1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28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0 24575,'15'0'0,"5"4"0,3 1 0,10 5 0,-4 3 0,9-7 0,-14 6 0,13-6 0,-18-2 0,13 5 0,-14-4 0,3 0 0,-4-2 0,-1 1 0,-3-3 0,-2 6 0,-3-6 0,-1 2 0,-2 0 0,-2 1 0,-3 4 0,0-1 0,0 1 0,0 4 0,-4 0 0,-5 10 0,-10 1 0,-13 18 0,-10-7 0,-11 16 0,10-17 0,-10 5 0,14-7 0,-8 1 0,5-5 0,11-3 0,-1-9 0,18-3 0,-2-4 0,9-4 0,-1-1 0,4-9 0,1 4 0,3-4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30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24575,'0'2'0,"0"9"0,0 10 0,0 12 0,0-4 0,0 9 0,0-9 0,0 4 0,0 6 0,0-3 0,0 5 0,0-9 0,0 1 0,0-4 0,0 4 0,0-6 0,0 1 0,0-10 0,0 7 0,0-11 0,0 4 0,0 2 0,0-6 0,0 12 0,0-8 0,4 3 0,0-4 0,5 0 0,-1-1 0,-3 1 0,2-5 0,-3 0 0,4 0 0,-4-4 0,3 4 0,-3-5 0,4 1 0,11 3 0,-5-2 0,10-1 0,-7 0 0,4-7 0,2 6 0,-1-6 0,4 8 0,-8-8 0,4 3 0,-6-4 0,1 0 0,0 0 0,-5 0 0,4 0 0,-8 0 0,8 0 0,-8 0 0,8 0 0,-3 0 0,-1 0 0,0-4 0,-5 0 0,1-4 0,-1 4 0,1-3 0,-4 3 0,3-8 0,-6 4 0,3-8 0,-1 3 0,-2-8 0,7-2 0,-7-4 0,7-1 0,-7-5 0,3 5 0,-4-11 0,0-13 0,0 13 0,0-17 0,0 27 0,0-3 0,0 4 0,0 1 0,0 4 0,0-3 0,0 12 0,0-7 0,0 9 0,0-1 0,0 1 0,0 5 0,0-1 0,0 1 0,0-1 0,0 1 0,0 0 0,0-1 0,0 0 0,0 1 0,3 3 0,-2-3 0,5 6 0,-5-5 0,2 2 0,-3-4 0,0 1 0,0 0 0,0 0 0,0 0 0,0 0 0,0-1 0,0 1 0,0-1 0,0 1 0,0-1 0,0 1 0,0-1 0,0 1 0,0 3 0,0 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32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1 24575,'-2'6'0,"-10"8"0,-11 15 0,-10 20 0,5 8 0,-6 12 0,5 0 0,-1 1 0,8-14 0,-8 35 0,17-48 0,-1 15 0,2-1 0,6-13 0,0 47 0,6-41 0,0 25 0,0-17 0,0 17 0,0-26 0,0 33 0,5-22 0,4 2 0,28 19 0,0-29 0,7 17 0,-16-24 0,-1-4 0,2-3 0,26 41 0,-22-35 0,10 7 0,-10-9 0,2-7 0,-5-5 0,-6-6 0,-1-1 0,-2-10 0,-7-1 0,2-4 0,-8 0 0,-1-4 0,1-1 0,-4-3 0,-1 0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33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24575,'0'19'0,"0"3"0,0 11 0,0 1 0,0 12 0,0-10 0,0 8 0,0-15 0,0 16 0,0-15 0,0 14 0,0-27 0,0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33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 24575,'-21'60'0,"0"0"0,0 2 0,8-15 0,13-37 0,0 8 0,0-10 0,0-1 0,0 4 0,0-2 0,0 2 0,3-4 0,1-3 0,7 3 0,2-6 0,4 3 0,4-4 0,2 0 0,-5 0 0,7 0 0,-6 0 0,3 0 0,5 0 0,-10-4 0,5-4 0,-6-6 0,-3-2 0,3-1 0,-7 0 0,3 0 0,-7 1 0,-1-6 0,-4 4 0,0-3 0,0 4 0,0 0 0,0 1 0,0-1 0,0 4 0,0-3 0,-4 8 0,0-4 0,-8 4 0,4 4 0,-8 0 0,3 4 0,0 0 0,-2 0 0,2 0 0,-4 0 0,5 0 0,-4 4 0,3 4 0,-3 5 0,2 3 0,-1 1 0,6-4 0,-3 2 0,4-6 0,0 5 0,0-9 0,4 2 0,1-7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4:08:31.4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 24575,'14'0'0,"5"0"0,3 0 0,15 0 0,-8 0 0,13 0 0,-3 0 0,0 0 0,4 0 0,-5 0 0,0 0 0,-10 0 0,8 0 0,-18 0 0,12 0 0,-8 0 0,-1 0 0,-1 0 0,-4 0 0,0 0 0,-4 0 0,-1 0 0,-4 0 0,1 0 0,-1 0 0,0-3 0,-3-1 0,-1 0 0,-3 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35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24575,'6'-4'0,"3"1"0,2 3 0,5 0 0,-3 0 0,3 0 0,1 4 0,-4 4 0,7 6 0,-5 7 0,7-2 0,1 8 0,-4-4 0,10 12 0,-4-5 0,2 10 0,2-3 0,-2 4 0,-1-5 0,-1 4 0,0-4 0,-9-2 0,8 6 0,-10-11 0,1 4 0,-1 0 0,-5-5 0,-3 5 0,-2 0 0,-4-4 0,0 9 0,0-4 0,0 19 0,0-16 0,0 14 0,0-10 0,0 6 0,0 1 0,0-2 0,0-6 0,0-1 0,0 1 0,0-1 0,0-4 0,-4 10 0,-2-9 0,1 0 0,-8-5 0,7-8 0,-7 4 0,4-4 0,0 3 0,1-12 0,-1 6 0,1-11 0,4 2 0,0-3 0,1-4 0,-1-1 0,-3-3 0,-1-7 0,-4-7 0,6 3 0,-2-1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35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24575,'0'20'0,"7"-4"0,2 6 0,8-1 0,1 2 0,0 4 0,0-5 0,0 5 0,-5-5 0,4 1 0,-8-2 0,12-3 0,-10 3 0,5-6 0,-11 1 0,2-8 0,-6-1 0,2 0 0,-3-3 0,0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36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0 24575,'0'12'0,"-4"5"0,-1 5 0,-9 5 0,4 1 0,-3 4 0,-1-3 0,4-1 0,-3-2 0,1-8 0,6 4 0,-10-1 0,14-7 0,-14 6 0,15-12 0,-11 8 0,8-7 0,0 2 0,-3-7 0,3 3 0,-1-3 0,-5 0 0,8-1 0,-6-3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37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153 571 24575,'-38'-38'0,"1"0"0,-22-26 0,59 47 0,-5-5 0,4 4 0,-3-3 0,0-1 0,3 4 0,-3-3 0,4 8 0,0-3 0,0 4 0,0-1 0,0-3 0,0 4 0,0-5 0,0 4 0,0-3 0,4 4 0,4-5 0,5 0 0,4 0 0,4 0 0,2 3 0,4-3 0,1 7 0,-1-4 0,0 5 0,6 0 0,-4 3 0,9 2 0,-9 4 0,4 0 0,-6 0 0,0 0 0,1 0 0,-6 0 0,0 0 0,-6 4 0,0 7 0,1 3 0,-4 6 0,-2-3 0,-6-1 0,2 1 0,-6 0 0,7-1 0,-7 6 0,2-5 0,1 5 0,-3-6 0,3 1 0,-4-1 0,0 1 0,0 0 0,0-1 0,0-3 0,0 3 0,0-4 0,0 5 0,0 0 0,-4-1 0,-1 1 0,-7-1 0,-7 7 0,1-5 0,-9 5 0,4-6 0,-5 2 0,1-5 0,-1 3 0,6-7 0,-5 7 0,2-4 0,2 1 0,-1-2 0,7-8 0,0 0 0,0-4 0,1 0 0,-1 0 0,0 0 0,0 0 0,1-8 0,3-1 0,0-8 0,5-4 0,3 10 0,1-1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38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0 24575,'-18'23'0,"11"-12"0,-29 42 0,22-24 0,-21 40 0,14-20 0,3 19 0,-3-6 0,13 8 0,-8-1 0,15-13 0,-4 10 0,5-9 0,0 5 0,0 14 0,0-19 0,0 19 0,0-21 0,5 20 0,1-29 0,17 34 0,5-33 0,16 31 0,-10-32 0,13 37 0,-20-46 0,14 37 0,-9-31 0,0 6 0,0-1 0,-6-12 0,-2-7 0,-7-7 0,-4-10 0,-2 0 0,-3-5 0,-1-2 0,-2-2 0,-2-3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39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24575,'0'11'0,"0"-3"0,0 21 0,0-6 0,0 10 0,0-5 0,0 10 0,0-4 0,0 6 0,0-18 0,0-4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40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27 154 24575,'-15'73'0,"3"-11"0,12-46 0,0 1 0,0 0 0,0-5 0,0 0 0,0-1 0,0-2 0,0 2 0,0-3 0,0-1 0,0 1 0,0-1 0,8-3 0,-7 3 0,14-3 0,-5 1 0,6-2 0,1-3 0,-1 0 0,6 0 0,-4-7 0,3-2 0,-4-13 0,6-2 0,-3-4 0,-1 0 0,-2 0 0,-7 1 0,7 4 0,-7-3 0,2 3 0,-7 0 0,-1-3 0,-4 3 0,0-4 0,0 4 0,0 2 0,0 4 0,-7 0 0,2 8 0,-11-2 0,3 10 0,-8-3 0,3 4 0,-4 0 0,6 0 0,-6 8 0,4 2 0,-4 12 0,9-4 0,-4 3 0,4-4 0,0-5 0,1 4 0,8-8 0,-3 4 0,3-5 0,0 1 0,0-4 0,4-1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40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24575,'3'-4'0,"5"0"0,5 4 0,8 8 0,2 3 0,-1 6 0,5 6 0,12 15 0,-15-5 0,26 30 0,-26-23 0,24 30 0,-18-4 0,5 7 0,-10 12-594,-6 11 594,-1-5 0,-13-34 0,-3-1 0,4 18 0,-6 10 0,0 13 0,0-18 0,1-23 0,-2-1 0,-9 10 0,-1-3 0,-16-3 0,4-10 0,-9 12 0,10-13 0,1-8 594,3-7-594,8-10 0,-2-6 0,3-1 0,5-8 0,-3 0 0,3-4 0,-4-4 0,0-13 0,4 10 0,0-9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41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24575,'16'0'0,"2"0"0,15 0 0,1 0 0,6 0 0,0 0 0,-6 0 0,4 0 0,-14 0 0,3 0 0,-10 0 0,-5 0 0,0 0 0,-8 0 0,-1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41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24575,'69'0'0,"0"0"0,-14 0 0,1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10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24575,'0'7'0,"0"4"0,0 14 0,0 19 0,0-13 0,0 38 0,0-25 0,0 35 0,0-36 0,0 42 0,0-39 0,0 27 0,0-15 0,0-5 0,0 11 0,0-11 0,0 5 0,0-12 0,0-2 0,0-6 0,0 0 0,0-6 0,0 0 0,0-11 0,4 4 0,1-8 0,3 4 0,0-5 0,3 0 0,-2 0 0,6 0 0,-2-1 0,7-2 0,2 3 0,4-6 0,0 2 0,0-3 0,6 0 0,-5 0 0,10 0 0,-4-4 0,-1-1 0,5-4 0,-9 0 0,3 0 0,-5 0 0,0 0 0,0-4 0,-4-8 0,-1-7 0,-3-7 0,0-6 0,0 0 0,1-7 0,-4 1 0,-1 0 0,-5 0 0,1 0 0,-1-6 0,-3 4 0,3-10 0,-8 11 0,9-25 0,-9 21 0,4-21 0,0 18 0,-4-12 0,8 5 0,-8 1 0,4 2 0,-5-1 0,0 9 0,0-1 0,0 17 0,0 4 0,0 2 0,0 3 0,0 5 0,0 1 0,0 4 0,0 0 0,0-1 0,0 1 0,0 0 0,0 3 0,0 1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43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1 24575,'-12'25'0,"-22"51"0,6 5-1071,5-28 1,-1 1 1070,-8 40 0,2-16 156,0 9-156,10-1 0,8-20 477,-4 8-477,13-18 0,-12 21 0,13 2 0,-3-7 0,5 19 0,0-25 0,0 27 0,0-35 0,0 41 0,0-55 0,0 54 0,0-38 0,0 19 0,0-2 0,0-8 0,0 15 0,5-3 0,2 5 0,-1-1 0,5-7 0,-4 9 0,5 8 0,0-27 0,0 22 0,5-24 0,1 13 0,1-2 0,2-15 0,-4-2 0,-1-7 0,4-5 1077,-9-2-1077,8-6 431,-8-1-431,3 1 0,-4-6 0,4 4 0,-3-3 0,3 4 0,0 1 0,-3-6 0,7 5 0,-3-11 0,0 5 0,-2-5 0,-1-6 0,-2 0 0,2-10 0,-4 0 0,3-4 0,-2-1 0,2-2 0,-3-2 0,-1-3 0,1 0 0,-1 0 0,-3 0 0,-1 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44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24575,'0'20'0,"0"6"0,0 9 0,0 4 0,0 1 0,0 6 0,0-10 0,0 9 0,0-21 0,0 13 0,0-18 0,0 8 0,0-14 0,0 2 0,0-3 0,0 1 0,0-6 0,0-4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46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97 24575,'-4'3'0,"1"2"0,3 6 0,0-3 0,0 4 0,0-1 0,0-2 0,0 2 0,0-4 0,0 5 0,0-4 0,0 3 0,0-3 0,0-1 0,0 4 0,0-3 0,0 3 0,3-3 0,1-1 0,4 1 0,-1-1 0,1 1 0,-4-1 0,2 1 0,-1-1 0,2 1 0,1-1 0,-1 1 0,1-1 0,-1 1 0,1-1 0,-1 1 0,1-4 0,-1 3 0,1-6 0,-1 5 0,0-5 0,1 2 0,-1 1 0,1-3 0,-1 2 0,0-3 0,1 0 0,-1 0 0,0 0 0,0 0 0,1 0 0,-1 0 0,0 0 0,1 0 0,-1-3 0,1-2 0,-1-2 0,1-1 0,-1-4 0,1 4 0,0-8 0,0 7 0,0-6 0,0 6 0,0-3 0,-1 5 0,1-5 0,-4 3 0,4-6 0,-4 2 0,1-4 0,2 0 0,-6-4 0,7 3 0,-8-3 0,4 4 0,-4 0 0,0 0 0,0 0 0,0 5 0,0 0 0,0 0 0,0 4 0,0-4 0,-3 5 0,-5 2 0,-1 2 0,-2 3 0,-1 0 0,3 0 0,-7 0 0,8 0 0,-8 0 0,7 0 0,-2 0 0,3 0 0,1 4 0,-1 0 0,0 3 0,1 1 0,-1-1 0,0 1 0,1-1 0,-1 1 0,0-1 0,4 1 0,-3-1 0,3 1 0,0-1 0,-3 1 0,3-4 0,0 3 0,-3-3 0,6 3 0,-6 1 0,7-1 0,-7 1 0,3-4 0,-3 0 0,-1-4 0,5 0 0,-1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47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0 24575,'-56'8'0,"6"12"0,37-5 0,4 14 0,2-11 0,3 8 0,-1-8 0,0 8 0,1-3 0,-4 4 0,6-8 0,-6 6 0,8-11 0,0 7 0,0-4 0,0 0 0,0-5 0,0 4 0,7-7 0,2 3 0,8-4 0,0 0 0,-1 1 0,6-1 0,0-3 0,1-1 0,3-4 0,-8 0 0,8 0 0,-8 0 0,3 0 0,-4 0 0,-5 0 0,4-4 0,-7-4 0,2-1 0,1-7 0,-3-1 0,7-8 0,-6 1 0,-2 0 0,-4 3 0,-4 3 0,0-9 0,0 5 0,0-1 0,0 1 0,0 6 0,0-1 0,0 4 0,-4 1 0,0 8 0,-8 1 0,0 3 0,-5 0 0,0 0 0,0 0 0,1 0 0,-1 0 0,0 3 0,0 2 0,8 0 0,2-2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48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11 24575,'-7'-4'0,"-1"1"0,-3-1 0,-2 7 0,0 2 0,-3 12 0,2 1 0,-3 4 0,3-1 0,2 2 0,3 4 0,0-4 0,4-2 0,-2-8 0,6 2 0,-3-2 0,4-1 0,0 0 0,0-5 0,0 1 0,0-1 0,0 0 0,0 1 0,0-1 0,4-3 0,0 3 0,7-3 0,7 5 0,0-1 0,8-3 0,-9-1 0,5-4 0,-1 0 0,-3 0 0,3 0 0,-4 0 0,-1 0 0,1 0 0,0 0 0,-1 0 0,1-8 0,0-1 0,-4-8 0,2 0 0,-6 5 0,3-4 0,0 3 0,-3 1 0,3-4 0,-8 3 0,3 0 0,-6-2 0,2 6 0,-3-3 0,0 1 0,0 2 0,0-7 0,0 4 0,0-1 0,0-3 0,0 4 0,0-1 0,-7-3 0,1 11 0,-9-6 0,2 6 0,-4 1 0,5 0 0,-4 4 0,3 0 0,-4 0 0,1 0 0,-1 0 0,4 0 0,-3 4 0,4 4 0,3-3 0,1 3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50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24575,'0'2'0,"0"4"0,4 14 0,1 2 0,4 5 0,6 12 0,-1-8 0,7 19 0,4-7 0,-3 4 0,3-1 0,4 23 0,-7-22 0,14 43 0,-7-32 0,-1 1 0,5 5 0,-11-13 0,6 12 0,-5 4 0,-2-11 0,2 5 0,-7-8 0,5 1 0,-10-6 0,5 4 0,-6-11 0,0 11 0,1-4 0,-5 5 0,3-5 0,-8-2 0,3-6 0,-4 0 0,0-1 0,0 1 0,0 0 0,0 6 0,0-5 0,0 5 0,0 0 0,0 2 0,0 6 0,-9 0 0,1 0 0,-11-7 0,7-1 0,-2-6 0,4-6 0,1-2 0,-1 1 0,1-4 0,-1 4 0,-4-1 0,4-8 0,-4 14 0,6-19 0,-2 12 0,-3-8 0,3-1 0,-7 4 0,7-3 0,-7 10 0,2-4 0,-8 16 0,8-20 0,-6 14 0,11-22 0,-3 5 0,5-10 0,3 0 0,-2 0 0,3-4 0,-1 8 0,-1-8 0,5 4 0,-6-1 0,6-2 0,-7 7 0,7-4 0,-6 1 0,6-2 0,-6 1 0,6-3 0,-6 2 0,3-3 0,-1-1 0,2 1 0,0-1 0,2 1 0,-3-1 0,1 1 0,2-1 0,-5-3 0,2-1 0,-7-7 0,1-15 0,2 11 0,3-10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54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367 1 24575,'-3'15'0,"-9"5"0,-4 14 0,-5 8 0,-11 12 0,10 0 0,0-7 0,7 6 0,-5-11 0,1 18 0,-14 5 0,13 14 0,-8-7 0,20-10 0,-14 22 0,9-28 0,-2 30 0,0-9 0,13-18 0,-4 25 0,-4-22 0,8 15 0,-9 20 0,11-27 0,0-15 0,0-3 0,0-4 0,0 42 0,0-32 0,0 19 0,0 0 0,12 11 0,-5-20 0,21 14 0,-3-19 0,8-9 0,2 18 0,-4-31 0,9 20 0,-6-17 0,9 1 0,-10-3 0,3-9 0,-5 2 0,-1-5 0,6 2 0,-11-8 0,4-3 0,-12-5 0,-5-7 0,0 3 0,0-5 0,-4 1 0,4-3 0,-5-2 0,5 1 0,-4-3 0,4 2 0,-5-3 0,1 0 0,-4 0 0,-1 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56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3 24575,'-95'-2'0,"63"30"0,-20-26 0,3 3 0,36 40 0,8-16 0,0 10 0,1-11 0,3 5 0,-3-5 0,4-1 0,0-4 0,0-2 0,0-4 0,0-5 0,0 0 0,0-5 0,3 1 0,1-1 0,4-3 0,-1 0 0,1-4 0,3 0 0,2 0 0,4 0 0,-1-8 0,-3-1 0,4-13 0,-3-6 0,5-1 0,0-9 0,-4 3 0,4-5 0,-9 6 0,4 1 0,-5 6 0,0 4 0,-4 5 0,-1 3 0,-4 6 0,-3 7 0,-2 13 0,-7 10 0,1 6 0,2 6 0,1-4 0,7 4 0,-3-6 0,4-4 0,0-2 0,0-4 0,0-1 0,0-3 0,0-1 0,3-5 0,10 1 0,1-3 0,12-1 0,-4-4 0,11 0 0,-4 0 0,4 0 0,-6 0 0,0-4 0,1-6 0,-6-3 0,0-5 0,-5 5 0,-5-3 0,4 7 0,-10 1 0,1 4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57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11 24575,'0'-10'0,"0"11"0,0 17 0,0 10 0,0-1 0,0 6 0,0 1 0,0 12 0,0 2 0,0 6 0,0-12 0,0 3 0,0-17 0,0 5 0,0-10 0,0-6 0,0-1 0,0-8 0,0 4 0,0-11 0,0-18 0,0-3 0,5-21 0,0 12 0,8-4 0,-2 0 0,5 9 0,-1-8 0,2 15 0,-4-1 0,2 2 0,-6 8 0,7-1 0,-8 3 0,4 5 0,-1-3 0,-2 4 0,2 0 0,-3 0 0,-1 0 0,1 0 0,-1 4 0,1 0 0,-4 8 0,-1 5 0,1 1 0,-3 8 0,3-8 0,-4 8 0,0-8 0,0 3 0,0-4 0,0-1 0,0-3 0,-4 3 0,-1-4 0,-3 1 0,-4 2 0,3-6 0,-3 7 0,1-8 0,2 4 0,-7-4 0,7 0 0,-6 0 0,6 0 0,-7-4 0,8-1 0,-8-3 0,7 0 0,-10 0 0,6-3 0,-4-6 0,2 0 0,5-12 0,-2 7 0,3-7 0,4 11 0,1 3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58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24575,'6'-4'0,"3"5"0,6 7 0,2 5 0,0 4 0,5 5 0,2 2 0,15 26 0,-12-11 0,12 22 0,-13-13 0,7 12 0,-4 2 0,-7-6 0,7 26 0,-15-14 0,16 27 0,-11-16 0,-1-9 0,-2-9 0,-5-1 0,0 3 0,1 6 0,-1-6 0,0-3 0,0-6 0,0 0 0,-5 0 0,-2 0 0,-4-7 0,0 20 0,0-22 0,0 22 0,0-5 0,0-10 0,-10 22 0,2-18 0,-14 13 0,5-7 0,-6 6 0,-4-13 0,4 6 0,-4-7 0,7-6 0,0-8 0,0-1 0,6-15 0,0 3 0,6-11 0,3-3 0,-2-2 0,3-3 0,-1-1 0,2 1 0,0-1 0,-1 0 0,-3-4 0,0 0 0,-1-10 0,4 5 0,0-5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12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24575,'0'6'0,"0"10"0,0 10 0,0 10 0,0-8 0,0 14 0,0-8 0,0 16 0,0-10 0,0 10 0,0-5 0,0 0 0,0-1 0,0-6 0,0 0 0,0-5 0,0-2 0,0-5 0,0-4 0,3-2 0,2-4 0,3 0 0,-1-4 0,1 3 0,0-3 0,-1 0 0,1 3 0,0-3 0,0 4 0,0 0 0,0 0 0,-1 0 0,1-4 0,0 3 0,-1-7 0,1 3 0,-1 0 0,0-3 0,5 3 0,-4-3 0,7-1 0,-3 1 0,4 0 0,0-4 0,4 0 0,-3-4 0,8 0 0,-3 0 0,4 0 0,0 0 0,0 0 0,-4-7 0,3 1 0,-3-6 0,-1 3 0,0 1 0,-5 0 0,-1 0 0,1 0 0,0 3 0,-4-1 0,3 5 0,-3-3 0,0 4 0,3 0 0,-7 0 0,4 0 0,-1 0 0,-3 0 0,10 0 0,-9-3 0,5 2 0,-7-5 0,0 2 0,0-3 0,1-9 0,0-2 0,2-19 0,-5 2 0,-1-29 0,-4 21 0,0-28 0,0 18 0,0-14 0,0 7 0,0-4 0,0 16 0,0-8 0,0 16 0,0-3 0,0 10 0,0 1 0,0 10 0,0-3 0,0 12 0,0-3 0,0 9 0,0 0 0,-3 3 0,2 1 0,-2 3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59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24575,'11'15'0,"1"0"0,4 1 0,6 2 0,2 10 0,0-3 0,6 11 0,-4 3 0,4-6 0,-3 18 0,3-13 0,-13 8 0,13-3 0,-12 3 0,-2-3 0,3 3 0,-13-12 0,8-1 0,-5-6 0,0-4 0,-4-2 0,-2-8 0,-3-1 0,0-5 0,0 1 0,0-1 0,0 1 0,0-4 0,0-1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00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1 24575,'-22'29'0,"5"-16"0,-16 39 0,14-21 0,-5 10 0,1 0 0,1 1 0,2-6 0,11-3 0,0-15 0,4-1 0,2-10 0,3 1 0,0-4 0,0-1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01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112 797 24575,'-31'-75'0,"0"0"0,2-2 0,8 9 0,21 16 0,0-7 0,0 22 0,0 10 0,0 5 0,0 8 0,0-6 0,0 7 0,0-3 0,0 3 0,0-3 0,0 8 0,0-8 0,4 3 0,1-3 0,3-1 0,4 0 0,1 0 0,4 1 0,-1-1 0,1 4 0,-4-3 0,2 7 0,-2-4 0,4 5 0,-4 3 0,7 2 0,-6-1 0,7 3 0,-4-3 0,4 4 0,-3 0 0,8 0 0,-3 0 0,-1 0 0,0 0 0,-1 0 0,-3 0 0,4 0 0,-6 0 0,-3 3 0,2 2 0,-6 3 0,7 3 0,-8 2 0,4 4 0,-3-1 0,-5 6 0,4 0 0,-7 11 0,3 14 0,-4-5 0,0 5 0,0-9 0,0-3 0,-8-1 0,2-1 0,-11-6 0,2 1 0,-3-1 0,0 0 0,-6 2 0,5-6 0,-9 5 0,3-4 0,-3 1 0,-8 4 0,7-9 0,-6 5 0,8-11 0,-1 3 0,6-7 0,-5 3 0,9-5 0,-3-3 0,8-1 0,-3-4 0,8 0 0,-4 0 0,4-12 0,3-22 0,1 14 0,4-11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02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353 1 24575,'-7'11'0,"-7"8"0,-15 25 0,1 12 0,-3-1 0,0 21 0,2-12 0,-1 21 0,7-13-596,-3 21 596,7-12 0,1 14 0,11-23 0,-11 20 0,16-33 0,-8-5 0,2 1 0,6 7 0,-4-3 0,-1 0 0,6-9 139,-5 47-139,6-44 0,0 24 0,0 17 0,0-31 0,0-9 0,0-1 0,0-6 0,0 36 0,5-19 0,7 7 0,1 6 0,9-7 0,-5-8 0,1 6 448,2-13-448,-4 0 9,1-3-9,2-11 0,-4 0 0,5-3 0,-2-9 0,6 5 0,-5-7 0,4-3 0,0 3 0,-5-9 0,5 5 0,-6-7 0,-1 1 0,1 0 0,-1-4 0,1-1 0,-4-4 0,2 0 0,-6-1 0,6 2 0,-2-2 0,3-2 0,-3 2 0,3-6 0,-8 6 0,4-7 0,-5 4 0,1-1 0,-1-2 0,-3-7 0,-1 3 0,-3-6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03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45 24575,'-10'-4'0,"2"1"0,-6-1 0,1 7 0,5 7 0,-3 0 0,6 15 0,1-6 0,-5 8 0,8-9 0,-3 8 0,4-8 0,0 9 0,0 1 0,0-6 0,0 5 0,0-10 0,0 5 0,0-1 0,0-7 0,0 2 0,0-8 0,7-1 0,2-3 0,7 0 0,5-4 0,2 0 0,4 0 0,6 0 0,-9-8 0,3-1 0,-6-8 0,-2-5 0,2 3 0,-3-2 0,-5-1 0,-1 4 0,-3-8 0,0 3 0,0-4 0,0-1 0,-4 1 0,-1 0 0,-4 4 0,0-3 0,0 8 0,0 0 0,-3 7 0,-6 3 0,-3 3 0,-5 2 0,0 3 0,-4 0 0,-2 0 0,0 0 0,-3 4 0,8 4 0,-4 2 0,6 5 0,-1-2 0,4 4 0,1 0 0,7-8 0,1-2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04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24575,'0'11'0,"0"6"0,0 5 0,0 6 0,0 4 0,0-3 0,0 15 0,0-8 0,0 5 0,0-8 0,0-1 0,0-8 0,0 3 0,0-15 0,0 0 0,0-5 0,0 1 0,0-4 0,0-1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05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24575,'0'11'0,"0"1"0,3 1 0,5 3 0,10-3 0,6 15 0,4-7 0,10 26 0,-2-13 0,4 20 0,-3-10 0,-4 9 0,0 3 0,-4 14 0,5 2 0,-14 21 0,3-12 0,-16-1-339,2-29 0,0-1 339,-6 26 0,6-24 0,0 0 0,-8 44 0,5-15 0,-6-31 0,0 1 0,0 30 0,0-31 0,0 2 0,0 45 0,0-44 0,0 0 0,-6 44 0,3-45 0,-1 0 0,-15 45 0,9-44 0,0 0 0,-3-4 0,0-1 0,0 4 0,0 0 0,0-3 0,0-1-183,-11 28 183,-1 14 0,3-24 0,3 6 0,-3 3 0,10-26 0,-9 10 0,10-24 0,-4 4 671,6-16-671,0-2 190,1-4-190,0-4 0,3-2 0,-2-3 0,3-4 0,-3-1 0,0-3 0,3 0 0,0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06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24575,'11'0'0,"2"0"0,3 0 0,6 0 0,0 0 0,5 0 0,-4 0 0,-2 0 0,-8 0 0,2 0 0,-6 0 0,2 0 0,-3 0 0,-4 0 0,-1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06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24575,'75'2'0,"-1"0"0,-2-1 0,-23-2 0,-44 0 0,-2-2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07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1 24575,'4'5'0,"-5"6"0,-10 25 0,-5 6 0,-6 19 0,-8 17 0,5-4-349,9-24 1,0 1 348,-8 31 0,7-31 0,1 1 0,-4 36 0,0-31 0,2-1 0,2 34 0,-1-29 0,1 0 0,8 30 0,-2-35 0,1 1 0,8-4 0,1 0 0,-6-3 0,1-1 0,3 7 0,2 1 0,-3-5 0,1-1 0,1 3 0,2 0 0,-1 2 0,0 0 0,0-4 0,0 0 0,0 1 0,0 0 0,0-1 0,0-1 0,0 46 0,4-17 0,0-24 0,0-1 0,7 3 0,-5-4 0,1 0 0,9 4 171,-3 19-171,4-8 0,-1-6 0,0-9 0,6-1 0,-7-12 525,5 5-525,-6-12 1,6 4-1,-1-4 0,-4 0 0,4 5 0,-9-11 0,4 5 0,-1-5 0,-3-1 0,3 0 0,-4-4 0,0-2 0,-1-8 0,4 2 0,-4-6 0,4 2 0,-5-3 0,1-1 0,-1 1 0,5 0 0,-4-1 0,4 1 0,-5 0 0,1-1 0,-1 1 0,-3-1 0,3-3 0,-6 3 0,2-3 0,-3 0 0,0-1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13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24575,'0'23'0,"0"-4"0,0 14 0,0-2 0,0 2 0,0 5 0,0 0 0,0 0 0,0 6 0,0-4 0,0 10 0,0-11 0,0 5 0,0 7 0,0-10 0,0 9 0,0-6 0,0-4 0,0 4 0,0-12 0,0 0 0,0-11 0,0 0 0,0-5 0,0-4 0,0-1 0,0-8 0,0 1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09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116 200 24575,'-8'0'0,"1"0"0,-1 4 0,-3 0 0,2 4 0,-3 4 0,4-4 0,0 8 0,0-3 0,3-1 0,2 4 0,-1-8 0,3 8 0,-2-8 0,3 4 0,0-5 0,0 1 0,0-1 0,3 1 0,1-4 0,8 0 0,5-4 0,1 0 0,8 0 0,-3 0 0,-1 0 0,5 0 0,-10-8 0,10-2 0,-10-7 0,1 0 0,-1-5 0,-8 4 0,4-8 0,-1 8 0,-2-8 0,3 3 0,-8-10 0,-1 9 0,-4-8 0,0 9 0,0 1 0,0 0 0,-8 9 0,-1 1 0,-8 7 0,0 2 0,-4 3 0,3 0 0,-8 0 0,3 8 0,-1 11 0,-4 7 0,7 13 0,-9-2 0,9 3 0,0-4 0,3-3 0,8-6 0,-3-4 0,8-9 0,1-7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10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2 24575,'-53'52'0,"-1"0"0,2-5 0,15-5 0,36-7 0,-3-6 0,4 1 0,0-13 0,0-1 0,0-8 0,0 8 0,3-8 0,1 4 0,8-8 0,-4 3 0,8-6 0,-3 2 0,3-3 0,1 0 0,-1 0 0,1-4 0,0-4 0,-4-5 0,-1-9 0,-3 0 0,3-1 0,-2-3 0,3 3 0,-4-4 0,-4-1 0,-1 1 0,0 0 0,-3 4 0,3-3 0,-4 8 0,0-4 0,0 5 0,0 5 0,0 0 0,0 11 0,0 13 0,0 7 0,0 6 0,0 2 0,0-10 0,0 10 0,0-10 0,0 5 0,0-6 0,7 1 0,7-4 0,4 0 0,8-4 0,-3-1 0,-1 1 0,0 0 0,-6-5 0,1 0 0,-4-4 0,2 0 0,-6-7 0,-1 5 0,-4-6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12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50 24575,'-7'0'0,"0"0"0,0 0 0,-1 0 0,0 0 0,1 0 0,-1 7 0,0-1 0,3 9 0,-2 2 0,6 6 0,-7-1 0,3 5 0,0-10 0,1 9 0,4-8 0,0 4 0,0-10 0,0 0 0,0-5 0,0 1 0,0-1 0,0 1 0,0-1 0,0 0 0,0 0 0,3 0 0,-2 1 0,6-4 0,1 3 0,5-6 0,3 3 0,1-4 0,4 0 0,2 0 0,0 0 0,-2 0 0,-4-4 0,-1-1 0,1-7 0,0-1 0,-5-4 0,0 1 0,-3-1 0,-1 0 0,1-4 0,-1 3 0,-3-8 0,-1 8 0,-4-4 0,0 6 0,0-1 0,0 0 0,0 0 0,0 1 0,0 3 0,-8-7 0,-1 11 0,-4-4 0,-2 6 0,6 6 0,-7-3 0,8 4 0,-8 0 0,7 0 0,-7 0 0,8 0 0,-4 0 0,4 0 0,1 0 0,-1 4 0,4-4 0,1 4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13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24575,'0'6'0,"0"6"0,0 18 0,0 5 0,0 10 0,0-4 0,0 5 0,0 0 0,0-10 0,0 9 0,0-17 0,0 5 0,0-10 0,0-2 0,0-4 0,0-1 0,0 1 0,0-5 0,0 0 0,0-5 0,0 1 0,0-7 0,4-11 0,6-14 0,4-5 0,5-4 0,0 6 0,-2 4 0,1-3 0,-1 12 0,0-7 0,-4 12 0,2 1 0,-6 5 0,3 3 0,-5 0 0,1 0 0,-1 0 0,1 0 0,-1 0 0,1 3 0,-4 5 0,3 5 0,-6 3 0,2 6 0,-3-4 0,0 3 0,0-4 0,0-5 0,4 4 0,-3-8 0,3 8 0,-4-8 0,0 4 0,0-5 0,0 1 0,0-1 0,0 1 0,0 0 0,0-1 0,-4 1 0,0-1 0,-8-3 0,4 3 0,-4-3 0,0 4 0,4 0 0,-8-4 0,-4 3 0,5-3 0,-8 1 0,10-2 0,1-3 0,0 0 0,4 0 0,1 0 0,-1 0 0,1 0 0,3-3 0,0-5 0,4-9 0,0-11 0,0-1 0,0 8 0,0 9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14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24575,'6'-8'0,"3"4"0,6 13 0,2 8 0,12 13 0,-7 11 0,15 15 0,-2 8 0,-3 13 0,10 12-624,-23-33 0,-3 3 624,2 0 0,-1 2 0,1 11 0,0 1 0,0-4 0,0 1 0,-2 4 0,-1 0 0,0-4 0,-1-2 0,-4-12 0,0-1 0,1 6 0,-2-3-313,-1 25 313,1-30 0,0-1 0,-3 27 0,6-2 0,0-8 0,-6-7 0,-1 6 0,-5 10 0,0-11 0,0 3 0,0-10 1227,0-4-1227,-5 6 334,-5-1-334,-2-7 0,-4-6 0,2-2 0,2 0 0,-6-11 0,2 10 0,-3-11 0,3 6 0,-2-6 0,3 5 0,1-11 0,0 0 0,5-1 0,0-10 0,1 1 0,3-3 0,-2-6 0,3 2 0,0-3 0,-6 3 0,8-3 0,-5 3 0,4-3 0,2-1 0,-2 1 0,-1-4 0,3 3 0,-5-7 0,5 7 0,-6-3 0,7 4 0,-7-1 0,6 1 0,-6-1 0,7 5 0,-8 0 0,4 5 0,-1 0 0,-3 4 0,7-3 0,-3 3 0,0 1 0,3-9 0,-7 8 0,7-9 0,-3 1 0,4-2 0,-3-3 0,2-1 0,-5-2 0,1-2 0,-2-3 0,-7-24 0,8 18 0,-3-18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15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 24575,'-17'9'0,"2"-2"0,8-7 0,6 0 0,16 0 0,16 0 0,24 0 0,15 0 0,-9 0 0,6 0-903,0 0 0,2 0 903,27 0 0,2 0 0,-22 0 0,1 0-839,-12 0 0,3 0 0,-1 0 839,23 0 0,1 0 0,-14 0 0,4 0 0,-1 0-833,-8 0 0,-1 0 1,2 0 832,5 0 0,2 0 0,-4 0 0,20 0 0,-3 0-709,5-1 1,-1 2 708,-15 5 0,-3 1 0,-9-3 0,0 2 328,-2 4 0,-4 0-328,21 2 0,-32-5 0,0-1 0,21 0 0,20 0 1876,-15-6-1876,-9 0 2702,-9 0-2702,-13 0 2022,-8 0-2022,-7-4 799,-6-5-799,-4-1 183,-6-2-183,-6 4 0,-3 3 0,-1-1 0,1 5 0,-1-6 0,-2 3 0,-2 0 0,-3 0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16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16 24575,'-1'-9'0,"10"2"0,10 7 0,13 0 0,8 0 0,-4 0 0,14 0 0,-8 10 0,0 0 0,3 11 0,-17-3 0,5 1 0,-10-2 0,-2 1 0,-8-6 0,-1 4 0,-8-4 0,0 5 0,-4 4 0,0-3 0,-14 9 0,-2-3 0,-20 7 0,-1 5 0,-6-3 0,0 4 0,0-5 0,0 1 0,7-7 0,1-2 0,13-7 0,0-3 0,10-2 0,0-5 0,4-2 0,1-2 0,0-3 0,-1 0 0,4-3 0,1-2 0,3-2 0,0 2 0,0 2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17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24575,'0'11'0,"0"-7"0,0 29 0,0-13 0,0 18 0,0-4 0,0 19 0,0-11 0,0 18 0,0-20 0,0 12 0,0-4 0,0-6 0,0 8 0,0-20 0,0 15 0,0-17 0,0 0 0,3-6 0,10-5 0,2-8 0,2 7 0,4-10 0,-2 6 0,3-7 0,4-1 0,2-4 0,1 0 0,4 0 0,-6 0 0,1 0 0,-1 0 0,-5-4 0,-1 0 0,-4-5 0,-1-3 0,-3 3 0,-1-2 0,-5 3 0,1 0 0,-1 1 0,1-1 0,-4 1 0,-1-1 0,-3-3 0,0 2 0,0-12 0,0 8 0,0-14 0,0 5 0,0-6 0,0-5 0,0 4 0,0-9 0,0 10 0,0-5 0,0 0 0,0 9 0,0-8 0,0 14 0,0 1 0,0 1 0,4 3 0,0 1 0,1 0 0,1 8 0,-5-3 0,6 3 0,-3-1 0,0-1 0,-1 2 0,-3-3 0,0-5 0,0 4 0,0 0 0,0 4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21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1 24575,'0'11'0,"-8"8"0,2-6 0,-7 14 0,4-5 0,0 1 0,0 3 0,4-4 0,-7 6 0,10 4 0,-15-3 0,15 10 0,-10-5 0,6 6 0,-4 0 0,0-1 0,0 1 0,5 0 0,-10 6 0,13-5 0,-12 5 0,13 0 0,-8-5 0,8 11 0,-4-5 0,5 0 0,0 6 0,0-13 0,0 13 0,0-6 0,0 14 0,0-6 0,0 6 0,0-7 0,0-1 0,10 1 0,-3-1 0,13-5 0,-4 4 0,10-9 0,-4 3 0,3-5 0,-1-5 0,-3-3 0,7-4 0,-9-6 0,7 0 0,-8-6 0,3-4 0,-4-1 0,0 0 0,-1-3 0,0 6 0,1-5 0,-6 0 0,1-5 0,-4-2 0,-1-3 0,0 0 0,1 0 0,-4 0 0,-1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22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49 24575,'0'16'0,"-4"-3"0,3 14 0,-7-5 0,3 6 0,0-10 0,1 7 0,4-11 0,0 7 0,0-8 0,0 3 0,0-4 0,0 1 0,0-2 0,0-3 0,0 3 0,0-2 0,0 6 0,0-6 0,3 2 0,1-4 0,8 1 0,0-4 0,5 0 0,0-4 0,4 0 0,-3 0 0,3 0 0,-4 0 0,0 0 0,-1-4 0,-3 0 0,-1-8 0,-5 3 0,1-7 0,0 4 0,1-5 0,-1-5 0,1 0 0,-4-6 0,-1 5 0,-4-8 0,0 7 0,0-5 0,0 3 0,0 8 0,0-4 0,0 6 0,0-1 0,0 4 0,-3 2 0,-5 7 0,-5 0 0,1 4 0,-9 0 0,7 0 0,-7 0 0,4 4 0,-4 1 0,3 7 0,0 1 0,2 0 0,7-1 0,-3-4 0,5-1 0,2-2 0,2-2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14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 24575,'87'-3'0,"0"-1"0,-3 2 0,5 0 0,-15 1 0,1 1 0,-2 0 0,-3 0 0,-21 0 0,-19 0 0,2 0 0,-20 0 0,-1 0 0,-4 0 0,-3-3 0,-1-21 0,-3 15 0,0-14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23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24575,'0'16'0,"0"-2"0,0 12 0,0 2 0,0 1 0,0 9 0,0-9 0,0 15 0,0-13 0,0 13 0,0-15 0,0-1 0,0-11 0,0-1 0,0-7 0,0 2 0,0-7 0,0 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24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24575,'0'7'0,"4"9"0,1-2 0,13 13 0,-3-4 0,8 0 0,1 11 0,-5-10 0,11 11 0,-11-7 0,5 6 0,1 7 0,-3 13 0,-5 1 0,-1 13 0,-15-5 0,10 14 0,-10 2 0,4 15 0,-5 4 0,0-23 0,0 15 0,0-24 0,-5 13 0,-6-2 0,-15 9 0,3-32 0,-6 20 0,4-32 0,2 12 0,-2-7 0,4-1 0,2-12 0,4-6 0,-1-6 0,10-6 0,-5-3 0,7-1 0,0-5 0,-3-3 0,4 0 0,-5-4 0,0-13 0,4 10 0,0-9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24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24575,'11'4'0,"2"9"0,9 2 0,2 12 0,0-3 0,4 5 0,-4-5 0,11 6 0,-10-7 0,4 2 0,-7-3 0,-8-5 0,6-4 0,-11 3 0,7-7 0,-10 3 0,4-4 0,-6-4 0,1 3 0,-2-3 0,-3 3 0,0-2 0,0-2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25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280 8 24575,'-3'-4'0,"-10"0"0,-5 13 0,-5 5 0,-5 10 0,13 4 0,-14 12 0,8-9 0,-5 14 0,1-10 0,10-6 0,-2 3 0,7-14 0,1-1 0,2-6 0,6-3 0,-10 0 0,10-4 0,-7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26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95 678 24575,'-37'-26'0,"-3"-12"0,34 7 0,-5-3 0,11 2 0,0 14 0,0-14 0,0 8 0,0-4 0,0-4 0,0 13 0,0-13 0,0 14 0,0 1 0,0 1 0,0 8 0,0-7 0,0 6 0,0-2 0,0-1 0,3 4 0,1-8 0,4 3 0,1-3 0,-2 3 0,5-3 0,-3 4 0,7-1 0,-3-3 0,8 6 0,-3-6 0,8 6 0,-3-7 0,0 7 0,3-3 0,-8 5 0,8-1 0,-8 4 0,3 1 0,-4 4 0,-1 0 0,1 0 0,-1 0 0,1 0 0,0 0 0,-1 0 0,1 0 0,-4 0 0,-2 3 0,1 2 0,-4 2 0,4 1 0,-5 0 0,1 3 0,0-2 0,-4 6 0,3-2 0,-6 11 0,3-1 0,-4 7 0,0-7 0,0 3 0,0-3 0,0 4 0,0 6 0,-4-9 0,-1 8 0,-4-10 0,1 1 0,-5-2 0,4-4 0,-3-1 0,-1 1 0,4 0 0,-7-4 0,3-1 0,-3-4 0,-1 0 0,0 1 0,0-1 0,0 0 0,1-3 0,-1-1 0,0-4 0,4 0 0,-2 0 0,2 0 0,-7 0 0,2 0 0,2 0 0,5 0 0,3 0 0,0 0 0,4-7 0,1 5 0,3-4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28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160 206 24575,'4'-3'0,"0"-1"0,-4-8 0,0-5 0,3-1 0,6-8 0,1 3 0,7 0 0,-8 2 0,7 8 0,-7-3 0,3 7 0,-4 1 0,-1 1 0,0 3 0,-2 3 0,-6 10 0,-9 10 0,-10 15 0,-1 0 0,-5 14 0,0-1 0,4 7 0,-5 7 0,9 1 0,-3 1 0,8 4 0,-8-4 0,8 6 0,-4 1 0,11-1 0,-5 8 0,10 11 0,-5 1 0,6-2 0,0-17 0,0-3 0,0 21 0,0-26 0,5 29 0,17-4 0,-7-17 0,21 22 0,-19-45 0,9 5 0,-6-16 0,6 10 0,-7-17 0,6 6 0,-2-7 0,-4-5 0,4-1 0,-7-5 0,1-4 0,0-1 0,-1-4 0,1 1 0,-1-1 0,-3-3 0,3-2 0,-8 1 0,4-4 0,-5 4 0,1-4 0,-1 0 0,1 0 0,-4 0 0,-1 0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29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14 155 24575,'-3'-4'0,"-1"1"0,0 6 0,1 6 0,3 3 0,0 1 0,0 2 0,0-2 0,0 4 0,0-1 0,0-3 0,0-2 0,0 1 0,0-4 0,8 1 0,1-2 0,7-6 0,6 2 0,0-3 0,6 0 0,-1 0 0,-4 0 0,3-4 0,-8-1 0,9-13 0,-12-1 0,6-5 0,-7-2 0,0 3 0,-1-5 0,-4 1 0,0 4 0,0-3 0,-4 8 0,-1 1 0,-4 1 0,0 7 0,0-2 0,0 3 0,-8 4 0,-1 0 0,-8 4 0,1 0 0,-6 0 0,4 0 0,-3 0 0,-1 0 0,-1 8 0,-5 8 0,4 7 0,-5 7 0,10-3 0,-6 7 0,7-5 0,3 4 0,2 2 0,7-11 0,2-2 0,4-15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29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24575,'0'12'0,"0"5"0,0 5 0,0 6 0,0-1 0,0-5 0,0 5 0,0-14 0,0 8 0,0-13 0,0 3 0,0-7 0,0-1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30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24575,'3'0'0,"2"5"0,7 7 0,6 11 0,1 0 0,16 12 0,-14-6 0,20 19 0,-8-10 0,-4 5 0,1 3 0,0 13 0,-11-13 0,2 0 0,0-1 0,-3 3 0,8 43 0,-5-27 0,-13 30 0,6-34 0,-7 22 0,4-18 0,-5 8 0,0 5 0,-6-15 0,0-2 0,0-6 0,0 0 0,0-1 0,0-6 0,0-1 0,-5 0 0,-5-5 0,-2 5 0,-7-6 0,4-1 0,-5 1 0,0 0 0,0-1 0,0 1 0,1-6 0,-6 6 0,5-11 0,0 0 0,3-3 0,8-12 0,-4 6 0,9-11 0,-4 3 0,4-8 0,-3-1 0,0-3 0,-4 0 0,1-12 0,2 9 0,4-9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31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24575,'3'-4'0,"5"0"0,1 4 0,11 0 0,-6 0 0,12 0 0,-8 0 0,8 0 0,-8 0 0,-1 0 0,-5 0 0,-8 0 0,-1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14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24575,'-11'0'0,"22"0"0,20 0 0,2 0 0,28 0 0,-24 0 0,10 0 0,2 0 0,-9 0 0,5 0 0,-1 0 0,-11 0 0,-7 0 0,-5 0 0,-12 0 0,-2 0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31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24575,'99'4'0,"-19"-1"0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32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1 24575,'-5'43'0,"-7"9"0,-4-3 0,-2 3 0,-10 34-1128,8-23 0,-1 1 1128,8-15 0,1-1 0,-2 4 0,1 2 0,-1 2 0,1 2 0,1 5 0,3 0 0,1 1 0,1 0 0,0 3 0,2 1 0,4 5 0,0 1 0,-5-9 0,0 1 0,4 15 0,2 1-757,-3-11 0,0-1 757,2 7 0,2 1 0,-1-4 0,0 0 0,0 1 0,0-1-38,-1-9 1,2-1 37,1 3 0,2 0 0,2-8 0,2-1 0,4 1 0,3-1 0,-1 1 0,0-3-127,17 27 127,-1 8 0,-5-19 0,9 7 0,-9-9 992,7-9-992,-5-12 1729,0-3-1729,3-9 1095,-9 1-1095,7-7 156,-7 3-156,1-11 0,-4-1 0,-2-6 0,-3-3 0,2 2 0,-7-7 0,3 0 0,-3-5 0,-4-6 0,-1 2 0,-3-2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33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14 195 24575,'-7'6'0,"3"2"0,1 8 0,3 0 0,0 0 0,0-3 0,0-2 0,0-3 0,0-1 0,0 1 0,0 3 0,0-2 0,0 2 0,0-3 0,7-4 0,-1 3 0,9-7 0,3 4 0,-5-4 0,13 0 0,-13 0 0,14 0 0,-10-8 0,9-2 0,-8-6 0,4-7 0,-5 5 0,1-3 0,-6 4 0,0 0 0,-3-4 0,-1 7 0,-3-11 0,-2 11 0,-3-8 0,0 5 0,0 1 0,0-1 0,0 0 0,0 0 0,0 5 0,-3 0 0,-5 4 0,-1 4 0,-3-4 0,5 8 0,-1-4 0,-3 4 0,2 0 0,-3 0 0,1 0 0,2 0 0,-7 8 0,3 6 0,-5 8 0,0 6 0,-1 4 0,0-3 0,4 4 0,-1-10 0,6-2 0,-2-4 0,7-5 0,1 4 0,4-8 0,0 1 0,0-6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36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90 24575,'-7'3'0,"0"5"0,-2 5 0,-3 0 0,3 7 0,-7-5 0,6 6 0,-6-4 0,7-1 0,-3 1 0,3 4 0,0-3 0,1 4 0,3-6 0,1-3 0,4 2 0,0-6 0,0 2 0,0 1 0,0-4 0,0 4 0,0-5 0,0 1 0,0-1 0,0 1 0,3-4 0,2-1 0,2-3 0,5 0 0,-4 0 0,8 0 0,-4 0 0,10 0 0,-5-3 0,10-6 0,-10-5 0,5-3 0,-1-1 0,-7-3 0,8-2 0,-8-4 0,3 4 0,-3-3 0,-1 3 0,-4-5 0,0 6 0,-1 0 0,1 1 0,-5 3 0,1-3 0,-5 4 0,0 0 0,0 0 0,0 5 0,0 0 0,0 4 0,-4 4 0,-4 1 0,-4 3 0,-1 0 0,-3 0 0,3 0 0,-3 3 0,-1 6 0,3 8 0,-1 1 0,5 3 0,-2-4 0,4-1 0,-1 1 0,1-4 0,4-2 0,0-3 0,1-1 0,2 1 0,-2-4 0,3-1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38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0 24575,'0'11'0,"-3"-3"0,2 7 0,-6-7 0,6 8 0,-2-4 0,3 1 0,-4 2 0,3-6 0,-6 3 0,6-1 0,-5-2 0,5 2 0,-3 1 0,1-4 0,2 4 0,-2-5 0,3 1 0,0-1 0,0 5 0,0-4 0,0 4 0,0-4 0,0-1 0,0 0 0,0 5 0,0-3 0,3 2 0,1-3 0,4-1 0,-1 0 0,1 1 0,-1-4 0,1 3 0,-1-6 0,1 2 0,-1-3 0,5 0 0,-4 0 0,4 0 0,-1 0 0,-2 0 0,2-3 0,1-2 0,-3-7 0,3-1 0,-4-4 0,0 5 0,0-4 0,0 3 0,0 1 0,1-4 0,-5 3 0,-1 0 0,-3-2 0,4 2 0,-3-4 0,3 1 0,-4 4 0,0 1 0,0 3 0,0 0 0,-7 4 0,2 1 0,-9 3 0,1 0 0,-4 0 0,1 3 0,-1 2 0,4 3 0,1 0 0,8-4 0,1-1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38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24575,'0'19'0,"0"3"0,0 5 0,0 0 0,0 13 0,0-10 0,0 9 0,0 0 0,0-9 0,0 14 0,0-15 0,0 4 0,0-11 0,0 0 0,0-6 0,0-3 0,0-5 0,0-5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40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 24575,'-4'-3'0,"4"5"0,5 18 0,9 15 0,2 7 0,1 12 0,9 6 0,-17 11 0,17 8-812,-11 16 812,-2-43 0,0 2-696,-2 9 1,0 1 695,3 5 0,-1 1 0,-5 4 0,0 0 0,3-5 0,-1 0 0,-2 5 0,-1-2 0,0-11 0,0-2-185,-1-8 0,0-1 185,1 0 0,-1 0 0,-2 6 0,-1 1 0,0-5 0,-1 0 0,-1 11 0,-2-1 0,1 24 0,0 1 0,0-22 0,0 34 0,0-50 0,-5 42 0,-1-36 0,-5 8 0,0-3 0,0-7 739,0-5-739,1-2 1419,0-6-1419,0 0 415,0-1-415,0 1 0,-5 0 0,4-1 0,-8 1 0,9-6 0,-5 5 0,3-15 0,1 8 0,3-19 0,0 8 0,7-13 0,-6 4 0,6-5 0,-2 0 0,-1-3 0,0-1 0,-3-3 0,3-17 0,1 13 0,3-14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43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1 24575,'4'-1'0,"-5"11"0,0 3 0,-7 14 0,3 1 0,-5 6 0,-1 19 0,1-4 0,3 0 0,-2 2 0,3-9 0,-12 27 0,6-5 0,-1-5 0,-1-2 0,11-8 0,-16 6 0,17 5 0,-13-7 0,8 16 0,1-18 0,1 47 0,5-43 0,-5-6 0,-1 2 0,3 21 0,-8 0 0,10-22 0,2 0 0,-1 26 0,0-20 0,0 1 0,0 24 0,0 12-438,0-14 438,11 8 0,1-22 0,3-14 0,2-2 0,5 0 0,-2 9 0,0 1 0,-2-10 0,3 9 0,2-1 0,-4-7 0,22 33 0,-11-13 0,3-15 0,2 16 0,4-21 0,-5-6 0,9 1 0,-12-14 0,4-6 438,-8-7-438,-4-4 0,-2-2 0,-1-3 0,-6-5 0,1 0 0,-11-4 0,-1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45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 64 24575,'-4'-3'0,"0"-1"0,4-8 0,0 4 0,0-4 0,-3 8 0,-2-7 0,-2 9 0,-1-5 0,-4 7 0,3 0 0,-6 0 0,2 0 0,-4 0 0,1 0 0,2 7 0,-2 7 0,2 9 0,0 4 0,-3 0 0,6 1 0,-2 5 0,3-5 0,1 5 0,4-5 0,-4-1 0,8 0 0,-3-4 0,4-2 0,0-8 0,0-1 0,0-5 0,0 1 0,0-1 0,0 1 0,4-1 0,0 1 0,7-4 0,1-1 0,1-3 0,-2 0 0,-4 0 0,1 0 0,3 0 0,-2 0 0,2 0 0,-3-3 0,0-6 0,0-3 0,0-5 0,0 0 0,-3-4 0,2-2 0,-2 0 0,0-3 0,3 3 0,-7 1 0,7-5 0,-7 13 0,3-6 0,-4 11 0,0-2 0,0-1 0,0 3 0,0-2 0,0 10 0,0 10 0,0 9 0,0 5 0,0 3 0,0-4 0,0 6 0,0-6 0,4 0 0,0-6 0,4-3 0,1 3 0,2-8 0,2 4 0,4-3 0,-1-5 0,1 0 0,0-4 0,4 0 0,-3 0 0,3 0 0,-4-4 0,-8 3 0,-1-3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46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24575,'0'11'0,"0"24"0,0-2 0,0 26 0,0-17 0,0 10 0,0 2 0,0 2 0,0 4 0,0-6 0,0-6 0,0-2 0,0-7 0,0-5 0,0 5 0,0-11 0,0 0 0,0-6 0,0-10 0,0 0 0,0-11 0,0-15 0,0 0 0,0-16 0,0 7 0,5-10 0,0 5 0,9-11 0,0 10 0,5-4 0,-1 6 0,0 4 0,-1 2 0,0 8 0,0-3 0,-1 6 0,1 2 0,-5 1 0,0 6 0,0-2 0,-4 3 0,4 0 0,-5 0 0,2 12 0,-1-2 0,-3 16 0,2-3 0,-2 4 0,0 6 0,0-4 0,-5 4 0,0-6 0,0 0 0,0 1 0,0-1 0,0-4 0,0-2 0,0-8 0,0 2 0,0-2 0,-8 0 0,3-1 0,-11-4 0,4 0 0,-10 0 0,-1-3 0,1-1 0,-5-4 0,5 0 0,-9 0 0,8 0 0,2-12 0,9-3 0,7-13 0,0-5 0,5 16 0,0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15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24575,'83'0'0,"-1"0"0,1 0 0,-1 0 0,19-2 0,-4-1 0,-37 0 0,-48 2 0,-12-7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47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24575,'12'16'0,"7"3"0,6 16 0,6 2 0,1 5 0,5 7 0,-3 0 0,5 19 0,-5-3-351,-11-16 1,-1 3 350,11 32 0,-10-29 0,-1 2 0,-8-8 0,-1-1 0,4 6 0,-2-2 0,5 31 0,-7 0 0,-3-12 0,-3 8 0,-1 0-152,0 13 152,-6-32 0,0 38 0,0-38 0,0 19 0,0-12 0,-6 12 0,0-19 0,-5-11 0,-3 1 0,-5 18 0,-17 19 0,12-23 0,-8-5 0,5-11 0,-5 6 0,5-7 695,1-1-695,7-11 158,0-3-158,5-9 0,1-2 0,5-4 0,3-5 0,2 0 0,-1-5 0,3 1 0,-5-4 0,2-1 0,-3-3 0,0-4 0,-2-9 0,5 7 0,0-6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48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24575,'7'15'0,"-1"5"0,6 2 0,7 7 0,2 6 0,4-5 0,6 11 0,-10-6 0,3 1 0,-1-8 0,-8-6 0,2 0 0,-5-8 0,-6 7 0,5-16 0,-7 6 0,0-7 0,0 0 0,-4 0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48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1 24575,'-30'50'0,"-1"1"0,-6 9 0,5-7 0,13-20 0,-16 26 0,25-35 0,-7 2 0,7-5 0,2-7 0,-3 3 0,9-6 0,-9-2 0,10 0 0,-2-6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49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118 914 24575,'-22'-65'0,"1"1"0,-1 0 0,-10-31 0,11 16 0,21 42 0,0-9 0,0 19 0,0-6 0,0 4 0,0-9 0,0 9 0,0-10 0,8 10 0,3-9 0,8 9 0,0-4 0,4 4 0,-4 6 0,8 0 0,-4 5 0,4 4 0,6 0 0,-4 5 0,9 4 0,-4 1 0,1 4 0,3 0 0,-9 0 0,9 0 0,-9 4 0,-1 4 0,-6 10 0,-4 5 0,0 4 0,-4 0 0,0 6 0,-5 1 0,1 1 0,-5 3 0,3-9 0,-7 9 0,3-9 0,1 9 0,-4-9 0,3 9 0,-4-9 0,0 9 0,0-4 0,0 1 0,0 3 0,0-10 0,-4 11 0,-5-11 0,-6 5 0,-3-5 0,-6 0 0,4 0 0,-8 1 0,9-6 0,-9 0 0,6-5 0,-6 0 0,1-4 0,-19 4 0,15-12 0,-15 3 0,19-9 0,4 0 0,2 0 0,4 0 0,4-4 0,1-4 0,4-5 0,0-3 0,3-6 0,1-1 0,4 8 0,0 3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50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330 1 24575,'-17'17'0,"1"13"0,-9 13 0,-3 18 0,4 2 0,-4 12 0,3 12-701,0 0 701,9-35 0,0 0 0,-5 45 0,5-48 0,2 0 0,6 3 0,1-1 0,-11 38 0,14-38 0,1 1 0,-9 46 0,11-46 0,1 2 0,-3-1 0,0-1 0,3 46 0,0-47 0,0 1 0,0 45 0,0-39 0,0-1 0,0 27 0,9-18 0,2-4 0,3-4-96,3-7 1,3 0 95,8 5 0,7 13 0,-2-11 0,-4 2 0,-4-23 693,0 3-693,-6-12 199,5 0-199,-7-5 0,1-2 0,-2-4 0,1 0 0,7-1 0,-6-3 0,2-1 0,-8-4 0,-1 0 0,-2-1 0,2 1 0,-3-4 0,0 0 0,-4-11 0,-1 6 0,-3-5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51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52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337 2 24575,'4'-1'0,"0"6"0,-14 23 0,4-7 0,-9 23 0,1-15 0,-1 11 0,-1 6 0,-10 9 0,13-12 0,-8 9 0,7-18 0,3 6 0,-12-5 0,11 4 0,-10-14 0,8 2 0,1-6 0,-3-4 0,7-3 0,-2-7 0,0-7 0,3 0 0,-3 0 0,3-12 0,4-3 0,-8-8 0,10-3 0,-5 3 0,7 0 0,0-3 0,0 8 0,0-4 0,0 6 0,0-1 0,0 4 0,3 1 0,5 4 0,1 1 0,6 2 0,-2 2 0,4 3 0,-1 0 0,-3 0 0,2 0 0,-2 0 0,4 7 0,0 7 0,6 10 0,-4 4 0,11 7 0,-10-6 0,4 6 0,0-7 0,-6-5 0,6 4 0,-12-13 0,1 6 0,-5-11 0,0 2 0,-1-6 0,-3-2 0,0-3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54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1047 24575,'0'-5'0,"0"-12"0,0-20 0,0-18 0,0 0 0,0-21 0,0 19 0,0-27 0,0 33 0,0-23 0,0 25 0,0-12 0,0 13 0,0 2 0,0 6 0,4 1 0,1 4 0,5 2 0,-5 10 0,3-3 0,-7 8 0,7-3 0,-7 8 0,6-3 0,-6 8 0,6-8 0,-2 7 0,2-2 0,1 7 0,-1-3 0,1 3 0,0-1 0,3 2 0,-2 3 0,6 0 0,-2 0 0,-1 0 0,0 0 0,-4 0 0,-1 0 0,1 7 0,-4 7 0,0 9 0,-4 4 0,0 1 0,0 5 0,0-5 0,-8 5 0,2-6 0,-7-5 0,0 0 0,4-10 0,-3 4 0,0-7 0,3 3 0,-6 0 0,6-4 0,-7 4 0,4-4 0,-1 0 0,-3-4 0,8 3 0,-4-6 0,5 2 0,5-9 0,7 1 0,8-10 0,3 6 0,6-4 0,0 4 0,1 0 0,3 4 0,-8 2 0,3 3 0,-4 0 0,-4 0 0,-2 0 0,-3 0 0,-1 3 0,1 5 0,-4 10 0,0 4 0,-4 5 0,0 1 0,0-6 0,0 4 0,0-3 0,-4 0 0,-1-2 0,-7-5 0,3 1 0,-7-4 0,7-1 0,-6-4 0,6-4 0,-10 0 0,9-4 0,-9 0 0,10 0 0,-2 0 0,3 0 0,1 0 0,2-4 0,2 0 0,-1 0 0,4-3 0,-7 3 0,6-3 0,-2-1 0,3 1 0,0-1 0,0 1 0,0 3 0,0 0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55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 24575,'6'-4'0,"-1"1"0,9 3 0,4 8 0,-4 2 0,7 12 0,-1 12 0,-1-9 0,7 24 0,-7-11 0,7 16 0,-7 14 0,11-11 0,-17 5 0,8-3 0,-5-3 0,-4 7 0,0 4 0,2-11 0,-7-1 0,8-9 0,-5-7 0,0 7 0,-4-4 0,-2 17 0,-4-16 0,0 16 0,0-11 0,0 6 0,0 0 0,-4-7 0,-2 5 0,-4-16 0,0 9 0,5-16 0,-4 4 0,4-6 0,0-4 0,-3 3 0,3-4 0,-5 11 0,1-4 0,-1 9 0,0-4 0,0 6 0,0 0 0,-7 21 0,10-16 0,-13 22 0,13-26 0,-9 11 0,6-4 0,-1-1 0,-7 11 0,6-15 0,-6 4 0,8-9 0,5-14 0,-4 8 0,4-10 0,-4 1 0,4-6 0,-2-1 0,6-8 0,-3 4 0,4-5 0,-3 1 0,2-1 0,-3 0 0,1 0 0,2 0 0,-5-2 0,2-2 0,-4-3 0,-3-4 0,-4-21 0,5 15 0,0-14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56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24575,'20'0'0,"-3"0"0,4 0 0,-4 0 0,4 0 0,-3 0 0,3 0 0,-4 0 0,-4 0 0,-2 0 0,-3 0 0,-1 0 0,-3 0 0,-1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16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24575,'0'77'0,"0"0"0,0 0 0,0 13 0,0-9 0,0-25 0,0-9 0,0-2 0,0 33 0,0-25 0,0 6 0,0-1 0,0 0 0,0-11 0,0 10 0,0-11 0,0-6 0,0 2 0,0-9 0,4 0 0,0-10 0,4 1 0,0-11 0,0 8 0,4-9 0,0 3 0,4-6 0,4 6 0,-3-6 0,8 4 0,-3-5 0,9 1 0,-3-4 0,3-1 0,-5-4 0,0 0 0,1 0 0,-1 0 0,5-4 0,-8-4 0,9-11 0,-11 1 0,2-4 0,3 0 0,-9 4 0,5-3 0,-6 5 0,-4 0 0,3 0 0,-6 0 0,3-5 0,-7-12 0,-2-2 0,-3-15 0,0-2 0,0-8 0,-5-7 0,-1 1 0,0 7 0,-4-13 0,4 10 0,-6-19 0,1 12 0,-1-5 0,1 8 0,5 6 0,-4 2 0,9 18 0,-3-3 0,4 15 0,0 1 0,0 7 0,0 8 0,0 0 0,0 5 0,0 0 0,0 3 0,0 1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56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24575,'55'0'0,"15"0"0,-47 0 0,13 0 0,-24 0 0,-4 0 0,0 0 0,-4 0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59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153 262 24575,'0'-19'0,"11"-13"0,-5 17 0,9-9 0,-7 8 0,0 4 0,0-1 0,0 1 0,0 5 0,-4-1 0,-1 1 0,1 3 0,-4-3 0,7 3 0,-6-4 0,6 0 0,-3 1 0,3-1 0,1 1 0,-4-1 0,3 0 0,-3 1 0,0-1 0,3 4 0,-6-3 0,5 6 0,-5 1 0,3 4 0,-8 3 0,-4 5 0,-1 0 0,-8 10 0,3 0 0,-4 11 0,-2 1 0,0 12 0,-1 1 0,-1 7 0,-1 14 0,7-17 0,-7 23 0,11-18 0,-5 21 0,5-6 0,-7 23 0,11-13 0,-3 6 0,5-3-541,5 4 541,-5 0 0,6-37 0,0 1 0,0 45 0,0-40 0,0 0 0,0-3 0,0 0 0,0 8 0,0 0 0,0-7 0,0-2 0,0 39 0,0-1 0,0-19 0,0 14 0,0-7 0,0-9 0,0-3 0,0-11 0,5 4 0,1-6 0,5 0 0,0 15 541,0-18-541,0 23 0,0-25 0,0 12 0,0-1 0,0-5 0,0 6 0,0-7 0,-1-7 0,5 5 0,-3-10 0,7 4 0,-8-7 0,7-4 0,-7 3 0,7-4 0,-7 6 0,7-6 0,-7 5 0,2-5 0,1 0 0,-4-1 0,8 0 0,-3 8 0,4-6 0,-5 5 0,2-17 0,-2-2 0,3 0 0,-4-3 0,4 0 0,-5-2 0,5-3 0,0 3 0,-1-3 0,-3 3 0,3-7 0,-7 3 0,7-4 0,-8 0 0,4 0 0,-5-1 0,1 1 0,-1-1 0,-2 1 0,1-1 0,-2-3 0,0 0 0,-1-4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01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37 24575,'0'-7'0,"-4"0"0,0-1 0,-8 4 0,7-3 0,-10 7 0,10-4 0,-11 4 0,8 0 0,-8 0 0,3 0 0,0 0 0,-2 0 0,6 0 0,-7 0 0,8 4 0,-4 4 0,0 4 0,3 5 0,-4 4 0,4-3 0,0 8 0,0-3 0,0 4 0,0 1 0,4-6 0,1 5 0,4-10 0,0 5 0,0-6 0,0-3 0,0-1 0,0-5 0,0 1 0,0-1 0,0 1 0,6-4 0,4-1 0,5-3 0,2 0 0,0 0 0,4 0 0,-3 0 0,3-4 0,-4 0 0,0-5 0,-5 5 0,4-4 0,-8 4 0,4-1 0,-5-2 0,1 3 0,0-7 0,-4 2 0,3-6 0,-2 2 0,3-4 0,-3-4 0,2 3 0,-6-4 0,3 5 0,-4 0 0,0 1 0,0-1 0,0 0 0,0 0 0,0 5 0,0-4 0,0 7 0,0-2 0,0 10 0,0 13 0,0 2 0,0 10 0,0-7 0,3-1 0,2-3 0,3 3 0,-1-8 0,5 8 0,1-7 0,3 3 0,-3-4 0,3 0 0,-4 0 0,1 0 0,2-4 0,-6 0 0,3-4 0,-5 0 0,5 0 0,-4 0 0,4 0 0,-8 0 0,-1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02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1 24575,'0'5'0,"-4"12"0,-11 20 0,-2-1 0,-21 24 0,20-32 0,-14 31 0,11-27 0,4 9 0,-2-7 0,6-11 0,7-2 0,-5-9 0,7-3 0,0-3 0,-3-2 0,0 1 0,-2-2 0,-1-3 0,2 0 0,0 0 0,1 0 0,-5 0 0,3 0 0,-2-3 0,3-6 0,0 1 0,0-8 0,3-1 0,-2-1 0,6-4 0,-3 5 0,4-4 0,0 3 0,0-4 0,0 6 0,0-1 0,0 4 0,0-3 0,0 4 0,4-1 0,4 1 0,0 4 0,8 4 0,-7 0 0,6 4 0,-6 0 0,6 0 0,-2 0 0,-1 0 0,4 0 0,-3 0 0,-1 0 0,4 4 0,1 1 0,-3 7 0,12-2 0,-12 6 0,7-7 0,-4 7 0,-1-7 0,4 10 0,-2-5 0,-2 2 0,-5-5 0,-3-3 0,-1-1 0,0 1 0,-2-1 0,1-3 0,-5-1 0,2-3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04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267 132 24575,'0'-6'0,"0"3"0,0-12 0,0-1 0,0 6 0,0-6 0,0 4 0,-3-1 0,-2 1 0,-3 0 0,-3 4 0,2 4 0,-7 0 0,4 4 0,-5 0 0,4 0 0,-3 0 0,8 0 0,-8 0 0,3 3 0,-4 11 0,-1 4 0,4 15 0,-4-4 0,7 10 0,-3-5 0,5 0 0,3-1 0,-2-6 0,7 1 0,-3-6 0,4 4 0,0-8 0,0 4 0,0-6 0,0 1 0,0-5 0,0 4 0,0-7 0,0 6 0,7-6 0,-1 3 0,9-4 0,-2 0 0,-1 0 0,0 0 0,-5-4 0,1-1 0,-1-3 0,1 0 0,0 0 0,-1-3 0,1-10 0,5-6 0,-3-14 0,8-1 0,-7-6 0,8 0 0,-8 0 0,7-12 0,-7 19 0,-2-6 0,-5 22 0,-4 5 0,3 0 0,-2 11 0,2 6 0,-3 12 0,0 5 0,4 6 0,1-6 0,4 4 0,-1-8 0,1-1 0,3-1 0,0-7 0,5 3 0,0-4 0,4-3 0,-3-1 0,8-4 0,-8 0 0,8 0 0,-8 0 0,8 0 0,-8 0 0,3 0 0,-8-4 0,-5 3 0,-5-2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05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1179 24575,'0'-4'0,"0"-8"0,0-34 0,0-9 0,0-15 0,0 12 0,0-23 0,0-2 0,0 18 0,0 10 0,0 4 0,0 9 0,0-33 0,0 21 0,0-1 0,0-6 0,0 13 0,0 8 0,0 1 0,0 10 0,0-4 0,3 14 0,-2-1 0,6 7 0,-3 1 0,4 0 0,0 4 0,-1 1 0,1-1 0,-1 0 0,5 0 0,1 4 0,3 0 0,1 4 0,4 0 0,-3 0 0,8 0 0,-8 0 0,0 0 0,-7 0 0,-3 4 0,0 9 0,-4 0 0,0 14 0,-4-10 0,0 22 0,0-14 0,0 15 0,-3-17 0,-7 3 0,1-8 0,-8 3 0,4-4 0,0-1 0,-2-3 0,1-1 0,-2-4 0,3 0 0,-3 1 0,8-2 0,-4-2 0,4-2 0,1-3 0,-1 0 0,1 0 0,6 0 0,6 0 0,12-4 0,0-1 0,10-4 0,-5 4 0,11-3 0,-4 7 0,4-4 0,-6 5 0,-4 0 0,-2 0 0,-4 0 0,-1 0 0,-3 8 0,0 6 0,-9 3 0,0 10 0,-4-10 0,0 10 0,0-10 0,-8 10 0,-1-10 0,-14 6 0,1-6 0,-6-3 0,6 3 0,-4-7 0,3 2 0,0-3 0,2-4 0,4-1 0,0-4 0,1 0 0,3 0 0,1 0 0,5-4 0,-1-4 0,-1-5 0,1-4 0,0 1 0,3-1 0,1 0 0,4-4 0,0-2 0,0 8 0,0 2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07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24575,'0'-16'0,"0"4"0,0 7 0,0 14 0,0 21 0,0-4 0,0 31 0,0-25 0,0 27 0,0-17 0,0 10 0,0-11 0,0 12 0,0-12 0,0 5 0,0-12 0,0-1 0,0-6 0,0-9 0,0 3 0,0-13 0,0 4 0,0-5 0,0 0 0,0-9 0,0-3 0,0-16 0,8-1 0,2-6 0,8 1 0,1-6 0,0 4 0,5-5 0,-5 6 0,9 4 0,-9-3 0,2 12 0,-3-5 0,-2 10 0,-3 2 0,3 4 0,-8 4 0,4 0 0,-5 0 0,1 0 0,-1 0 0,1 0 0,-4 7 0,-1 7 0,-3 3 0,0 9 0,0-4 0,0 6 0,0-6 0,0 4 0,0-8 0,0 8 0,0-8 0,-3 0 0,-6-3 0,1-6 0,-8 6 0,3-6 0,-3 3 0,-1-4 0,0-3 0,-4-1 0,3-4 0,-4 0 0,6 0 0,-1 0 0,0 0 0,4 0 0,-2 0 0,6 0 0,-3 0 0,5 0 0,-1 0 0,1 0 0,-1 0 0,1 0 0,3-3 0,0-2 0,4 1 0,0 1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08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1 24575,'-11'41'0,"-1"-15"0,-10 28 0,7-25 0,1 9 0,0-9 0,4-2 0,-3-1 0,5-12 0,3 6 0,-6-11 0,9 3 0,-13-4 0,14 0 0,-14-4 0,9 3 0,-9-6 0,6 2 0,-7-3 0,4 0 0,-1 0 0,-3 0 0,8 0 0,-8 0 0,7-3 0,-2-1 0,3-8 0,3-1 0,2 1 0,-1-4 0,3 7 0,-3-6 0,4 6 0,0-7 0,0 8 0,0-4 0,0 0 0,4 7 0,0-10 0,8 13 0,1-9 0,-1 10 0,4-3 0,-4 4 0,5 0 0,4 0 0,-3 0 0,4 0 0,-6 8 0,6 2 0,-4 11 0,4 3 0,2 4 0,-5-1 0,4-3 0,-10-3 0,3-4 0,-7-4 0,2-2 0,-3-3 0,-4-1 0,-1-9 0,-3 4 0,0-9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09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6 24575,'0'-6'0,"0"12"0,0 18 0,0 10 0,0 0 0,0 11 0,0-10 0,0 17 0,0-16 0,0 9 0,0-11 0,0-5 0,0 3 0,0-14 0,0 8 0,0-8 0,0 8 0,0-8 0,0 3 0,0-8 0,0 2 0,0-6 0,0 2 0,0-3 0,0-1 0,-3-3 0,3-7 0,-4-10 0,4-4 0,0-9 0,4 8 0,1-8 0,7 8 0,-2-4 0,2 5 0,0 1 0,-4 3 0,8-3 0,-3 7 0,-1-2 0,4 2 0,-4 5 0,1-3 0,3 6 0,-4-3 0,1 4 0,2 0 0,-2 0 0,0 0 0,-2 4 0,1 0 0,-4 4 0,4 4 0,-4 0 0,-3 5 0,3 4 0,-7-3 0,3 4 0,-4-6 0,0 1 0,0-1 0,0 1 0,0 0 0,0-5 0,-8 4 0,-1-4 0,-8 1 0,0 3 0,1-7 0,-6 4 0,4-5 0,-3-3 0,-1-1 0,1-4 0,-1 0 0,2 0 0,7 0 0,-3 0 0,8 0 0,-4-4 0,4 0 0,0-8 0,0 0 0,4-1 0,0-3 0,4-1 0,0-1 0,0-8 0,0 15 0,0-1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10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0 896 24575,'0'-15'0,"0"8"0,0-57 0,0 23 0,0-27 0,0 14 0,0-23 0,0 29 0,0-26 0,0 25 0,0-6 0,0-6 0,0 7 0,0 12 0,0 3 0,0 12 0,0-1 0,0 6 0,0 0 0,3 6 0,6 7 0,0-5 0,6 12 0,-2-5 0,4 7 0,-1 0 0,1 0 0,0 0 0,-1 0 0,-3 0 0,3 3 0,-8 2 0,4 2 0,-5 1 0,1-1 0,0 5 0,-4 1 0,0 3 0,-4 1 0,0 4 0,0-3 0,-4 8 0,-5-8 0,-1 3 0,-5-4 0,5-4 0,-1-2 0,3-3 0,4-1 0,-3 1 0,3-4 0,3-1 0,2-3 0,10 0 0,2-3 0,8 2 0,-3-7 0,3 4 0,1-1 0,-5 1 0,5 4 0,-6 0 0,-3 0 0,-2 0 0,-3 0 0,-1 0 0,-2 12 0,-2-1 0,-3 20 0,0-7 0,0 9 0,-4 0 0,-2-4 0,-3 4 0,0-6 0,-1 0 0,-3 1 0,3-6 0,-6-4 0,6-2 0,-5-7 0,2 3 0,0-4 0,-8-3 0,0-2 0,-2-3 0,-2-12 0,11-4 0,1-11 0,3-6 0,1-1 0,-1-6 0,4 0 0,2-6 0,4 22 0,0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16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24575,'4'-2'0,"-1"14"0,-3 14 0,0 18 0,0 9 0,0-6 0,0 23 0,0-7 0,0-5 0,0 11 0,0-27 0,10 22 0,-4-16 0,5 2 0,2-6 0,-10-14 0,10 6 0,-12-23 0,6 6 0,-6-10 0,3-1 0,-4-5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12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24575,'22'19'0,"15"18"0,3 9 0,9 30 0,-9-9-718,-15-20 1,1 4 717,-2 1 0,1 2 0,11 11 0,0 3-807,-5 0 1,-2 3 806,6 15 0,0 1 0,-4-10 0,-2 0 0,0 13 0,-1 1 0,2-10 0,-1 0 0,-4 0 0,-2-1 0,0-4 0,-1-3-496,-3-8 1,-3-3 495,-5 1 0,-1-2 0,0-6 0,-1-2 0,-1 5 0,-2-1-294,1-4 0,-1 0 294,-2 0 0,-1-1 0,3 45 0,-6-44 0,0-2 0,0 23 0,0-14 0,0-1 785,0-1-785,0-4 0,0 1 0,0 10 0,0 14 0,0-2 1873,-5-14-1873,-1 4 1117,-5-11-1117,-6 11 726,5-11-726,-9 4 126,0 11-126,3-13 0,0 2 0,7-16 0,2-20 0,0 7 0,4-13 0,1-1 0,1-5 0,2-5 0,-2 1 0,-1-1 0,3 1 0,-5-4 0,5 2 0,-6-5 0,3 2 0,-3-3 0,0 0 0,0 0 0,-1 0 0,4-3 0,-3-10 0,6 7 0,-3-7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13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38 339 24575,'-16'0'0,"2"0"0,10-3 0,1 6 0,9-6 0,13 6 0,15-3 0,28 0 0,18 0 0,-29 0 0,2 0-1305,8 2 0,5-4 1305,0-4 0,6-4 0,1 0-1118,-3 3 1,0 0 0,4-2 1117,22-5 0,6-3 0,-6 1 0,-24 7 0,-5 0 0,4 0 0,17-3 0,5 0 0,-6 1 0,10 1 0,0 2 0,-11 1 0,4 1 0,-2 0-764,-12 0 1,-1 1 0,-1 1 763,2 2 0,0 3 0,-2-2-471,28-3 0,-6 0 471,-25 4 0,-4 0 0,5 0 0,-4 0 1412,16 0-1412,-32 1 0,0-2 0,27-9 2931,-9 7-2931,-9-17 2928,-7 13-2928,-6-13 1548,-8 9-1548,-7-3 375,-6 5-375,1 4 0,-6 1 0,-5 1 0,-5 2 0,-4-3 0,-1 1 0,-3 2 0,0-2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13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24575,'53'15'0,"-1"0"0,3 2 0,-10 1 0,-24 1 0,2 1 0,-19-4 0,-4 1 0,0 6 0,0 4 0,-4 0 0,-11 8 0,-5-10 0,-2 8 0,-3-14 0,9 8 0,-1-13 0,0 6 0,5-11 0,-1 3 0,-3-4 0,-1 0 0,-1 4 0,4-6 0,7 2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14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 24575,'0'-12'0,"0"16"0,0 19 0,0 10 0,0 6 0,0-9 0,0 21 0,0-21 0,0 15 0,0-21 0,0 13 0,0-18 0,0 8 0,7-14 0,7 3 0,9-6 0,10 3 0,-5-4 0,10-3 0,-4-2 0,1-4 0,-3 0 0,-4 0 0,-1 0 0,-4 0 0,-2-8 0,-4 3 0,-5-7 0,4 0 0,-8 3 0,4-6 0,-4 6 0,-4-7 0,0-1 0,-1-1 0,-2-8 0,3 3 0,-4-5 0,0 1 0,0-6 0,0 5 0,0-5 0,0 10 0,0-3 0,0 8 0,0-3 0,0 4 0,0 4 0,0 2 0,0 3 0,0 4 0,0 1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18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471 1 24575,'-12'12'0,"-14"16"0,-3 22 0,-11 14 0,-2 21-750,19-42 0,1 3 750,-3 15 0,1 3 0,-1 0 0,1 1-586,1 8 1,2 2 585,1-1 0,2 0 0,-1 1 0,2-1 0,4-5 0,3 0 0,-2 4 0,3-1 0,4-8 0,2 0 0,-1 3 0,1 1-499,3-5 0,0-1 499,0 2 0,0-1 0,0-5 0,0 0 0,-1 5 0,2-2 0,6-6 0,4-2 0,1 5 0,4-1 0,2-7 0,3-3-311,28 36 311,-11 0 0,12-27 0,-7 13 0,7-23 969,-6-1-969,-8-15 1506,-7-10-1506,-3-7 1126,-8-4-1126,-1-4 379,-1-2-379,-7-3 0,6 0 0,-10 0 0,3 0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19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373 0 24575,'-14'31'0,"5"7"0,-22 18 0,13-1 0,-9 0 0,4 20 0,7-34 0,-6 27 0,6-28 0,1-4 0,-4 3 0,9-11 0,-11-5 0,10-2 0,-6-7 0,9-3 0,-4-3 0,4-4 0,-8 0 0,4-4 0,0 0 0,-3-7 0,10-6 0,-6-9 0,10-6 0,-3 1 0,4-6 0,0 4 0,0-4 0,0 5 0,0 1 0,0 4 0,4 1 0,4 6 0,5-1 0,4 4 0,-5 1 0,4 4 0,-4 0 0,5 3 0,-4 1 0,2 4 0,-2 0 0,3 0 0,1 0 0,0 0 0,-1 8 0,7 7 0,-4 13 0,5 7 0,-5-1 0,6 6 0,-5-11 0,5 5 0,-11-7 0,2-4 0,-6-2 0,2-8 0,-5-1 0,1-5 0,0-3 0,-4 0 0,-1-4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20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1004 24575,'-3'0'0,"-7"-13"0,1-19 0,-7-27 0,11-7 0,-6-12 0,10 26 0,1 1 0,-5-17 0,4 13 0,2 1 0,-1-13 0,0-19 0,0 24 0,0 1 0,0 19 0,0 3 0,0 16 0,0 1 0,0 6 0,3 3 0,1-3 0,4 8 0,4-4 0,-4 7 0,13 1 0,-12 4 0,12 0 0,-9 0 0,5 0 0,-4 0 0,2 0 0,-6 4 0,3 4 0,-4 9 0,1 1 0,0 8 0,-5-3 0,0 12 0,-4-6 0,0 6 0,0-8 0,-4 0 0,-1 1 0,-13 0 0,3-5 0,-9 4 0,7-12 0,0 1 0,4-8 0,2 0 0,3 0 0,0-1 0,1-3 0,3-7 0,1-2 0,10-9 0,2 5 0,13-7 0,-5 6 0,9-7 0,-8 7 0,8 1 0,-8 6 0,4 3 0,-10 0 0,0 0 0,-5 0 0,1 7 0,0 7 0,-3 14 0,-1 1 0,-4 4 0,0-6 0,0 0 0,0 1 0,0-1 0,0-5 0,-7 0 0,2-10 0,-11 4 0,3-7 0,-4 3 0,1-4 0,-6-3 0,4-1 0,-3-4 0,4 0 0,0 0 0,8 0 0,2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21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24575,'3'2'0,"5"0"0,11 24 0,5-5 0,13 16 0,0-1 0,1 7 0,0 13 0,1 1 0,-8 11 0,14-2 0,-23 20 0,12-2-579,-25-29 0,-3 2 579,3-8 0,0 2 0,-1 14 0,-2 2 0,1-7 0,0 0 0,-3 7 0,0 1 0,0-9 0,-2-1-278,-1 0 0,-2-2 278,1 27-147,0 8 147,0-26 0,0 20 0,0 2 0,-16 2 0,3-15 0,-30 16 0,13-30 0,6-16 0,-1 0 0,-4 7 0,-16 16 0,10-21 0,-5 16 1115,1-11-1115,13-10 585,1-6-585,11-13 161,-6 3-161,14-12 0,-8 2 0,10-11 0,-3 0 0,3-4 0,1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22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24575,'7'0'0,"-4"7"0,8 3 0,-1 11 0,7 2 0,1 4 0,6 1 0,-5 0 0,4-4 0,-9 2 0,2-9 0,-6 10 0,5-10 0,-9 1 0,2-3 0,-5-6 0,-2 3 0,2-5 0,-3 0 0,0-3 0,0-1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23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0 24575,'-25'78'0,"5"-29"0,1-4 0,2-5 0,-10 12 0,14-30 0,5-6 0,-4-3 0,3-1 0,0-4 0,3-4 0,5 3 0,-6-3 0,6 3 0,-2-3 0,3-1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0:51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8 568 24575,'-5'11'0,"2"0"0,3-4 0,0 0 0,0-7 0,0-23 0,0-10 0,0-21 0,0 3 0,16-15 0,-2 5 0,12 0 0,1-2 0,-11 27 0,8-13 0,-14 22 0,3-5 0,-5 14 0,0 3 0,-1 7 0,0 4 0,0 1 0,0 3 0,0 0 0,0 0 0,0 3 0,1 5 0,-1 4 0,2 8 0,-1 7 0,1 0 0,0 10 0,0-5 0,0 1 0,1 9 0,-1-13 0,1 14 0,-1-16 0,3 5 0,-2-6 0,3 0 0,-5-4 0,0-6 0,0-1 0,-1-7 0,1 3 0,-1-4 0,-3 1 0,2-1 0,-5 0 0,5-3 0,-5-1 0,2-3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17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24575,'75'-2'0,"0"1"0,0 0 0,31-1 0,-18 1 0,-35 1 0,-6 0 0,-2 0 0,-13 0 0,-6 0 0,-9 0 0,-1 0 0,-9 0 0,-3-3 0,-1-15 0,-3 10 0,0-9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24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187 540 24575,'-52'-55'0,"0"0"0,3-2 0,16 10 0,33 26 0,0-6 0,0 16 0,0-2 0,0-3 0,0 3 0,0-2 0,0 3 0,0-5 0,0 0 0,0 4 0,0-2 0,0 6 0,3-3 0,1 5 0,0-5 0,3 4 0,-3-4 0,3 4 0,5 0 0,0 0 0,5 0 0,0 0 0,4-1 0,-3 0 0,8 4 0,-3-3 0,4 7 0,1-3 0,4 4 0,-3 0 0,-1 0 0,-2 0 0,-3 0 0,-1 0 0,0 4 0,-6 1 0,-3 2 0,-2 1 0,-3 0 0,0 3 0,0 2 0,-4 4 0,0-1 0,-4 1 0,0-4 0,0 7 0,0-6 0,0 7 0,0-4 0,0 4 0,0 9 0,0-6 0,-4 5 0,-1-8 0,-7-3 0,2 4 0,-2-1 0,0-3 0,2 3 0,-6-4 0,3 0 0,-5 4 0,6-7 0,-5 6 0,4-11 0,-3 3 0,-1-4 0,0 1 0,1-1 0,-1-4 0,4 0 0,-3-4 0,8 0 0,-4-3 0,8 2 0,0-3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25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7 24575,'4'-7'0,"-1"10"0,-3 14 0,-8 12 0,-5 24 0,-14 3 0,2 21-496,-11 10 496,10 2 0,10-37 0,0 0 0,-1-4 0,2 1 0,-7 48 0,9-45 0,1 0 0,0 45 0,4 0 0,5-45 0,0-1 0,3 30 0,0-31 0,0 1 0,0 39 0,0 7 0,0-17 0,0-24 0,0-2 0,9 4 0,-4-3 0,3-1 0,19 4 0,-1 19 0,15 9 0,-9-13 0,3-6 0,-3-9 0,-6-16 0,1 6 0,3-1 0,-9-12 0,3-1 496,-7-12-496,1-4 0,-6-7 0,4-2 0,-8-2 0,11 5 0,-10-7 0,6 2 0,-7-4 0,-1-2 0,1 6 0,-1-7 0,1 4 0,-4-4 0,-1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26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1 24575,'-49'75'0,"1"0"0,-1 0 0,4-4 0,1-2 0,12-30 0,21-36 0,-1-3 0,5 0 0,-1 0 0,0 0 0,1-7 0,2-2 0,2-7 0,-1-5 0,3 3 0,-3-8 0,4 8 0,0-9 0,0 9 0,0-3 0,0 4 0,0 0 0,0 1 0,3 3 0,2-3 0,2 8 0,1-4 0,0 5 0,-1 2 0,5-2 0,-4 6 0,8-2 0,-4 3 0,5 0 0,0 0 0,-1 0 0,6 4 0,-5 0 0,10 9 0,-9 5 0,8 1 0,-2 4 0,-1-1 0,-1-4 0,-5 4 0,4-5 0,-7 0 0,7 0 0,-12-4 0,3 3 0,-5-8 0,1 4 0,0-5 0,-1 1 0,-3-1 0,0-3 0,-4-1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28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11 359 24575,'0'7'0,"0"0"0,0 9 0,0-2 0,0 12 0,0-3 0,0-1 0,0 4 0,0-3 0,0-1 0,0 0 0,0-10 0,0 4 0,0-8 0,0 4 0,0-11 0,0-10 0,-5-15 0,4-16 0,-3-1 0,4-11 0,0 11 0,0-12 0,0 12 0,0-12 0,0 17 0,0-3 0,0 12 0,0 0 0,0 4 0,3 2 0,2 4 0,3 0 0,0 5 0,0 0 0,0 4 0,-4 1 0,2 2 0,-1 2 0,2 0 0,0 2 0,1-2 0,-1 3 0,5 0 0,-4 0 0,8 0 0,-8 0 0,8 0 0,-8 0 0,4 0 0,-1 0 0,-2 0 0,3 0 0,-5 0 0,1 0 0,-1 3 0,-3 5 0,-1 5 0,-3 8 0,0-3 0,0 8 0,0-8 0,0 8 0,0-8 0,0 3 0,-4-4 0,-4-1 0,-1-3 0,-7 3 0,8-8 0,-8 4 0,7-4 0,-3 0 0,1-1 0,2-2 0,-3-2 0,5-3 0,-1 0 0,1 0 0,-1 0 0,0 0 0,4-6 0,1 1 0,3-6 0,0 4 0,0-1 0,0-4 0,7 3 0,3-3 0,6 4 0,1 3 0,4-3 0,-3 7 0,3-3 0,-8 4 0,3 0 0,-8 0 0,3 0 0,-3 3 0,0 6 0,-4 3 0,0 10 0,-4-5 0,0 9 0,0-8 0,0 4 0,0-6 0,0 1 0,-4-5 0,0 0 0,-3-4 0,-5-1 0,3-2 0,-6-2 0,2-3 0,-9 0 0,4 0 0,-8 0 0,1-11 0,2 1 0,2-7 0,10 6 0,3 3 0,4 4 0,0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29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24575,'-7'0'0,"6"4"0,6 0 0,8 12 0,1-2 0,6 8 0,8 13 0,8-6 0,4 19 0,-3-5 0,-5 6 0,2 20 0,0-5 0,3 21-769,-12 11 769,10-5 0,-26-35 0,-2 1 0,22 32 0,-20-38 0,-3 1 0,6 45 0,-1 1 0,-10-47 0,0 0 0,2 2 0,-1 0 0,-2 45 0,0-9 0,0-6-157,0-11 157,0 14 0,-10-7 0,-3-2 0,-10-8 0,-5-6 0,-6-1 0,5-8 0,-9 2 0,11-3 0,0-5 762,2-3-762,6-10 164,4-3-164,2-9 0,8-2 0,-3-4 0,7-4 0,-6-2 0,6-3 0,-5-1 0,1 1 0,-2-4 0,-1-1 0,1-3 0,-5 0 0,0 0 0,-6-12 0,-6-15 0,4-4 0,4 4 0,8 15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29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24575,'2'0'0,"9"0"0,10 0 0,12 0 0,-4 0 0,4 0 0,-6 0 0,0 0 0,-4 0 0,-2 0 0,-8 0 0,-5 0 0,-5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30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24575,'83'0'0,"0"0"0,-16 0 0,-1 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31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517 0 24575,'-9'39'0,"-8"3"0,-20 34 0,5 7-1228,7-27 1,-1 3 1227,7-1 0,1 1 0,-6 8 0,-1 2 0,3 0 0,0 1-834,-1 3 0,2 2 834,0 10 0,2 0 0,0-4 0,1 3-449,6-17 1,1 3 0,0-1 448,-2 25 0,1 1 0,3-22 0,1 1 0,0 0-843,2-3 1,0-1 0,1 2 842,1 6 0,2 2 0,-1-1 0,0-5 0,0-1 0,1 1 0,1 4 0,2 1 0,-1-1 0,0-5 0,0-1 0,0 0 0,0-1 0,0 0 0,0 0 0,-1-1 0,1 1 0,1-2-292,5 25 0,2-2 292,2-4 0,3-3 0,2-9 0,1-3 238,4-4 1,2-2-239,-2-8 0,1-1 0,-1 0 0,2-1 0,1-4 0,-1-1 0,-2 1 0,0 0 825,0 1 1,-1-3-826,12 26 0,0 13 0,-4-32 0,-3 12 2839,4-9-2839,-8-19 1996,-1-3-1996,-1-16 1276,-5-6-1276,-1-5 340,-5-5-340,1-3 0,-1 0 0,1-4 0,-1 0 0,-3-7 0,0 6 0,-4-6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32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513 1 24575,'-45'76'0,"0"0"0,-1 0 0,1 0 0,-1 0 0,-7 14 0,-2 4 0,6-15 0,14-37 0,17-38 0,-5 0 0,10-4 0,1-13 0,3-2 0,0-12 0,4-6 0,1-1 0,4-12 0,0 4 0,0-10 0,0 16 0,0-8 0,0 15 0,3 1 0,2 7 0,3 4 0,4 1 0,-4 3 0,3 6 0,-3 3 0,3 4 0,-2 0 0,7 0 0,1 0 0,5 4 0,6 6 0,0 9 0,7 11 0,2 3 0,6 4 0,0 0 0,-5-4 0,3 3 0,-15-7 0,6-4 0,-17-3 0,6-9 0,-12-1 0,2-4 0,-3-1 0,3 4 0,-3-3 0,3 3 0,-4-3 0,1-4 0,-4 3 0,-1-7 0,-3 4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33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24575,'20'0'0,"1"0"0,12 0 0,-5 0 0,12 0 0,-19 0 0,2 0 0,-15 0 0,-4 7 0,-1 2 0,-7 11 0,-6 8 0,-8-3 0,2 7 0,-9-2 0,15-9 0,-2 6 0,1-18 0,9 3 0,-6-4 0,8-1 0,0 1 0,0-1 0,4 1 0,9 0 0,5 1 0,5-1 0,21 1 0,-17 0 0,18-4 0,-18 3 0,-4-7 0,-2 3 0,-4 0 0,-5-3 0,0 3 0,-5-4 0,1 0 0,-4 0 0,-1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18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24575,'0'10'0,"0"6"0,0 24 0,0-10 0,0 32 0,0-20 0,0 16 0,0-6 0,0-1 0,0 1 0,0-1 0,0 7 0,0-16 0,5 13 0,0-21 0,1 5 0,2-2 0,-2-5 0,3 1 0,0 4 0,0-14 0,0 7 0,-1-13 0,0 4 0,3-9 0,-2-1 0,2-3 0,0-1 0,-3 0 0,7 1 0,-7 0 0,11-4 0,-5-1 0,6-3 0,0 0 0,2 0 0,4 0 0,0 0 0,0-4 0,19-18 0,-15 5 0,15-19 0,-17 12 0,-5 1 0,-1-3 0,-6 9 0,-3-3 0,-2 4 0,-3 4 0,0-3 0,-4 6 0,-1-6 0,-3 3 0,0-4 0,0-4 0,0-2 0,0-4 0,0-6 0,-4-7 0,-2 0 0,-4-11 0,5 10 0,-4-10 0,7 5 0,-7-7 0,8 7 0,-4-5 0,5 11 0,0 1 0,0 6 0,0 6 0,0 1 0,0 8 0,0 2 0,0 8 0,0 0 0,0 0 0,-3 4 0,-5-4 0,3 6 0,-2-2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35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357 1 24575,'-33'68'0,"1"-1"0,0 1 0,-1 0 0,-6 17 0,0-2 0,11-31 0,15-39 0,-2-2 0,-1 1 0,2-7 0,-1 2 0,7-7 0,1 0 0,-1 0 0,1-3 0,-2-10 0,5-6 0,0-8 0,4-1 0,0 1 0,0-1 0,0 5 0,0 2 0,0 1 0,0 6 0,0-1 0,0 8 0,0-1 0,3 1 0,1 3 0,3-3 0,5 7 0,0-4 0,5 4 0,0 0 0,-1 0 0,6 0 0,0 0 0,6 4 0,0 11 0,-5-1 0,4 10 0,-3-2 0,4-2 0,1 8 0,-1-8 0,-4 3 0,2-5 0,-8-2 0,3-2 0,-8 2 0,3-7 0,-7 3 0,2-5 0,-3 1 0,-1-4 0,0 3 0,-2-7 0,-2 4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37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1089 24575,'0'-11'0,"0"-25"0,-4 3 0,3-41 0,-9 16 0,9-35 0,-4 12 0,5 0 0,0-11 0,0 18 0,0-14 0,0 11 0,0 26 0,0-1 0,0 24 0,0-5 0,0 10 0,0 1 0,3 10 0,2-4 0,6 7 0,2-3 0,0 4 0,2-1 0,-2 5 0,3-3 0,1 6 0,-4-3 0,2 4 0,-2 0 0,3 0 0,-3 0 0,-1 0 0,-5 0 0,1 0 0,-1 0 0,-3 11 0,0 3 0,-4 12 0,0 2 0,-5 4 0,-5 3 0,-10 0 0,-1 4 0,-2-14 0,-1 8 0,10-15 0,-8 4 0,13-9 0,-3-2 0,5-3 0,-1-4 0,4-4 0,4-8 0,9-4 0,8-6 0,6 5 0,-1 0 0,5 4 0,-5 0 0,1 4 0,-2 1 0,-4 4 0,-1 0 0,-3 0 0,-2 0 0,-3 3 0,-4 5 0,-1 10 0,-3 4 0,0 6 0,-4-1 0,-5 0 0,-10 2 0,-6 0 0,-4-5 0,0 0 0,2-6 0,4-4 0,-3-1 0,8-5 0,-3 1 0,4-4 0,4-2 0,1-3 0,5 0 0,-1 0 0,1 0 0,2 0 0,2 0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39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1263 24575,'-4'-86'0,"0"1"0,0-1 0,0 0 0,0 0 0,0-12 0,-1-1 0,1 9 0,2 21 0,2-1 0,0 14 0,0-11 0,0 18 0,0-6 0,0 9 0,3 16 0,2-1 0,8 13 0,0 0 0,3 6 0,1 3 0,0 1 0,-5 3 0,4 1 0,-3 4 0,-1 0 0,0 0 0,-5 0 0,1 0 0,-1 0 0,1 0 0,-1 0 0,-3 13 0,0-3 0,-4 11 0,0 1 0,0-4 0,0 8 0,0-8 0,0 3 0,0 0 0,-4-3 0,-4 0 0,-2-2 0,-6-3 0,7-1 0,-10 3 0,10-6 0,-3 2 0,5-7 0,3-1 0,0-6 0,4-1 0,4-3 0,8-1 0,-4 4 0,8 0 0,-8 4 0,8 0 0,-7 0 0,2 0 0,-3 3 0,-4 10 0,-1 6 0,-3 8 0,0 0 0,0 6 0,0-9 0,0 8 0,0-14 0,0 3 0,0-4 0,0-4 0,-3-2 0,-1-3 0,-4-1 0,0 1 0,1-4 0,-5-1 0,3-3 0,-6 0 0,6 0 0,-7 0 0,8 0 0,-4 0 0,4 0 0,1 0 0,3 0 0,1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40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391 1 24575,'-14'30'0,"6"-3"0,-22 14 0,18-12 0,-16 7 0,11-3 0,-7 2 0,5-1 0,-5 0 0,4-6 0,-3-4 0,9-3 0,-1-4 0,2-8 0,-4 6 0,1-10 0,3 3 0,-2-5 0,7-3 0,-3 0 0,3 0 0,0 0 0,0-7 0,0-2 0,0-13 0,3 4 0,1-3 0,4-1 0,0 4 0,0-3 0,0 4 0,0 4 0,0-3 0,0 8 0,0-4 0,0 5 0,0-1 0,3 1 0,1 2 0,4-1 0,-1 5 0,1-6 0,-1 6 0,1-2 0,-1 3 0,1 0 0,-1 0 0,1 0 0,3 0 0,-2 0 0,7 0 0,-4 0 0,5 3 0,4 6 0,-3 1 0,9 12 0,-4-7 0,2 13 0,-4-10 0,-3 8 0,0-3 0,-1 0 0,1-2 0,-5-4 0,-1-1 0,-4 1 0,0-5 0,0 0 0,-1-5 0,1 1 0,-1-4 0,-3-7 0,0 2 0,-4-6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42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1024 24575,'2'-84'0,"0"0"0,0-1 0,-1 1 0,1 0 0,0-1 0,-2-27 0,-2-4 0,3 16 0,7 31 0,15 29 0,-9 26 0,3-2 0,-2 8 0,-2 0 0,3-1 0,1 1 0,0 3 0,-1-2 0,-3 6 0,3-3 0,-8 4 0,4 0 0,-5 0 0,1 7 0,-4 6 0,-1 5 0,-3 13 0,0-7 0,0 9 0,0-6 0,0 1 0,-4-1 0,-4-4 0,-6-2 0,1-4 0,-3-1 0,7-3 0,-6-1 0,6-5 0,-3 1 0,5-4 0,-1 0 0,1-4 0,2-3 0,2-6 0,3 1 0,0-8 0,4 8 0,4-4 0,0 4 0,4 0 0,-1 0 0,-2 4 0,3-3 0,-5 6 0,1-3 0,-1 4 0,1 0 0,-1 0 0,1 0 0,-1 0 0,1 4 0,0 4 0,-4 9 0,3 1 0,-6 8 0,7-8 0,-7 3 0,6-4 0,-6 0 0,3 4 0,-4-3 0,0 3 0,0-8 0,0-2 0,0 1 0,0-4 0,0 4 0,0-5 0,-4 1 0,-3-1 0,-6-2 0,-3-2 0,-1-3 0,1 0 0,-1 0 0,-5 0 0,5 0 0,-5-4 0,5 0 0,5-5 0,0 2 0,4 2 0,1-2 0,2 3 0,2-3 0,3-1 0,0-4 0,0 7 0,0-2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43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24575,'3'-4'0,"6"1"0,3 3 0,5 0 0,-1 0 0,1 0 0,-1 0 0,-3 0 0,3 0 0,-8 0 0,3 0 0,-3 0 0,-1 0 0,-3 6 0,-1-1 0,-3 10 0,0-3 0,0 5 0,0 4 0,0-3 0,0 3 0,-3-4 0,-2-5 0,-3 4 0,0-4 0,0 1 0,0-1 0,0-1 0,4-2 0,-3 2 0,6-3 0,-3-1 0,7-3 0,5 0 0,5-4 0,3 0 0,-3 0 0,3 0 0,-4 0 0,5 0 0,-5 0 0,0 0 0,-1 0 0,-2 0 0,3 0 0,-5 0 0,1 0 0,-1 0 0,1 0 0,-1 0 0,-3 0 0,0 0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47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24575,'4'2'0,"4"4"0,6 20 0,9-1 0,-3 8 0,10 2 0,-4 1 0,0 0 0,4 6 0,-4-2 0,6 5 0,-5 1 0,-1 1 0,-6-5 0,1 10 0,-1-11 0,2 11 0,-2-11 0,-4 12 0,3-12 0,-7 5 0,7 0 0,-8-4 0,4 3 0,-4 1 0,-1-4 0,0 4 0,0-7 0,0 1 0,-1 0 0,1-6 0,0 4 0,-1-4 0,-3 1 0,2-3 0,-3-4 0,0-1 0,3 0 0,-7-4 0,7-2 0,-7 1 0,6-4 0,-6 15 0,7-8 0,-7 5 0,3-4 0,-4-9 0,4 10 0,-3-9 0,3 3 0,-4 0 0,0 2 0,0 0 0,0 3 0,0-4 0,4 6 0,-3-1 0,3 0 0,-4 1 0,0-1 0,0 0 0,0 6 0,0-4 0,0 9 0,0-9 0,0 4 0,0-6 0,0 6 0,0-4 0,0 4 0,0-6 0,0 1 0,0-1 0,0 0 0,0 6 0,0-4 0,0 27 0,0-23 0,0 23 0,0-27 0,0 9 0,0-14 0,0 8 0,0-14 0,0 3 0,0-4 0,0 0 0,0-1 0,0-3 0,0 2 0,0-2 0,0 4 0,0-1 0,0 6 0,0-5 0,0 5 0,0-6 0,0 6 0,0-4 0,0 3 0,-3-8 0,2 2 0,-2-2 0,-1 3 0,3 1 0,-3 0 0,0 4 0,3-3 0,-7 8 0,7-4 0,-7 18 0,3-10 0,0 10 0,-3-18 0,7 4 0,-3-8 0,4 8 0,-4-8 0,4 4 0,-4-6 0,0 6 0,3-5 0,-3 5 0,0-1 0,-2 2 0,1 4 0,-3 0 0,3 6 0,-9-4 0,3 9 0,-2-3 0,3 4 0,0-4 0,0 3 0,1-9 0,-1 3 0,1-4 0,-4-1 0,-2 13 0,1-9 0,1 9 0,4-13 0,0-4 0,0 3 0,0-8 0,4 3 0,-2-4 0,2-1 0,0 1 0,-2 0 0,2-1 0,-3 1 0,-1 0 0,1-1 0,-1 1 0,1 0 0,3-5 0,-2 4 0,2-8 0,-3 4 0,4-1 0,-3-2 0,3 2 0,0-3 0,0 0 0,1-1 0,2 0 0,-5 1 0,2-1 0,0-1 0,1 1 0,3 0 0,0 0 0,0 1 0,0-1 0,-8 1 0,6 0 0,-5 0 0,7-1 0,-4 5 0,3 0 0,-6 1 0,6-1 0,-6-1 0,6-2 0,-3 2 0,4-3 0,-3-1 0,2 1 0,-2-1 0,0-2 0,2 1 0,-2-2 0,0 0 0,-1-1 0,-3-3 0,-1 0 0,1-3 0,-1-5 0,3 2 0,2-1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02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763 21 24575,'-7'-11'0,"-16"2"0,-18 14 0,-23 24 0,1 16 0,19-13 0,0 2 0,1 6 0,1 1-639,-5 0 0,2 2 639,8 3 0,3 2 0,-3 0 0,5-1 311,-2 22-311,-14 16 0,30-17 0,0-15 0,0-1 0,8 20 0,-3 7 0,13-33 0,0 13 0,0-11 967,33 21-967,-1-44 0,25 26 0,13-40 0,-9 22 0,12-17 0,-5 4 0,-5-6 0,7 0 0,-6-6 0,-1-2 0,-9-6 0,5 0 0,-11-11 0,11-11 0,-17-26 0,8-6 0,-6-30 0,-14 22 0,4-21 0,-18 9 0,5-14 0,-6 11 0,-7-6 0,-3 6 0,-5 9 0,0-16 0,0 28 0,-6-7 0,-6 17 0,-7 2 0,-11 13 0,5 3 0,-9 9 0,10 2 0,-9 6 0,9 4 0,-4 2 0,0 5 0,4 0 0,-4 0 0,11 0 0,2 0 0,9 0 0,2 0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4:50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1067 0 24575,'-12'29'0,"-18"16"0,-9 20 0,-13 11-1732,20-30 0,-1 4 1732,-7 12 0,-3 3 0,-4 6 0,-2 2-772,10-17 1,-1 1 0,1 0 771,-17 28 0,2-4 0,11-26 0,0 0 133,-3 17 1,2-3-134,-20 8-223,34-27 1,-1 0 222,-29 21 1410,25-18-1410,9-21 2690,8-2-2690,7-13 1248,5 4-1248,1-9 608,5 3-608,0 1 0,0-4 0,6 9 0,5-4 0,14 14 0,8 1 0,16 17 0,-5 1 0,5 1 0,12 24-989,-5-10 989,-19-17 0,0 2 0,-4-9 0,-3-1-345,19 38 345,-18-34 0,-1-2 0,9 19 0,8 15 0,-5-18 0,-14-11 0,-1-7 0,-10-16 0,-6-8 971,-1-6-971,0 0 0,-4-4 0,-2-2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4:51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407 10 24575,'-25'-5'0,"12"1"0,-35 4 0,23 0 0,-11 0 0,5 0 0,6 0 0,-9 11 0,25-4 0,-18 10 0,25-6 0,-8 5 0,10-5 0,0 5 0,4-11 0,14 5 0,7-8 0,28 10 0,-4-5 0,13 7 0,-8 0 0,0 5 0,-13 7 0,-3 6 0,-18 13 0,-1 2 0,-12 7 0,-1 0 0,-6 0 0,-6 0 0,-15 2 0,-16-6 0,-7-1 0,-13-5 0,8-10 0,-15 8 0,15-19 0,-12 10 0,14-19 0,7 5 0,-3-12 0,18-2 0,6-19 0,9-6 0,10 2 0,0 2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19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24575,'12'0'0,"3"0"0,22 0 0,-6 0 0,1 0 0,0 0 0,12 0 0,-10 0 0,4 0 0,-17 0 0,0 0 0,-12 0 0,-2 0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4:51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24575,'8'88'0,"-1"0"0,0 0 0,0 1 0,0-1 0,0 0 0,0 0 0,0 4 0,0 2 0,-1-1 0,0-4 0,-1-8 0,0-10-1993,0 28 1,-1-13 1992,0 2 0,0-4 0,-3-24 0,0-1 306,4 11 0,-1-5-306,-4 4 0,0 24 787,0-28-787,0-17 0,0-11 0,-11-25 511,-8 4 0,5-15 0,-3 5 1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4:53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32 498 24575,'8'93'0,"0"1"0,-1 0 0,1 0 0,1 22 0,0-4 0,-3-62 0,-6-85 0,0-12 0,-15-33 0,11 18 0,-11-31 0,8 10 0,5-2 0,-5 0 0,0-7 0,6 16 0,-7-7 0,8 18 0,0 10 0,0 3 0,0 19 0,0-4 0,0 14 0,0 6 0,0 1 0,0 6 0,11 4 0,1-3 0,17 8 0,2-4 0,6 5 0,8 0 0,-6 0 0,13 0 0,-13 0 0,6 0 0,-8 0 0,0 0 0,-6 5 0,-8 0 0,-7 6 0,-6-1 0,1 1 0,-6 11 0,0 3 0,-5 12 0,-11 0 0,-10 2 0,-14 8 0,-14-3 0,4 5 0,-9-13 0,3 5 0,-3-12 0,-2-1 0,15-4 0,-2-10 0,19 2 0,0-5 0,8-4 0,6-3 0,8-4 0,20 0 0,8 6 0,33 2 0,-10 5 0,22 1 0,-15 0 0,15 13 0,-13 4 0,7 12 0,0 1 0,-13-1 0,11 0 0,-22-9 0,0-2 0,-12-8 0,-12-7 0,-1-1 0,-6-11 0,0 0 0,-4-9 0,-2 3 0,-4-4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4:53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24575,'-6'0'0,"28"14"0,10 23 0,20 13 0,12-4 0,-4-2 0,7 4 0,14-7 0,-29 1 0,27 1 0,-28-7 0,12 0 0,-5 6 0,-9-7 0,-2 0 0,-15-9 0,-8-4 0,-8-10 0,-5-1 0,-1 4 0,-4-8 0,4 9 0,-9-1 0,3 2 0,-4 20 0,0 12 0,0 15 0,0 29 0,0-15 0,-10-21 0,-2-1 0,0 14-365,-10-15 1,-3 1 364,0 23 0,5-27 0,0 1 0,-11 32-125,0-3 125,3-17 0,6-10 0,4-17 0,6-9 0,6-6 724,-4-6-724,9-1 130,-8-11-130,3 0 0,-4-5 0,-6 0 0,9 0 0,-3 0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4:54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24575,'0'48'0,"0"-3"0,0 46 0,0-1-1594,0-28 0,0 5 1594,8 4 0,1 3 0,-3 4 0,1 2 0,6 12 0,2 1-1002,0 1 1,-1 0 1001,-3 0 0,0 0 0,-2-27 0,2-1 0,-2 0 0,-3 22 0,-2-1 0,6 5 0,-2 1 0,-7-7 0,0-1-246,7 1 1,1 0 245,-8 1 0,0-2 0,3-11 0,0-1 0,-3 11 0,-2-2-264,1-19 1,0-2 263,0 1 0,0-3 0,0 34 0,0-11 1260,0-22-1260,-5 3 2238,-2-33-2238,-10-6 0,10-12 0,-3-7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4:55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24575,'-6'14'0,"2"21"0,4 29 0,0-7 0,0 5-2074,0 5 0,0 4 2074,0 26 0,0 5-928,0-7 0,0 2 928,0-22 0,0 2 0,0 0 0,0-3 0,0-1 0,0-1 0,0-3 0,0-1 0,0 0 0,0 3 0,0 1 0,0-2 0,0 25 0,0-2 0,0-25 0,0 0 0,0-2-105,0 23 0,0-2 105,0 7 0,0-6-483,0-34 0,0-2 483,0 17 0,0-3 1399,0 7-1399,0-21 0,0 0 0,0 19 2328,0 1-2328,0-32 454,0-4 0,0-23 0,0-3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4:56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24575,'20'0'0,"15"0"0,5 0 0,14 0 0,0 0 0,0 0 0,0 0 0,-24 0 0,-6 0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4:56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4:57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24575,'98'0'0,"1"0"0,-20 0 0,2 0 0,-8 0 0,-6 0 0,-3 0-752,24 0 1,-3 0 751,6 0 0,-38 0 0,-2 0 489,16 0-489,-1 0 62,-19 0 0,-28 0 0,-9 0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00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24575,'-6'11'0,"2"13"0,4 31 0,0 14 0,0 23 0,0 0 0,0-36 0,0 3 0,0 1 0,0 0 0,-1 1 0,2 4-1291,2 17 1,3 3 1290,-2-8 0,2 0 0,3 3 0,1-1 0,-2-12 0,1-2-46,-1 5 0,1-3 46,6 26 0,-7-29 0,0-2 0,0 5 0,-1 5 0,-7-26 0,0-8 0,0-14 473,0-26 0,0 2 0,0-13 1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01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168 118 24575,'-28'69'0,"0"-1"0,0 0 0,-13 28 0,14-20 0,27-51 0,-5 2 0,14-20 0,-1 7 0,14-12 0,8 3 0,13-5 0,-10-6 0,15-6 0,-15-14 0,5-7 0,5-16 0,-15 3 0,-1-10 0,-15 4 0,2-2 0,-7 7 0,-1-5 0,-6 19 0,0-9 0,-16 23 0,-5-9 0,-16 20 0,-8-3 0,-1 11 0,-6 0 0,5 0 0,-5 19 0,18-4 0,-4 17 0,25-4 0,3-4 0,10-2 0,0-1 0,4-9 0,14 4 0,36-10 0,-10 5 0,39-9 0,-26 10 0,15-4 0,-7 6 0,-5 4 0,-14-3 0,-4 8 0,-11-5 0,-7 6 0,-8-2 0,-5 0 0,-4 7 0,-3-5 0,-4 4 0,0 1 0,0-6 0,-4 1 0,-7-8 0,-1-6 0,-4-4 0,6-1 0,0-5 0,4-24 0,1-12 0,5-19 0,0-13 0,6 12 0,8-7 0,11 17 0,15 6 0,-1 9 0,5 11 0,-6 8 0,-1 6 0,0 6 0,-6 0 0,-3 0 0,-11 0 0,-2 0 0,-9 0 0,-2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19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83 24575,'74'0'0,"-1"0"0,10 0 0,-10 0 0,-25 0 0,23-8 0,-51-23 0,-1 17 0,-15-16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03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1739 0 24575,'-57'80'0,"1"1"0,-1-1 0,0 0 0,0 1 0,0-1 0,0 0 0,1 1 0,-1-1 0,0 0 0,0 1 0,0-1 0,1 0 0,-1 1 0,0-1 0,0 1 0,0-1 0,2-2 0,0 0 0,0 0 0,0 0 0,-1 0 0,1 0 0,0 0 0,0 0 0,0 0 0,0 0 0,-1 0 0,1 0 0,0 0 0,0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04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65 24575,'-7'-36'0,"2"7"0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04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24575,'0'32'0,"0"21"0,0-10 0,0 27 0,0-23 0,0 17 0,0-17 0,0 1 0,0-18 0,0-7 0,0-8 0,0-5 0,0 6 0,48-12 0,46-13 0,9-3 0,-25 5 0,3 9 0,0-10 0,0 0 0,0 1 0,0-1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11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1718 24575,'-2'5'0,"15"0"0,20-5 0,-1-5 0,11-8 0,-2-14 0,-7-13 0,6-2 0,-14-3 0,0 0 0,-6-2 0,-1 1 0,-6-7 0,-6 20 0,-1-3 0,-6 13 0,0 6 0,-8 15 0,0 16 0,-8 22 0,9 11 0,1 7 0,6 8 0,0-6 0,0 7 0,0-9 0,0-8 0,0-1 0,5-14 0,6-7 0,7-8 0,5-5 0,-1-5 0,1-1 0,-1-5 0,1-10 0,7-10 0,-3-19 0,6-9 0,-5-15 0,0-1 0,-6-1 0,5-6 0,-4 6 0,5 1 0,0 1 0,-2 17 0,5 6 0,-6 11 0,4 11 0,-7 1 0,1 11 0,-1 1 0,1 5 0,-6 0 0,-1 0 0,-6 4 0,1 7 0,-1 7 0,1-1 0,-5-2 0,-1-5 0,-5 1 0,0-1 0,-9-9 0,-3-2 0,-3-5 0,-13-4 0,9 8 0,-10-3 0,7 5 0,-1 0 0,0 10 0,-1 9 0,-1 19 0,-1 15 0,-1 3 0,5 14 0,8-14 0,1 6 0,12-16 0,-5-7 0,6-10 0,0-12 0,0-2 0,4-5 0,14-4 0,7-1 0,12-5 0,2-18 0,0-5 0,-6-16 0,-1 0 0,-7-5 0,1-2 0,2-16 0,-7 5 0,0-14 0,-7 15 0,0-15 0,-6 6 0,-2-7 0,-6 7 0,0 10 0,0 11 0,0 7 0,-10 6 0,3 7 0,-9 8 0,5 11 0,1 0 0,0 5 0,0 24 0,4-1 0,1 38 0,5-12 0,0 22 0,0-7 0,0 18 0,0-15 0,0 13 0,6-24 0,14 1 0,8-11 0,11-13 0,7 0 0,0-13 0,8-7 0,0-7 0,18-6 0,-22 0 0,21-25 0,-30 0 0,8-31 0,-14 7 0,0-6 0,-15 0 0,0 1 0,-7 8 0,-6 1 0,-1 14 0,-6 2 0,0 12 0,-5 6 0,-6 6 0,-6 5 0,-12 6 0,5 5 0,-13 15 0,17 5 0,-11 7 0,17-1 0,-3-6 0,4 5 0,7-12 0,0 5 0,6-7 0,0-5 0,0-1 0,17-5 0,-3 0 0,22 1 0,-12-5 0,11-2 0,-10-5 0,10 0 0,-11 0 0,19 0 0,-8-26 0,4 10 0,3-39 0,-8 6 0,1-2 0,5-3 0,-13 16 0,-2 6 0,-2 3 0,-11 12 0,3 5 0,-5 8 0,1 4 0,-1 0 0,0 0 0,0 0 0,0 0 0,-4 10 0,4 9 0,-9 19 0,5 8 0,-6 8 0,0-7 0,0-3 0,0-13 0,0-2 0,0-7 0,0-5 0,0-1 0,0-14 0,0-9 0,5-16 0,2-8 0,6-6 0,-1 0 0,0 6 0,0 2 0,4 6 0,-4 6 0,4 1 0,-1 5 0,-3 1 0,9 3 0,-10 3 0,10 4 0,-9 0 0,9 0 0,-9 0 0,4 0 0,-6 0 0,0 10 0,6 2 0,-3 11 0,3-6 0,-5 4 0,5-9 0,-4 4 0,4-5 0,-1 0 0,2-1 0,0-3 0,5-2 0,-11-5 0,10 0 0,-9 0 0,3 0 0,-4-10 0,0-3 0,1-24 0,0 5 0,2-29 0,-1 12 0,-5-42 0,4 30 0,-11-38 0,5 32 0,-6-15 0,0 18 0,0 2 0,0 15 0,0 2 0,0 14 0,0 8 0,0 7 0,0 6 0,0-1 0,0 2 0,0-1 0,-4 5 0,2-4 0,-7 3 0,8 13 0,-3 8 0,4 18 0,0 4 0,0 7 0,5-5 0,2 6 0,6 8 0,1 3 0,0 17 0,1 0 0,-1 0 0,1-1 0,5-7 0,-5-3 0,12 0 0,-6-6 0,1 7 0,2-17 0,-3 6 0,3-19 0,-4 10 0,1-19 0,-8 5 0,3-12 0,-5-1 0,-1-6 0,0-4 0,0-2 0,0-4 0,1-4 0,5-14 0,4-15 0,5-13 0,-4-1 0,4-5 0,-5 5 0,1-6 0,-2 6 0,-6 2 0,-1 14 0,-1 2 0,0 12 0,0 6 0,-5 2 0,2 8 0,-7 5 0,3 14 0,-4 12 0,0 7 0,0-7 0,0 6 0,0-12 0,0 5 0,0-7 0,5-5 0,1-1 0,9-10 0,9-2 0,0-4 0,5 0 0,0 0 0,-5-10 0,6-9 0,-12-5 0,6-19 0,-10 10 0,5-19 0,0 5 0,-4-7 0,9 7 0,-9-5 0,8 13 0,-9 0 0,8 10 0,-10 12 0,10 1 0,-11 5 0,5 5 0,-6 2 0,0 4 0,1 0 0,-1 0 0,0 0 0,-9 0 0,-7 0 0,-17 5 0,-2 1 0,-4 11 0,7 1 0,-2 11 0,6 1 0,0 7 0,6-6 0,5 4 0,2-4 0,5 6 0,0-6 0,0-2 0,0-7 0,10-4 0,2 3 0,25-7 0,-5-3 0,38-5 0,-26-6 0,34 0 0,-1 0 0,-8-12 0,22-10 0,-33-21 0,13-3 0,-11-11 0,-2 5 0,-8-6 0,-14 9 0,-9 3 0,-9 8 0,-11 8 0,-2 6 0,-5 8 0,-4 10 0,-14 2 0,-23 4 0,0 0 0,-22 26 0,23-2 0,-17 32 0,21-8 0,-13 10 0,21-11 0,1-6 0,9-6 0,12-16 0,0 8 0,6-15 0,0 4 0,4-11 0,14 0 0,7-11 0,6-5 0,14-17 0,-18-3 0,18-4 0,-18-1 0,2 11 0,-11-5 0,-2 13 0,-5 2 0,-1 9 0,0-3 0,0 7 0,0-2 0,0 4 0,0 4 0,0 2 0,1 10 0,4-4 0,3 4 0,11-10 0,2-1 0,6-5 0,7 0 0,5-19 0,1-12 0,-7-19 0,9-27-521,-18-1 521,6-10 0,-27 31 0,-3 0 0,5-16 0,-7 17 0,0 0 0,0-11 0,-1-7 0,-7 19 0,-5 16 0,-13 15 0,-16 12 0,-5 7 521,-6 5-521,0 6 0,3 21 0,1 10 0,8 11 0,6 4 0,13-5 0,-5 7 0,18-7 0,-5 5 0,6-13 0,5 6 0,15-7 0,8 2 0,12 0 0,-1-6 0,10 6 0,-10-13 0,8 1 0,-10-10 0,-6-7 0,-2-4 0,-6-2 0,-1-5 0,-5 0 0,-1 0 0,-6 0 0,1 0 0,-1 0 0,0 0 0,0 0 0,6 0 0,-5-4 0,6-8 0,-6-5 0,0-12 0,1 5 0,0-12 0,-6 22 0,0-3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12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 24575,'97'-12'0,"0"1"0,0-1 0,0 1 0,0-1 0,17-1 0,7-2 0,-20 3 0,-48 7 0,-47 5 0,-2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13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 24575,'17'68'0,"4"-25"0,-14-73 0,3-2 0,-10 15 0,0 2 0,-4 9 0,-7 1 0,-1 5 0,-4 0 0,6 0 0,-6 0 0,4 5 0,-3 0 0,9 5 0,2 0 0,4 1 0,0-6 0,0 0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14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0 24575,'-22'0'0,"2"0"0,9 0 0,-4 0 0,3 0 0,-3 0 0,-1 0 0,9 4 0,-3 7 0,10 1 0,0 3 0,0-5 0,0 1 0,4-6 0,1 0 0,4-10 0,-3 0 0,2 3 0,3-1 0,6 7 0,12-4 0,0 0 0,8 0 0,-7 0 0,-7 0 0,-2 0 0,-9-4 0,4 3 0,-11-8 0,0 3 0,-10 0 0,-6 2 0,-5 4 0,-12 0 0,9 0 0,-7 0 0,9 0 0,0 0 0,2 0 0,5 4 0,0-3 0,4 4 0,2-5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16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26 110 24575,'-14'-40'0,"3"-6"0,11 32 0,0 5 0,0 17 0,0 35 0,6-1 0,15 29 0,10 3-1023,15 11 1023,-17-32 0,0 3-923,1 2 1,1 3 922,10 14 0,3 3-1221,3 3 0,3 3 1221,-16-25 0,0 2 0,1 0 0,1 3 0,2 1 0,-2-1 0,15 22 0,-3-1 0,-17-23 0,-2 0 0,2 0 0,17 22 0,-1-1 0,-8-1 0,-1-3-602,-1-14 0,-2-1 602,-4 5 0,-1-2 14,-3-21 1,1 0-15,2 13 0,1 1 0,-2-10 0,-1-3 0,-3-2 0,-2-2 1466,21 32-1466,-8-18 2488,-1-3-2488,-4-20 1548,-5 9-1548,-4-19 983,-3 12-983,-2-12 0,-6-1 0,0-1 0,-1-11 0,1 5 0,-5-6 0,3 0 0,-8-4 0,4-2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17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8 554 24575,'-8'0'0,"10"0"0,21 0 0,15 0 0,9 0 0,6 0 0,1 0 0,18 0 0,-13 12 0,13-3 0,-18 10 0,0-5 0,-7 4 0,-9-4 0,-9 3 0,-12-10 0,-1 2 0,-6-3 0,-4-5 0,4-14 0,-3-19 0,5-7 0,9-22 0,0 12 0,7-14 0,-2 16 0,-6-5 0,3 19 0,-10-4 0,4 15 0,-6 4 0,-1 3 0,-4 5 0,-1-1 0,-5-4 0,5-2 0,1-6 0,5 0 0,1 0 0,-2 6 0,2-4 0,-7 9 0,0-4 0,-5 10 0,0 2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24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1792 24575,'-19'0'0,"-2"0"0,-1 11 0,4 15 0,-4 0 0,-7 42 0,13-38 0,-4 46 0,20-34 0,0 20 0,0-15 0,0 5 0,0-13 0,0 6 0,0-15 0,-5-6 0,9-3 0,9-14 0,6 3 0,17-4 0,-5-5 0,6 4 0,0-5 0,-7-5 0,6-7 0,-11-12 0,6-16 0,-4-14 0,-5-11 0,-1-8 0,-7 8 0,0-5 0,0 5 0,-6 0 0,-1 3 0,-7 15 0,0 2 0,0 14 0,0 2 0,0 12 0,-10 0 0,2 11 0,-13 1 0,9 5 0,-4 0 0,1 0 0,3 0 0,-4 0 0,5 10 0,0 9 0,4 5 0,2 5 0,5-6 0,0 6 0,0-5 0,0 5 0,4-12 0,14 0 0,7-6 0,20 2 0,1 0 0,8 0 0,0 1 0,-9 4 0,0 2 0,-13 10 0,-2 1 0,-10 14 0,-2 2 0,-4 7 0,-7-1 0,-1 2 0,-6-1 0,0-1 0,0-6 0,0-9 0,-5-15 0,4-1 0,-8-11 0,4 0 0,-1-11 0,2-25 0,4-27 0,0-24 0,-1 19 0,2-2-229,5 3 1,3 1 228,-2 0 0,2 1-420,10-3 1,3 1 419,-6 7 0,1 0 0,6-5 0,1 1 0,-4 4 0,0 2-175,18-35 175,-2 9 0,-9 17 0,-6 3 0,-3 16 434,-7 11-434,1-1 850,-6 15-850,3-4 187,-8 6-187,4 17 0,-5 8 0,-7 44 0,5-16 0,-9 11 0,-1 2 0,8 0 0,-4-1 0,0 1 0,8 11 0,0 24 0,0-16 0,0 7 0,0-18 0,12-1 0,2-17 0,18-6 0,-1-16 0,0-6 0,4-6 0,-11-6 0,12 0 0,-12-6 0,6-17 0,-3-29 0,1-14 0,-16 11 0,0-4-509,4 4 1,-2 0 508,-4-15 0,-1-2 0,4 5 0,-1 1 0,-4 5 0,0 0 0,0-2 0,0 1-109,7-22 109,-6-15 0,-2 19 0,-7 17 0,0 10 0,0 23 0,0 9 1011,-4 9-1011,-8 6 115,0 18-115,-21 33 0,16 9 0,-12 14 0,16-23 0,2 0 0,1 22 0,1-17 0,2 2 0,7 26 0,0 10 0,0-9 0,0-11 0,0-11 0,0-9 0,11-8 0,-3-7 0,14-10 0,-4-12 0,5 0 0,-6-6 0,4-5 0,-9-2 0,9-4 0,-10 0 0,5 0 0,0-5 0,2-13 0,5-1 0,-4-17 0,2 12 0,-7-12 0,2 12 0,-4 0 0,-2 8 0,1 6 0,-1-1 0,0 6 0,0 0 0,0 5 0,0 0 0,0 0 0,0 0 0,0 4 0,0 2 0,1 4 0,-1 1 0,6-1 0,-5-4 0,11-1 0,-11-5 0,17 0 0,-8-16 0,5-13 0,-1-17 0,-4-1 0,1-6 0,-3 14 0,-5 1 0,-7 8 0,-1 13 0,-5 1 0,0 19 0,-5 11 0,-3 23 0,1 2 0,1 13 0,6-5 0,0-1 0,0-1 0,0-14 0,0-2 0,0-12 0,17 0 0,3-6 0,18-4 0,-1-2 0,8-5 0,-6 0 0,5-5 0,-6-8 0,-8-5 0,7-14 0,-17 7 0,5-12 0,-13 6 0,0-6 0,1-1 0,-7 8 0,0-6 0,-6 11 0,0-4 0,-10 6 0,-9 5 0,-12 7 0,-7 5 0,1 6 0,0 0 0,6 0 0,-5 0 0,12 5 0,0 1 0,8 10 0,10 1 0,1 0 0,5-1 0,0-6 0,0 0 0,10 1 0,17-5 0,13-1 0,14-5 0,8 0 0,3 0 0,8 0 0,-8-12 0,-3-3 0,-8-12 0,-14 1 0,3 1 0,-23-5 0,8 5 0,-15-4 0,4-1 0,-5 0 0,-1-41 0,3-11 0,-1-13 0,-4 35 0,-2 7 0,-7 15 0,-5-2 0,-16 67 0,-3 4 0,5 0 0,1 4 0,6-11 0,6 5 0,0-6 0,6 0 0,0-1 0,0 1 0,0-6 0,5-1 0,1-6 0,9 0 0,3 1 0,4 1 0,1-1 0,-1-5 0,1-1 0,0-5 0,-6 0 0,4 0 0,-9 0 0,3 0 0,-4 0 0,-2 0 0,-3-4 0,-2-7 0,-4-6 0,0-12 0,0-2 0,0-6 0,0 6 0,0-5 0,-5 11 0,-6-4 0,-7 6 0,-5 6 0,6 1 0,-4 4 0,9 6 0,-9 1 0,9 5 0,-10 0 0,5 0 0,-6 0 0,1 10 0,-2 9 0,0 12 0,-2 14 0,6-6 0,1 6 0,12-8 0,2-6 0,5 4 0,0-11 0,0 0 0,0-3 0,0-9 0,10 4 0,2-5 0,17-5 0,-4-1 0,4-5 0,0 0 0,-5 0 0,0 0 0,-3 0 0,-10 0 0,6-10 0,-1-9 0,-3-6 0,5-10 0,-6 4 0,0 0 0,0 2 0,-6 6 0,4 6 0,-9 1 0,3 6 0,0 17 0,-2 8 0,2 26 0,3 34 0,1-14 0,7 30 0,0-17-446,0 11 446,-6 9 0,5 0 0,-13 1 0,6-1 0,-7-9 0,0-2 0,0-18 0,0-3 0,0-15 0,-5-3 0,-13-12 0,-9-7 0,-10-13 446,6-6-446,-4-6 0,16-5 0,-5-20 0,18-18 0,0-21 0,6-10 0,0 2 0,12 7 0,7 18 0,5 0-849,28-36 849,-15 27 0,3 0 0,-2 8 0,-1 2 0,-2-5 0,-1 2 0,31-25 0,-33 30 0,-1 1 0,14-24-67,8-3 67,-17 7 0,-2 14 0,-15 11 0,-1 9 0,-12 12 846,-1 1-846,-9 10 70,-7 11-70,-2 22 0,-12 22 0,10 7 0,-6 15 0,7-15 0,6 6 0,2-7 0,6-9 0,0-8 0,0-9 0,0-11 0,0-3 0,10-9 0,2-2 0,25-4 0,3-12 0,10-23 0,-9-10 0,-7-17 0,-6-1 0,-7 7 0,0-15 0,-13 15 0,-2 0 0,-6 12 0,0 13 0,0 1 0,-17 12 0,-3 7 0,-18 5 0,1 6 0,0 0 0,6 0 0,-5 5 0,10 21 0,1 2 0,0 17 0,17-8 0,-9 0 0,16 0 0,-5-6 0,6-7 0,0-9 0,0-4 0,10-6 0,3 0 0,9-5 0,1 0 0,0-17 0,11-29 0,-7 2 0,9-2 0,-5 24 0,-4 20 0,2-3 0,-12 0 0,-1 4 0,-6-3 0,0 4 0,0 0 0,0 0 0,-4 9 0,-2 17 0,-4 5 0,0 21 0,0 3 0,0 1 0,0 6 0,0-8 0,0 0 0,0-8 0,0-7 0,0-16 0,0-7 0,0-6 0,0 0 0,0-8 0,6-23 0,2-13 0,20-39 0,-11 22 0,18-27 0,-14 29 0,6-6 0,-7 10 0,2 14 0,-9 2 0,3 12 0,0 0 0,-4 11 0,4 1 0,-6 5 0,0 0 0,0 0 0,1 0 0,-1 0 0,0 5 0,1 6 0,6 13 0,-5 0 0,6 12 0,-1-12 0,-4 11 0,9-10 0,-4-1 0,-1-8 0,11-5 0,-10 0 0,12-4 0,-8-2 0,7-5 0,-4 0 0,10-6 0,5-21 0,-11-2 0,16-19 0,-23 3 0,13-12 0,-8 0 0,-5-14 0,-2 15 0,-6-7 0,-1 17 0,0 1 0,-6 14 0,-2 7 0,-19 13 0,-6 6 0,-14 16 0,-7 18 0,-10 33 0,13-8 0,-8 28 0,12-25 0,10 7 0,-8-9 0,23-10 0,-2-8 0,11-12 0,0 3 0,0-16 0,0 4 0,9-11 0,3 0 0,16-16 0,-3-9 0,6-12 0,0-6 0,-10 6 0,9-5 0,-17 18 0,3-3 0,-5 11 0,-1 1 0,0 4 0,0 2 0,0 4 0,0 0 0,0 10 0,1 2 0,0 5 0,0 5 0,-1-11 0,6 5 0,2-5 0,4-4 0,15-2 0,-5-11 0,16-28 0,1-15 0,-21 8 0,1-4-491,4 0 1,-1-1 490,-1-8 0,-2-1 0,0 1 0,0-2 0,2-8 0,-2-2 0,-6 6 0,-1 0 0,0 5 0,-2 0 0,-3-2 0,-3 1-472,4-31 472,-9 34 0,-2 1 0,0-25 0,-7 12 0,0 27 0,-23 13 0,0 13 957,-29 6-957,5 6 496,-7 12-496,-2 17 0,-3 25 0,20 5 0,-4 14 0,21-8 0,-1 8 0,8-8 0,9 6 0,6-16 0,0 16 0,0-15 0,18 1 0,12-9 0,21-6 0,7 2 0,1 0 0,-3-8 0,0-2 0,-10-8 0,7 1 0,-21-8 0,11 6 0,-18-13 0,4 6 0,-7-12 0,1-1 0,-6-5 0,4 0 0,-3 0 0,4 0 0,-4-10 0,3-3 0,-8-9 0,3-1 0,-5 0 0,0 0 0,0 6 0,-5 1 0,-1 6 0,-5 0 0,0 0 0,0 4 0,0 2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20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24575,'1'8'0,"12"-1"0,18-7 0,13 0 0,8 0 0,1 0 0,12 0 0,2 0 0,-12 0 0,16 0 0,-24 0 0,18 0 0,-18 0 0,3 0 0,-22 0 0,2 0 0,-17 0 0,3 0 0,-9 0 0,-3 0 0,-1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26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0 116 24575,'7'12'0,"15"-3"0,38-9 0,27 0 0,-34 1 0,1-2-635,5-5 1,0-3 634,0 5 0,0-3 0,5-9 0,1-1 0,-4 7 0,-1 1 0,-10 1 0,0-1 0,7-4 0,-3 3 310,15 6-310,24-11 0,-20 15 0,-9 0 0,-9 0 0,-23 0 0,-4 0 959,-17 0-959,5 0 0,-6 0 0,-5 0 0,0 0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8:53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819 0 24575,'-6'5'0,"0"12"0,-10 15 0,0 14 0,-11 8 0,4 2 0,0-2 0,-2-1 0,8-6 0,-10 7 0,-4-5 0,6 11 0,-5-16 0,4 4 0,5-9 0,-14-7 0,13 1 0,-6-8 0,6-3 0,4-5 0,-9-3 0,9-2 0,-13-3 0,7 0 0,-9-3 0,5-2 0,1-4 0,-1 0 0,1 0 0,0-9 0,3-5 0,2-9 0,7-10 0,-3-1 0,7-12 0,1 4 0,5-10 0,5 11 0,0 0 0,0 4 0,0 8 0,0-4 0,0 11 0,3 4 0,6 6 0,3 4 0,5 4 0,4 0 0,-3 4 0,20 0 0,-17 0 0,23 0 0,-19 13 0,9 3 0,2 15 0,-5-1 0,6 7 0,7 9 0,-10-7 0,11 15 0,-9-15 0,-2 8 0,3-3 0,-6-7 0,-5-3 0,1-9 0,-8 1 0,3-11 0,-9 1 0,-1-8 0,-5-1 0,1 1 0,-1-1 0,1-2 0,-1-2 0,0-3 0,-3 0 0,-1 0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8:54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24575,'0'5'0,"0"18"0,0 16 0,0 15 0,0-1 0,0 16 0,0-6 0,0 15 0,0-28 0,0 23 0,0-21 0,0 26 0,0-16 0,0-1 0,0-7 0,0-7 0,0-6 0,0-3 0,0-14 0,0 3 0,0-10 0,0-5 0,0 0 0,0-5 0,0 1 0,0-4 0,0-1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8:55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36 363 24575,'0'29'0,"0"8"0,0-6 0,-9 11 0,2-6 0,-3 0 0,5 3 0,5-11 0,0-1 0,0-9 0,0-1 0,0-23 0,0-17 0,-4-16 0,8-29 0,4-4 0,9 6 0,12-16 0,-11 24 0,14-12 0,-13 9 0,1 23 0,-10 0 0,2 16 0,-6 3 0,6-1 0,-4 14 0,0-4 0,-1 9 0,0-2 0,1 3 0,-1 0 0,1 0 0,-1 0 0,1 0 0,-1 3 0,2 10 0,-1 5 0,1 15 0,1 1 0,0 6 0,0 6 0,0 2 0,1 6 0,0-1 0,4 1 0,-3-1 0,3-5 0,-4-2 0,3-6 0,-3-6 0,2-1 0,-3-6 0,-2-4 0,1-2 0,-1-9 0,-4 0 0,0-4 0,-1-1 0,-2-3 0,2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8:56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24575,'16'0'0,"-3"0"0,19 0 0,-8 0 0,9 0 0,-6 0 0,0 0 0,-4 0 0,3 0 0,-8 0 0,-1 0 0,-5 0 0,-5 0 0,1 0 0,-1 0 0,-2 0 0,-2 0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8:57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24575,'3'-4'0,"5"4"0,9 9 0,6 1 0,5 12 0,0-6 0,1 7 0,3-4 0,-3-1 0,5 6 0,-7-8 0,2 6 0,-1-3 0,0-3 0,-4 6 0,-3-9 0,0-4 0,-7 6 0,7-10 0,-8 7 0,-1-7 0,0 2 0,-5-3 0,1 4 0,-1-1 0,-2 1 0,-2-1 0,-3 0 0,0 1 0,0 3 0,-4 7 0,-5 0 0,-5 13 0,-9-6 0,2 14 0,-9-2 0,3 4 0,0 1 0,-3-6 0,9 3 0,-2-9 0,4 2 0,5-9 0,-3-2 0,12-8 0,-7 2 0,8-6 0,-4-1 0,1-5 0,0-3 0,2 0 0,2 0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8:57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24575,'4'2'0,"-1"8"0,-3 23 0,0 3 0,0 16 0,0 2 0,0-5 0,6 33 0,-5-41 0,5 48 0,-2-50 0,-2 21 0,6-20 0,-7-6 0,8-1 0,-8-10 0,3-6 0,-4-5 0,0-5 0,0 1 0,0-1 0,0-3 0,0 0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8:58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24575,'6'-4'0,"19"1"0,5 3 0,22 0 0,2-5 0,2 4 0,-2-4 0,5 5 0,-10 0 0,6 0 0,-9 0 0,-12 0 0,-1 0 0,-11 0 0,-4 0 0,-3 0 0,-6 0 0,-1-8 0,-5 6 0,-3-5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8:59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1346 24575,'0'5'0,"0"-6"0,0-28 0,0-16 0,0-16 0,0-16 0,0 7 0,0 6 0,0-27 0,0 12 0,0-6 0,0-13 0,0 51 0,0-35 0,0 26 0,0-6 0,0 8 0,0 1 0,0 13 0,0-6 0,0 11 0,0 7 0,0 2 0,0 8 0,0-3 0,8 11 0,-3-4 0,7 8 0,0-6 0,0 1 0,1 5 0,3-5 0,-8 6 0,8 1 0,-4 1 0,5 3 0,-5 0 0,4 0 0,-8 0 0,8 0 0,-7 3 0,2 1 0,-3 7 0,-4 2 0,0 4 0,-4 4 0,0-3 0,0 8 0,-8-3 0,-3 4 0,-12 1 0,3 0 0,-2-4 0,4-3 0,2-4 0,-1-1 0,0-3 0,4-1 0,2-4 0,6-1 0,-1 1 0,2-4 0,0-7 0,4-6 0,8-6 0,5 2 0,4-3 0,-1 3 0,6 0 0,-5 4 0,5 1 0,-1 7 0,2-2 0,-1 3 0,-1 0 0,-4 0 0,0 0 0,-4 12 0,-1 3 0,-2 12 0,-5 0 0,-1 6 0,-4 2 0,0-1 0,-9-1 0,-6-5 0,-5 0 0,-2-4 0,4-3 0,2-8 0,3-2 0,-3-2 0,4-5 0,-5 0 0,4-4 0,-3 0 0,4 0 0,-1-4 0,-3 0 0,7-8 0,-2 3 0,3-3 0,0 5 0,1-1 0,3 4 0,1 1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00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24575,'0'2'0,"0"20"0,0 2 0,0 33 0,0-6 0,0 17 0,0 9 0,0 0 0,0 10 0,0-16 0,0 4 0,0-13 0,0 0 0,0-2 0,0-12 0,0-2 0,0-17 0,0 3 0,0-18 0,0 2 0,-3-9 0,2-3 0,-3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20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24575,'2'85'0,"-1"0"0,1 0 0,-1 0 0,2 9 0,1 5 0,0-9 0,2-21 0,7-1 0,-5-12 0,-1-3 0,-2-11 0,-5-14 0,0 3 0,0-10 0,0-1 0,0-4 0,0-7 0,0-2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01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0 602 24575,'0'15'0,"0"1"0,0 5 0,0-3 0,0 3 0,0-4 0,0-5 0,0 4 0,0-8 0,0-9 0,0-16 0,0-21 0,0-17 0,0-1 0,0-36 0,0 37 0,0-36 0,0 35 0,0-7 0,0 9 0,0 8 0,0 16 0,0-1 0,0 17 0,0-2 0,0 8 0,0 1 0,0-1 0,6 4 0,-1 1 0,6 3 0,0 0 0,2 0 0,3 0 0,1 0 0,0 0 0,-1 3 0,-3 2 0,2 3 0,-2 0 0,3 0 0,1 0 0,-4 0 0,2 0 0,-6 0 0,2 0 0,-3-1 0,-4 1 0,3 4 0,-6-4 0,3 8 0,-4-4 0,0 5 0,-4-1 0,-1 5 0,-13 3 0,-3 5 0,-4-1 0,-3 2 0,4-6 0,-4-1 0,5-6 0,2 0 0,4-4 0,4-1 0,2-4 0,6-1 0,-1-2 0,5 1 0,-6-5 0,9 2 0,8-11 0,3-1 0,13-5 0,-8-2 0,8 2 0,-3 0 0,-1 2 0,4 2 0,-8 2 0,8 3 0,-8 1 0,8 4 0,-8 0 0,8 0 0,-12 0 0,6 0 0,-11 12 0,4 9 0,-4 8 0,1 9 0,-5-4 0,-1 0 0,-4 4 0,0-4 0,0 6 0,0-6 0,-4-1 0,-5-6 0,-5 0 0,-3-4 0,3-6 0,-1-2 0,2-6 0,-4 3 0,1-7 0,-1-1 0,0-4 0,1 0 0,-13 0 0,9 0 0,-5 0 0,9 0 0,7 0 0,-2-4 0,3 3 0,4-5 0,1 2 0,3-4 0,0 1 0,0-4 0,0 6 0,0-3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02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24575,'15'8'0,"11"13"0,-2-4 0,9 11 0,-4-8 0,1 5 0,12 7 0,-11-2 0,11 2 0,-12-7 0,0-2 0,-3 0 0,-4-4 0,0 0 0,-1-3 0,-6-6 0,-3 1 0,-2-3 0,-3-4 0,-1 3 0,1-6 0,-4 6 0,-1-4 0,-3 5 0,0 3 0,0 6 0,-8 6 0,-8 11 0,-5 1 0,-10 12 0,9 0 0,-9 7 0,9-1 0,-9 1 0,13-1 0,-7-5 0,9-2 0,1-12 0,1-2 0,5-9 0,1-6 0,0-5 0,4-5 0,-3 1 0,3-4 0,-3-1 0,-1-3 0,4 0 0,1 0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03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24575,'0'-5'0,"13"2"0,25 3 0,32 0 0,12 0-687,-25 0 0,1 0 687,0 0 0,1 0 0,9 0 0,1 0-567,-1 0 1,2 0 566,9 0 0,1 0 0,-5 0 0,1 0 0,7 0 0,2 0 0,-5 0 0,0 0 0,-5 0 0,0 0 0,4 0 0,-3 0 0,-14 0 0,-4 0-135,-7 0 1,0 0 134,48 0 0,-24 0 0,5 0 0,-6 0 0,-12 0 0,-7 0 0,4 0 946,-18 0-946,5 0 1523,-12 0-1523,-1 0 307,-10 0-307,-6 0 0,-2 0 0,-6 0 0,2 0 0,-6 0 0,-2 0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04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24575,'9'-4'0,"11"1"0,18 3 0,16 0 0,23 0 0,21 0-660,-41 0 0,1 0 660,4 0 0,1 0 0,5 0 0,0 0 0,-4 0 0,-1 0 0,5 0 0,0 0 0,-5 0 0,0 0 0,6 0 0,-1 0 0,-9 0 0,0 0 0,5 0 0,-4 0 322,15 0-322,14 0 0,-31 0 0,19 0 0,-21 0 0,-3 0 0,-8 0 0,-9 0 998,3 0-998,-16 0 0,-2 0 0,-9 0 0,0 0 0,-5 0 0,1 0 0,-4 0 0,-1 0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06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433 393 24575,'0'-19'0,"0"-8"0,0-2 0,0-23 0,0 20 0,0-20 0,0 18 0,0-6 0,0 1 0,0 13 0,0 1 0,0 16 0,7 1 0,6 8 0,14 10 0,23 19 0,1 5 0,21 15 0,-6-1-729,17 9 729,-8-1 0,-34-27 0,1 0 0,0 3 0,-2-1 0,23 12-293,8 11 293,-21-20 0,5 4 0,-7-11 0,-8-3 0,-7-9 717,-11-2-717,-4-5 305,-3 0-305,-6 0 0,2-3 0,-6 1 0,-2-2 0,-3 4 0,0-1 0,-3 0 0,-16 6 0,-8 12 0,-19 3 0,-11 16 0,-8 3-574,-8 8 574,31-20 0,0 1 0,-2 1 0,0 0 0,-1 4 0,1-1 0,-27 26 0,3 7 0,7-11 0,6-1 0,-6 5 0,23-28 0,1 5 0,13-19 0,5-6 0,8-6 0,3-5 574,0 1-574,1-4 0,-1-1 0,4-12 0,1-6 0,3-22 0,0-5 0,0-6 0,0-4 0,0-2 0,0-1 0,0 2 0,0 1 0,0 16 0,0-8 0,4 20 0,-3-8 0,6 14 0,-6 1 0,3 1 0,-1 7 0,-2-2 0,2 3 0,0 4 0,-5 1 0,1 3 0,-6 0 0,-1 0 0,0 0 0,-3 0 0,2 0 0,-3 0 0,1 0 0,-2 0 0,-8 0 0,-2 0 0,-5 0 0,6-4 0,-10 3 0,8-6 0,-9 1 0,5-3 0,6 0 0,-5 4 0,10-2 0,-5 2 0,5-3 0,1 3 0,3-2 0,1 6 0,5-2 0,-1 0 0,1 2 0,-1-3 0,0 4 0,7 0 0,10-7 0,8 5 0,9-10 0,1 11 0,1-7 0,-1 3 0,0 0 0,1-3 0,-6 3 0,0 0 0,-6-2 0,1 2 0,0-4 0,-8 5 0,-2 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07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24575,'-4'10'0,"1"10"0,3 5 0,0 27 0,0-1 0,0 18 0,0-13 0,0 10 0,0-9 0,0 5 0,0 6 0,0-19 0,0-2 0,0-14 0,0-15 0,0-1 0,0-10 0,0-3 0,0 0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09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4 681 24575,'0'-38'0,"0"7"0,0 5 0,0 3 0,0-5 0,0 1 0,0-6 0,0 4 0,0-9 0,0-10 0,0 11 0,0-15 0,0 12 0,0 5 0,0-9 0,-4 15 0,7-3 0,-2 9 0,11 1 0,1 6 0,8 2 0,-3 6 0,14 4 0,-9 4 0,10 0 0,-6 0 0,6 0 0,-9 0 0,3-4 0,-14 10 0,0 5 0,-5 6 0,-3 15 0,-1 3 0,-4 12 0,0 0 0,-5 5 0,-11-5 0,-1 7 0,-14-1 0,3 1 0,1-7 0,-3-5 0,10-4 0,-3-13 0,5 1 0,1-9 0,4-4 0,2-2 0,3-7 0,0 0 0,4-8 0,1-4 0,3-4 0,0-5 0,0 0 0,0 1 0,0-1 0,0 4 0,3 2 0,2 3 0,2 4 0,5 1 0,-4 3 0,8 0 0,-4 0 0,1 0 0,-2 3 0,2 10 0,-4 11 0,5 16 0,2 14 0,-4-5 0,11 33 0,-11-28 0,10 16 0,-5-10 0,4-11 0,1 12 0,-1-14 0,4-5 0,-5-14 0,2-5 0,-5-10 0,-1-1 0,6-8 0,0 0 0,-3-7 0,8-17 0,-16-6 0,14-21 0,-9 0 0,6-7 0,-6 0 0,0 1 0,-6 5 0,-4 3 0,-2 11 0,-4 6 0,0 6 0,0 10 0,-6 3 0,1 6 0,-10 3 0,3 7 0,-2 7 0,-2 9 0,5 10 0,-2-5 0,7 11 0,-2-11 0,7 5 0,-3-6 0,4 1 0,0-6 0,0-4 0,4-3 0,4-6 0,10 4 0,0-5 0,8-3 0,-3-1 0,4-4 0,0 0 0,0-4 0,7-12 0,-4-5 0,12-11 0,-6 2 0,1-2 0,-3 7 0,-10-2 0,-1 3 0,-5-3 0,-5 4 0,0 2 0,-4-1 0,-4 4 0,-1-3 0,-4 8 0,0-2 0,0 6 0,0-3 0,0 5 0,0 12 0,-4 6 0,-2 20 0,-4 3 0,0 6 0,0 5 0,0-4 0,0 5 0,0-12 0,1-2 0,0-9 0,4-6 0,-3-5 0,4-8 0,-3 0 0,2-18 0,2-2 0,3-32 0,0 16 0,0-20 0,9 12 0,13-3 0,5 1 0,9 7 0,-1 4 0,-5 10 0,10 2 0,-12 9 0,0 5 0,-7 1 0,-4 4 0,-5 0 0,1 12 0,-5 9 0,-2 13 0,-2 5 0,-4 7 0,0-5 0,0 5 0,0-7 0,0-5 0,0-5 0,0-8 0,0-8 0,0-2 0,0-3 0,0-10 0,0-14 0,0-7 0,0-16 0,0 5 0,9-6 0,2 0 0,13 5 0,-4 2 0,8 3 0,-9 7 0,3 1 0,-5 5 0,-4 5 0,2 3 0,-6 3 0,2 5 0,1-3 0,-4 4 0,4 0 0,-5 0 0,1 0 0,-4 8 0,3 6 0,-2 4 0,0 13 0,3-7 0,-3 8 0,4 1 0,0-4 0,1 9 0,-1-9 0,1 3 0,-2-9 0,1-2 0,-4-8 0,-2-2 0,-3-3 0,0-4 0,0-1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10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61 284 24575,'3'-8'0,"5"2"0,4 6 0,5 0 0,0 0 0,-1 0 0,-3 0 0,7 0 0,-6-4 0,7-4 0,-4-5 0,-4-14 0,-4 8 0,-1-18 0,-2 13 0,-1-9 0,-1 6 0,-4 4 0,0 2 0,0 4 0,-3 8 0,-6 1 0,-8 8 0,-6 0 0,-4 0 0,0 4 0,3 10 0,-4 12 0,7 8 0,-12 28 0,16-23 0,-1 33 0,9-14 0,7 0 0,-3 8 0,5-12 0,0-5 0,0 8 0,4-21 0,5 2 0,5-10 0,4-9 0,-1-3 0,0-11 0,-1-1 0,-7-4 0,-1 0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13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329 528 24575,'4'-12'0,"0"1"0,-4-1 0,0 4 0,0-8 0,0 3 0,0-3 0,0-1 0,0 4 0,0-2 0,0 3 0,-7 3 0,-7 2 0,-20 7 0,4 0 0,-5 0 0,4 9 0,6 6 0,-10 16 0,9 5 0,-5 6 0,14-2 0,-3 1 0,5 4 0,8-9 0,-2 3 0,9-12 0,0-4 0,0-6 0,0-5 0,0-5 0,11-3 0,3-4 0,12-9 0,10-23 0,-11 5 0,12-21 0,-11 12 0,0-5 0,-5 5 0,-4 8 0,-8 11 0,3 5 0,-8 4 0,2 4 0,-2 1 0,4 3 0,-1 0 0,0 0 0,1 3 0,3 2 0,2 3 0,8 0 0,-3 1 0,8-4 0,2-2 0,1-3 0,4 0 0,5-14 0,1-15 0,4-15 0,-4-19 0,-12 14 0,0-10 0,-11 5 0,0-2 0,-6 2 0,-4 14 0,-2 7 0,-4 14 0,-10 6 0,-11 10 0,-6 3 0,-6 8 0,5 7 0,-1 10 0,8 9 0,-2-4 0,13 3 0,1-6 0,5 0 0,4 0 0,0-4 0,0 3 0,7-8 0,7 4 0,10 0 0,3-2 0,-3 3 0,3 0 0,-8 0 0,4 0 0,-9 4 0,-2-5 0,-7 5 0,-1 6 0,-4-4 0,0 3 0,-4-9 0,-5 3 0,-9-12 0,-5 4 0,-5-9 0,1-4 0,4-1 0,2-4 0,4 0 0,8-12 0,-2 1 0,10-27 0,-3 7 0,4-10 0,12 13 0,4 0 0,13 4 0,5-2 0,1 6 0,4 2 0,0 7 0,1-8 0,0 12 0,-6-10 0,4 11 0,-10-12 0,5 8 0,-10-12 0,0 3 0,-9-8 0,-1-1 0,-4 1 0,-4-1 0,-1 6 0,-4 0 0,0 10 0,0 0 0,-3 8 0,-1 1 0,-8 3 0,7 7 0,-6 7 0,5 14 0,1 6 0,1 0 0,4 4 0,0-4 0,0 0 0,0-1 0,0-11 0,4 0 0,4-9 0,10-1 0,-1-4 0,9-3 0,-8-1 0,8-4 0,4-19 0,-4-10 0,4-8 0,-9-14 0,-2 15 0,2-16 0,-1 11 0,-4 0 0,-2 9 0,-6 9 0,1 6 0,-5 5 0,-1 11 0,-3 21 0,0 7 0,0 18 0,0 2 0,0 0 0,5 1 0,0-2 0,5-7 0,0-4 0,-1-7 0,3-7 0,1-8 0,4-1 0,-1-8 0,1 0 0,4-4 0,-3-7 0,10-19 0,-9 0 0,7-25 0,-11 10 0,5-13 0,-8 0 0,3 7 0,-9 1 0,2 12 0,-7 1 0,3 10 0,-4 6 0,0 5 0,0 5 0,0-1 0,4 4 0,0 1 0,7 3 0,1 4 0,10 1 0,0 3 0,6 2 0,-1-1 0,0 0 0,1 0 0,-6-1 0,-1 1 0,-8-1 0,-1 0 0,-8-1 0,-1 1 0,-3 8 0,0-2 0,0 12 0,-8-3 0,-3 9 0,-7-3 0,3 4 0,1-6 0,9 0 0,1 1 0,4-6 0,0 4 0,0-12 0,0 6 0,0-11 0,4 2 0,4-3 0,9 0 0,6-3 0,4-1 0,0-4 0,6 0 0,-4 0 0,9 0 0,-9-4 0,3-5 0,-4-5 0,0-10 0,0 5 0,-4-9 0,-2 5 0,-5 1 0,-3-4 0,-2 8 0,-3-9 0,-4 10 0,-1-5 0,-4 1 0,0 3 0,0 0 0,0 3 0,-3 6 0,-6 1 0,-3 4 0,-5 4 0,-4 0 0,3 0 0,-3 0 0,4 4 0,-8 17 0,10-1 0,-6 15 0,16-8 0,1 0 0,4-4 0,0-2 0,0-4 0,0 4 0,3-7 0,10 7 0,6-12 0,8 4 0,6-3 0,-5-1 0,5 0 0,-6 0 0,1 1 0,-6-2 0,-1-3 0,-4-1 0,-4-4 0,-2 0 0,-4 0 0,-2 0 0,-2 0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13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24575,'4'-12'0,"-1"12"0,-3 10 0,0 8 0,0 13 0,0-1 0,0 9 0,0 7 0,0-5 0,0 4 0,0-11 0,0-1 0,0-11 0,0 4 0,0-8 0,0 3 0,0-8 0,0 2 0,0-9 0,0 1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21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24575,'20'0'0,"8"0"0,44 0 0,-18 0 0,31 0 0,-40 0 0,5 0 0,-10 0 0,9 0 0,-9 0 0,-2 0 0,-6 0 0,-6 0 0,-5 0 0,0 0 0,-9 0 0,-1 0 0,-4 0 0,0 0 0,-3-3 0,-1-5 0,-3 4 0,0-3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14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0 182 24575,'0'7'0,"3"-4"0,1 0 0,0-15 0,3 2 0,-2-16 0,0 3 0,-1-4 0,-4 4 0,0-3 0,0 8 0,0 0 0,-3 10 0,-2 5 0,-2 3 0,0 3 0,3 5 0,0 9 0,4 6 0,0 4 0,0-4 0,0 3 0,0-4 0,0 1 0,0-2 0,0-8 0,0-2 0,4-3 0,0-1 0,3-3 0,1 0 0,-1-4 0,1 0 0,-1-4 0,1-4 0,-4-5 0,4-3 0,-7-1 0,2 0 0,-3 4 0,0-2 0,0 9 0,0-1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16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0 24575,'0'16'0,"0"1"0,0 6 0,0 7 0,0-6 0,0 15 0,0-11 0,0 17 0,0-9 0,0 4 0,0 5 0,0-10 0,0 11 0,0-7 0,0 7 0,0-5 0,0 5 0,0-7 0,0 7 0,0-5 0,0 11 0,0-10 0,0 3 0,0 1 0,0-5 0,0 5 0,0 0 0,-4-5 0,3 5 0,-4-12 0,5 4 0,0-4 0,0 0 0,0 4 0,0-4 0,0 0 0,0 17 0,-4-20 0,3 14 0,-3-22 0,4 3 0,0-8 0,0 8 0,0-8 0,-4 8 0,3-9 0,-3 5 0,4-6 0,0 6 0,0-4 0,0 3 0,0-4 0,-3-5 0,2 4 0,-2-4 0,3 1 0,0 2 0,0-2 0,0 0 0,0 2 0,0-2 0,0-1 0,-4 4 0,3-4 0,-3 1 0,4-2 0,0-3 0,0-1 0,0 1 0,0-1 0,0 1 0,0-1 0,0 1 0,0-1 0,-3-3 0,-1-11 0,0 4 0,0-8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19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321 0 24575,'-15'0'0,"2"0"0,-4 0 0,7 0 0,-15 0 0,7 0 0,-5 0 0,-4 14 0,4-3 0,3 16 0,-7-2 0,12 2 0,-9 2 0,6-2 0,3 0 0,2 0 0,8-4 0,-3-2 0,7-4 0,-2-5 0,3 0 0,0-5 0,0 1 0,0-1 0,3-2 0,5-2 0,5-3 0,3 0 0,1 0 0,0 0 0,-1 0 0,1-4 0,-1-1 0,1-7 0,-4-1 0,2-3 0,-5-1 0,2 0 0,0-4 0,-2 3 0,3-4 0,-5 1 0,1 3 0,-1 1 0,0 1 0,-4 7 0,0-7 0,-1 11 0,-2-6 0,3 7 0,-4 3 0,0 6 0,0 7 0,0 9 0,0 2 0,0 4 0,0 1 0,0-6 0,0 4 0,0-8 0,0 4 0,3-6 0,2 1 0,7-4 0,5-1 0,1-4 0,8-3 0,-3-1 0,4-4 0,0 0 0,0 0 0,6-4 0,-5-6 0,18-18 0,-15 7 0,10-16 0,-18 18 0,-1-3 0,-5 9 0,-4 1 0,-2 4 0,-3 0 0,-1 4 0,1-3 0,-4 3 0,-1 0 0,-3 1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21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71 119 24575,'0'-11'0,"0"-4"0,0 3 0,0-1 0,0-3 0,0 4 0,0-1 0,0 1 0,0 5 0,0-1 0,0 21 0,0 5 0,0 26 0,0-3 0,0 34 0,0-15 0,0 26 0,0-9 0,0 2-514,0 7 514,0 9 0,0-7 0,0-8 0,0-26 0,0 1 0,0 32 0,0 9 0,0-7 0,0-31 0,0 19 0,0-8 0,0-7 0,0-1 0,0-14 0,0-1 0,0-7 514,0-4-514,0-2 0,0-6 0,0 0 0,0 6 0,0-9 0,-4 8 0,3-10 0,-3 11 0,0-10 0,3 9 0,-3 3 0,4-10 0,0 14 0,-3-25 0,2 6 0,-3-12 0,4 4 0,0-5 0,0 1 0,0-1 0,0 1 0,0-1 0,0 1 0,0-1 0,-3-3 0,3 3 0,-3-3 0,-1 4 0,0-4 0,0 2 0,-3-1 0,6 2 0,-6 1 0,7-1 0,-4 1 0,4-1 0,-3 1 0,2-1 0,-2 0 0,3 1 0,0-1 0,0 1 0,0-10 0,0-3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22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24575,'0'11'0,"0"6"0,0 11 0,0 1 0,0 15 0,0-8 0,0 22 0,0-15 0,0 15 0,0-11 0,0-5 0,0 2 0,0-15 0,0-1 0,0-2 0,0-12 0,0 2 0,0-9 0,0 0 0,0-9 0,4-8 0,4-7 0,6-9 0,4 3 0,0-4 0,0 4 0,-1-3 0,5 8 0,-4-4 0,4 5 0,-6 4 0,0-3 0,1 7 0,-5-3 0,4 8 0,-3-3 0,3 6 0,-3-3 0,2 4 0,-2 0 0,3 0 0,-3 0 0,3 7 0,-8 3 0,5 11 0,-5-3 0,1 3 0,-5 1 0,0 0 0,-4 1 0,0 3 0,0-4 0,0 1 0,-4 3 0,-4-9 0,-2 5 0,-6-1 0,2-7 0,-3 7 0,0-9 0,1 1 0,-1 3 0,0-7 0,0 3 0,1-4 0,-1-3 0,-7-1 0,5-4 0,-5 0 0,7 0 0,5 0 0,0-4 0,0 0 0,4-4 0,-4-4 0,4 3 0,0-2 0,4 3 0,-3 0 0,3 1 0,-3 3 0,3-5 0,1 7 0,3-4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23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24575,'4'6'0,"-1"19"0,-3-1 0,0 15 0,0 15 0,0-20 0,0 37 0,0-27 0,0 16 0,0-13 0,0 5 0,0-4 0,0-6 0,0 2 0,0-15 0,0 10 0,0-16 0,0 4 0,0-5 0,0-9 0,0 8 0,0-13 0,0 1 0,0-6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24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0 24575,'-4'9'0,"-5"-2"0,-1 14 0,-6 1 0,1 6 0,-9 7 0,3 0 0,-3-1 0,6-7 0,0-5 0,4 4 0,-2-8 0,3 3 0,0-8 0,2-2 0,3-3 0,1-4 0,-1 3 0,-3-7 0,3 4 0,-3-4 0,3 0 0,1 0 0,-1-7 0,0-2 0,4-12 0,0 3 0,0-8 0,3 4 0,-3-6 0,4 6 0,0-4 0,0 12 0,0-7 0,0 13 0,0-4 0,0 4 0,3 4 0,1 1 0,3 3 0,1 0 0,3 0 0,2 0 0,3 0 0,1 4 0,-1 0 0,1 8 0,0 6 0,0 0 0,-3 3 0,2 0 0,-6-3 0,2 3 0,-4-8 0,0 2 0,0-6 0,0 2 0,-1-3 0,1-1 0,-4 1 0,-1-1 0,-3-2 0,0-2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25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24575,'0'18'0,"0"17"0,0-4 0,0 21 0,0-17 0,0 30 0,0-31 0,0 39 0,0-30 0,0 17 0,0-6 0,0-1 0,0-11 0,0 9 0,0-21 0,0 9 0,0-17 0,0 0 0,0-6 0,0-3 0,0-5 0,0-5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26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24575,'6'-4'0,"3"1"0,6 3 0,2 0 0,-1 0 0,1 0 0,0 0 0,-1 0 0,1 0 0,-5 0 0,0 0 0,-1 0 0,-6 10 0,1-1 0,-6 10 0,-4 3 0,-10 2 0,-2 3 0,-7 2 0,5-7 0,1-1 0,4-8 0,2-2 0,7-3 0,-3-1 0,6 1 0,-2-1 0,3 0 0,3-3 0,5-1 0,9-3 0,5 0 0,11 0 0,-4 0 0,9 0 0,-9 0 0,8 0 0,-8 0 0,3 0 0,-4 0 0,-6 0 0,-1 0 0,-8 0 0,-2 0 0,-3 0 0,-1 0 0,1 0 0,-4 0 0,-1 0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27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24575,'7'0'0,"-3"6"0,0 8 0,-4 19 0,0-8 0,0 25 0,0-19 0,0 21 0,0-10 0,0 4 0,0-12 0,0 4 0,0-9 0,0-5 0,0 1 0,0-15 0,0 6 0,0-8 0,0-1 0,0 1 0,0-1 0,0-3 0,0-1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29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8 24575,'-11'-4'0,"7"1"0,25 3 0,-1 0 0,29 0 0,-2 0 0,6 0 0,19 0 0,5 0 0,8 0 0,14 0 0,-29 0 0,18 0 0,-27 0 0,12 0 0,-14 0 0,-7 0 0,-19 0 0,-2 0 0,-21 0 0,1 0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28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19 757 24575,'0'-2'0,"0"0"0,-4-17 0,3 0 0,-7-14 0,7 5 0,-4-10 0,5 3 0,0-11 0,0 5 0,0-5 0,0 0 0,0 5 0,0-11 0,0 16 0,0-4 0,0 7 0,0 9 0,0-7 0,0 17 0,0-7 0,0 9 0,0-1 0,0-3 0,0 8 0,3-4 0,2 4 0,2 1 0,5-1 0,0 0 0,5-1 0,0 5 0,4 0 0,-3 4 0,3 0 0,-4 0 0,-1 0 0,1 0 0,-1 0 0,-3 3 0,-1 1 0,-5 8 0,-2 1 0,-2 8 0,-3 1 0,0 1 0,-7-2 0,-3 1 0,-7-5 0,-1 5 0,5-5 0,-2-5 0,2 0 0,0-4 0,-3 1 0,7-2 0,-6 1 0,6 0 0,-3 0 0,5-4 0,0 3 0,3-10 0,4 2 0,8-10 0,0 3 0,8-4 0,-4 4 0,5-1 0,0 1 0,-1-1 0,1 5 0,-1 0 0,1 4 0,-5 0 0,4 0 0,-4 0 0,1 0 0,-1 0 0,-5 3 0,1 5 0,-4 5 0,0 4 0,-4 4 0,0-3 0,0 8 0,-4-8 0,-5 8 0,0-9 0,-8 1 0,4-2 0,-4-3 0,1-1 0,3 0 0,1-4 0,5-4 0,-1-1 0,1-3 0,-1 0 0,0 0 0,1 0 0,-1 0 0,1 0 0,-1 0 0,0 0 0,4-3 0,-3-1 0,3-8 0,-8 3 0,-1-3 0,4 7 0,1 2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29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24575,'0'35'0,"0"-2"0,0 2 0,0 24 0,0-30 0,0 43 0,0-29 0,0 18 0,0-8 0,0-6 0,0 12 0,0-16 0,0 4 0,0-2 0,0-15 0,0 15 0,0-17 0,0 5 0,0-6 0,0 0 0,0-4 0,0-6 0,0-1 0,0-8 0,0 4 0,0-5 0,0 1 0,0-4 0,0-1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30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24575,'6'-4'0,"3"0"0,2 4 0,5 0 0,-4 0 0,1 0 0,2 0 0,-6 0 0,2 0 0,-7-3 0,-1 6 0,-3-2 0,0 6 0,0 10 0,0-8 0,0 12 0,-13-3 0,6 0 0,-15 5 0,13-7 0,-7-3 0,7-1 0,-2-4 0,6-1 0,-1-3 0,5 3 0,0-6 0,5 2 0,8-3 0,0 0 0,5 0 0,0 0 0,-1 0 0,5 0 0,-7 0 0,6 0 0,-7 0 0,4 0 0,-5 0 0,0 0 0,-5 0 0,1 0 0,-1 0 0,1 0 0,-1 0 0,-3 0 0,0 0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32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6 0,0 6 0,0 7 0,0 2 0,0 3 0,0 1 0,0-5 0,0 11 0,0-11 0,0 5 0,0-6 0,0-6 0,0-2 0,0-4 0,0-6 0,0 5 0,0-10 0,0 1 0,0-3 0,0-6 0,0 6 0,0-6 0,0 2 0,0-3 0,0-1 0,0 1 0,0-1 0,0 1 0,0-1 0,0 1 0,0-1 0,0 0 0,0 0 0,0 1 0,0-1 0,0 5 0,0 0 0,0 5 0,0-1 0,0 1 0,0-1 0,0 6 0,0-8 0,0 6 0,0-11 0,0 2 0,0-3 0,0-1 0,0 0 0,0-2 0,0-2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5:11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24575,'0'11'0,"0"7"0,0 12 0,0 8 0,0-5 0,0 11 0,0 9 0,0-11 0,0 14 0,0-16 0,0 12 0,0 7 0,0-6 0,0 6 0,0-7 0,0 7 0,0-6 0,0 0 0,0-2 0,0-11 0,0 4 0,0-5 0,0-1 0,0-5 0,0-1 0,0-6 0,0-4 0,0 3 0,0-7 0,4 2 0,-3-4 0,2 0 0,-3 0 0,0 1 0,4-1 0,-3-4 0,2 3 0,-3-3 0,0 4 0,0 0 0,0 0 0,4 0 0,-3-3 0,2 2 0,-3-7 0,0 3 0,0-4 0,0 1 0,0-1 0,0 0 0,0 0 0,4 5 0,-3-4 0,2 7 0,-3-7 0,0 7 0,0-6 0,0 2 0,0-4 0,0 0 0,0 0 0,0-3 0,0-1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5:12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24575,'14'3'0,"5"6"0,-1 3 0,8 11 0,-3 0 0,0 0 0,5 5 0,-14-6 0,12 1 0,-15 3 0,8-8 0,-13 7 0,9-3 0,-10-4 0,4 2 0,-3-12 0,-1 7 0,2-7 0,1 3 0,-4-4 0,2-3 0,-2 0 0,3-4 0,-1 0 0,5 0 0,-2-8 0,7-5 0,2-10 0,2-9 0,15-10 0,-13 1 0,13-7 0,-14 9 0,9-2 0,-6 7 0,1 0 0,-6 11 0,-4 6 0,-6 6 0,2 3 0,-4 4 0,0 1 0,-3 3 0,-1 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5:13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24575,'0'15'0,"0"-2"0,0 13 0,0 1 0,0 6 0,0 25 0,0-8 0,0 23 0,0-19 0,0 11 0,0-11 0,0 27 0,0-35 0,0 32 0,0-35 0,0 22 0,0-4 0,0-7 0,0 10 0,0-17 0,0 18 0,0-17 0,0 9 0,0-11 0,0 6 0,0-6 0,4-2 0,-3-15 0,4 1 0,-5-12 0,0 7 0,0-8 0,0 0 0,0-2 0,0-7 0,0 4 0,0-5 0,0 0 0,0 0 0,2-3 0,-1 0 0,2-4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5:14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0 211 24575,'11'0'0,"3"0"0,-2 0 0,0 7 0,0 2 0,0 7 0,-3 5 0,6-4 0,-5 8 0,1-8 0,1 4 0,-6 0 0,4-8 0,-9 7 0,5-12 0,-2 3 0,0-3 0,0-1 0,-4-6 0,0-10 0,4-9 0,6-20 0,5 3 0,4-9 0,6-1 0,-5 5 0,6-10 0,-8 15 0,1-2 0,-2 15 0,-4 1 0,-1 8 0,-5 2 0,0 7 0,-2-2 0,1 5 0,-5-3 0,2 4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5:16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24575,'0'9'0,"0"7"0,0 0 0,0 10 0,0-9 0,0 4 0,0-1 0,0-2 0,0 2 0,0-4 0,3-4 0,1 0 0,3-5 0,1 0 0,-1 0 0,-3 1 0,-1-1 0,0-3 0,-2-1 0,2-3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5:18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24575,'-4'3'0,"1"9"0,3 6 0,0 8 0,0 6 0,0 1 0,0 6 0,0 19 0,0-19 0,0 31 0,0-34 0,0 52 0,0-45 0,0 37 0,0-39 0,0 11 0,0-6 0,0-2 0,0-6 0,0 1 0,0-6 0,0-1 0,0-6 0,0 1 0,0-1 0,0-4 0,0 3 0,0-7 0,0 7 0,0-8 0,0 0 0,0-2 0,0-7 0,0 7 0,0-6 0,0 6 0,0-7 0,0 7 0,0-3 0,0 0 0,0 3 0,0-6 0,0 2 0,0-4 0,0 0 0,0 1 0,0-1 0,0 0 0,0 0 0,0 1 0,0 3 0,0-3 0,0 3 0,0-3 0,0 3 0,0-3 0,0 7 0,0-3 0,0 1 0,0 2 0,0 2 0,0 0 0,-3 0 0,2-2 0,-2-3 0,3 0 0,0-1 0,0-4 0,0 1 0,0-1 0,0-3 0,0-1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29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24575,'83'0'0,"0"0"0,3 0 0,-34 0 0,0 0-1012,35 0 0,0 0 1012,-34 0 0,-5 0 0,44 0 423,-21 0-423,0 0 388,-18 0-388,-4 0 0,-1 0 0,-32 0 0,1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5:20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24575,'-6'0'0,"5"4"0,2 0 0,7 7 0,3-3 0,2 12 0,3-10 0,2 15 0,-2-12 0,-6 8 0,4-5 0,-9 0 0,7 0 0,-4 0 0,0 0 0,0-4 0,0 4 0,-4-8 0,-1 7 0,0-7 0,-2 3 0,6-3 0,-6 3 0,5-3 0,-5 7 0,5-7 0,-5 4 0,6-5 0,-7 0 0,7 0 0,-6 1 0,2-1 0,0 0 0,-2 0 0,5 1 0,-5-1 0,6 0 0,-6 0 0,5-3 0,-5 3 0,5-3 0,-5 3 0,6-3 0,-7 3 0,7-3 0,-3 0 0,2-1 0,1-3 0,0-3 0,1-5 0,0-9 0,4 0 0,1-9 0,4 4 0,1-4 0,0-6 0,0 4 0,0-4 0,-1 10 0,1-3 0,-6 7 0,4-2 0,-7 3 0,3 1 0,-1 4 0,-2-4 0,3 8 0,-5-4 0,0 5 0,0 0 0,-3 3 0,0 1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5:22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24575,'18'0'0,"16"0"0,1 0 0,17 0 0,-11 0 0,8 0 0,-8 0 0,17 0 0,-4 0 0,-1 0 0,-3 0 0,3 0 0,-5 0 0,9 0 0,-4 0 0,-6 0 0,17 0 0,-22 0 0,22 0 0,-17 0 0,6 0 0,-9 0 0,0-9 0,-4 6 0,5-6 0,-7 9 0,-4 0 0,3 0 0,-10 0 0,5 0 0,-5 0 0,-1 0 0,1 0 0,-1 0 0,-4 0 0,3 0 0,-8 0 0,4 0 0,0 0 0,-4 0 0,8 4 0,-8-3 0,9 7 0,-9-7 0,8 6 0,-3-6 0,4 7 0,1-7 0,-6 3 0,5-4 0,-4 0 0,-1 4 0,5-4 0,-4 4 0,4-4 0,-4 0 0,3 0 0,-3 0 0,4 0 0,1 0 0,-1 0 0,-4 0 0,3 0 0,-7 0 0,7 0 0,-8 0 0,8 4 0,-3-3 0,0 3 0,3-4 0,-8 3 0,8-2 0,-7 3 0,2-1 0,1-2 0,-4 3 0,8 0 0,-7-3 0,2 3 0,1-4 0,-4 0 0,8 0 0,-3 0 0,5 0 0,-5 0 0,3 0 0,-3 0 0,0 0 0,3 0 0,-3 0 0,0 0 0,-2 0 0,1 0 0,-4 0 0,4 0 0,0 0 0,-4 0 0,4 0 0,-5 0 0,0 0 0,0 0 0,0 0 0,0 0 0,5 0 0,-4 0 0,4 0 0,-5 0 0,4 0 0,-2 0 0,2 0 0,-4 0 0,0 0 0,12 0 0,-13 0 0,12 0 0,-15 0 0,0 0 0,3 0 0,-6 0 0,6 0 0,-7 0 0,3 0 0,0 0 0,-2 0 0,2 0 0,0 0 0,-3 0 0,7 0 0,-6 0 0,6 0 0,-7 0 0,7 3 0,-3-2 0,0 3 0,3-4 0,-6 0 0,6 0 0,-3 3 0,4-2 0,-4 3 0,3-4 0,-6 0 0,6 0 0,-7 0 0,7 0 0,-7 0 0,7 0 0,-7 0 0,2 0 0,-2 0 0,-1 0 0,-1 0 0,1 0 0,-3 0 0,-1 0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04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215 520 24575,'-3'-7'0,"-2"-4"0,-2 2 0,-1-6 0,-4 7 0,4-4 0,-4 1 0,5 5 0,-1-4 0,1 9 0,-1-2 0,1 3 0,0 0 0,-1 0 0,-3 0 0,-1 3 0,-1 5 0,-3 9 0,7 5 0,-4 0 0,1 3 0,6-8 0,-5 4 0,10-5 0,-3-4 0,4 3 0,0-3 0,0 4 0,0 1 0,0-1 0,0 0 0,0-4 0,0 3 0,4-7 0,0 3 0,3-3 0,0-1 0,4 0 0,-3 1 0,7 0 0,-2-1 0,3-2 0,0-2 0,0 1 0,-4-3 0,3 2 0,-7-3 0,3 0 0,-4 0 0,5 0 0,-4 0 0,3 0 0,-4 0 0,4 0 0,2 0 0,3 0 0,0-7 0,0-7 0,5-4 0,-2-7 0,2 2 0,-3-3 0,0-6 0,0 4 0,1-9 0,0 4 0,-5-6 0,0 1 0,-5 5 0,1-5 0,-1 5 0,1-5 0,-1 0 0,1-1 0,-5 6 0,-1-4 0,-4 9 0,0-4 0,0 6 0,0 4 0,0 1 0,0 2 0,0 6 0,0-2 0,-3 11 0,-1 4 0,-7 13 0,1 5 0,-7 13 0,7 2 0,-9 6 0,9-1 0,-5 7 0,6-5 0,-2 10 0,6-10 0,0 10 0,5-10 0,0-1 0,0-2 0,0-9 0,0 4 0,0-6 0,4-4 0,4-1 0,1-5 0,2-4 0,1 3 0,-4-3 0,7 1 0,-6 2 0,3-7 0,-1 7 0,-3-6 0,3 2 0,-3 0 0,-1-3 0,1 3 0,-1-7 0,0 3 0,1-6 0,-1 2 0,0-3 0,1 0 0,3 0 0,-2-12 0,7-3 0,-2-17 0,4-1 0,1 0 0,-4-4 0,2 4 0,-7 0 0,4 1 0,-6 10 0,1 1 0,-2 9 0,-2 0 0,-2 5 0,-3 6 0,-4 6 0,-1 11 0,-3 1 0,3 8 0,-2-7 0,6 2 0,-3 1 0,4-4 0,0 4 0,0-1 0,0-2 0,0 2 0,0-7 0,8-2 0,-3 0 0,10-2 0,-2 3 0,3-4 0,0 0 0,0-4 0,-4 0 0,3-4 0,-7 0 0,7 0 0,-7 0 0,4 0 0,-5 0 0,0 0 0,0 0 0,0 0 0,1 0 0,-1-3 0,0-5 0,1-5 0,0-3 0,-3-5 0,2 4 0,-6-14 0,2 8 0,-3-14 0,0 4 0,0-6 0,0 1 0,0 5 0,0 6 0,-3 6 0,-5 5 0,-5 3 0,-3 5 0,0 4 0,-1 4 0,1 0 0,0 0 0,4 0 0,-4 0 0,4 4 0,-8 11 0,7-1 0,-3 14 0,12-11 0,0 8 0,0-7 0,3-2 0,-3-1 0,4-6 0,0 2 0,0-4 0,7-3 0,1-1 0,12-3 0,2 0 0,4-3 0,6-7 0,-4-4 0,9-5 0,-9 1 0,3 3 0,-4-1 0,-1 6 0,-4-3 0,-1 5 0,-5 3 0,0-2 0,0 6 0,0-2 0,-4 3 0,3 0 0,-7 0 0,3 0 0,-3 0 0,-1 0 0,0 0 0,0 3 0,-3 5 0,3 4 0,-6 9 0,3-4 0,-4 4 0,4-1 0,-3-2 0,3 2 0,-4-4 0,0-4 0,0 4 0,0-8 0,0 3 0,0-4 0,0 0 0,0 1 0,0-2 0,0 1 0,0 0 0,-4 0 0,4 0 0,-7 1 0,6 3 0,-5-3 0,5 3 0,-2-3 0,-1-1 0,3 0 0,-2-6 0,3-5 0,0-13 0,0 0 0,0-9 0,8 4 0,-2 1 0,10-5 0,-3 9 0,0-4 0,2 8 0,-6-2 0,2 7 0,1 0 0,-4 1 0,3 6 0,-4-5 0,1 5 0,-1-3 0,0 4 0,0 0 0,0 0 0,0 0 0,1 0 0,-2 0 0,1 4 0,1 0 0,-5 7 0,4 1 0,-6 4 0,3 0 0,-1-4 0,-2 3 0,2-7 0,-3 7 0,0-6 0,0 2 0,0-4 0,3-3 0,5-1 0,3-3 0,2 3 0,-2-2 0,0 2 0,-3-3 0,3 0 0,-4 0 0,1 0 0,3 0 0,-3 0 0,3 0 0,-4 0 0,1 0 0,-1-3 0,0-5 0,1 0 0,0-7 0,-1 2 0,1-3 0,0 0 0,-3-5 0,2-1 0,-2-4 0,0 4 0,3-4 0,-7 9 0,6-4 0,-6 9 0,3 1 0,-4 4 0,3-1 0,-2 10 0,2 8 0,-3 10 0,0 2 0,0 3 0,0-3 0,0 0 0,0-1 0,0-5 0,0 0 0,0-4 0,0 3 0,0-7 0,3 3 0,1-3 0,4-1 0,-1 0 0,-3 1 0,2-1 0,-2-3 0,4-1 0,-1-3 0,0 0 0,0 0 0,0 0 0,1 0 0,-1 0 0,0 0 0,0 0 0,1 0 0,-1-3 0,0-5 0,1-4 0,4-5 0,-3-3 0,6 2 0,-6-2 0,7 3 0,-7 1 0,2 0 0,1 4 0,-4 0 0,7 4 0,-7 1 0,8-1 0,-4 4 0,0-3 0,3 6 0,-7-6 0,3 7 0,-3-4 0,3 4 0,-3 0 0,3 0 0,-4 0 0,1 0 0,-1 0 0,0 0 0,0 0 0,0 0 0,-3 4 0,3 0 0,-6 3 0,5 4 0,-5-3 0,6 7 0,-6-6 0,3 6 0,-4-3 0,0 0 0,0 3 0,0-3 0,0 4 0,0 0 0,0 0 0,0 0 0,0 0 0,0-4 0,0 4 0,0-8 0,0 3 0,0-4 0,0-9 0,0-3 0,0-10 0,0-1 0,3 0 0,2-1 0,-1 1 0,3 0 0,-2 0 0,3 0 0,0 3 0,3-2 0,1 3 0,4-1 0,0 2 0,-3-1 0,2 3 0,-3-3 0,0 8 0,4 0 0,-8 1 0,3 2 0,-4-2 0,0 3 0,1 0 0,-1 0 0,0 0 0,1 0 0,-1 0 0,-3 3 0,-1 1 0,-3 3 0,3 1 0,-2 3 0,2 1 0,0 4 0,-2 0 0,6 0 0,-6 0 0,6-4 0,-6 3 0,5-6 0,-5 2 0,6-4 0,-7 0 0,7 1 0,-3-4 0,3 2 0,4-5 0,1 2 0,4-3 0,5 0 0,-4 0 0,8 0 0,-3 0 0,5 0 0,-5-3 0,3-6 0,-8 0 0,8-8 0,-8 4 0,4-4 0,-5 5 0,0-3 0,0 2 0,0-3 0,-3 0 0,-2 4 0,-3-4 0,-1 4 0,-2-4 0,2 0 0,-6 4 0,3-4 0,-4 8 0,0-3 0,0 3 0,0 1 0,-4 0 0,0 3 0,-7 0 0,3 4 0,-12 0 0,6 0 0,-6 0 0,3 0 0,1 0 0,0 8 0,-5 1 0,8 7 0,-8 6 0,11 0 0,-2 16 0,7-13 0,1 7 0,4-16 0,0 5 0,0-8 0,0 3 0,0-5 0,0-3 0,0 3 0,3-7 0,1-1 0,3-3 0,4 0 0,-2 0 0,6 0 0,-7 0 0,3 0 0,-4 0 0,0 0 0,1 0 0,-1 0 0,0 0 0,1 0 0,-1 0 0,0-3 0,-3-1 0,3 0 0,-7-2 0,4 2 0,-4-3 0,0 0 0,3 6 0,1 11 0,4 13 0,2 16 0,0 7 0,0 0 0,7 25 0,-6-26 0,6 34 0,-7-25 0,1 13 0,0-8 0,0 6 0,0-11 0,-1-2 0,-5-7 0,0-7 0,-5-5 0,0-2 0,0-4 0,0-1 0,-8 1 0,-1-5 0,-8-2 0,1-7 0,-5-1 0,-1-8 0,-5 0 0,1-4 0,3-12 0,-3-3 0,7-12 0,0 0 0,7 0 0,3 1 0,4-1 0,1 1 0,4-12 0,0 3 0,0-16 0,20 4 0,5-8 0,19 0 0,-6 11 0,9-4 0,-9 12 0,16-9 0,-6 8 0,-1 5 0,-3 8 0,1 1 0,-10 8 0,-2-2 0,-12 9 0,-9 3 0,-1-2 0,-4 7 0,1-4 0,-4 4 0,-1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05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5 24575,'0'6'0,"3"1"0,10-3 0,-7 2 0,9-5 0,-11 2 0,3 0 0,4-2 0,-4 2 0,4-3 0,-7-3 0,-1 0 0,-3-4 0,0-1 0,-7 4 0,2-2 0,-7 5 0,1-2 0,3 3 0,-3 0 0,3 0 0,1 0 0,0 0 0,0 0 0,3 3 0,0 1 0,4 3 0,0 0 0,0 1 0,0-1 0,0 0 0,0 1 0,0-1 0,3-3 0,1-1 0,7-3 0,-2 0 0,6 0 0,-7-8 0,3 3 0,-3-10 0,0 7 0,-1 0 0,1 1 0,-5 3 0,1-3 0,-4 3 0,0 1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07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44 296 24575,'0'10'0,"0"7"0,0 22 0,0 4 0,0 22 0,0-4 0,0 6 0,0-1 0,0 17 0,0-31 0,0 0 0,0-1 0,0-9 0,0 46 0,0-47 0,0 15 0,0-26 0,0 7 0,0-20 0,0 0 0,0-6 0,0-4 0,0-9 0,0-8 0,-4-22 0,-2-8 0,-4-12 0,4 6 0,-4-27 0,8 8 0,-4-19 0,6 16 0,0-21 0,0 17 0,0-9 0,0 11 0,0 16 0,0-7 0,5 2 0,0 13 0,5 2 0,0 11 0,2 1 0,2 6 0,9-2 0,0 5 0,4 4 0,-1 7 0,1 3 0,-1 0 0,0 4 0,-4 1 0,3 4 0,-7 0 0,2 0 0,-8 3 0,0 10 0,-4 5 0,1 8 0,-4 0 0,-1 6 0,-4 1 0,0 0 0,0 4 0,-8-10 0,-7 6 0,-4-7 0,-3-3 0,1-5 0,3-6 0,-3-4 0,1 0 0,2-3 0,-3-1 0,5-4 0,4 0 0,1 0 0,3 0 0,1 0 0,3 0 0,1 0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13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253 577 24575,'4'-7'0,"-1"-4"0,-3-1 0,0 0 0,0-3 0,-3 3 0,-5 3 0,-5 3 0,-3 6 0,-4 0 0,2 0 0,-7 0 0,12 0 0,-12 0 0,12 7 0,-8 6 0,4 5 0,0 7 0,4-3 0,-3 0 0,10 3 0,-5-8 0,10 8 0,-3-8 0,4 0 0,0-2 0,0-7 0,0 3 0,0-3 0,4-4 0,4-1 0,4-3 0,0 0 0,3 0 0,-3 0 0,4 0 0,-4 0 0,3 0 0,-3 0 0,1-7 0,2 1 0,-6-9 0,6 3 0,-6-5 0,2 1 0,-3 4 0,0-3 0,-1 6 0,1-2 0,-1 4 0,0 0 0,1-1 0,-4 1 0,2 0 0,-5 0 0,5 3 0,-6-3 0,3 10 0,-3-3 0,0 7 0,0 4 0,0-2 0,0 6 0,4-3 0,0 0 0,4 3 0,-4-7 0,3 3 0,-3-3 0,3-1 0,0-3 0,0-1 0,1-3 0,-1 0 0,4 0 0,1 0 0,0 0 0,-1-3 0,1-2 0,-4-6 0,4-1 0,-5-1 0,1-2 0,0-2 0,0 0 0,1-8 0,0-3 0,-4 0 0,3-9 0,-7 4 0,8-11 0,-3-2 0,0 0 0,3 1 0,-8 7 0,3 0 0,0 5 0,-3 6 0,3 6 0,-4 5 0,0 3 0,0 2 0,0 4 0,0-1 0,0 28 0,0 6 0,0 26 0,0 0 0,0 0 0,0 6 0,0-5 0,0 13 0,0-13 0,0 5 0,0-18 0,0 3 0,0-20 0,0 3 0,0-10 0,3-4 0,1-1 0,3-3 0,1-4 0,-1-1 0,0-3 0,0 0 0,1 0 0,3 0 0,-3 0 0,7 0 0,-3-7 0,5-7 0,-1-3 0,-2-8 0,1 3 0,-5-5 0,7 1 0,-7-6 0,3 4 0,-4-4 0,0 6 0,0-6 0,0 4 0,-4-9 0,-1 4 0,-4 0 0,0-4 0,0 4 0,0-6 0,0 1 0,0 4 0,0 3 0,0 9 0,0-4 0,0 13 0,0-7 0,0 12 0,0-3 0,0 3 0,0 7 0,0 6 0,0 6 0,0 15 0,0-3 0,4 14 0,-3 2 0,3 1 0,1 4 0,-4-11 0,7 4 0,-7-9 0,4 3 0,-2-9 0,2 3 0,0-7 0,2 2 0,-6-4 0,6-3 0,-6 2 0,5-3 0,-5 0 0,6 3 0,-6-7 0,3 3 0,-1 1 0,-2-4 0,6 3 0,-3-7 0,0 2 0,2-5 0,-2 6 0,4-6 0,-1 2 0,0-3 0,0 0 0,1 0 0,3 0 0,1 0 0,0 0 0,3 0 0,-3-7 0,1-2 0,2-4 0,-6-2 0,3 2 0,-5 1 0,1-3 0,0 2 0,0-3 0,0 0 0,-4 4 0,0-3 0,-4 6 0,0-2 0,0 4 0,0-1 0,0 1 0,0 0 0,0 0 0,-3 3 0,-1 1 0,-3 3 0,0 0 0,0 0 0,0 0 0,0 3 0,-5 1 0,4 7 0,-4 6 0,7 1 0,-3 2 0,8 1 0,-4-4 0,4 8 0,0-7 0,0 7 0,0-8 0,0 4 0,0-9 0,4 3 0,0-7 0,7 4 0,1-5 0,0 1 0,3 0 0,-2 0 0,-1-4 0,3 0 0,-7-4 0,7 0 0,-3 0 0,4 0 0,0 0 0,0 0 0,0 0 0,0-8 0,0 3 0,-3-10 0,-2 6 0,1-3 0,-4 1 0,4 2 0,-5-2 0,1 0 0,-1 2 0,1-2 0,-4 0 0,2 3 0,-2-8 0,1 8 0,-2-3 0,0 3 0,-2 1 0,2 0 0,-3 0 0,0-4 0,0 15 0,0 8 0,0 18 0,0 9 0,5-1 0,0-5 0,0-1 0,-1-10 0,-1-6 0,-2-1 0,2-6 0,-3 2 0,0-13 0,0-4 0,0-13 0,0-3 0,4-5 0,-3-4 0,6 3 0,-6 0 0,7 3 0,-3 8 0,3-4 0,0 9 0,0-4 0,-1 8 0,1-3 0,-1 3 0,1-3 0,-1 6 0,1-5 0,3 5 0,-3-2 0,3-1 0,0 4 0,1-3 0,4 6 0,0-6 0,1 6 0,-1-6 0,0 6 0,0-2 0,-4-1 0,3 3 0,-7-5 0,3 5 0,-3-6 0,-1 3 0,0-3 0,0 0 0,1-1 0,-1 1 0,0 0 0,0 3 0,0 0 0,1 4 0,-4 9 0,-1 5 0,-3 10 0,0 8 0,0 1 0,0 0 0,0 4 0,0-10 0,0 5 0,0-10 0,0-5 0,0-2 0,0-7 0,0 3 0,0-4 0,3-6 0,1-1 0,3-11 0,1-1 0,3-1 0,-2-2 0,6 2 0,-2-3 0,-1 0 0,4 0 0,-8 3 0,7-2 0,-7 7 0,4-3 0,-5 3 0,0 1 0,0 3 0,-3-3 0,2 6 0,-2-2 0,3 3 0,0 0 0,0 3 0,-4 5 0,4 4 0,-6 4 0,6 0 0,-6 0 0,2-4 0,1 3 0,-3-7 0,5 4 0,-5-5 0,6 0 0,-7 0 0,7-3 0,-3-1 0,3-3 0,0 0 0,0 0 0,4 0 0,-3 0 0,7-3 0,-3-5 0,9-5 0,-3-8 0,3 3 0,-4-8 0,5 3 0,-7-4 0,6 4 0,-7-2 0,-2 8 0,0-4 0,-4 5 0,0 4 0,-4 1 0,0 3 0,-4 1 0,-6 3 0,-3 1 0,-6 7 0,-2 8 0,0 6 0,3 9 0,-2-5 0,7-2 0,-3-4 0,8 0 0,0-3 0,4-2 0,0-4 0,0 0 0,0 0 0,3 0 0,1-3 0,7-1 0,-3-3 0,7 0 0,-3 0 0,5 0 0,3 0 0,-3 0 0,4 0 0,0 0 0,-4 0 0,8 0 0,-8 4 0,4 0 0,-5 4 0,-4 0 0,3 0 0,-7-1 0,3 1 0,-3-1 0,-4 4 0,-1-2 0,-3 6 0,0-7 0,0 7 0,-13 3 0,3-1 0,-17 6 0,4-1 0,1-8 0,0 7 0,6-12 0,0 2 0,0-3 0,4-3 0,-4-2 0,8-3 0,-3 0 0,3 0 0,1 0 0,0 0 0,0 0 0,3 0 0,0 0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14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8 24575,'-15'0'0,"0"0"0,3 0 0,1-4 0,4 4 0,-1-4 0,1 4 0,3 0 0,0 0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15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1 316 24575,'38'-21'0,"9"-3"0,13-9 0,14-1 0,4 0 0,-13 6 0,8 1 0,-26 11 0,17-4 0,-10 8 0,-1-4 0,-9 11 0,-11-4 0,-1 4 0,-10 0 0,-1-2 0,-5 6 0,-4-3 0,3 4 0,-7-3 0,4 2 0,-5-2 0,0 3 0,0 0 0,1 0 0,-1 0 0,-3-3 0,-1 2 0,-3-2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16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24575,'0'15'0,"0"-1"0,0 3 0,0-1 0,0-4 0,0 3 0,0-7 0,0 7 0,0-3 0,0 0 0,0 4 0,0 0 0,0 1 0,0-3 0,0-7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17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24575,'0'7'0,"0"4"0,3-3 0,-2 12 0,2-7 0,1 12 0,-3-7 0,7 7 0,-7-8 0,7 14 0,-7-17 0,3 16 0,-4-12 0,0 3 0,0-4 0,0-6 0,0-4 0,0-3 0,0-1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30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24575,'92'29'0,"0"1"0,0-1 0,-13-3 0,-3 0 0,-11-6 0,19 2 0,-26-2 0,-13-9 0,-11 3 0,-8-9 0,-10 2 0,-4-6 0,-4 6 0,-5-3 0,-3 7 0,-3-3 0,-12 18 0,-16 1 0,-15 23 0,-9-5 0,-4 18 0,-5-3 0,16-7 0,-15 15 0,18-22 0,-14 18 0,14-19 0,2 3 0,15-23 0,8 2 0,4-14 0,8-2 0,1-4 0,0-3 0,3-7 0,1 2 0,3-6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21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9 412 24575,'-3'19'0,"2"6"0,-3 3 0,4 4 0,0-6 0,0 1 0,0-1 0,0-4 0,0-5 0,0-6 0,0-4 0,3 1 0,5-4 0,0-1 0,12-3 0,-7 0 0,4 0 0,-2 0 0,-7 0 0,7 0 0,-6 0 0,-1-7 0,-2 2 0,-5-11 0,2 0 0,-3-2 0,0-3 0,0 1 0,0 2 0,0-3 0,-4 5 0,0 4 0,-8-3 0,0 10 0,-4-6 0,0 10 0,0-3 0,-1 4 0,5 0 0,1 0 0,3 0 0,10-3 0,8-5 0,16-6 0,2-4 0,11-6 0,-4-2 0,0-4 0,0 1 0,-7 0 0,-4 1 0,-1 0 0,-6 2 0,1-1 0,-5 5 0,0-3 0,-5 3 0,-3-4 0,-1 4 0,-4 1 0,0 8 0,0 2 0,0 4 0,-3 6 0,-2 10 0,-3 20 0,-2 18 0,-1 14 0,4 6 0,-3 7 0,9 3 0,-5 7 0,6 0 0,0-15 0,0 11 0,0-17 0,0 11 0,0-7 0,5-6 0,0-9 0,10-7 0,-1-12 0,0-6 0,2-6 0,-4-9 0,4 0 0,-4-8 0,4 0 0,-4-4 0,0 0 0,3 0 0,-3-4 0,1-4 0,2-9 0,-5 0 0,2-9 0,-3 4 0,0-4 0,0-6 0,-4-2 0,-1-4 0,-4-1 0,0 6 0,0 1 0,0 6 0,0-1 0,0 5 0,-7 1 0,-2 9 0,-7 0 0,-1 4 0,1 0 0,0 3 0,-5 2 0,4 3 0,-4 0 0,0 0 0,8 0 0,-7 0 0,12 0 0,0-7 0,17-2 0,17-13 0,10-3 0,10-7 0,0 1 0,2 0 0,4 4 0,-5-3 0,-8 9 0,-10 2 0,-9 7 0,-8 4 0,0 0 0,-5 1 0,0 3 0,-3-3 0,-1 3 0,-3-3 0,0-4 0,0 6 0,0-2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23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181 536 24575,'3'-3'0,"-3"0"0,-4-1 0,-7-3 0,3 6 0,-12-2 0,11 3 0,-11 0 0,3 0 0,4 0 0,-7 0 0,11 0 0,-6 0 0,10 3 0,-9 5 0,12 4 0,-9 9 0,10 1 0,-3 4 0,4 1 0,0-1 0,0 0 0,0-4 0,0 3 0,0-11 0,7 2 0,2-8 0,12-4 0,-4 0 0,8-4 0,-3 0 0,-1 0 0,5 0 0,-9 0 0,4 0 0,-9-8 0,3 3 0,-6-10 0,6 2 0,-5-8 0,2-1 0,-3-10 0,0-1 0,1-12 0,0 5 0,0-10 0,-4 4 0,2 0 0,-7 1 0,4 12 0,-5 1 0,0 10 0,0 1 0,0 5 0,0 4 0,0 0 0,-3 5 0,-1 3 0,-3 1 0,0 3 0,0 0 0,-1 10 0,0 10 0,4 6 0,-5 11 0,8 2 0,-3 1 0,4 11 0,0-5 0,0 5 0,0 1 0,0 0 0,0-6 0,0-1 0,0-7 0,0-5 0,3-6 0,5-10 0,5-1 0,3-7 0,0 2 0,5-6 0,-4-2 0,8-3 0,-3 0 0,4-4 0,1-5 0,4-5 0,-2-9 0,4-1 0,-5 0 0,0-4 0,0 4 0,-4-4 0,-2 5 0,-5-2 0,-1 7 0,-2-3 0,-2 1 0,-4 2 0,-3-2 0,-2 3 0,-3 1 0,0 4 0,0 1 0,0 3 0,-3 1 0,-5 3 0,0 0 0,-8 4 0,4 0 0,-4 0 0,0 0 0,-1 0 0,1 4 0,4 4 0,-4 1 0,3 11 0,0-6 0,0 11 0,5-8 0,3 16 0,2-10 0,3 6 0,0-12 0,0-2 0,0-7 0,3 3 0,5-7 0,4 0 0,4-4 0,0 0 0,0 0 0,-3 0 0,2 0 0,-7-4 0,7-4 0,-6-4 0,2-4 0,2-5 0,-4-1 0,3 0 0,-3 1 0,-1 5 0,0 4 0,-1 1 0,0 6 0,-2-1 0,1 5 0,-3-2 0,4 6 0,0 1 0,0 7 0,1 1 0,0 4 0,4 0 0,0-4 0,4 4 0,5-7 0,-4 3 0,4-4 0,-5 0 0,0-3 0,0-2 0,0-3 0,5 0 0,-4 0 0,8-4 0,-7-9 0,4-5 0,-5-4 0,-4-4 0,0-1 0,-4-1 0,0-4 0,0 1 0,0-3 0,-4-4 0,0-6 0,-1-1 0,-3-7 0,4 6 0,-5 2 0,0 11 0,0 1 0,0 5 0,0 5 0,0 5 0,0 2 0,0 7 0,0 3 0,0 21 0,0 9 0,0 10 0,0 2 0,0-4 0,0 5 0,0 0 0,0 1 0,0-1 0,0 1 0,0-6 0,0-2 0,0-4 0,0-5 0,0-2 0,0-7 0,0-2 0,3-4 0,1 0 0,3 1 0,0-1 0,1 0 0,-1-3 0,0-1 0,4 1 0,-2-3 0,2 3 0,0-4 0,-3 0 0,3 0 0,-7 0 0,0 0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25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291 116 24575,'0'-7'0,"0"0"0,0-4 0,0 2 0,0-6 0,0 7 0,0-3 0,-3 3 0,-2-3 0,-6 2 0,2 1 0,-6 1 0,7 6 0,-8-3 0,8 4 0,-7 0 0,3 0 0,-1 0 0,-2 0 0,7 0 0,-8 0 0,4 7 0,0 2 0,-4 12 0,3-4 0,-1 9 0,-1-9 0,5 8 0,-2-8 0,4 4 0,0-5 0,3-4 0,1 3 0,1-2 0,2-1 0,-3 3 0,4-7 0,0 3 0,0-3 0,0-1 0,3-3 0,5-1 0,4-3 0,4 0 0,0 0 0,0 0 0,0-4 0,5 0 0,-4-8 0,4 2 0,-9-5 0,4 6 0,-4-6 0,4 6 0,-4-3 0,0 1 0,-1 2 0,-2-6 0,2 6 0,-3-2 0,-1 4 0,0-1 0,0 7 0,0 6 0,0 3 0,5 7 0,0-3 0,0 0 0,3 3 0,-2-6 0,7 3 0,-3-4 0,4-3 0,-9 2 0,3-7 0,-3 4 0,1-4 0,-2 0 0,0 0 0,-3 0 0,3 0 0,-3 0 0,-1 0 0,0 0 0,-3-4 0,2 0 0,-5-3 0,2 0 0,-3-1 0,0 4 0,0 1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26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24575,'16'0'0,"3"0"0,36 0 0,-1 0 0,13 0 0,8 0 0,-19 0 0,15 0 0,-23 0 0,-1 0 0,-4 0 0,-20 0 0,3 0 0,-10 0 0,-4 0 0,-4 0 0,-5 0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26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24575,'10'0'0,"7"0"0,5 0 0,4 0 0,0 0 0,-8 0 0,2 0 0,-12 0 0,7 0 0,-10 0 0,3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30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81 131 24575,'3'3'0,"0"9"0,-3 6 0,0 8 0,0 12 0,0 20 0,0-2 0,0 7 0,0-13 0,0-10 0,0 4 0,0-11 0,0-1 0,0-10 0,0-1 0,0-5 0,0 0 0,0-4 0,0-1 0,0-4 0,0 0 0,0 0 0,0 1 0,0-1 0,0 0 0,0 0 0,0 0 0,-3-3 0,3 2 0,-6-5 0,2 2 0,-3-6 0,3-5 0,1 0 0,3-4 0,0 1 0,0 3 0,0-7 0,0 6 0,0-2 0,0 0 0,3 2 0,1-2 0,8 3 0,0 1 0,0-1 0,3 0 0,-3 3 0,0 2 0,4-1 0,-4 3 0,0-2 0,3 3 0,-7 0 0,7 0 0,-6 0 0,6 0 0,-3 0 0,0 0 0,3 0 0,-3 0 0,0 3 0,0 1 0,-5 3 0,1 4 0,-1-2 0,-3 6 0,0-3 0,-4 4 0,0 0 0,0 0 0,0 0 0,0 5 0,0 1 0,0 0 0,-8 3 0,2-8 0,-6 4 0,0-9 0,3 4 0,-14-4 0,4 1 0,-10-5 0,3-4 0,-1-4 0,0 0 0,6 0 0,-5 0 0,9 0 0,-4 0 0,5 0 0,4-3 0,0-1 0,5 0 0,0-3 0,3 3 0,-3-3 0,6 0 0,1 0 0,8 0 0,4 3 0,9-4 0,1 3 0,4 0 0,0-3 0,1 3 0,5-4 0,-5 0 0,5 0 0,-5 0 0,4 0 0,-3 0 0,4 3 0,-6-2 0,-4 4 0,3-5 0,-7 1 0,2-1 0,-8 1 0,4 4 0,-8-3 0,3 7 0,-4-7 0,1 3 0,-4-3 0,-1 0 0,-3 9 0,0 3 0,0 14 0,0-1 0,0 2 0,0-4 0,0 1 0,0-5 0,3-1 0,1-4 0,3 0 0,1-3 0,-1 3 0,0-6 0,0 2 0,0-3 0,0 0 0,1 0 0,-1 0 0,0-7 0,1-7 0,1-8 0,-1-4 0,5-1 0,-3-5 0,4-14 0,-3-8 0,0-13 0,0 0 0,0-7 0,0 12 0,0-11 0,0 13 0,-5-1 0,3 8 0,-8 14 0,4 12 0,-5 6 0,0 9 0,0 7 0,0 26 0,0 11 0,-5 21 0,-1-1 0,0 7 0,2-5 0,-1 11 0,4-11 0,-4 5 0,5-13 0,0-2 0,0 1 0,0-5 0,0-1 0,0-7 0,0-6 0,3-4 0,2-1 0,3-5 0,-1-4 0,1-1 0,-1-4 0,1 1 0,-1-4 0,0-1 0,4-3 0,1 0 0,4 0 0,0 0 0,1-4 0,3-4 0,-2-10 0,3 0 0,-4-7 0,0 3 0,1-5 0,-1 5 0,-4-3 0,-1 3 0,-3 0 0,-1-3 0,1 8 0,-1 0 0,-4 2 0,2 7 0,-5-4 0,2 5 0,-3-1 0,0 1 0,0 6 0,-3 5 0,2 8 0,-2-1 0,-1 4 0,4 2 0,-4 0 0,4 0 0,0-2 0,0-3 0,0 0 0,0-1 0,0-3 0,0-1 0,0 0 0,0 0 0,3-2 0,5-2 0,4-3 0,8 0 0,-3 0 0,4 0 0,-5 0 0,-4 0 0,3 0 0,-7 0 0,7 0 0,-6 0 0,2 0 0,-4 0 0,0 3 0,-3 1 0,0 3 0,-4 1 0,0 3 0,0 1 0,0 8 0,0-2 0,0 2 0,0-4 0,0 5 0,0-8 0,-8 7 0,-1-8 0,-7 4 0,0-4 0,0 4 0,0-7 0,0 2 0,-1-3 0,1-3 0,4-2 0,-3-3 0,6 0 0,-2 0 0,0 0 0,3 0 0,-4 0 0,5 0 0,3 0 0,1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31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44 24575,'2'0'0,"0"0"0,4-3 0,-2-1 0,-4-4 0,0 1 0,0 0 0,0 0 0,-4 3 0,1 1 0,-4 3 0,0 0 0,3 3 0,1 0 0,3 5 0,0-1 0,0 0 0,0 0 0,0 1 0,0-1 0,3 0 0,1-3 0,3-1 0,0-3 0,1 0 0,-1 0 0,0 0 0,0 0 0,0 0 0,0 0 0,0 0 0,-3-3 0,-1-1 0,-3 3 0,0 2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33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24575,'0'8'0,"0"-1"0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34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24575,'4'0'0,"2"0"0,14 0 0,8 0 0,10 0 0,15 0 0,0 0 0,12 0 0,-23 0 0,19 0 0,-19 0 0,10 0 0,-8 0 0,-5 0 0,-11 0 0,3 0 0,-18 0 0,7 0 0,-12 0 0,3 0 0,-3 0 0,-4 0 0,-1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34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24575,'0'19'0,"0"7"0,0 7 0,0 11 0,0-4 0,0 5 0,0-1 0,0-9 0,0 3 0,0-12 0,0-4 0,0-1 0,0-9 0,0-1 0,0-4 0,0-3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0:52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65 24575,'24'0'0,"-7"0"0,25 0 0,-13-8 0,15 6 0,-6-7 0,5 5 0,-8 2 0,7-6 0,-9-2 0,-1 4 0,5-3 0,-4 9 0,-9-3 0,5 2 0,-16-2 0,4 3 0,-6 0 0,-4 0 0,0 0 0,-3 0 0,-1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32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1 179 24575,'1'89'0,"-1"1"0,1-1 0,0 0 0,-1 0 0,1 0 0,1 14 0,0 5 0,1-5 0,1-16 0,2-29 0,6-19 0,12 11 0,-15-25 0,6-8 0,-2 3 0,3-7 0,0-2 0,0-3 0,4 1 0,2-1 0,4 1 0,0-4 0,0-2 0,1-3 0,-1 0 0,0 0 0,0 0 0,0 0 0,0 0 0,6 0 0,-5-7 0,5-3 0,-1-8 0,-2-5 0,8 3 0,-8-8 0,3 9 0,-4-9 0,-5 6 0,0-11 0,-6 6 0,-2-5 0,-7 1 0,-4 3 0,-4-9 0,0 4 0,0-5 0,0-6 0,0-8 0,0 4 0,-5-8 0,4 4 0,-8-2 0,3-4 0,-4 7 0,0 5 0,0 2 0,1 11 0,4 2 0,-3 9 0,7-3 0,-6 4 0,6-6 0,-3 1 0,4 0 0,0 0 0,0 4 0,0 2 0,0 4 0,0 4 0,0 0 0,3 2 0,-2 2 0,2-2 0,-3 3 0,0 0 0,0 0 0,4 0 0,0-4 0,0-1 0,3 0 0,-3 0 0,0 5 0,2 3 0,-5-2 0,2 2 0,-3 0 0,0 1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49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 24575,'23'-3'0,"6"-3"0,-1-3 0,15-1 0,-9-3 0,11 6 0,-7-10 0,-4 10 0,-3-6 0,-4 8 0,-5-3 0,-6 7 0,-5-2 0,-3 3 0,-1 0 0,0 0 0,-4 0 0,0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53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11 143 24575,'0'21'0,"0"-9"0,0 43 0,0-20 0,0 15 0,0-10 0,0 5 0,0-12 0,0-1 0,0-11 0,0-4 0,0-6 0,0-3 0,0-10 0,0-8 0,0-16 0,0-8 0,-5-4 0,4-1 0,-3 1 0,4-1 0,0 0 0,0 6 0,0 1 0,0 6 0,0 4 0,0 5 0,0 2 0,0 6 0,0-2 0,0 4 0,0 0 0,0 0 0,0 0 0,0-1 0,0 1 0,7-1 0,2 0 0,7 0 0,0 4 0,5-4 0,0 3 0,6 0 0,-1 1 0,6 4 0,-4 0 0,9 0 0,-9 0 0,3 0 0,-9 4 0,3 5 0,-11 3 0,2 5 0,-8-1 0,0 0 0,0-4 0,0 4 0,-4-4 0,0 4 0,-4 0 0,0 5 0,0-4 0,0 8 0,-7-8 0,-3 9 0,-11-8 0,3 3 0,-3-5 0,0 1 0,-1 0 0,0-4 0,-8 0 0,6-4 0,-8 0 0,6-4 0,4-1 0,-4-4 0,9 0 0,-4 0 0,9 0 0,1 0 0,4 0 0,3 0 0,0 0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53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24575,'0'-5'0,"0"10"0,0 13 0,0 14 0,0 1 0,0 11 0,0-4 0,0 5 0,0-7 0,0 7 0,0-11 0,0 16 0,0-21 0,0 9 0,0-12 0,0-4 0,0-5 0,0-2 0,0-7 0,0 3 0,0-4 0,0-3 0,0 0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54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7 24575,'1'-3'0,"-6"-1"0,-7 4 0,-4 0 0,3 0 0,-6 0 0,9 0 0,-6 8 0,4-3 0,4 6 0,-8 5 0,7-6 0,-3 14 0,4-11 0,3 8 0,-6-5 0,9 0 0,-5-4 0,7-1 0,0-3 0,0-1 0,0 4 0,0-3 0,0 3 0,3-3 0,5-1 0,4-3 0,9 4 0,-4-7 0,8 7 0,-3-7 0,0 6 0,-1-3 0,-5 5 0,-4-2 0,-1 1 0,-4-1 0,1 4 0,-1-2 0,-2 6 0,-2-3 0,-3 0 0,0 3 0,0-3 0,0 0 0,-7 3 0,-2-2 0,-12-1 0,-1 1 0,-4-5 0,-1 1 0,0 0 0,1-4 0,-1-1 0,-5-4 0,4 0 0,-3 0 0,9 0 0,1 0 0,5 0 0,3 0 0,2 0 0,7-3 0,1-1 0,3-4 0,0 5 0,0-1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55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24575,'11'0'0,"5"0"0,11 0 0,7 0 0,10-9 0,-4 6 0,10-11 0,-10 13 0,11-3 0,-17 4 0,-1 0 0,-12 0 0,-5 0 0,-4 0 0,0 0 0,-5 0 0,-3 0 0,-1 0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56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24575,'0'15'0,"0"-2"0,0 13 0,0-5 0,0 11 0,0-4 0,0 4 0,0 0 0,0-5 0,0 0 0,0 4 0,0-16 0,0 10 0,0-17 0,0 0 0,0-5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57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0 335 24575,'0'11'0,"0"5"0,0 6 0,0 4 0,0 6 0,0 1 0,0 6 0,0-6 0,0-1 0,0-1 0,0-7 0,0 1 0,0-12 0,0-2 0,0-4 0,0-9 0,0-9 0,0-15 0,0-7 0,0-6 0,0 1 0,0-1 0,0-5 0,0-2 0,0 1 0,0-6 0,0 11 0,0-4 0,0 5 0,0 6 0,0 1 0,0 10 0,0 1 0,0 9 0,0 1 0,3 3 0,1 1 0,3 0 0,0 3 0,1-2 0,3 1 0,1 1 0,9-4 0,1 7 0,-1-6 0,0 6 0,0-3 0,-4 4 0,4 0 0,-5 0 0,-4 0 0,3 0 0,-7 0 0,3 0 0,-4 0 0,1 0 0,-4 4 0,-1 0 0,-3 3 0,0 0 0,0 0 0,0 9 0,0-3 0,-4 13 0,-5-5 0,-4 1 0,-5 3 0,2-7 0,-1 2 0,1-4 0,0-3 0,0-2 0,0-3 0,3 0 0,-2 0 0,7-1 0,0 1 0,1-4 0,4-1 0,-1 0 0,1 1 0,3 3 0,3-1 0,5 2 0,8 0 0,6 4 0,4-2 0,-4 6 0,3-3 0,-3 4 0,0-3 0,-1 2 0,-9-8 0,-1 3 0,-4-4 0,0 1 0,1-1 0,-4-3 0,-1-1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58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24575,'0'19'0,"0"2"0,0 1 0,0 3 0,0-3 0,0 4 0,0-4 0,0 8 0,0-11 0,0 11 0,0-8 0,0 5 0,0-1 0,0-8 0,0 6 0,0-11 0,0 3 0,0-5 0,0-7 0,0-1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7:00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19 393 24575,'0'10'0,"0"7"0,0 0 0,0 8 0,0-3 0,0 4 0,0-4 0,0-6 0,0-4 0,0-1 0,0-3 0,0-6 0,0-8 0,0-19 0,0-3 0,0-17 0,0-7 0,0 4 0,0-9 0,4 17 0,1-5 0,5 7 0,-1 5 0,0 1 0,-1 10 0,1 2 0,-5 7 0,3 2 0,-6 4 0,5 0 0,-2-1 0,3 5 0,0-4 0,0 3 0,0 0 0,0-2 0,4 5 0,-2-6 0,6 7 0,-3-4 0,4 1 0,0 2 0,0-3 0,0 4 0,0 0 0,0 0 0,-4 0 0,3 0 0,-7 0 0,3 0 0,-3 0 0,-1 0 0,0 0 0,-3 3 0,-1 1 0,-3 3 0,0 4 0,0 1 0,-4 9 0,-9 2 0,-8 5 0,-7 0 0,-1 1 0,1-5 0,1-2 0,0-4 0,5-5 0,2-1 0,7-4 0,2 0 0,4-4 0,0-1 0,6-3 0,5 0 0,8 0 0,9 0 0,1-4 0,0-1 0,3 1 0,-8-4 0,8 7 0,-8-2 0,4 3 0,-5 0 0,0 0 0,-4 0 0,-1 0 0,1 0 0,-4 0 0,3 0 0,-4 0 0,-3 3 0,-1 1 0,-3 3 0,0 5 0,0 0 0,0 4 0,0 4 0,-7-3 0,-7 10 0,-5-5 0,-8 6 0,8-1 0,-3-8 0,5 1 0,1-11 0,0 6 0,-1-6 0,1 3 0,0-4 0,0-4 0,-5 0 0,-1-4 0,0 0 0,2 0 0,3 0 0,5 0 0,1 0 0,3 0 0,1 0 0,0 0 0,3 0 0,1 0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7:01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97 24575,'-4'3'0,"1"5"0,3 0 0,0 3 0,0 0 0,0 2 0,0-1 0,0 3 0,0-7 0,0 7 0,0-7 0,0 12 0,0-7 0,0 8 0,0-1 0,0-3 0,0 9 0,0-9 0,0 8 0,0-8 0,0 4 0,0-5 0,0-4 0,0 3 0,0-3 0,0 4 0,0-3 0,0 2 0,3-7 0,2 7 0,2-7 0,1 3 0,-1-3 0,0-1 0,0 0 0,1 0 0,-1 1 0,0-4 0,0 2 0,4-5 0,2 2 0,3-3 0,0 0 0,-4 0 0,3 0 0,-3 0 0,0 0 0,3 0 0,-6 0 0,6 0 0,-7 0 0,7 0 0,-3 0 0,4-4 0,-3-4 0,2-1 0,-6-6 0,2 6 0,-3-6 0,-1 7 0,1-7 0,0 3 0,0-9 0,-3-1 0,-1-10 0,-4-1 0,0-6 0,0 1 0,0-1 0,0 1 0,0 5 0,0-4 0,0 9 0,0 1 0,0 2 0,0 8 0,0-7 0,0 10 0,0 0 0,0 7 0,0-1 0,0 4 0,0 1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32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24575,'-12'4'0,"11"-1"0,11-3 0,21 0 0,-2 0 0,20 0 0,-9 0 0,11 0 0,1 0 0,-13 0 0,-1 0 0,-12 0 0,-11 0 0,-4 0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7:02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24575,'28'0'0,"8"0"0,-1 0 0,7 0 0,-2 0 0,0 0 0,-1 0 0,-8 0 0,-4 0 0,-6 0 0,0 0 0,-9 0 0,3 0 0,-6 0 0,2 0 0,-4 0 0,0 0 0,-3 0 0,-1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7:03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24575,'0'15'0,"0"0"0,0 5 0,0 2 0,0 4 0,0 6 0,0-4 0,0 9 0,0-4 0,0 0 0,0-2 0,0-4 0,0-1 0,0-4 0,4 3 0,1-7 0,0 2 0,-2-8 0,-3-1 0,0-3 0,0-1 0,0 0 0,0-6 0,0 2 0,0-6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7:04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8 24575,'-6'-4'0,"-3"1"0,-6 3 0,-1 0 0,-5 0 0,8 0 0,-3 0 0,9 0 0,-1 0 0,4 3 0,1 1 0,3 7 0,0 5 0,0 2 0,0 7 0,0-3 0,0-1 0,0 5 0,0-5 0,0 1 0,0 3 0,0-7 0,0 2 0,0 1 0,0 0 0,0 1 0,0 3 0,0-7 0,0 7 0,0-8 0,0 4 0,0-5 0,0 0 0,0-4 0,3-1 0,-2-4 0,2 0 0,-3 1 0,3-4 0,1-1 0,4-3 0,-1 0 0,0 0 0,4 0 0,1 0 0,4 0 0,0 0 0,0 0 0,0 0 0,-4 0 0,3-4 0,-7 3 0,4-6 0,-5 6 0,0-5 0,0 5 0,-3-2 0,0 3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7:05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24575,'16'0'0,"-3"0"0,7 0 0,-4 0 0,0 0 0,-3 0 0,-2 0 0,-5 0 0,-2 0 0,-1 0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7:06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32 536 24575,'0'26'0,"0"-6"0,0-5 0,0-13 0,0-8 0,0-7 0,0-18 0,0 3 0,0-11 0,0 1 0,0-7 0,0 0 0,0-7 0,0 0 0,0 6 0,0 2 0,0 11 0,0 1 0,0 10 0,0 2 0,0 7 0,0 2 0,0 4 0,0-1 0,0 1 0,2 3 0,6 1 0,4 3 0,4 0 0,0 0 0,5 0 0,-4 0 0,8 0 0,-8 0 0,9 0 0,-9 0 0,3 4 0,-3 0 0,-1 4 0,0 0 0,-4 4 0,3-3 0,-6 6 0,6-2 0,-6 3 0,3-4 0,-4 3 0,-1-3 0,1 4 0,0 0 0,-3 0 0,2 0 0,-6-4 0,2 3 0,-3-3 0,0 5 0,0-1 0,0-4 0,0 7 0,-3-5 0,-6 11 0,-4-8 0,-4 9 0,-4-9 0,-3 10 0,2-9 0,-11 10 0,14-10 0,-14 6 0,12-7 0,-1 0 0,1-4 0,5-2 0,0-3 0,0 0 0,0 0 0,3 0 0,2-1 0,4-3 0,-1 3 0,1-6 0,0 2 0,-1 0 0,1-2 0,4 2 0,-1-3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8:37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224 490 24575,'0'-11'0,"0"3"0,0-7 0,-4 6 0,-3-2 0,-1 7 0,-8 0 0,4 4 0,-4 0 0,0 0 0,0 4 0,-1 8 0,3 12 0,-3 9 0,2 5 0,-6 21 0,9-16 0,-3 29 0,13-25 0,-8 19 0,9-12 0,-4 4 0,5-12 0,0-1 0,0-12 0,8-1 0,1-10 0,12-5 0,1-5 0,5-3 0,-1 0 0,1-4 0,-1-1 0,1-4 0,-1 0 0,1 0 0,-6 0 0,11-14 0,-1-8 0,10-15 0,1-5 0,2-13 0,0 3 0,-3-16 0,4 4 0,-2-13 0,-8 18 0,5-15 0,-18 20 0,5-13 0,-10 6 0,-1 2 0,-6 7 0,0 6 0,-4 1 0,-2 7 0,-4-1 0,0 1 0,-7 9 0,-7 2 0,-8 10 0,-4 3 0,-1 1 0,1 9 0,-6 0 0,8 4 0,-6 0 0,8 0 0,0 0 0,-4 7 0,8 7 0,0 14 0,1 5 0,6 12 0,-4 1 0,-1 20 0,8 4 0,-2 13 0,9-32 0,2-1 0,-1 38 0,0-37 0,0-1 0,0 27 0,0-9 0,14-10 0,-2-6 0,12-11 0,-5-3 0,4-11 0,-5-8 0,4 2 0,-1-12 0,-4 3 0,3-4 0,1 0 0,1-3 0,4-1 0,1-4 0,5 0 0,1-4 0,1-10 0,5-12 0,-9-5 0,12-16 0,-10 10 0,-1-10 0,-2 11 0,-8-1 0,-3 8 0,0-3 0,-9 5 0,8-6 0,-8 4 0,0 0 0,-5 12 0,-4 2 0,0 7 0,0-4 0,-7 8 0,-7 1 0,-3 3 0,-9 0 0,4 0 0,-4 0 0,-2 13 0,0 3 0,-2 19 0,6-6 0,-1 9 0,7-5 0,2 12 0,2-5 0,9 4 0,0-5 0,5-6 0,0-1 0,0-11 0,0 0 0,0-9 0,0 0 0,7-8 0,2-1 0,6-3 0,1 0 0,0 0 0,6-13 0,-4-2 0,5-13 0,-6 2 0,2-6 0,-2 4 0,-2-4 0,2 5 0,-8 5 0,3 2 0,-4 3 0,0 5 0,0 1 0,-1 7 0,0 0 0,-1 4 0,2 12 0,-4 8 0,4 8 0,-3 9 0,0-9 0,3 4 0,-3-6 0,4-4 0,-1-1 0,0-9 0,-1-1 0,1-4 0,-1 0 0,4-2 0,-3-2 0,7-3 0,-2 0 0,3 0 0,0 0 0,0-4 0,6-10 0,2-11 0,12-17 0,-2-13 0,11-9 0,-3-14 0,-6 19 0,4-15 0,-13 19 0,1-5 0,-3 7 0,-9 14 0,-3 11 0,-5 8 0,0 7 0,-4 2 0,-10 7 0,-9 14 0,-12 12 0,-3 14 0,-1 5 0,-1 6 0,1-5 0,5 3 0,1-5 0,11-7 0,0-5 0,10-12 0,0-4 0,4-5 0,0 0 0,9-3 0,1-1 0,13-3 0,-1 0 0,4 0 0,1 0 0,-5 0 0,-2 0 0,1 0 0,-8 0 0,7 0 0,-8 0 0,0 0 0,0 0 0,-5 4 0,0 4 0,-2 4 0,-2 4 0,-3 0 0,0 0 0,0 5 0,0 1 0,-7-1 0,-2 0 0,-12-4 0,4-1 0,-4-3 0,0 3 0,4-7 0,-4 4 0,9-6 0,-3-2 0,6-2 0,-6-3 0,7 0 0,-4 0 0,5 0 0,0 0 0,3-7 0,0 2 0,4-7 0,0 5 0,0 0 0,0 0 0,3 3 0,1 1 0,3 3 0,0-3 0,0 2 0,-3-2 0,-1 3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9:00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1204 24575,'7'-18'0,"5"-4"0,7-7 0,-8-5 0,11 0 0,-11-3 0,6 9 0,-2-9 0,-2 3 0,1-4 0,-4 5 0,4 1 0,-2 6 0,-2-1 0,3 5 0,-5 1 0,0 5 0,0 4 0,-4 1 0,2 3 0,-5 1 0,3 0 0,-4-1 0,-3 4 0,-1 1 0,-3 3 0,0 3 0,-1 1 0,1 8 0,-5 0 0,3 4 0,-7 4 0,7-2 0,-4 7 0,5-8 0,0 4 0,0-5 0,-1 0 0,5 0 0,-3-4 0,6-1 0,-2 0 0,3-3 0,0 4 0,0-5 0,0 0 0,0-1 0,0 1 0,3 0 0,1 0 0,3 1 0,0-1 0,1 0 0,-1 0 0,0 1 0,0-1 0,5 0 0,0 1 0,0 0 0,3 0 0,-3-1 0,0 1 0,3 0 0,-6 3 0,2-2 0,-3 6 0,0-7 0,-1 3 0,1 1 0,-4-4 0,-1 3 0,-3-4 0,0 0 0,0 5 0,0-4 0,0 3 0,0 0 0,0 1 0,0 0 0,-3 3 0,-2-2 0,-3-1 0,0 3 0,-3-7 0,2 4 0,-2-5 0,4 1 0,-5-1 0,4-3 0,-7 0 0,3-4 0,-4 0 0,-1 0 0,-3 0 0,6 0 0,-6-4 0,12 0 0,-4-8 0,5 4 0,-1-3 0,4 4 0,4 3 0,8 1 0,4 3 0,4 0 0,0 0 0,5 0 0,-4 0 0,4 0 0,-1 0 0,-2-4 0,7 0 0,-3-9 0,-1 0 0,5-5 0,-4 1 0,-1 0 0,1-4 0,-5-1 0,-4 0 0,4-3 0,-8 3 0,4-5 0,-5 1 0,1 4 0,-4-4 0,2 9 0,-6-4 0,6 5 0,-6-4 0,2 2 0,-3-3 0,4 5 0,-3 0 0,2 0 0,1 4 0,-4 0 0,4 5 0,-4 0 0,0 5 0,0 12 0,0 7 0,0 10 0,-4-1 0,3 6 0,-8 1 0,8 0 0,-7 4 0,7-4 0,-3 5 0,4-5 0,0-1 0,0-6 0,0-4 0,0 4 0,0-13 0,0 7 0,0-12 0,3 3 0,1-4 0,3 0 0,0 1 0,0-4 0,1-1 0,-1-3 0,0 0 0,0 0 0,1 0 0,-1 0 0,0 0 0,5 0 0,-4 0 0,7 0 0,-7-3 0,3 2 0,-4-6 0,1 3 0,-1-7 0,1 2 0,0-6 0,-1 3 0,1-4 0,0 0 0,1-5 0,2 4 0,-1-9 0,2 4 0,-4 1 0,1-5 0,-1 9 0,5-8 0,-4 7 0,3 1 0,-4 2 0,-1 7 0,4-7 0,-2 6 0,2 1 0,-4 2 0,0 5 0,0-6 0,1 7 0,-1-4 0,0 4 0,0 0 0,0 0 0,0 0 0,0 0 0,0 0 0,-4 3 0,-3-2 0,-3 2 0,-8-3 0,-6 0 0,-5 8 0,-5 2 0,0 12 0,-1 2 0,0 4 0,4 0 0,2-5 0,4 2 0,6-8 0,-1 4 0,5-5 0,4 0 0,0 0 0,4 0 0,0-4 0,0-1 0,0 1 0,7-4 0,2 4 0,7-4 0,0 0 0,5 0 0,-4 0 0,4 1 0,-5-1 0,5 0 0,-8-3 0,11-1 0,-10-1 0,6-2 0,1 3 0,1-4 0,4 0 0,1-4 0,-1-5 0,1-5 0,0-9 0,0 4 0,-4-3 0,2 5 0,-7-4 0,3 6 0,-4-9 0,-1 10 0,2-11 0,-6 7 0,5-7 0,-8 8 0,3-4 0,-3 0 0,-1 4 0,0-4 0,-3 9 0,-2-3 0,-3 6 0,0-2 0,0 4 0,0-1 0,-6 4 0,1 1 0,-9 3 0,2 0 0,-5 0 0,1 0 0,0 0 0,0 7 0,-1 7 0,0 7 0,0 1 0,0 3 0,4-3 0,-1 10 0,6-9 0,-1 8 0,4-10 0,1 1 0,4-1 0,0-9 0,0 3 0,0-7 0,0 4 0,0-5 0,0 0 0,0 0 0,3-3 0,1-1 0,4-3 0,-1 0 0,0 0 0,0 0 0,1 0 0,-1 0 0,0 0 0,0 0 0,4 0 0,-2 0 0,2-3 0,0-1 0,-3-8 0,8 0 0,-8-4 0,4 4 0,-4-4 0,-1 4 0,1 0 0,0-3 0,-1 7 0,-2-4 0,1 5 0,-5 0 0,2 0 0,-3 0 0,0 9 0,0 8 0,0 10 0,0 6 0,0 1 0,0-6 0,0 5 0,0-4 0,3-1 0,2 0 0,3 0 0,0-4 0,0 0 0,0-2 0,-1-7 0,1 3 0,-1-4 0,0 1 0,1-1 0,-1 0 0,0-3 0,0-1 0,1-3 0,3 0 0,-3 0 0,7 0 0,-3 0 0,4 0 0,5-8 0,3-12 0,-1-4 0,7-17 0,-11 8 0,11-9 0,-9 4 0,9-9 0,-10 7 0,5-10 0,-4 4 0,6-21 0,-5 18 0,7-38 0,-8 29 0,2-12 0,-1 6 0,-7 10 0,6-13 0,-8 0 0,2 7 0,-4-5 0,0 11 0,-1-5 0,-4 13 0,-1 0 0,-5 17 0,0 1 0,-3 19 0,-5 2 0,-9 11 0,-1 9 0,-4 10 0,-1 6 0,3 8 0,-4 3 0,5 0 0,3 4 0,-3 1 0,8-6 0,1 12 0,1-11 0,8 10 0,-3-10 0,4 4 0,0 0 0,0-4 0,0 5 0,0-7 0,0 0 0,0-5 0,4 4 0,1-9 0,4 4 0,0-6 0,0 1 0,-1-5 0,1-2 0,-2-7 0,1 2 0,0-7 0,3 3 0,-3-3 0,4-4 0,-5-1 0,4-3 0,1 0 0,4 0 0,-4 0 0,4-3 0,-4-2 0,0-3 0,3-3 0,-3 2 0,4-3 0,-3 1 0,2 2 0,-6-7 0,6 4 0,-3-4 0,1-1 0,3-3 0,-7-2 0,9-16 0,-3-2 0,2-19 0,-2 6 0,-5 5 0,1-2 0,8-26 0,-7 25 0,-1 1 0,10-18 0,-8 3 0,2 11 0,-5 2 0,0 7 0,-5 12 0,-1 6 0,-4 10 0,0 6 0,0 3 0,-6 4 0,-3 1 0,-17 17 0,6 1 0,-9 19 0,5 0 0,-1 11 0,-1-4 0,0 10 0,10 1 0,1 2 0,5 4 0,-1-6 0,5 0 0,2-6 0,4 5 0,0-11 0,0 4 0,0-6 0,0 1 0,4-1 0,1-5 0,8-1 0,1-6 0,3 1 0,1-1 0,-5-4 0,3-1 0,-3-9 0,-1 3 0,3-6 0,-6 2 0,2-6 0,0-2 0,-3-3 0,7 0 0,-3 0 0,4-4 0,1-8 0,0-7 0,1-7 0,-5 4 0,4-3 0,-8 7 0,3-3 0,-4 5 0,0 4 0,-1 1 0,-3 3 0,3 4 0,-6-2 0,2 8 0,-3 2 0,0 8 0,0 9 0,0 0 0,0 1 0,0 3 0,0-7 0,0 2 0,3-8 0,1 3 0,4-6 0,-1 2 0,1-7 0,3-1 0,-3-3 0,7 0 0,-3 0 0,0 0 0,3 0 0,-3 0 0,4-4 0,6-9 0,-4-1 0,0-13 0,-2 5 0,-6-4 0,2 4 0,-3 1 0,-1 5 0,-4 4 0,0 0 0,-4 5 0,0 12 0,4 11 0,-3 27 0,8 4 0,-3 19 0,-1 1 0,6 10 0,-5-8 0,0-15 0,0-1 0,5 3 0,1 42 0,4-37 0,-3 2 0,3 3 0,-6-15 0,0-5 0,-4-6 0,-2-3 0,-4-4 0,0 0 0,-4 4 0,-5-10 0,-10 6 0,0-6 0,-4 0 0,5 0 0,-3-5 0,3-1 0,-3-4 0,5-5 0,-5 0 0,4-4 0,-9-3 0,9-1 0,-4-4 0,5 0 0,0 0 0,3-12 0,1-3 0,7-23 0,1 3 0,4-15 0,0-3 0,14-6 0,17-10 0,18-9 0,12 4 0,-26 36 0,2 2 0,31-30 0,-3 19 0,11-6 0,-30 23 0,2 1 0,37-13 0,-36 15 0,-2 4 0,11 6 0,-12 2 0,-2 10 0,-10 0 0,-7 5 0,-7 0 0,-7 0 0,2 0 0,-7 0 0,3 0 0,-10 0 0,-2 0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9:01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46 24575,'-1'4'0,"2"-1"0,6-3 0,0 0 0,4 0 0,-3 0 0,4 0 0,-5 0 0,-3-4 0,-2 1 0,-2-8 0,0 3 0,0-3 0,-3 7 0,-1 1 0,-7-1 0,-1 4 0,-1-4 0,2 4 0,0 0 0,2 0 0,-2 0 0,4 3 0,-1 1 0,4 3 0,-2 1 0,1 3 0,1-3 0,0 3 0,4-3 0,0-1 0,0 0 0,0 0 0,0 1 0,3-4 0,5-1 0,4-3 0,4 0 0,0 0 0,-3 0 0,2 0 0,-7 0 0,3 0 0,-4 0 0,0 0 0,-3-3 0,-1-1 0,-3-3 0,0 0 0,0 0 0,0 3 0,0 1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9:03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1 262 24575,'-1'4'0,"10"-1"0,20-3 0,26 0 0,15 0 0,22 0-695,-41 0 1,1 0 694,4 0 0,1 0 0,4 0 0,0 0 0,4 0 0,2 0 0,4 0 0,2 0 0,-1 0 0,1 0-848,8 0 0,1 0 848,-4 1 0,-1-2 0,1-5 0,0 0-661,-1 5 1,0-2 660,-6-9 0,1-1 0,0 11 0,-1 1 0,-4-9 0,0 1 0,-1 8 0,-1 0-305,-7-7 0,-2-1 305,0 8 0,-1-1 0,-4-7 0,0 1 0,0 7 0,0 1 819,43-17-819,-16 15 0,19-15 0,-43 11 0,3 0 0,-1-1 0,-2-4 1904,36-1-1904,-23 1 0,1 0 0,6-1 0,-13 1 1495,3 0-1495,-11 5 776,4-3-776,-5 8 22,-6-4-22,4 1 0,-5 2 0,7-2 0,-1 4 0,-5 0 0,5 0 0,-5 0 0,5 0 0,1 0 0,-7 0 0,5 0 0,-10 0 0,5 0 0,-7 0 0,1 0 0,-1 0 0,0 0 0,1 0 0,-6 0 0,4 0 0,-4 0 0,0 0 0,-2 0 0,7 0 0,-13 0 0,7 0 0,-16 0 0,0 0 0,0 0 0,1 0 0,-1 0 0,0 0 0,0 0 0,0 0 0,0 0 0,-4 0 0,3 0 0,-3 0 0,0 0 0,-1 0 0,-4 0 0,1 0 0,-1 0 0,0 0 0,0 0 0,-3 0 0,0 0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0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24575,'0'7'0,"0"16"0,0 15 0,0 21 0,0-12 0,0 35 0,0-22 0,0-8 0,0 0 0,0 21 0,0 22 0,0-7 0,0-14 0,0 11 0,0 8 0,0-1 0,0-34 0,0-1 0,0 22 0,0 2 0,0-12 0,0 2 0,0-4 0,0-18 0,0-9 0,0-10 0,0-11 0,0 0 0,0-11 0,0 0 0,0-5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33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76 24575,'98'-3'0,"-1"0"0,0-1 0,-11-1 0,-3-1 0,-29-6 0,-36-7 0,-18-4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2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1 123 24575,'0'6'0,"0"0"0,0 16 0,0 1 0,0 2 0,0 3 0,0-7 0,0 0 0,0-5 0,0 5 0,0-8 0,0 7 0,0-12 0,0 7 0,0-6 0,0 6 0,3-3 0,1 0 0,1 0 0,5-5 0,-5 1 0,10 0 0,-7-1 0,7 1 0,-2 0 0,3 0 0,-4 0 0,4-4 0,-4 0 0,4-4 0,0 0 0,0 0 0,-4 0 0,4 0 0,-8 0 0,3 0 0,-3 0 0,-1 0 0,0 0 0,1-7 0,3 1 0,-2-9 0,3 2 0,-4-3 0,0 0 0,1-6 0,-1 5 0,-3-19 0,-1 16 0,0-16 0,-3 10 0,3-3 0,-4-2 0,0 5 0,0-1 0,0 5 0,0 1 0,-7 5 0,-2 3 0,-4-2 0,-2 2 0,6 1 0,-7 0 0,8 4 0,-4 0 0,5 1 0,-5 3 0,4 1 0,-8 3 0,4 0 0,-1 0 0,-2 0 0,6 0 0,-6 0 0,6 0 0,-2 0 0,3 0 0,1 0 0,-1 0 0,1 0 0,3 3 0,1 1 0,-1 3 0,4 0 0,-4 0 0,4 1 0,0-1 0,0 1 0,0-1 0,0-3 0,0-1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3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24575,'15'4'0,"-6"0"0,26 19 0,-19-8 0,36 24 0,-30-20 0,44 27 0,-43-25 0,39 21 0,-36-14 0,19-1 0,-11 5 0,0-12 0,-6 3 0,-3-10 0,-8-1 0,4-4 0,-9 0 0,3 0 0,-6 0 0,2-4 0,-4-1 0,-2 1 0,1-4 0,-2 7 0,0-3 0,-1 3 0,-3 0 0,0 0 0,0 0 0,0 8 0,0-1 0,0 6 0,-4 1 0,-5 6 0,-1 1 0,-8 8 0,3-2 0,-5 19 0,1-15 0,-7 31 0,6-31 0,-6 27 0,6-17 0,-1 9 0,5-12 0,-3-5 0,9-5 0,1-11 0,1 1 0,7-9 0,-6 0 0,7-4 0,-4 4 0,4-8 0,-3 4 0,2-1 0,-3-3 0,4 4 0,-3-5 0,2 1 0,-2-1 0,3 0 0,0 0 0,0 0 0,-3-3 0,-1-1 0,-4-3 0,4 0 0,1 0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4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24575,'0'3'0,"0"17"0,0 17 0,0 23 0,0 10 0,0 20 0,0-8 0,0-30 0,0-3 0,0 14 0,0 21 0,0-28 0,0 13 0,0-7 0,0-11 0,4-12 0,-4-7 0,4-14 0,-4-2 0,0-9 0,0-3 0,0 0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5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24575,'33'0'0,"5"0"0,29 0 0,14 0 0,11 0 0,-36-3 0,1 0 0,-7 2 0,1 1 0,11-4 0,0 1 0,-10 3 0,-3 0 0,34 0 0,-12 0 0,-17 0 0,-7 0 0,2 0 0,-29 0 0,4 0 0,-16 0 0,0 0 0,-5 0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6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0 153 24575,'0'11'0,"0"-3"0,0 4 0,0-1 0,4-6 0,8 6 0,1-6 0,27 0 0,-13-2 0,24-3 0,-10 0 0,3 0 0,0 0 0,-10 0 0,1 0 0,-7-8 0,3 2 0,-16-10 0,3-1 0,-12-5 0,7-5 0,-5 5 0,-3-4 0,-1 9 0,-4-5 0,0 10 0,-8 0 0,-10 4 0,-1 3 0,-16 1 0,1 4 0,-1 0 0,-16 9 0,19 1 0,-17 21 0,20-7 0,-8 18 0,14-9 0,-2 2 0,11 1 0,1-8 0,8 10 0,1-7 0,4 3 0,0-4 0,0-3 0,4-1 0,9 2 0,2-2 0,16-2 0,-5 4 0,9-13 0,0 8 0,3-12 0,0 2 0,1-3 0,-3-5 0,4-1 0,-8-4 0,5 0 0,-3 0 0,-2 0 0,0-3 0,-5-2 0,-6-4 0,0-3 0,-4 3 0,-1-3 0,-4 4 0,-1 4 0,-4-3 0,1 3 0,-1 0 0,-3-2 0,0 5 0,-4-2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7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24575,'0'6'0,"0"18"0,0 8 0,0 8 0,0-5 0,0-1 0,0-3 0,0-3 0,0-8 0,7-7 0,-2-5 0,18-5 0,2-3 0,7 0 0,5 0 0,-9 0 0,-1-4 0,-13 3 0,-7-2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7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24575,'-8'3'0,"1"5"0,7 4 0,0-10 0,0 1 0,0-14 0,0 7 0,0 1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8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441 0 24575,'3'6'0,"1"3"0,-9 21 0,4-6 0,-12 19 0,1 7 0,-9 6 0,0 7 0,8-15 0,-8-2 0,14-11 0,-16 8 0,12-10 0,-6 0 0,7-12 0,-11 1 0,11-10 0,-14 1 0,10-9 0,-7 0 0,1-4 0,2 0 0,-7 0 0,7 0 0,-3-4 0,5-4 0,3-5 0,1-7 0,0 2 0,7-2 0,-6 7 0,10-2 0,-5 6 0,5-6 0,-2 6 0,3-2 0,0 3 0,0-3 0,0 2 0,3-2 0,1 0 0,13 1 0,-4 2 0,13 0 0,-5 7 0,6-3 0,5 4 0,1 0 0,0 8 0,9 12 0,-17 0 0,19 19 0,-20-15 0,11 11 0,-6-6 0,-6-2 0,0 1 0,-6-6 0,-4-1 0,-1-9 0,-5-1 0,1-3 0,-1-1 0,-3-6 0,-1 1 0,-3-5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9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24575,'0'26'0,"0"6"0,0 9 0,0 16 0,0 2 0,0-1 0,0 34 0,0-45 0,0 53 0,0-48 0,0 40 0,5-4 0,1-18 0,0 22 0,3-43 0,-3 12 0,4-9 0,-4-7 0,3-6 0,-5-8 0,1-4 0,-1-6 0,-4 5 0,0-9 0,4 4 0,-3-9 0,2 0 0,-3-5 0,0 1 0,0-1 0,0-3 0,0 0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30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24575,'0'11'0,"0"17"0,0 1 0,0 10 0,0-3 0,0 11 0,0-7 0,0 18 0,0-19 0,0 0 0,0-2 0,0-14 0,0 0 0,0-8 0,0-7 0,0 0 0,0-5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34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101 128 24575,'3'41'0,"2"-8"0,25-20 0,-4-1 0,0-11 0,12 3 0,-9-4 0,13 0 0,-9 0 0,5 0 0,-5 0 0,-2 0 0,1 0 0,-13-4 0,10-4 0,-16-4 0,4-5 0,-6 5 0,-2-8 0,-5 7 0,0-8 0,-4 5 0,0 0 0,-4-4 0,-9 2 0,-1-3 0,-11 8 0,3 1 0,-4 7 0,-6 1 0,5 4 0,-10 0 0,4 0 0,0 0 0,-12 26 0,14-7 0,-11 22 0,12-6 0,0 0 0,0 6 0,4-1 0,2-1 0,9-1 0,1 0 0,9-5 0,-4 4 0,8-4 0,-3 5 0,4 0 0,0-6 0,0 12 0,7-15 0,3 8 0,11-14 0,-3-3 0,7-3 0,-4-4 0,6 0 0,4-4 0,-3 0 0,3 0 0,0-5 0,2 0 0,0-4 0,3 0 0,-8 0 0,3 0 0,1 0 0,-5 0 0,10 0 0,-9 0 0,8 0 0,-8 0 0,8-8 0,-3-3 0,0-7 0,-2 0 0,-4 0 0,1-2 0,-9 6 0,-1 2 0,-11 6 0,0 5 0,0-5 0,-3 5 0,-1-2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31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24575,'0'2'0,"8"9"0,12 6 0,16 22 0,-5-13 0,34 35 0,-19-13 0,-7-18 0,2 0 0,14 16 0,20 3 0,-30-20 0,19 13 0,-19-17 0,1 1 0,-4-3 0,-13-8 0,-3-2 0,-10-5 0,-4-1 0,-1 1 0,-3-1 0,-1 1 0,-3-1 0,-1 0 0,-3 0 0,0 5 0,0 0 0,0 4 0,0 1 0,0 3 0,-4-3 0,-15 20 0,-4-5 0,-12 9 0,-13 11 0,14-18 0,-20 25 0,3-1 0,13-5 0,-16 8 0,28-22 0,-5 2 0,8-8 0,5-6 0,6-10 0,3-6 0,3-3 0,5-1 0,-3-6 0,4 1 0,0-5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33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1 212 24575,'5'4'0,"18"-1"0,39-3 0,12 0 0,-5 0 0,3 0-870,-17 0 0,4 0 870,14 0 0,11 0 0,-2 0-537,-12 0 1,-1 0-1,4 0 537,1 0 0,5 0 0,1 0 0,-6 0-715,1 0 1,-4 0-1,5 0 715,10 0 0,8 0 0,-1 0 0,-10 0-1188,6 0 1,3 0 1187,-13 0 0,16 1 0,4 0 0,-5-2 0,-13 0 0,13-5 0,0-1 0,-14 4 0,14 2 0,5 0 0,-6-2 0,-13-1 0,11-10 0,-1-1 0,-16 7 0,12 0 0,3 0 0,-4 1 0,-12 0 0,11-2 0,0-1 0,-2 0 0,12-2 0,0 1 0,-15 3 0,-9 2 0,-3 2-29,10-2 0,6 0 0,-11 1 29,-20 2 0,-1 0 0,44 3 0,-1 0 0,0 0 481,0 0 0,-3 0-481,-20 0 0,1 0 0,0 0 0,-9 0 864,7 0 1,-2 0-865,-10 0 0,4 0 0,1 0 0,8 0 0,27 0 0,-27 0 2865,14 0-2865,-26 0 0,41 0 0,-47 0 1380,45 0-1380,-44 0 753,38 0-753,-41 0 267,41 0-267,-45 0 0,46 0 0,-48 0 0,40 0 0,-40 0 0,21 0 0,-12 0 0,-5 0 0,5 0 0,-7 0 0,-7 0 0,2 0 0,3 0 0,4 0 0,-6 0 0,8 0 0,-16 0 0,2 0 0,-4 0 0,-12 0 0,0-7 0,-9 5 0,0-13 0,-8 13 0,0-5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34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16 548 24575,'-9'-16'0,"2"-7"0,7-1 0,0-11 0,0 7 0,0-11 0,0 7 0,0 4 0,0 7 0,0 8 0,0 8 0,9 24 0,3 20 0,4 23 0,12 15 0,-14-3 0,5-24 0,1 0 0,0 18 0,-1-20 0,1-2 0,3 17 0,8 2 0,-9-13 0,2-12 0,-7-10 0,-3-8 0,-3-5 0,-3-9 0,-1-5 0,1-11 0,1-20 0,1-25 0,-4-24 0,0 26 0,-1-2 0,-3 1 0,-2 2 0,6-42 0,-1-3 0,-3 23 0,3-3 0,-5 10 0,0 18 0,0 10 0,0 4 0,0 12 0,0 0 0,0 4 0,3 1 0,-2 3 0,6-2 0,-6 7 0,6 0 0,-3 1 0,4 3 0,-1-4 0,1 4 0,3-3 0,1 3 0,9-1 0,5-2 0,14 1 0,6-4 0,17-1 0,16-1 0,13 6 0,-39 0 0,0 1 0,36 3 0,5-3 0,-22 5 0,-2 0 0,-9 0 0,-20 0 0,-5 0 0,-14 0 0,-6 0 0,-4 3 0,-8-2 0,-1 2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35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149 100 24575,'0'15'0,"0"-4"0,0 0 0,0-3 0,0-7 0,0-11 0,0-3 0,0-8 0,0 1 0,0 6 0,7-2 0,2 5 0,12 1 0,-3 2 0,8-4 0,-5 10 0,6-7 0,-2 9 0,-3 0 0,3 0 0,-12 0 0,7 12 0,-11 2 0,0 35 0,-5 2 0,-4 25 0,-12 10 0,-6 0 0,-12-5 0,-5 2 0,-5-17 0,-1 8 0,0-10 0,6-17 0,4-7 0,3-11 0,4-10 0,2-1 0,6-13 0,3-2 0,2-3 0,7-12 0,1-7 0,3-15 0,0-8 0,0 7 0,0-6 0,0 13 0,3-2 0,6 3 0,4 9 0,4-3 0,-1 16 0,5-3 0,-4 8 0,9 0 0,-4 0 0,-3 13 0,12 18 0,-13 12 0,13 9 0,-2-1 0,-1-9 0,10 2 0,-1-2 0,-4-13 0,7 1 0,-8-16 0,1-5 0,2-5 0,-6-4 0,6-4 0,-6-10 0,2-5 0,-1-11 0,-7 3 0,-1 4 0,-9 2 0,-5 12 0,-4 1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37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16 263 24575,'-9'1'0,"2"-33"0,16 3 0,8-34 0,6 32 0,9-14 0,-5 21 0,-3-2 0,1 13 0,-15 16 0,2 29 0,-12 16 0,0 38 0,0-1 0,0-5 0,0 12 0,0-29 0,0 29 0,0-34 0,8 4 0,12-14 0,11-25 0,25 0 0,0-23 0,26-21 0,0-13 0,-34 2 0,-1-3 0,19-23 0,-23 19 0,-3 0 0,2-18 0,12-4 0,-23 6 0,-6 14 0,-10-3 0,-1 11 0,-9 6 0,-1 2 0,-4 8 0,0 0 0,0 9 0,0 5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41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24575,'0'23'0,"0"7"0,0 21 0,0 6 0,0 26 0,0 4 0,0 12 0,0-1 0,0-42 0,0 0 0,0-6 0,0 0 0,0 7 0,0 0 0,0-4 0,0-2 0,0 25 0,0-23 0,0-3 0,0-1 0,0 32 0,0-40 0,0 2 0,0-10 0,0 5 0,0-10 0,0-1 0,0 4 0,0-7 0,0 12 0,0-7 0,0 5 0,0 6 0,0-2 0,0 7 0,0-8 0,0 8 0,0 10 0,0-11 0,0 26 0,0-32 0,0 21 0,0-12 0,0 2 0,0 4 0,0-10 0,0 3 0,0-15 0,0-3 0,0-8 0,0-8 0,0 0 0,0-8 0,0-1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42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24575,'7'0'0,"-3"0"0,44 0 0,-6 0 0,13 0 0,4 0 0,-17 0 0,6 0 0,-9 0 0,-7 0 0,-4 0 0,-7 0 0,-9 0 0,-4 0 0,-5 0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42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24575,'5'4'0,"11"-1"0,25-3 0,13 0 0,19 0 0,-6 0 0,-4 0 0,-4 0 0,-17 0 0,13 0 0,-20 0 0,-5 0 0,-11 0 0,-11 0 0,3 0 0,-7 0 0,-1 0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44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24575,'11'0'0,"3"0"0,-6 0 0,4 0 0,-5 0 0,0 0 0,1 0 0,-1 0 0,0 0 0,-3 0 0,-1 0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45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24575,'-4'4'0,"0"0"0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35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38 24575,'-7'0'0,"18"0"0,1 0 0,16 0 0,4 0 0,0 0 0,6 0 0,6-5 0,-5 0 0,-1-1 0,-6-6 0,-11 10 0,-4-5 0,-2 7 0,-7 0 0,3 0 0,-8 0 0,1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48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59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24575,'87'0'0,"-17"0"0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0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24575,'27'0'0,"-1"0"0,-6 0 0,5 0 0,-11 0 0,8 0 0,-10 0 0,4 0 0,-3 0 0,-1 0 0,0 0 0,-5 0 0,3 0 0,-2 0 0,3 0 0,-4 0 0,1 0 0,-4 0 0,0 0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1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355 0 24575,'-7'0'0,"-4"0"0,3 0 0,-7 8 0,10 1 0,-10 8 0,9 4 0,-7 7 0,3 6 0,1 0 0,-1 4 0,0-4 0,-6 19 0,9-15 0,-8 20 0,3-2 0,5-11 0,-10 27 0,11-28 0,-11 31 0,10-24 0,-9 15 0,9 5 0,-5-5 0,0 19 0,6-8 0,-10 2 0,8-1 0,-5-8 0,3 3 0,9-9 0,-16 20 0,15-13 0,-9-7 0,11-5 0,0-12 0,0 7 0,0-6 0,0-3 0,0 1 0,0-5 0,0 6 0,0-2 0,9 3 0,-2 0 0,13 3 0,-4-9 0,4 3 0,-4-5 0,2 0 0,-2 0 0,4 0 0,-1-1 0,1 1 0,0 0 0,0-1 0,5 2 0,-4 0 0,5 6 0,-6-6 0,1 5 0,-1-6 0,0 0 0,-1-6 0,0 4 0,-4-9 0,3 4 0,-8-6 0,14 8 0,-12-11 0,8 5 0,-12-12 0,0-5 0,0 0 0,0-5 0,-1 1 0,-3-1 0,0 1 0,-4-4 0,0-1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2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24575,'0'3'0,"0"20"0,0 8 0,0 28 0,0-21 0,0 26 0,0-20 0,0 17 0,0-7 0,0-7 0,0-1 0,0-6 0,0-1 0,0-4 0,0-3 0,0 1 0,0-4 0,0 4 0,0-10 0,0-2 0,0-12 0,0-1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3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0 358 24575,'19'0'0,"-1"0"0,-1 0 0,0 0 0,-1 0 0,6 0 0,-4 0 0,-1 0 0,-1 0 0,-5 0 0,2 0 0,-2-7 0,-7 2 0,3-7 0,-2 0 0,-1 0 0,-1-10 0,-3-1 0,0-4 0,0 0 0,0-1 0,0 1 0,0-1 0,0 1 0,0 5 0,-3 0 0,-6 5 0,0 5 0,-2 0 0,3 4 0,0 4 0,1 1 0,-1 3 0,-3 0 0,2 0 0,-3 0 0,5 3 0,-2 10 0,0 11 0,0 10 0,-1 6 0,0-1 0,4 1 0,2 23 0,4-17 0,0 18 0,0-30 0,0-1 0,0-6 0,0 6 0,0-9 0,0 8 0,4-14 0,0 3 0,8-4 0,1-4 0,4-1 0,0-4 0,-1 0 0,5 1 0,-3-5 0,3 0 0,1-4 0,-5 0 0,5 0 0,-10 0 0,4 0 0,-8 0 0,8 0 0,-3-3 0,-1-2 0,-4 1 0,-4 0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4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24575,'0'3'0,"0"4"0,0 25 0,0-1 0,0 9 0,0-1 0,0-11 0,0 5 0,0-5 0,0-6 0,0 0 0,0-10 0,0 0 0,3-8 0,1-1 0,3-3 0,9 0 0,-6 0 0,3 0 0,-10 0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4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24575,'0'-4'0,"0"0"0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5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1 24575,'0'25'0,"0"3"0,0 6 0,0 5 0,0 1 0,0-4 0,0 9 0,0-11 0,0 6 0,0-6 0,0 4 0,-4-9 0,3 4 0,-8-6 0,8-4 0,-3-2 0,-3-8 0,5 3 0,-13-7 0,13 3 0,-13-4 0,10-1 0,-7 1 0,1-4 0,2 3 0,-3-3 0,1 1 0,2-2 0,-3-3 0,1 0 0,2 0 0,-3-8 0,4-6 0,-1-8 0,-1-6 0,5 1 0,-3-1 0,7 1 0,-3 4 0,4-3 0,0 12 0,0-6 0,0 11 0,0-3 0,0 5 0,0-1 0,0 1 0,0 0 0,3 2 0,1 2 0,8 3 0,5 0 0,1 0 0,3 0 0,1 0 0,0 4 0,1 5 0,4 10 0,-4 0 0,1 8 0,-1-4 0,-5 5 0,-1-6 0,-3 4 0,2-8 0,-7 0 0,3-3 0,-4-6 0,-4 2 0,0-3 0,-1-1 0,-2-3 0,2 0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7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24575,'23'96'0,"-1"0"0,1 0 0,0 0 0,-1 0 0,1 0 0,1 3 0,2 2 0,-2-5 0,-3-10 0,-5-15 0,-4-5 0,-4-14 0,-1-1 0,5 4 0,1-1 0,-6-2 0,2-3 0,0 2 0,3 18 0,-8-19 0,-1 2 0,2 36 0,-5 1 0,0-9 0,0 3 0,0-11 0,-5 7 0,-5-9 0,-3-2 0,-3-13 0,0 5 0,4-6 0,-4 7 0,1-12 0,3 10 0,-8-11 0,4-1 0,0-1 0,-3-6 0,9-6 0,-4-1 0,5-11 0,0-4 0,1-3 0,0-6 0,4 2 0,0-3 0,1-1 0,2 1 0,-6-4 0,7 3 0,-7-7 0,6 7 0,-6-3 0,6 3 0,-2 1 0,3-2 0,0 1 0,0 0 0,0 1 0,0-1 0,0 5 0,0-4 0,-4 4 0,4-5 0,-4 1 0,4-1 0,0 1 0,-3 0 0,-1-4 0,-3-1 0,-1-3 0,-4-12 0,7 9 0,-4-9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35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0 24575,'-13'89'0,"-1"0"0,1 0 0,0-6 0,1-2 0,4-20 0,8-21 0,0-11 0,-3-9 0,9-12 0,-1 4 0,21-8 0,-3 0 0,26-4 0,-23 0 0,28 0 0,-18-9 0,9-2 0,5-9 0,-10 0 0,5-5 0,-11 1 0,-12 7 0,-9 4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15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24575,'0'20'0,"0"19"0,0 5 0,0 10 0,0-2 0,0-4 0,0 5 0,0-5 0,0-3 0,0-11 0,0-5 0,0-8 0,0-8 0,0-2 0,0-7 0,0 0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16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24575,'11'0'0,"8"0"0,24-9 0,5 6 0,0-6 0,11 9 0,-3 0 0,-10 0 0,11 0 0,-20 0 0,17 0 0,-7 0 0,-6 4 0,-8-3 0,-11 3 0,0-4 0,-6 4 0,-6-4 0,-3 4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17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6 282 24575,'0'11'0,"0"18"0,-5 8 0,4-4 0,2 30 0,10-26 0,4 11 0,6 1 0,-3-22 0,9 21 0,-6-8 0,4 1 0,-5-1 0,0 0 0,-4 6 0,2-10 0,-3 3 0,-1-17 0,-1 5 0,-5-14 0,-3 8 0,1-16 0,-5 6 0,6-17 0,-7-10 0,8-12 0,-2-25 0,0-3 0,-1-14 0,-5-7 0,0-11-507,0-9 507,0 14 0,0-8 0,0 26 0,0-12 0,0 14 0,0 14 0,0 10 0,0 12 0,0 4 0,-4 6 507,4 5-507,6 8 0,8 1 0,11 3 0,8 4 0,-5 5 0,11 2 0,-5 7 0,19-1 0,-10 3 0,15-3 0,-10-2 0,6-4 0,-1-1 0,-5 1 0,-2-5 0,-6-2 0,-11-4 0,3 0 0,-19 0 0,4 0 0,-10 0 0,-3 0 0,0 0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18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58 24575,'6'-11'0,"-1"3"0,15-8 0,-6 11 0,12-7 0,-3 11 0,-5-3 0,3 4 0,-9 0 0,5 0 0,-4 7 0,-1 7 0,-2 20 0,-5 2 0,0 16 0,-5-4 0,0 6 0,0-7 0,0 6 0,-9-12 0,-2 5 0,-9-6 0,0-6 0,1-1 0,2-10 0,-5-6 0,4-5 0,-4-7 0,6-1 0,-1-4 0,0 0 0,4-7 0,1 1 0,8-5 0,-3 3 0,6 0 0,-2 1 0,3-1 0,0 1 0,0-1 0,0 0 0,0 1 0,3-1 0,1 4 0,7 1 0,2 3 0,3 0 0,6 0 0,-4 4 0,8 5 0,-2 10 0,4 5 0,7 2 0,1 4 0,4-9 0,2 4 0,-3-10 0,1 4 0,0-8 0,0 4 0,-6-10 0,-1 0 0,-11-5 0,0 0 0,-5 0 0,-5-4 0,-4 3 0,-4-2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22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24575,'0'85'0,"0"11"0,0-27 0,0 2-881,0-9 1,0-1 880,0-2 0,0-1 0,0-3 0,0-1 0,0-2 0,0-1 0,0 0 0,0-1 0,0 49 0,0-28 0,0 2-771,0-8 1,0 2 770,0 24 0,0 2 0,0-13 0,0-5 0,0-21 0,0 0 37,0 13 0,0-3-37,0 11 0,0-24 0,0 0 0,0 25 0,5-10 793,-4-21-793,4-6 1638,-1-8-1638,-3-9 797,2-2-797,1-4 0,-3 0 0,6 5 0,-6-4 0,7 3 0,-7-4 0,5-4 0,-1 3 0,-1-7 0,2 3 0,-5-7 0,2-1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23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24575,'18'47'0,"0"-1"0,6 11 0,2-6 0,18-9 0,12 27 0,-13-20 0,-7-10 0,0 10 0,2-22 0,-11 11 0,5-15 0,-16-2 0,-4-9 0,-1-1 0,-4-4 0,0 0 0,-3 0 0,-1 4 0,-3 0 0,-4 10 0,-5 6 0,-6 5 0,-5 12 0,-5 7 0,3 9 0,-5 13 0,4 2 0,-2 15 0,2-7-246,12-29 0,2 0 246,-8 31 0,10-31 0,1 0 0,0 16 0,-5 17 0,9-25 0,-7 5 0,7-15 0,-6-13 0,7-12 0,-7-7 492,8-8-492,-4-1 0,1-7 0,-1 0 0,-4-4 0,0-23 0,3 17 0,1-17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09.1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24575,'0'12'0,"0"11"0,0 13 0,0 15 0,0 16 0,0 9 0,0 15-658,0-41 0,0 1 658,0 0 0,0 1 0,0 11 0,0 1 0,0-12 0,0 0 0,0 9 0,0-3 0,0 14 316,0 14-316,0-24 0,0 7 0,0-4 0,0-19 0,0-8 994,0-11-994,0-10 1,0-6 1,0-7-1,0-1 1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10.4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1 245 24575,'3'-68'0,"27"-10"0,-8 61 0,22-24 0,-18 30 0,2-5 0,-7 11 0,9 0 0,-7 2 0,8 3 0,-10 0 0,4 0 0,-8 0 0,4 0 0,-5 7 0,-4 2 0,-4 11 0,-5 19 0,-3-8 0,0 24 0,0-21 0,0 10 0,-10 14 0,-1-20 0,-10 24 0,-3-22 0,-7 7 0,-6-6 0,7-8 0,-9-2 0,10-8 0,-5-3 0,7-7 0,7-9 0,4 0 0,3-4 0,6-11 0,3 2 0,4-15 0,0 11 0,0-7 0,3 12 0,5-4 0,4 8 0,0 1 0,3 3 0,-3 0 0,0 0 0,3 3 0,-2 10 0,4 5 0,0 8 0,1 5 0,-4 2 0,4 5 0,-3 0 0,3 0 0,2 5 0,-1-4 0,0 4 0,4-9 0,-3 3 0,7-8 0,-3-1 0,8-5 0,1-9 0,5 0 0,0-5 0,6-4 0,0-1 0,14-4 0,-10-13 0,4-9 0,-15-19 0,-7 0 0,-5-9 0,-5-2 0,-4-1 0,0 1 0,-11 8 0,-1 11 0,-4 6 0,0 7 0,-3 8 0,-5 4 0,-8 5 0,-6 3 0,0 0 0,-11 19 0,18-2 0,-10 22 0,16-7 0,-1 6 0,5 6 0,1 1 0,4 0 0,0 5 0,8-10 0,8 5 0,14-10 0,7 1 0,2-11 0,1-1 0,-2-9 0,5-5 0,-3-6 0,-2-4 0,-18 0 0,-8 0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12.4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223 574 24575,'4'-10'0,"-4"6"0,-4-2 0,-7 6 0,-1 0 0,-4 0 0,0 0 0,0 0 0,0 0 0,0 3 0,-6 11 0,8 9 0,-13 7 0,16 7 0,-11-9 0,16 9 0,-6-5 0,11-3 0,-4 1 0,5-9 0,0 5 0,0-4 0,0-2 0,4-4 0,9-3 0,10-1 0,10-7 0,11-1 0,15-4 0,-15 0 0,18 0 0,-22-9 0,5-2 0,-6-13 0,-7 5 0,-9-7 0,-6 8 0,-4-7 0,-5 8 0,-4-4 0,0 5 0,-4 0 0,-3 4 0,-10 4 0,0 5 0,-12 3 0,8 0 0,-3 4 0,-2 9 0,8 1 0,-7 11 0,12-3 0,-4 0 0,9-2 0,0-4 0,4-4 0,0-1 0,0-4 0,6-3 0,7 0 0,9-17 0,5-3 0,2-13 0,-6 6 0,-2 2 0,-9 8 0,3-2 0,-7 10 0,4-5 0,-5 9 0,-1-2 0,1 6 0,0 5 0,1 4 0,0 4 0,3-4 0,2 3 0,3-6 0,0 2 0,4-2 0,-3-1 0,3-4 0,-4 0 0,5-4 0,-4 0 0,3-4 0,3-15 0,1-7 0,2-20 0,-5-7 0,-1-7 0,-9 1 0,6-30 0,-7 36 0,-3-41 0,-2 38 0,-5-18 0,0 14 0,0 8 0,0 13 0,0 8 0,0 13 0,0 2 0,-7 12 0,2 1 0,-6 3 0,-1 0 0,4 0 0,-8 11 0,3 9 0,-1 12 0,0 12 0,8-4 0,-3 9 0,8-4 0,-4 6 0,5 17 0,0-18 0,13 6 0,4-18 0,17-8 0,-5 0 0,9-6 0,-5-6 0,5-3 0,-5-2 0,3-4 0,-8 0 0,3-4 0,-5-1 0,1-4 0,-1 0 0,2-18 0,0-9 0,-2-20 0,-6 2 0,2-27 0,-11 27 0,6-34 0,-6 25 0,-5-12 0,-1 12 0,-5 3 0,0 18 0,0 2 0,0 9 0,0 5 0,-4 10 0,-11 3 0,1 4 0,-9 0 0,3 4 0,2 9 0,1 10 0,3 16 0,4 13 0,4 7 0,1-10 0,5 6 0,0-1 0,4-11 0,10 19 0,7-26 0,15 9 0,0-8 0,4-7 0,-1-6 0,-6-10 0,-7-1 0,-5-8 0,-5-2 0,-4-3 0,-1-7 0,-7 6 0,0-7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12.9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24575,'8'5'0,"-1"11"0,-7 20 0,0 16 0,0 7 0,0 15 0,0 9 0,0 1-413,0 15 413,0-8 0,2-36 0,2 0 0,-1-5 0,1 0 0,2 5 0,1 0 0,-4-1 0,0 0 0,6-3 0,-1 0 0,-6 5 0,-1-2 0,10 31 0,-11 3 0,0-27 0,0-19 0,0-19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36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43 24575,'-4'-1'0,"1"6"0,3 3 0,0 7 0,0-7 0,0 7 0,0-3 0,-3-4 0,10-1 0,-5-7 0,12 0 0,-6 0 0,12 0 0,-11-3 0,11-9 0,-7 2 0,0-14 0,-2 10 0,-3-3 0,-3 6 0,-2 4 0,-3 0 0,0 0 0,-6 3 0,-3 0 0,-6 4 0,-6 0 0,8 0 0,-7 0 0,8 4 0,0 4 0,1 0 0,3 7 0,0-7 0,1 3 0,3 0 0,0-3 0,4 3 0,0-3 0,0-1 0,6-3 0,-4-1 0,4-3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13.4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24575,'8'0'0,"-1"19"0,-7 18 0,0 14 0,0 7 0,0 8 0,0 10 0,0 5 0,0 1 0,0 7 0,0-24 0,0 27 0,0-47 0,4 33 0,-2-30 0,11 3 0,-11-7 0,10-16 0,-11 2 0,5-17 0,-2 3 0,0-5 0,-1-6 0,-3 2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15.4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0 296 24575,'85'-1'0,"0"1"0,0-1 0,0 0 0,-1 1 0,1-1 0,19 0 0,6 1 0,-4-1 0,-16 0 0,-27 1 0,-15 0 0,42 0 0,-72 0 0,-6 9 0,-9 4 0,-3 11 0,0 2 0,4 5 0,1-4 0,8 4 0,0-5 0,4-4 0,0-5 0,-1-6 0,4-3 0,-3-3 0,7-1 0,-6-4 0,6-8 0,-5-11 0,3-10 0,-3-9 0,-5-5 0,0 3 0,-4-4 0,-5 6 0,-1 6 0,-4 0 0,0 11 0,-3 4 0,-5 2 0,-4 10 0,-8-6 0,-2 10 0,0-3 0,-3 4 0,8 0 0,-8 8 0,8 1 0,0 12 0,5 1 0,3-1 0,1 4 0,3-8 0,1 4 0,4-6 0,0-3 0,0-1 0,7-7 0,6 0 0,8-4 0,5 0 0,5-9 0,-3-5 0,9-6 0,-2-9 0,3 9 0,1-4 0,-6 9 0,-2 2 0,-5 4 0,-4 4 0,-6 1 0,-4 4 0,-5 0 0,0 0 0,-3 11 0,-1 8 0,-3 7 0,0 10 0,0-8 0,0 8 0,0-8 0,0 3 0,0-5 0,0-4 0,0 3 0,0-12 0,4 6 0,0-11 0,7 4 0,6-8 0,4-1 0,1-3 0,2-4 0,-1-9 0,0-11 0,0-5 0,-5-2 0,-1 5 0,-3-1 0,-2 6 0,-4 0 0,0 9 0,-4 1 0,2 7 0,-2 1 0,3 3 0,-1 3 0,2 4 0,-1 5 0,1 4 0,4 5 0,1-4 0,3 3 0,1 0 0,3-2 0,3-1 0,-2-4 0,4-5 0,-8 0 0,8-3 0,-8-1 0,3-4 0,-7-7 0,-1-12 0,-3-9 0,0-10 0,-4-1 0,0 2 0,-5 4 0,0 2 0,0 5 0,-4 4 0,0 1 0,-8 9 0,3 1 0,-2 6 0,7-1 0,-2 5 0,5-5 0,-2 2 0,14 0 0,9-3 0,13 2 0,5-5 0,-1 0 0,1 1 0,-5 0 0,-2 0 0,-10 0 0,-4 1 0,-6 1 0,-3-9 0,0 3 0,-4-1 0,0 7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16.9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42 802 24575,'0'-34'0,"0"-5"0,0-35 0,0-18 0,0 20 0,0-25 0,0 28 0,0-6 0,0 1 0,0 26 0,0-1 0,-4 22 0,3 0 0,-6 10 0,-1 9 0,3 11 0,-6 22 0,10 16 0,-3 19 0,4 22 0,0-6 0,0 23 0,0-15 0,0-13 0,5 7 0,11-23 0,1 6 0,13-10 0,-5-17 0,8-4 0,-4-11 0,7-10 0,-8-5 0,3-4 0,-5-8 0,2-12 0,-5-4 0,0-9 0,-9 7 0,-2 4 0,-7 1 0,-2 9 0,-3 13 0,-3 10 0,2 18 0,-3 3 0,4 6 0,0 0 0,0 0 0,0-6 0,12 0 0,10-3 0,11-9 0,7-1 0,-3-10 0,21-4 0,-21-1 0,19-12 0,-28-7 0,6-19 0,-4-3 0,-9-13 0,-1 3 0,-15 2 0,0 1 0,-5 11 0,-18-1 0,-4 15 0,-17 4 0,-5 11 0,-1 4 0,-1 0 0,-4 0 0,9 14 0,2-3 0,5 17 0,6-4 0,9-2 0,-2 4 0,15-9 0,-1 4 0,7-6 0,0 1 0,0-4 0,0-1 0,16-7 0,12 0 0,17-4 0,13 0 0,18-9 0,-12-7 0,11-9 0,-24-6 0,1 5 0,-12-3 0,-2 9 0,-11-2 0,-9 9 0,1 1 0,-11 5 0,0 2 0,-5 2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17.4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1 291 24575,'88'-22'0,"1"0"0,-1 1 0,0-1 0,1 0 0,2 2 0,4-1 0,-3 2 0,-9 2 0,-16 5 0,-12 5 0,-8 2 0,23 2 0,-7 0 0,-23-1 0,-8-4 0,-6-6 0,-15-8 0,1 7 0,-12 3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18.1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43 24575,'27'69'0,"1"-1"0,-1 1 0,7 17 0,-8-15 0,-14-27 0,-11-17 0,3-13 0,-4-3 0,0-42 0,0-11 0,0-22 0,0 0 0,0 17 0,4-10 0,7 12 0,9-1 0,0 7 0,3 10 0,-2 8 0,-4 12 0,8 1 0,-4 8 0,5 0 0,1 0 0,0 13 0,0 3 0,-3 11 0,3 2 0,-8-3 0,2-4 0,-8-5 0,-2-6 0,-4-4 0,0-3 0,-3-1 0,-1-3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20.1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47 849 24575,'8'4'0,"6"-1"0,9-3 0,4 0 0,-2 0 0,7 0 0,6-9 0,-8-1 0,7-14 0,-18-3 0,4-7 0,-4-4 0,-9 0 0,-1 5 0,-9-3 0,0 13 0,0-8 0,-7 18 0,-6 1 0,-8 8 0,-16 4 0,8 0 0,-20 14 0,18 12 0,-8 6 0,9 17 0,-1-1 0,9 4 0,-3 6 0,13-7 0,2 0 0,6-6 0,4-6 0,0-3 0,7-13 0,11 4 0,23-8 0,12-4 0,7-3 0,4-8 0,-17-4 0,9-4 0,12-20 0,-23 6 0,28-26 0,-37 18 0,11-11 0,-10 1 0,-3 6 0,-14-4 0,-2 7 0,-10 6 0,-3-4 0,-2 7 0,-3-2 0,-3 8 0,-10 4 0,-4 5 0,-15 3 0,0 0 0,-1 4 0,1 9 0,-2 13 0,4 4 0,0 8 0,8-10 0,4 4 0,4-6 0,5 0 0,5-5 0,4 0 0,0-9 0,0-1 0,0-4 0,12-3 0,3-1 0,16-3 0,-3-7 0,4-8 0,2-20 0,-8-1 0,9-11 0,-5-14 0,-5 21 0,-2-10 0,-11 30 0,-7 8 0,-2 13 0,-3 9 0,0 19 0,0-1 0,4 3 0,1-5 0,11-3 0,8-1 0,9-4 0,11-3 0,1-6 0,21-4 0,-18-5 0,16 0 0,-24-4 0,10-11 0,-10-11 0,2-11 0,-7-9 0,-9-1 0,-6 2 0,-5-5 0,-9 15 0,-2-7 0,-11 26 0,-18-1 0,-10 17 0,-23 0 0,10 18 0,-11 6 0,16 18 0,-6 6 0,13-5 0,3 9 0,13-16 0,6 6 0,9-15 0,1 5 0,4-11 0,3 0 0,15-9 0,6-4 0,20-3 0,-10-5 0,15-10 0,-8-12 0,9-23 0,-4-20 0,-4-20-596,-23 35 1,-1-2 595,0-3 0,-3-1 0,-1 0 0,-2 2-227,6-33 227,-6 1 0,-6 18 0,-1-12 0,-5 23 0,-7 17 0,-2 27 1177,-7 10-1177,-4 3 241,6 7-241,-3 24 0,12 7 0,0 34 0,5-4 0,0 14 0,0 0 0,0-19 0,10 14 0,7-28 0,10 16 0,10-12 0,-1-6 0,1-5 0,2-12 0,-11-11 0,4-6 0,-6-8 0,-4-1 0,3-4 0,-8 0 0,0-7 0,-2-2 0,-6-7 0,6 0 0,-10 7 0,2 2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26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24575,'4'90'0,"0"0"0,0 0 0,0 1 0,1-1 0,-1 0 0,0 0 0,0 1 0,0-1 0,0 0 0,0 0 0,0 0 0,0 1 0,0-1 0,1 0 0,-1 0 0,0 1 0,0-1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30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5 159 24575,'0'18'0,"0"-2"0,0 15 0,0-3 0,0 10 0,0 0 0,0-1 0,0 7 0,0-5 0,-4 5 0,7-6 0,-3-5 0,17-6 0,-3-6 0,11-8 0,-4 3 0,6-10 0,-1 1 0,0-7 0,0 0 0,0 0 0,6-13 0,-3-3 0,4-5 0,-13-10 0,0 11 0,-6-11 0,4 5 0,-5-1 0,4-4 0,-7 3 0,4-9 0,-5 5 0,1-13 0,-1 11 0,1-9 0,-1 16 0,-4-5 0,-1 10 0,-4 2 0,0 4 0,0 0 0,0 0 0,0 4 0,0-3 0,-4 6 0,0-2 0,-3 7 0,0-2 0,3 2 0,0 0 0,4 0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30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24575,'0'82'0,"0"-11"0,0-15 0,0-1 0,0 0 0,0 2 0,0-1 0,0-11 0,0 20 0,0 4 0,0-11 0,0 11 0,0-27 0,0 16 0,0-13 0,0-1 0,0-12 0,0 0 0,0-11 0,3 0 0,1-12 0,4 1 0,-1-9 0,0 2 0,1-3 0,-5 0 0,1 0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31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 24575,'70'53'0,"-1"0"0,1-1 0,-1 1 0,16 11 0,-4-3 0,-31-15 0,-39-23 0,-11 4 0,-19 7 0,-6 19 0,-25 4 0,-4 14 0,2-7-271,14-20 0,1 0 271,-8 11 0,10-11 0,1-1 0,2 6 0,-6 10 0,12-13 0,4-13 0,7-3 0,4-16 0,6 1 542,-1-8-542,5 1 0,-2-14 0,3 7 0,0-10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37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24575,'0'8'0,"0"-1"0,0 36 0,0 1 0,0 15 0,0 6 0,0 1 0,0 2 0,0-2 0,0 23 0,0-16 0,0 6 0,0-10 0,0-22 0,0 16 0,0-16 0,0-2 0,0-13 0,0-6 0,0-5 0,0-5 0,0-6 0,0-2 0,-3-4 0,-1-1 0,0-3 0,1 0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31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24575,'93'0'0,"1"0"0,0 0 0,-19 0 0,0 0 0,0 0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32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24575,'81'0'0,"1"0"0,0-1 0,0 1 0,5 0 0,0 0 0,0 0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33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1 24575,'-61'56'0,"1"1"0,0-1 0,-17 2 0,19-1 0,40 39 0,18-57 0,0 11 0,0-15 0,3 2 0,11-10 0,5-5 0,13 1 0,1-8 0,4 2 0,1-6 0,0 2 0,0-7 0,-6-2 0,0-4 0,-6 0 0,-5 0 0,4 0 0,-8 0 0,4-4 0,-1-5 0,-2-8 0,2-1 0,2-8 0,-4 9 0,0-9 0,-3 12 0,-6-2 0,2 9 0,-4 0 0,0 2 0,-3-1 0,-1 8 0,-3 8 0,0 7 0,0 27 0,0-8 0,0 20 0,0 12 0,0-18 0,0 29 0,0-26 0,0 7 0,5-3 0,0-12 0,1-6 0,2-8 0,-7-9 0,3-6 0,-4-5 0,0-10 0,0-21 0,0 11 0,0-14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34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24575,'0'4'0,"0"18"0,0 29 0,0 7 0,0-1 0,0 3 0,0 7 0,0 5 0,0 3 0,5 0 0,-4-8 0,4 5 0,-1-18 0,-3 18 0,4-20 0,-1 0 0,0-18 0,1-4 0,-1-13 0,-4-4 0,0-5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35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24575,'46'69'0,"0"-1"0,0 0 0,37 7 0,-11-38 0,-39-66 0,33-40 0,-51 32 0,3 8 0,-5-2 0,0 5 0,1-1 0,-2 6 0,-7 0 0,-2 9 0,-3 1 0,0 3 0,0 4 0,0 1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40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24575,'3'2'0,"1"11"0,-4 4 0,0 9 0,0 5 0,0 2 0,0 5 0,0 6 0,0-5 0,10 24 0,-7-14 0,17 23 0,-13-5 0,5-17 0,-2 27 0,-4-28 0,5 18 0,-1-11 0,0-5 0,0-6 0,-4-7 0,2-7 0,-7-4 0,2-6 0,1 4 0,-3-8 0,3 0 0,-4-2 0,0-7 0,0 3 0,0-4 0,0 0 0,0 0 0,0-3 0,0-1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42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24575,'89'35'0,"-1"0"0,0 1 0,-4-3 0,-3 0 0,-25-8 0,-34-11 0,-2-2 0,-12-6 0,-1-5 0,-6 6 0,5-7 0,-6 7 0,7-7 0,-7 6 0,6-2 0,-5 3 0,2-1 0,-3 1 0,0 4 0,0 1 0,0 9 0,-4 0 0,-5 10 0,-6 2 0,-16 19 0,8-4 0,-13 7 0,14-5 0,-8-4 0,4 6 0,0-2 0,1-4 0,6-8 0,5-6 0,2-11 0,3-1 0,2-8 0,2 0 0,2-5 0,3 0 0,-3-3 0,2-10 0,-2-19 0,3 10 0,0-8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42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24575,'0'16'0,"0"-2"0,0 32 0,0-12 0,0 38 0,0-15 0,0 7 0,0-15 0,0-10 0,0 1 0,0-2 0,0-6 0,0-11 0,0-1 0,0-8 0,0-7 0,0-2 0,0-6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43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24575,'-16'0'0,"34"0"0,3 0 0,40 0 0,-14 0 0,-1 0 0,3 0 0,-9 0 0,12 0 0,-1 0 0,-11 0 0,-3 0 0,-11 0 0,0 0 0,-8 0 0,-3 0 0,-7 0 0,-5 0 0,0 0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44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24575,'0'16'0,"0"9"0,0 22 0,0 5 0,0 5 0,0 3 0,0 6 0,0-18 0,0 14 0,0-21 0,8 11 0,-6-8 0,14-11 0,-14-2 0,13-9 0,-13-6 0,8-1 0,-6-10 0,1 5 0,1-6 0,-5 0 0,2-1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38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0 154 24575,'76'-31'0,"0"0"0,23-6 0,-10 9 0,-35 19 0,35-9 0,-64 18 0,-12 0 0,7 0 0,-12 0 0,0 0 0,-5 0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45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0 204 24575,'4'-18'0,"4"-4"0,2 0 0,2 1 0,-4-5 0,0 9 0,-3-8 0,-1 12 0,-4-7 0,0 12 0,0-3 0,0 10 0,0 10 0,3 4 0,-2 12 0,3-8 0,-1 8 0,-2-8 0,7 3 0,-7-4 0,2-4 0,-3-1 0,3-4 0,-2 1 0,2-1 0,-3-6 0,0-9 0,0-1 0,0-5 0,0 7 0,0-1 0,0 1 0,0 0 0,0 3 0,0 1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47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334 105 24575,'0'10'0,"0"-2"0,0 2 0,0-3 0,0 0 0,0 0 0,0 0 0,0-6 0,0-6 0,0-7 0,0-8 0,-4 2 0,3-2 0,-6 4 0,3 0 0,-4 0 0,0 4 0,0 0 0,1 5 0,-4 3 0,2 1 0,-2 3 0,4 0 0,-4 0 0,3 0 0,-8 0 0,8 0 0,-7 0 0,7 3 0,-7 5 0,3 4 0,-4 4 0,3 4 0,-3 2 0,2 4 0,-3 0 0,3 0 0,-2 1 0,6-1 0,-3 0 0,4 0 0,4 0 0,1 0 0,1 0 0,2 5 0,-3-3 0,4 3 0,0-5 0,0-4 0,0 3 0,0-8 0,0 3 0,3-4 0,5-4 0,1 4 0,6-8 0,-3 4 0,4-8 0,0 0 0,4-4 0,-2 0 0,6 0 0,-7 0 0,8 0 0,-8 0 0,4 0 0,-5 0 0,0-4 0,-4 3 0,2-2 0,-5 0 0,5 2 0,-7-3 0,4 1 0,-5 3 0,-2-3 0,-1 3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48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17 24575,'59'-9'0,"-10"1"0,-28 8 0,-9 0 0,-1 0 0,-4 0 0,0 0 0,-3 8 0,-1 5 0,-3 14 0,0 0 0,0 10 0,0-4 0,-9 11 0,-2-5 0,-8 5 0,0-7 0,-6 3 0,6-8 0,-5 1 0,7-7 0,4-4 0,-3-5 0,3-2 0,1-7 0,-3 4 0,3-8 0,-4-1 0,4-3 0,-3 0 0,3 0 0,-1-7 0,1-2 0,4-11 0,4 3 0,0-4 0,4 5 0,0 0 0,0 4 0,0-3 0,0 7 0,0-3 0,3 7 0,1 0 0,7 4 0,1 0 0,4 0 0,4 0 0,-3 0 0,4 0 0,-1 0 0,-3 0 0,8 4 0,-8 1 0,3 7 0,1-3 0,-4 2 0,8 2 0,-8-4 0,3 3 0,-8-5 0,3 1 0,-7-4 0,3 0 0,-3-4 0,-1 0 0,-3 0 0,-1 0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49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0 312 24575,'0'-9'0,"0"-3"0,0 1 0,0-4 0,0-1 0,0-1 0,0-4 0,0 1 0,0 7 0,0-12 0,0 16 0,0-11 0,0 8 0,0 0 0,0 1 0,0 4 0,0 0 0,0-5 0,0 4 0,0-3 0,0 4 0,0 0 0,0-1 0,0 1 0,0 0 0,0 0 0,0 15 0,0 15 0,0 7 0,5 18 0,1 5 0,4-4 0,2 36 0,-1-21 0,1 19 0,-1-3 0,6 4-648,-3 9 648,-5-39 0,0 1 0,1-4 0,-1 1 0,-2 6 0,0 1 0,3-2 0,-1-2 0,-2 35 0,-1-37 0,0-2 0,-5 12 0,5 18 0,-2-27 0,-3-4 0,3-21 0,-4-4 0,0-13 648,0-1-648,0-9 0,0 0 0,0-5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50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7 135 24575,'-4'2'0,"1"8"0,3 10 0,0 7 0,0-1 0,0-5 0,9 10 0,0-17 0,13 12 0,6-7 0,-1 0 0,11 1 0,1-2 0,-5-8 0,15 4 0,-25-9 0,17 0 0,-22-5 0,6 0 0,-4 0 0,-4 0 0,3 0 0,-4-4 0,-3-8 0,-1-12 0,2-8 0,0-6 0,1-1 0,3 1 0,-8 0 0,4 5 0,-5 2 0,-1 5 0,-3 4 0,-1 2 0,-4 4 0,0 0 0,0 0 0,0 7 0,0 2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50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24575,'0'31'0,"0"-4"0,0 29 0,0-23 0,0 43 0,0-33 0,0 28 0,0-12 0,0-11 0,0 20 0,0-25 0,0 22 0,0-20 0,0-1 0,0-11 0,0-2 0,0-13 0,0-3 0,0-7 0,0-4 0,0-1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51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1 24575,'37'0'0,"-4"0"0,-17 0 0,-4 0 0,3 0 0,-3 0 0,0 0 0,-1 0 0,-7 6 0,-1-1 0,-3 19 0,0-10 0,0 17 0,0-5 0,-5 7 0,-3 0 0,-7 3 0,-9-1 0,4 3 0,-9-3 0,11-8 0,-4-1 0,5-13 0,1 3 0,0-8 0,4 0 0,-3-4 0,2-1 0,-3-3 0,4-3 0,1-5 0,3-4 0,0-8 0,0 3 0,3-4 0,1 9 0,4 1 0,0 4 0,0-1 0,0 1 0,0 0 0,3 0 0,5 3 0,4-3 0,8 6 0,-3-2 0,8 3 0,-4 0 0,1 0 0,3 0 0,-4 0 0,5 4 0,0 4 0,-4 2 0,3 6 0,-8-7 0,8 7 0,-8-7 0,0 7 0,-2-7 0,-7 2 0,3-3 0,-3-4 0,-1-1 0,-4-3 0,0 0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52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24575,'2'-4'0,"8"1"0,10 3 0,6 4 0,12 11 0,2 1 0,11 9 0,0 0 0,1 7 0,0 0 0,-11-2 0,14 1 0,-18-7 0,14 3 0,-11 2 0,-12-14 0,3 7 0,-18-17 0,3 6 0,-9-10 0,-3 9 0,-1-5 0,-3 15 0,0-7 0,0 12 0,-8 1 0,-7 3 0,-18 22 0,8-19 0,-12 21 0,12-14 0,-6 3 0,0 4 0,1-5 0,5-7 0,5-1 0,4-11 0,7-2 0,-2-8 0,6-1 0,-1-4 0,5-9 0,-2-19 0,3 9 0,0-11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58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488 1 24575,'-12'27'0,"-7"5"0,-6 7 0,-6 2 0,0 5 0,0-4 0,-12 17 0,15-21 0,-22 28 0,23-24 0,-16 14 0,11-10 0,-3-5 0,14-7 0,2-1 0,7-11 0,3-2 0,1-8 0,1-1 0,6-4 0,-2 1 0,3-1 0,0 0 0,0 0 0,3 0 0,5 0 0,8 1 0,6 0 0,4 1 0,6 4 0,6 7 0,-3-1 0,13 11 0,-14-11 0,12 11 0,-6-4 0,-1-1 0,-3 4 0,-9-11 0,-6 0 0,-5-3 0,-4-7 0,-1 3 0,-4-4 0,0-3 0,-3 3 0,-1-6 0,-3 2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58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 24575,'0'1'0,"0"3"0,0 23 0,0 1 0,0 10 0,0 0 0,0-5 0,0 3 0,0-8 0,0 3 0,0-9 0,3-2 0,11 1 0,0-7 0,7 3 0,0-9 0,0-3 0,11 3 0,-10-7 0,14 3 0,-14-4 0,9 0 0,1-4 0,-4-10 0,5-6 0,-13-7 0,6-2 0,-12 8 0,4-6 0,-6 10 0,0-8 0,-3 8 0,4-4 0,-9 1 0,3 3 0,-6-14 0,2 8 0,-3-8 0,0 4 0,0-4 0,0 3 0,0 9 0,0 7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38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24575,'0'-18'0,"0"32"0,0 8 0,0 23 0,0-7 0,0-10 0,0 21 0,0-20 0,0 19 0,0-8 0,0 18 0,0-17 0,5 15 0,0-22 0,1 15 0,2-9 0,-3-2 0,0-6 0,3-6 0,-7-4 0,6-6 0,-6-1 0,5-7 0,-5 3 0,2-4 0,0 0 0,-2-6 0,2-6 0,-3 1 0,0-3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59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24575,'-4'5'0,"1"8"0,3 8 0,0 5 0,0 5 0,0 2 0,0 17 0,0-3 0,0-1 0,0-3 0,0 2 0,0 2 0,0 5 0,0-2 0,0-4 0,0 5 0,0-11 0,0 9 0,0-15 0,0 5 0,0-7 0,0-6 0,0 0 0,0-8 0,0-3 0,0-8 0,0 0 0,-3-12 0,3 6 0,-4-10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00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24575,'0'2'0,"0"19"0,0 14 0,0 16 0,0-11 0,0 9 0,0-9 0,0 11 0,0 0 0,0-5 0,0-8 0,0-11 0,0-10 0,0-6 0,-3-10 0,2 2 0,-2-6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00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24575,'0'31'0,"0"8"0,0 7 0,0 12 0,0 9 0,0 9 0,0 7 0,0-1 0,0 10 0,0-8 0,0 15 0,0-22 0,0-8 0,0 2 0,0-15 0,0 17 0,0-13 0,0-2 0,0-7 0,0-11 0,0 3 0,0-10 0,0 0 0,0-6 0,0-7 0,0-8 0,0-1 0,0-4 0,0-3 0,0 0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01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24575,'0'11'0,"0"-3"0,0 19 0,0-5 0,0 4 0,0 12 0,0-9 0,0 8 0,0-11 0,0-4 0,4 3 0,1-8 0,7 8 0,1-15 0,8 5 0,-4-14 0,13 3 0,-7-4 0,9 0 0,-1 0 0,2-4 0,-1-5 0,7-11 0,-12 1 0,7-9 0,-6 4 0,-5 1 0,-1-3 0,-5 4 0,-4-4 0,0 4 0,-5-3 0,0 8 0,1-4 0,-5 5 0,0 0 0,-4 0 0,0 0 0,0 7 0,0 2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02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24575,'-9'4'0,"3"18"0,6 15 0,0 15 0,0-7 0,0-1 0,0 14 0,0-15 0,0 21 0,0-18 0,0 5 0,0-5 0,0 4 0,0-16 0,0 3 0,0-11 0,0-4 0,0-2 0,0-4 0,0-4 0,0-1 0,0-7 0,0-1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03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24575,'5'-8'0,"15"15"0,-2 0 0,9 19 0,-1-11 0,5 13 0,3-4 0,14 20 0,-11-11 0,11 5 0,-7-4 0,-3-13 0,-2 18 0,2-22 0,-8 15 0,2-17 0,-5-1 0,-9 1 0,1-10 0,-6 7 0,-1-5 0,-1 1 0,-7-1 0,-1 0 0,-3 0 0,0 9 0,0 2 0,-14 15 0,-3 1 0,-14 7 0,0 0 0,0 5 0,-5 2 0,8 3 0,-8 2 0,15-2 0,-9-5 0,14-1 0,-7-7 0,8 0 0,1-5 0,4-1 0,3-11 0,2 0 0,1-9 0,-3-1 0,6-4 0,-6 0 0,4-3 0,-5-1 0,-7-7 0,-5-20 0,5 15 0,1-14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03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24575,'3'-3'0,"5"0"0,8 3 0,11 0 0,5 0 0,6 0 0,0 0 0,0 0 0,0 0 0,-5 0 0,-2 0 0,-9 0 0,-6 0 0,-1 0 0,-10 0 0,2 0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04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24575,'2'3'0,"8"0"0,16-3 0,1 0 0,10 0 0,-10 0 0,10 0 0,-10 0 0,10 0 0,-18 0 0,6 0 0,-14 0 0,-2-7 0,-3 6 0,-6-7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05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427 153 24575,'4'-9'0,"-1"0"0,-3-9 0,0-3 0,0 0 0,0-1 0,0 2 0,0 4 0,-7 7 0,-1 2 0,-12 7 0,-7 0 0,-1 0 0,-9 8 0,-5 21 0,-1 10 0,-2 11 0,9 2 0,5-5 0,0 4 0,6-6 0,0-1 0,11-6 0,4 0 0,6-6 0,4 0 0,0-6 0,4 0 0,4-4 0,9-1 0,10-4 0,6 1 0,4-3 0,1-1 0,6-9 0,-4-1 0,4-4 0,-6 0 0,-6 0 0,0 0 0,-6 0 0,-5 0 0,0 0 0,-9 0 0,-1 0 0,-4-3 0,-3 2 0,-1-2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08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24575,'0'14'0,"0"5"0,0 3 0,0 9 0,0-3 0,0 3 0,0 0 0,0-3 0,0 3 0,0-9 0,0 3 0,0-12 0,0 3 0,0-9 0,0 0 0,0-6 0,0-9 0,0 2 0,0-4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0:53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1 231 24575,'83'-19'0,"0"-1"0,0 1 0,0 0 0,20-7 0,-3 1 0,-20 6 0,-5 6 0,-2-8 0,-7 8 0,-6 2 0,5 1 0,-12 9 0,4-8 0,-5 8 0,-7-4 0,5 5 0,-11 0 0,5 0 0,-6 0 0,-5 0 0,3 0 0,-13 0 0,3 0 0,-10 0 0,0 0 0,-4 0 0,-1 0 0,-4 0 0,0 0 0,-3 0 0,-1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40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1 215 24575,'0'-14'0,"0"-5"0,8-3 0,1 0 0,8-8 0,-4 11 0,0-7 0,-5 14 0,3-3 0,-2 3 0,2 0 0,-4 4 0,0 5 0,0 3 0,0 0 0,1 0 0,-1 0 0,4 0 0,-3 0 0,3 0 0,-4 0 0,4 0 0,-3 0 0,3 3 0,0 1 0,-2 7 0,2 2 0,-3 3 0,0 0 0,0-4 0,3 3 0,-3-7 0,4 7 0,-5-7 0,1 3 0,-1-4 0,0 0 0,4-3 0,-3-1 0,7-3 0,-7 0 0,7 0 0,-3 0 0,4 0 0,0-3 0,0-2 0,-1-6 0,-3 2 0,-1-2 0,-3 4 0,-1 0 0,0 2 0,0-1 0,-3 2 0,-1-3 0,0 0 0,-2 0 0,2 0 0,-3 0 0,0 0 0,3 3 0,-2 1 0,2 3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09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50 24575,'0'-11'0,"0"2"0,0 1 0,0 1 0,0 0 0,-3 3 0,0 1 0,-4 3 0,0 0 0,3 3 0,1 5 0,3 4 0,0 0 0,0 3 0,0-7 0,0 3 0,0-4 0,2-3 0,6-1 0,0-3 0,0 0 0,-5 0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10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28 203 24575,'0'-6'0,"0"-5"0,0-11 0,0-1 0,0-4 0,0-3 0,0 11 0,0-6 0,0 9 0,0 3 0,0 2 0,0 13 0,0 8 0,0 10 0,0 12 0,0 0 0,0 7 0,-4-1 0,3 0 0,-3-1 0,4 1 0,-4-5 0,3 3 0,-7-3 0,7 5 0,-4 0 0,5 0 0,0-5 0,0 3 0,0-8 0,0 3 0,0-9 0,0-2 0,0-4 0,0-4 0,0-1 0,0-4 0,0 0 0,0-15 0,0 8 0,0-12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17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695 0 24575,'-8'6'0,"-12"17"0,-13 13 0,-4 4 0,-16 24-991,3-13 0,-1 1 991,21-12 0,1 0 0,-14 5 0,1 0 0,7 4 0,3-1 0,-25 22 473,7-3-473,17-19 367,-2-6-367,10 0 0,6-18 0,10-2 1009,6-7-1009,3-7 133,0 3-133,0-4 0,7 0 0,6 1 0,9 0 0,9 5 0,7 7 0,2 5 0,17 7 0,-8-1 0,-1 0 0,2 5 0,-12 0 0,4 7 0,-2-7 0,-9-1 0,-1-7 0,-9-5 0,-8-7 0,-2-5 0,-4-4 0,-3-3 0,-1 0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18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24575,'0'5'0,"0"6"0,0 17 0,0 5 0,0 18 0,0-10 0,0 10 0,0-13 0,0-6 0,0 5 0,7-14 0,2 2 0,17-16 0,-8 2 0,18-10 0,-8 2 0,10-3 0,0 0 0,-1-8 0,3-8 0,-5-14 0,0-7 0,-5-3 0,0 4 0,0 2 0,-6 1 0,-6 5 0,-1 1 0,-8 2 0,3 8 0,-4-3 0,-4 4 0,0 0 0,-4 7 0,0 2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19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24575,'-3'9'0,"-1"16"0,4 6 0,0 13 0,0 14 0,0-20 0,0 31 0,0-21 0,0 12 0,0-2 0,0-13 0,0-6 0,0-3 0,0-8 0,0-5 0,0-4 0,0-11 0,0 4 0,0-5 0,0 0 0,0 0 0,0 0 0,0 0 0,0 1 0,0-1 0,0 0 0,0 0 0,-3-3 0,3-1 0,-3-3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19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24575,'0'15'0,"0"-6"0,0 11 0,0-4 0,0 1 0,0 4 0,0-5 0,0-4 0,0-1 0,0-4 0,0 4 0,3-6 0,1 2 0,7-7 0,-3 0 0,12 0 0,-11 0 0,10 0 0,-7 0 0,0 0 0,-2 0 0,-3 0 0,0 0 0,1 0 0,-1 0 0,-3 0 0,-1 0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20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22 24575,'6'0'0,"-2"-3"0,-1-4 0,-6 2 0,-5-1 0,0 6 0,-3 0 0,4 0 0,-1 0 0,1 3 0,3 5 0,-2 0 0,5 3 0,-2-4 0,3-3 0,0-1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21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24575,'0'8'0,"0"-1"0,0 40 0,0-19 0,-5 28 0,4-21 0,-4 44 0,5-29 0,0 18 0,0-12 0,0-2 0,0 6 0,0 26 0,0-38 0,0 36 0,0-36 0,0 11 0,0-1 0,0-12 0,4-2 0,-3-11 0,3-2 0,-4-9 0,0-2 0,0-4 0,0-4 0,0-1 0,-3-10 0,-1-6 0,0 1 0,0-3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22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24575,'0'24'0,"0"-2"0,0 14 0,0 3 0,0 1 0,0 3 0,0-5 0,0 0 0,0 0 0,0-5 0,0 10 0,0-19 0,4 8 0,4-16 0,9-3 0,4-1 0,1-8 0,13 0 0,-11-4 0,17-4 0,-12-10 0,22-19 0,-23 2 0,24-16 0,-26 7 0,9-2 0,-4-4 0,-5 6 0,-3 6 0,-9 2 0,-1 6 0,-5 4 0,1 2 0,-5 4 0,0 4 0,-4 4 0,0 5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22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24575,'0'76'0,"0"1"0,0-43 0,0 30 0,0-21 0,0 27 0,0-23 0,0 11 0,0-7 0,0-6 0,0 5 0,0-10 0,0 4 0,0-12 0,0 0 0,0-15 0,0-1 0,0-9 0,-6-6 0,4 1 0,-4-5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42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27 24575,'0'6'0,"0"-4"0,0 16 0,0-6 0,-4 9 0,3-4 0,-7 8 0,7-8 0,-3 8 0,1-8 0,2 3 0,-6-8 0,6 3 0,-2-7 0,3 3 0,0-4 0,0-9 0,0-3 0,0-6 0,0-4 0,0-2 0,0 4 0,0-7 0,0 8 0,0-4 0,0 4 0,0-3 0,0 7 0,0-3 0,0 4 0,0-5 0,0 4 0,0-3 0,0 4 0,0 0 0,0-1 0,0 1 0,0 0 0,0-1 0,0 1 0,0 0 0,-3 3 0,-1 1 0,-3 3 0,0 6 0,3 3 0,-3 11 0,6-3 0,-6 8 0,6-8 0,-7 3 0,7-4 0,-2 0 0,-1-4 0,4-1 0,-4-4 0,4 0 0,0 1 0,-3-4 0,2-1 0,-2-3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23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1 24575,'4'5'0,"-1"11"0,-3 13 0,0 9 0,0 0 0,0 6 0,4 1 0,-3 1 0,9 11 0,-9-16 0,9 15 0,-9-11 0,3-5 0,-4-3 0,0-11 0,-4 0 0,-4-4 0,-9-1 0,-5-12 0,-9 3 0,8-11 0,-7 3 0,13-4 0,-8 0 0,11 0 0,-5 0 0,10-3 0,-2-5 0,7-4 0,0-4 0,4 4 0,0-3 0,0 2 0,0-3 0,0 4 0,4-3 0,4 3 0,9-5 0,0 1 0,8-1 0,-4 0 0,5 0 0,0 3 0,0 1 0,0 5 0,-4-1 0,-2 1 0,-4 0 0,0 0 0,-4 0 0,-4 4 0,-5 0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24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1 24575,'-2'0'0,"-4"0"0,-9 0 0,-1 0 0,4 0 0,1 0 0,3 0 0,1 3 0,0 1 0,3 3 0,1 0 0,3 0 0,0 1 0,0-1 0,0 0 0,3-3 0,0-1 0,8-3 0,-3 0 0,7 0 0,-3 0 0,4-4 0,-3-4 0,2-1 0,-10 1 0,2 5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25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24575,'2'2'0,"1"1"0,27 26 0,-12-10 0,27 21 0,-25-21 0,32 33 0,-27-30 0,21 24 0,-17-22 0,6 11 0,-2-10 0,-8 7 0,1-17 0,-13 5 0,2-8 0,-6-3 0,-1 1 0,-5-6 0,-3 7 0,0-3 0,-4 7 0,-9 3 0,-12 10 0,-11 8 0,-1 5 0,-18 16 0,25-19 0,-27 30 0,30-26 0,-11 18 0,13-15 0,0-1 0,6-6 0,5-6 0,1-5 0,8-11 0,2-4 0,-1-5 0,4-13 0,-4 7 0,4-10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25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24575,'2'0'0,"8"0"0,28 0 0,-2 0 0,27 0 0,-27 0 0,19 0 0,-14 0 0,10 0 0,-5 0 0,-2 0 0,-12 0 0,-5 0 0,-13 0 0,-8 0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26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24575,'65'2'0,"-1"0"0,10 0 0,-14-1 0,-37-1 0,25-4 0,-33-26 0,-2 18 0,-8-17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27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 24575,'-65'7'0,"15"-1"0,12 7 0,5 5 0,4 2 0,0 9 0,1-1 0,9-2 0,1-3 0,2 2 0,6-3 0,1-5 0,5 7 0,4-10 0,0 6 0,0-8 0,12 4 0,8-3 0,12 1 0,6 0 0,-9-2 0,6 2 0,-13 3 0,10 6 0,-9-1 0,-1 10 0,-4 1 0,-3 5 0,-1 0 0,-5 0 0,-3 0 0,-2 0 0,-4-5 0,0-2 0,0 1 0,0-5 0,-4 0 0,-4-2 0,-10-8 0,1 4 0,-14-3 0,8-5 0,-8 0 0,-1-4 0,-1-4 0,2-1 0,-6-4 0,10 0 0,0-11 0,9-9 0,5-13 0,7-11 0,2 4 0,4-10 0,0 10 0,4-4 0,10 11 0,1 1 0,12 4 0,-5 6 0,1 0 0,2 9 0,-8 1 0,3 4 0,1-1 0,-4 5 0,3 0 0,-4 0 0,-4 3 0,-1-2 0,-4 3 0,0 0 0,0 0 0,-6-3 0,2 2 0,-6-2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28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8 557 24575,'-4'1'0,"1"-15"0,11-10 0,5-34 0,6 20 0,2-24 0,-6 22 0,-5-12 0,3 6 0,-11 12 0,10 8 0,-11 10 0,3 13 0,-8 9 0,-1 15 0,-4 5 0,0 5 0,4-3 0,1 3 0,4 0 0,0-8 0,0 7 0,0-17 0,0 6 0,0-11 0,0 3 0,11-7 0,4 0 0,16-4 0,-1-18 0,8-5 0,-7-13 0,4-8 0,0 1 0,-3-8 0,0 4 0,-9 8 0,-9 8 0,-1 5 0,-5 4 0,-3 2 0,-2 8 0,-3 1 0,-3 7 0,-1 1 0,-6 3 0,1 3 0,-2 9 0,-1 6 0,2 8 0,1 0 0,1 6 0,7 0 0,-3 6 0,4 6 0,0 1 0,0 7 0,0-1 0,0 0 0,4 6 0,2-4 0,5 11 0,-1-11 0,1 5 0,-1-13 0,-5 5 0,-1-11 0,-4 0 0,0-2 0,-4-10 0,-4 0 0,-5-2 0,-8-7 0,3 2 0,-2-7 0,-1-1 0,-3-4 0,2-3 0,3-2 0,8-3 0,3 0 0,4-11 0,1 1 0,3-21 0,0 8 0,0-14 0,0 4 0,13-1 0,11-17 0,6 22 0,12-18 0,-8 17 0,12-2 0,-4-3 0,3 9 0,-6 2 0,-7 9 0,0 2 0,-11 5 0,-1-1 0,-4 5 0,-4 0 0,-1 1 0,-4 2 0,-3-2 0,0 3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29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0 24575,'2'0'0,"-1"0"0,9 0 0,-3 0 0,-6 0 0,-9 0 0,-5 0 0,-2 0 0,0 0 0,7 0 0,-7 0 0,6 0 0,-2 0 0,4 4 0,3-1 0,-2 4 0,5-3 0,-2 0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30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45 24575,'0'-5'0,"0"-1"0,0 6 0,0-4 0,-3-3 0,-1-1 0,-3 4 0,-1-2 0,1 5 0,0-2 0,-1 3 0,1 0 0,0 0 0,4 3 0,0-3 0,3 3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11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24575,'5'0'0,"17"0"0,15 0 0,14-4 0,7-2 0,-17 0 0,21 1 0,-20 5 0,10-8 0,-3 6 0,-15-7 0,-2 9 0,-11 0 0,-9 0 0,-1 0 0,-7 0 0,-1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44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24575,'0'10'0,"0"7"0,0 4 0,0 5 0,0 0 0,0 0 0,0 5 0,0 2 0,0 5 0,0 0 0,0 6 0,0-5 0,0 5 0,0-1 0,0 2 0,0 0 0,0-1 0,0 0 0,0-10 0,0 9 0,0-11 0,4 6 0,1 1 0,5-2 0,-1-4 0,0-2 0,-4-5 0,2-4 0,-6-2 0,6-4 0,-3-4 0,0 3 0,3-7 0,-3 3 0,0-4 0,2-3 0,-2 0 0,3-4 0,0 0 0,0 0 0,5 0 0,-4 0 0,7-4 0,-7 0 0,7-8 0,-3 0 0,4-4 0,5-5 0,-4 3 0,6-8 0,-2 3 0,-3 1 0,4-4 0,-6 9 0,1-3 0,-1 4 0,-4 4 0,-1 0 0,-4 8 0,0 1 0,-3 0 0,2 2 0,-5-2 0,2 3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11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24575,'0'19'0,"0"36"0,0-9 0,0 36 0,0-36 0,0 5 0,0-13 0,0 0 0,0 0 0,0-5 0,0-2 0,0-9 0,0-6 0,0-4 0,0-5 0,0-3 0,0-1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12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351 50 24575,'4'-10'0,"-1"-1"0,-3 1 0,-3-1 0,-1 7 0,-7 1 0,-1 3 0,-4 0 0,-10 0 0,7 0 0,-16 0 0,16 3 0,-12 11 0,7 11 0,-5 5 0,8 8 0,-6-3 0,10 9 0,-3 2 0,5 0 0,1-2 0,8 0 0,-3-5 0,9 5 0,0-6 0,0-5 0,0-2 0,0-5 0,7-4 0,2-5 0,12-5 0,0-4 0,5-3 0,0-1 0,0-4 0,1 0 0,-1 0 0,0 0 0,0 0 0,-5-8 0,4 3 0,-8-10 0,11-2 0,-14 1 0,4-4 0,-13 11 0,-2 2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13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49 24575,'16'-12'0,"-1"5"0,6 0 0,6 1 0,-4-2 0,7 3 0,-13 1 0,8 4 0,-8 0 0,8 0 0,-9 0 0,1 10 0,-10 0 0,-4 13 0,-3-1 0,0 4 0,0 5 0,0 2 0,-13 7 0,1-2 0,-18 3 0,4-1 0,1-6 0,-3 0 0,9-7 0,-3-5 0,1-5 0,4-5 0,-3-4 0,4-3 0,-1-2 0,1-3 0,4 0 0,1-3 0,4-1 0,3-7 0,1-1 0,3-4 0,0 0 0,0 0 0,0 4 0,0-3 0,0 7 0,3 0 0,1 5 0,7 3 0,1 0 0,4 0 0,0 0 0,0 0 0,4 0 0,2 0 0,-1 3 0,4 6 0,-3 4 0,4 1 0,0 2 0,0-2 0,0-1 0,-4-1 0,3-3 0,-8-1 0,4 0 0,-9 0 0,2-4 0,-5-1 0,2-3 0,-7 0 0,-1 0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14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70 115 24575,'0'7'0,"0"0"0,0 4 0,-7-3 0,2 4 0,-10-4 0,10-1 0,-9 1 0,9-1 0,-6-3 0,7-7 0,0-10 0,4-13 0,0-2 0,0-3 0,8 5 0,1 4 0,4 2 0,2 7 0,-6 5 0,5 5 0,-6 3 0,4 0 0,-5 0 0,0 0 0,0 0 0,-3 3 0,-1 5 0,-3 4 0,0 0 0,0 2 0,0-9 0,0 2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15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8 24575,'-3'-4'0,"-1"1"0,-3 3 0,-4 0 0,-1 0 0,-1 3 0,-2 9 0,-3 7 0,-1 7 0,1 1 0,1 5 0,10-5 0,-5 5 0,11-6 0,-3 0 0,4 0 0,0-5 0,0 4 0,0-8 0,0 4 0,0-1 0,0-3 0,0 3 0,0 1 0,3-5 0,5 1 0,4-6 0,9-3 0,0 0 0,6 1 0,4 0 0,2 0 0,5-3 0,0-2 0,-6-4 0,0 0 0,-6 0 0,0 0 0,-5 0 0,0 0 0,-5 0 0,0 0 0,-4 0 0,3-4 0,-7-4 0,4-4 0,-4-4 0,0-5 0,0 4 0,1-13 0,-1 7 0,-2-9 0,-2 6 0,-4-6 0,0-1 0,0 0 0,0-3 0,0 8 0,0-4 0,0 6 0,-8 5 0,-1 0 0,-7 9 0,-4 0 0,-2 3 0,-4 1 0,0 3 0,-1 1 0,1 4 0,0 0 0,0 0 0,4 0 0,-3 0 0,8 0 0,-8 0 0,8 0 0,0 0 0,6 0 0,3 0 0,1 0 0,0 0 0,0 0 0,3-3 0,1 2 0,3-2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33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1498 24575,'5'8'0,"11"-1"0,20-7 0,17-21 0,41-9-1143,-39-1 1,3-5 1142,14-4 0,4-3-775,6-6 1,0-5 774,-26 13 0,-1-1 0,2-1-847,7 0 1,2 0-1,-3 0 847,12-11 0,0-2 0,-10 9 0,4-2 0,-2 4 0,8-5 0,1 1 0,-13 7 0,3-2 0,-2 3 0,21-9 0,-5 5-396,-23 13 0,-3 1 396,3 0 0,-3 3 1236,11-7-1236,5-5 0,-4 7 1831,-27 12-1831,-2-1 2949,-15 16-2949,-6-5 1150,-4 7-1150,-5 0 0,0 0 0,-3-2 0,-7 4 0,-1-4 0,-6 6 0,-2 3 0,4 2 0,-7 2 0,7 1 0,-12 0 0,7-1 0,-8 2 0,1-1 0,-2 0 0,-4 1 0,-5-4 0,3 3 0,-3-4 0,4 1 0,-4-1 0,3-4 0,-3 0 0,9 0 0,2 0 0,4 0 0,4 0 0,0 0 0,5 0 0,3-3 0,4-1 0,17-4 0,2-4 0,24 1 0,-9-6 0,10 2 0,-1 0 0,-3-3 0,-2 7 0,-6-2 0,-6 4 0,-5 0 0,-4 1 0,-6 4 0,-4 1 0,0 0 0,-3 5 0,-1 7 0,-3 4 0,-4 17 0,-1-8 0,-3 5 0,-1-2 0,4-4 0,-2-3 0,3-2 0,0-9 0,1 0 0,0-3 0,2-1 0,-3-3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35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24575,'-4'12'0,"1"7"0,3 20 0,0 13 0,0 8 0,0 14 0,0 1 0,0 8-610,0 8 610,6 2 0,-5-20 0,2-10 0,0-4 0,-3-12 0,0 9 0,0 1 0,0 0 0,0 6 0,0 0 0,0-23 0,0-2 610,0-15-610,0-7 0,0-9 0,0 0 0,0-3 0,0-1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37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0 168 24575,'98'4'0,"0"-1"0,-12-25 0,-21 16 0,-52 60 0,-17 8 0,4-20 0,-4 10 0,-6-2 0,-5-11 0,-9 1 0,0-7 0,1-10 0,-4-1 0,6-9 0,-1-1 0,2-7 0,4-2 0,4-3 0,0 0 0,5 0 0,3-3 0,1-10 0,3 0 0,0-12 0,0 8 0,0-4 0,8 1 0,1 3 0,7-4 0,5 4 0,-4 1 0,3 3 0,-4 2 0,0 6 0,0 2 0,0 3 0,-4 0 0,-1 0 0,0 0 0,-3 0 0,4 11 0,-4 9 0,5 12 0,-2 12 0,3 2 0,2 11 0,-5-4 0,4 4 0,-5-6 0,1 1 0,-1-7 0,-5-6 0,-1-12 0,-4-4 0,0-10 0,0 2 0,0-17 0,4-8 0,2-22 0,3-3 0,5-9 0,6 5 0,6-1 0,-1 0 0,4 4 0,-11 9 0,4 6 0,-6 5 0,0 7 0,-4-2 0,-1 10 0,-4-2 0,0 3 0,0 0 0,-3 7 0,0 12 0,-4 9 0,0 16 0,0 1 0,0 7 0,0 6 0,0 18 0,0-13 0,0 0 0,0-21 0,3-19 0,5 3 0,4-14 0,4 0 0,0-8 0,5 0 0,-4-4 0,3-7 0,-2-12 0,-1-9 0,2-11 0,-4-5 0,-1 5 0,-4 0 0,-5 7 0,-1 6 0,-4 0 0,0 4 0,0 2 0,-8 7 0,-5 5 0,-9 5 0,-4 3 0,-5 0 0,-2 0 0,-5 0 0,-1 0 0,7 0 0,-17 16 0,19-4 0,-9 13 0,18-9 0,9 0 0,0 0 0,8 0 0,0 0 0,4-4 0,0-1 0,7-3 0,12-4 0,22-1 0,6-3 0,18 0 0,-6-14 0,10-17 0,0-16-775,10-14 775,-44 24 0,-1 1 0,31-20 0,-11-27 0,-9 24 0,-3-17 0,-8 14 0,-8 4 0,-10 12 0,-6 2 0,-6 6 0,-4 0 775,0 5-775,0 2 0,-4-8 0,4 14 0,-8-7 0,4 19 0,-3 2 0,3 4 0,-3 3 0,3 1 0,1 10 0,0 11 0,-2 16 0,4 6 0,-9 24 0,9-21 0,-5 27 0,6-22 0,0 16 0,0-11 0,0 5 0,0-12 0,0-2 0,0-12 0,0-5 0,0-6 0,0-9 0,0-1 0,0-4 0,0 0 0,3-3 0,5-1 0,4-10 0,9-7 0,8-10 0,1-5 0,3 4 0,-1 2 0,1 5 0,0 3 0,3 2 0,-8 8 0,-2 0 0,0 5 0,-9 0 0,3 0 0,-8 0 0,0 17 0,-4-1 0,-3 33 0,-1-19 0,-4 25 0,0-14 0,-9 10 0,-7-4 0,-10-7 0,1-2 0,-1-13 0,-3-2 0,2-11 0,-10-6 0,9-3 0,-3-3 0,4-12 0,-2-10 0,4-18 0,4-7 0,2 2 0,12 0 0,-1 13 0,8 0 0,0 6 0,0 4 0,0 1 0,0 9 0,0 1 0,3 4 0,5-1 0,4 4 0,-3 1 0,-2 3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38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24575,'12'0'0,"-2"0"0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39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59 493 24575,'53'-1'0,"0"0"0,-24-14 0,61 9 0,-115-9 0,-4 15 0,-14 0 0,10 9 0,-6 6 0,4 10 0,6 3 0,6 5 0,9-6 0,5 0 0,5-6 0,4-5 0,3 0 0,10-4 0,10-4 0,10-4 0,11-4 0,15 0 0,-4-9 0,12-13 0,-12-18 0,-16 2 0,-5-1 0,-2-2 0,0-13 0,18-21 0,-28 12 0,-8 16 0,-3-18 0,-5 18 0,-1-4 0,-5 18 0,0 6 0,0 6 0,-7 9 0,-2 4 0,-12 4 0,4 4 0,-8 0 0,8 0 0,-4 0 0,5 7 0,0 2 0,3 17 0,1 2 0,2 16 0,-1 16 0,5 1 0,1 13 0,5-2 0,0-11 0,0 34 0,0-36 0,0-3 0,0 0 0,0-3 0,0 4 0,0-2 0,0-8 0,0 39 0,0-32 0,8 21 0,-1-24 0,6 3 0,-4-32 0,-2-5 0,1-6 0,3-4 0,1-3 0,0 0 0,3-4 0,-3 0 0,0 0 0,-1 0 0,0 0 0,-2-7 0,6-7 0,0-19 0,-1-7 0,1-5 0,-5-5 0,-5 4 0,0-5 0,-5 5 0,0 2 0,0 16 0,-4 2 0,-8 13 0,-7 1 0,-7 7 0,0 1 0,0 4 0,4 0 0,-3 0 0,12 0 0,-6 0 0,20-9 0,12-7 0,16-15 0,20-14 0,3-6 0,-7 5 0,3-2 0,-12 13 0,0-7 0,-3 12 0,-9 2 0,-7 12 0,-9 7 0,-5 2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45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533 61 24575,'-9'-4'0,"-4"1"0,-16 3 0,1 0 0,-8 0 0,3 0 0,-5 0 0,0 5 0,0-4 0,6 3 0,-5-4 0,5 4 0,-1-3 0,2 3 0,9-4 0,2 0 0,7 0 0,2 0 0,4 0 0,-3 0 0,-1 0 0,3 3 0,5-2 0,15 1 0,6-2 0,13 0 0,-3 0 0,8-4 0,2-1 0,8-5 0,-1-4 0,4 7 0,-3-6 0,-1 7 0,5 1 0,-11-4 0,5 8 0,-12-3 0,5 4 0,-14 0 0,2 0 0,-9 0 0,-4 0 0,-1 0 0,-3 0 0,-1 0 0,0 0 0,-3 0 0,-1 0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40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1 24575,'-8'38'0,"1"-11"0,7-13 0,0-7 0,0 1 0,0 2 0,0-2 0,0 6 0,0-2 0,0 0 0,0 3 0,0-7 0,0 12 0,0-11 0,0 7 0,0-5 0,0-3 0,0 6 0,0-1 0,-7-1 0,-7 0 0,1-1 0,-7 2 0,3-4 0,-4 2 0,-6-7 0,1 5 0,0-4 0,5-2 0,-4-3 0,8 0 0,-4 0 0,9 0 0,-3-3 0,6-5 0,-2-5 0,6-3 0,-2 0 0,3 0 0,-1 0 0,2 1 0,3-2 0,0 2 0,0-6 0,0-1 0,0 1 0,3-5 0,2 9 0,3-3 0,0 8 0,0-4 0,-1 8 0,0-3 0,1 4 0,-1 0 0,0-1 0,-3 4 0,-1 1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41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24575,'0'7'0,"0"3"0,0-2 0,0 12 0,0-7 0,0 17 0,0-7 0,0 9 0,0 5 0,0-3 0,0 5 0,0-2 0,0-4 0,0-1 0,0-5 0,0-2 0,0-8 0,0 8 0,0-8 0,0 4 0,0-5 0,0 0 0,0-4 0,0-5 0,0-4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42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24575,'11'79'0,"0"0"0,1-1 0,-1 1 0,-3 18 0,-1-3 0,12-37 0,25-50 0,-12-7 0,6-4 0,-3-20 0,5-11 0,-8-12 0,6-12 0,-1 9 0,-8-9 0,7 6 0,-15 7 0,-1 2 0,-7 16 0,-5-3 0,-3 14 0,-1 1 0,-4 4 0,0 5 0,0 0 0,-3-1 0,-5 1 0,3 3 0,-3 0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43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24575,'0'1'0,"0"6"0,0 35 0,0 0 0,0 16 0,0 7 0,0 4 0,0 14 0,0 0 0,0 0 0,0-20 0,0 8 0,0-18 0,0 1 0,0 2 0,0-16 0,0-10 0,0 0 0,0-21 0,0 7 0,0-9 0,-6-9 0,5 3 0,-5-7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44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 24575,'8'1'0,"-1"18"0,-7 8 0,0 36 0,0-31 0,0 31 0,0-23 0,0 5 0,0 11 0,0-14 0,0 8 0,0-17 0,0-2 0,0-9 0,0-6 0,0-5 0,-6-7 0,-7-9 0,4 3 0,-3-6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44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24575,'6'-4'0,"3"1"0,15 3 0,4 0 0,23 0 0,-20 0 0,23 0 0,-18 0 0,21 0 0,-10 0 0,2 0 0,-5 0 0,-5 0 0,5 0 0,-16-4 0,2 3 0,-17-2 0,2-1 0,-7 4 0,-1-4 0,-3 4 0,-1 0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45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24575,'71'1'0,"-1"0"0,0 1 0,7-1 0,0 0 0,-20 0 0,-20-1 0,24 0 0,-49 0 0,-1 0 0,-4 0 0,0 0 0,-3 0 0,-1 0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45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24575,'81'26'0,"1"0"0,-1 0 0,1-1 0,18 5 0,-3-2 0,-32-7 0,-45-10 0,-8-10 0,-4 6 0,-5-3 0,-3 7 0,0 1 0,-13 9 0,-8 8 0,-14 6 0,-6 1 0,0 4 0,-8 4 0,5 0 0,-5 5 0,12-8 0,3-5 0,4-2 0,6-7 0,7-8 0,4 0 0,6-11 0,-1 3 0,1-4 0,0-3 0,-4 0 0,-1-4 0,-11-19 0,3-8 0,4 3 0,7 1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47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377 129 24575,'1'-67'0,"-18"10"0,2 56 0,-17-2 0,5 3 0,0 0 0,-5 7 0,0 9 0,-4 19 0,6-4 0,-5 19 0,15-10 0,-6 11 0,7-6 0,7 5 0,0-10 0,10 4 0,-2-6 0,4-5 0,0-2 0,0-10 0,13 5 0,1-12 0,19 8 0,-1-12 0,12 0 0,-4-6 0,10-4 0,-11 0 0,5 0 0,-6-4 0,2-11 0,-7-1 0,-5-11 0,-7 13 0,-8-6 0,-2 12 0,-3-3 0,-1 7 0,0 0 0,-3 13 0,-1 5 0,-3 20 0,0 0 0,0 15 0,0 3 0,0 1 0,0 5 0,0-7 0,0-11 0,0-3 0,0-15 0,0-5 0,0-6 0,0-4 0,0-9 0,0 0 0,0-4 0,0 2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48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1 130 24575,'0'-77'0,"0"24"0,0 73 0,0 32 0,0-20 0,0 59 0,0-54 0,0 62 0,0-40 0,0 12 0,0-2 0,0-8 0,0 7 0,0-7 0,0 2 0,4-16 0,1 0 0,1-10 0,-3-11 0,-3-4 0,0-2 0,4-8 0,-4-1 0,4-4 0,-4 0 0,-3-3 0,-5-1 0,3-3 0,-2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03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1 184 24575,'0'7'0,"0"0"0,0 0 0,0-1 0,0 1 0,3 0 0,1-3 0,3 2 0,0-2 0,1 3 0,3-3 0,-3 3 0,3-7 0,0 7 0,-3-6 0,3 6 0,0-6 0,-3 5 0,7-5 0,-3 2 0,0 0 0,3-2 0,-7 2 0,7-3 0,-7 0 0,4 0 0,-5 0 0,0 0 0,0 0 0,0 0 0,0 0 0,1 0 0,-1 0 0,0 0 0,0 0 0,0 0 0,0 0 0,0 0 0,1 0 0,-1-3 0,0-5 0,1 0 0,-1-7 0,1 3 0,0-1 0,3-2 0,-3 3 0,4-4 0,-4 0 0,-4 0 0,0-4 0,-4 3 0,0-8 0,0 8 0,0-4 0,0 5 0,0 0 0,-4 4 0,-4 4 0,-4 5 0,-4 3 0,-4 0 0,3 0 0,-9 0 0,9 0 0,-8 4 0,2 9 0,-3 2 0,2 11 0,-1-7 0,7 1 0,-3 1 0,5-4 0,3 4 0,-2-5 0,6 0 0,-3 6 0,4 1 0,3 1 0,-2 1 0,6-4 0,-3 5 0,4 0 0,0 1 0,0-1 0,0 0 0,0 0 0,0-4 0,0 3 0,0-4 0,0 5 0,4 1 0,4-2 0,1-3 0,8 3 0,-5-8 0,1 8 0,3-8 0,-4 3 0,1-4 0,2 0 0,-6 0 0,6-4 0,-3 3 0,0-6 0,7 3 0,-5-5 0,6 1 0,-4 0 0,4-3 0,9-2 0,-1-3 0,5 0 0,-7 0 0,6 0 0,-5 0 0,10 0 0,-4-4 0,-1-5 0,5-5 0,-9-4 0,-2 0 0,-5 2 0,-5 3 0,-4-2 0,0 2 0,-5 1 0,1 1 0,-4 4 0,-1-4 0,0 2 0,-2 1 0,2 5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49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 24575,'14'0'0,"11"0"0,-7 0 0,12 0 0,-3 0 0,-4 0 0,-1 0 0,-8 0 0,-6 0 0,0 12 0,-5 2 0,-3 17 0,0 2 0,-8 0 0,-7 5 0,-9-9 0,-7 10 0,3-9 0,-1-1 0,6-7 0,6-6 0,2-3 0,7-2 0,0-4 0,4 1 0,1-4 0,5-1 0,7-3 0,9-4 0,13-1 0,2-9 0,5 4 0,0-8 0,0 7 0,-6-2 0,0 0 0,-11 3 0,0 1 0,-6 2 0,-3 6 0,-1-5 0,-3 5 0,-1-2 0,-3 0 0,-1 2 0,-3-2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0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24575,'-1'91'0,"0"0"0,-1 0 0,1 1 0,0-1 0,-1 0 0,1 11 0,-1 10 0,0-8 0,1-24 0,0-39 0,1-37 0,0-1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1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24575,'3'3'0,"9"0"0,6-3 0,8 0 0,5 0 0,2 0 0,4 0 0,1 0 0,-6 0 0,35 0 0,-43 0 0,22 0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1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24575,'10'0'0,"3"0"0,27 0 0,-16 0 0,18 0 0,-15 0 0,11 0 0,-6 0 0,-5 0 0,-2 0 0,-11 0 0,1 0 0,-8 0 0,-3 0 0,-1 0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2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351 0 24575,'-2'0'0,"-9"13"0,-12 8 0,-7 19 0,-7 8 0,4 11 0,2-16 0,1 12 0,-1-13 0,3 4 0,-2 0 0,11-8 0,4 0 0,2-5 0,4-7 0,4-5 0,2-5 0,3-4 0,0-1 0,0-4 0,0 4 0,0 1 0,7 0 0,6 3 0,14-1 0,1 8 0,15 4 0,-13-2 0,15 9 0,-11-6 0,7 12 0,-5-8 0,-2 3 0,-7-10 0,-4 2 0,-2-12 0,-8 2 0,-2-9 0,-4-3 0,-3-10 0,-1 4 0,-3-8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3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24575,'0'2'0,"0"8"0,0 10 0,0 2 0,0 8 0,0-7 0,0 8 0,0-9 0,0 3 0,0-8 0,0 3 0,3-4 0,5 0 0,9-3 0,0 2 0,4-6 0,-1-1 0,2-1 0,-1-6 0,4 3 0,-3-4 0,4 0 0,0 0 0,-4-7 0,3-2 0,-2-19 0,-1 9 0,2-13 0,-8 15 0,1-8 0,-4 3 0,-1 0 0,-3 2 0,-2 4 0,-2 0 0,-2 0 0,-3 4 0,0 0 0,0 1 0,0 6 0,0-2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3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24575,'0'54'0,"0"-3"0,0-1 0,0-4 0,0 45 0,0-33 0,0 9 0,0-11 0,0 8 0,0-19 0,0 7 0,0-1 0,0-6 0,0-6 0,0-12 0,0-2 0,0-12 0,0 3 0,0-9 0,-6-6 0,5 1 0,-6-5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4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24575,'4'6'0,"-1"3"0,-3 5 0,0 7 0,0 6 0,0 0 0,0 5 0,0-6 0,0 11 0,0-8 0,0 14 0,0-20 0,0 7 0,0-17 0,0 7 0,0-12 0,0 3 0,-6-7 0,1-1 0,-2-3 0,4 0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5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24575,'4'1'0,"-1"2"0,-3 36 0,0-2 0,0 27 0,0-5 0,0 7 0,0 0 0,0 1 0,0-1 0,0-12 0,0 42 0,0-51 0,0 50 0,0-39 0,0 6 0,0 9 0,0-24 0,0 16 0,0-22 0,0 10 0,0-13 0,0-5 0,0-10 0,0-4 0,0-7 0,0 0 0,0-1 0,0-16 0,0-3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6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0 213 24575,'0'7'0,"0"-1"0,0 1 0,0 4 0,0 6 0,0-4 0,0 11 0,0-6 0,0 8 0,0-4 0,0 3 0,0-4 0,0 1 0,7-2 0,2-4 0,3-4 0,3-4 0,-3 2 0,8-8 0,-3 5 0,20-7 0,-18 0 0,29 0 0,-28-3 0,27-8 0,-16-13 0,11-8 0,-3-9 0,-8 5 0,4-3 0,-5 3 0,-4-4 0,-3 6 0,-8-3 0,-2 9 0,-5-3 0,-3 9 0,-1-3 0,-4 8 0,0-3 0,0 8 0,-3 0 0,2 8 0,-2 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04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24575,'6'0'0,"10"0"0,5 0 0,10-8 0,-15 3 0,10-8 0,-5 1 0,1 2 0,-9 1 0,-6 6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6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24575,'0'26'0,"0"51"0,0-8 0,0-16 0,0-1 0,0 21 0,0-5 0,0-7 0,0 8 0,0-20 0,0 15 0,0-19 0,0 5 0,0-16 0,0 8 0,0-14 0,0 3 0,0-13 0,0 1 0,0-10 0,0 2 0,0-4 0,-3-3 0,2-1 0,-2-3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7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24575,'10'0'0,"5"12"0,-3-6 0,9 14 0,2-2 0,3 1 0,2 8 0,-1-8 0,1 8 0,-1-4 0,0-4 0,0 3 0,-9-9 0,2 3 0,-8-3 0,0 2 0,3-7 0,-6 3 0,2-3 0,-4-1 0,0 0 0,0 0 0,-3 0 0,-1 0 0,-3 0 0,0-1 0,0 5 0,0 1 0,-3 4 0,-2 5 0,-7 0 0,-2 5 0,-3 0 0,-1 0 0,1 0 0,-1 0 0,-4 1 0,3 0 0,-3 0 0,8-6 0,-1-1 0,6-4 0,-2-4 0,3-1 0,4-4 0,-2 0 0,5 1 0,-5-4 0,5 2 0,-2-2 0,0-1 0,-1 0 0,-3-3 0,-4 0 0,5 0 0,-1 0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8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24575,'0'9'0,"0"11"0,0 26 0,0 6 0,0 5 0,0 3 0,0 13 0,0 11 0,0 9 0,0 6-271,0-49 0,0 1 271,3 2 0,0-1 0,-3-1 0,1 1 0,2 7 0,0-3 0,-3 20 0,0-24 0,0-2 0,0 15 0,0 24 0,0-13 0,0-17 0,0-9 0,0-17 0,0-1 0,0-11 0,-4-4 542,4-6-542,-7-7 0,3-1 0,1-10 0,-1 5 0,4-5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9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96 24575,'0'-7'0,"0"0"0,0 0 0,4-4 0,0-1 0,12-5 0,2 4 0,4 4 0,3 2 0,-8 6 0,8-3 0,-4 4 0,0 0 0,-4 0 0,-2 0 0,-7 7 0,0 11 0,-4 10 0,-4 10 0,0 13 0,-5-10 0,-5 15 0,-5-11 0,-10 6 0,3-1 0,-7-3 0,8-3 0,-3-5 0,0-5 0,6-8 0,-4-4 0,6-6 0,0-4 0,4-1 0,-3-3 0,7-4 0,-7 0 0,6-4 0,-2 0 0,4-7 0,3-6 0,1-8 0,3-5 0,0 0 0,0 4 0,0-3 0,0 3 0,7 1 0,1 0 0,8 5 0,-4 4 0,3 0 0,-3 5 0,4 2 0,0 2 0,-4 3 0,3 0 0,-3 0 0,0 0 0,3 7 0,-7 2 0,8 11 0,-7-3 0,7 4 0,-3-1 0,-1-7 0,3 7 0,-3-12 0,4 3 0,0-3 0,-4-3 0,3-2 0,-3-3 0,4 0 0,0 0 0,4-4 0,-3-4 0,4-5 0,-9-7 0,3 3 0,-2-4 0,0 5 0,-2 4 0,-3-3 0,-1 10 0,-3-2 0,-1 7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7:01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24575,'0'80'0,"0"-1"0,0 1 0,0-7 0,0-1 0,0-11 0,0 21-1124,0 15 1124,0-2 0,0-9 0,0-14 0,0-5 313,0 8-313,0 1 200,0-9-200,0-15 0,0-8 0,0-11 568,0-6-568,0-10 43,0-6-43,0-4 0,0 0 0,0 0 0,0 0 0,0 0 0,0 0 0,0 0 0,0 0 0,0-4 0,0 0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0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24575,'0'7'0,"0"16"0,0 15 0,0 21 0,0-12 0,0 35 0,0-22 0,0-8 0,0 0 0,0 21 0,0 22 0,0-7 0,0-14 0,0 11 0,0 8 0,0-1 0,0-34 0,0-1 0,0 22 0,0 2 0,0-12 0,0 2 0,0-4 0,0-18 0,0-9 0,0-10 0,0-11 0,0 0 0,0-11 0,0 0 0,0-5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2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1 123 24575,'0'6'0,"0"0"0,0 16 0,0 1 0,0 2 0,0 3 0,0-7 0,0 0 0,0-5 0,0 5 0,0-8 0,0 7 0,0-12 0,0 7 0,0-6 0,0 6 0,3-3 0,1 0 0,1 0 0,5-5 0,-5 1 0,10 0 0,-7-1 0,7 1 0,-2 0 0,3 0 0,-4 0 0,4-4 0,-4 0 0,4-4 0,0 0 0,0 0 0,-4 0 0,4 0 0,-8 0 0,3 0 0,-3 0 0,-1 0 0,0 0 0,1-7 0,3 1 0,-2-9 0,3 2 0,-4-3 0,0 0 0,1-6 0,-1 5 0,-3-19 0,-1 16 0,0-16 0,-3 10 0,3-3 0,-4-2 0,0 5 0,0-1 0,0 5 0,0 1 0,-7 5 0,-2 3 0,-4-2 0,-2 2 0,6 1 0,-7 0 0,8 4 0,-4 0 0,5 1 0,-5 3 0,4 1 0,-8 3 0,4 0 0,-1 0 0,-2 0 0,6 0 0,-6 0 0,6 0 0,-2 0 0,3 0 0,1 0 0,-1 0 0,1 0 0,3 3 0,1 1 0,-1 3 0,4 0 0,-4 0 0,4 1 0,0-1 0,0 1 0,0-1 0,0-3 0,0-1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3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24575,'15'4'0,"-6"0"0,26 19 0,-19-8 0,36 24 0,-30-20 0,44 27 0,-43-25 0,39 21 0,-36-14 0,19-1 0,-11 5 0,0-12 0,-6 3 0,-3-10 0,-8-1 0,4-4 0,-9 0 0,3 0 0,-6 0 0,2-4 0,-4-1 0,-2 1 0,1-4 0,-2 7 0,0-3 0,-1 3 0,-3 0 0,0 0 0,0 0 0,0 8 0,0-1 0,0 6 0,-4 1 0,-5 6 0,-1 1 0,-8 8 0,3-2 0,-5 19 0,1-15 0,-7 31 0,6-31 0,-6 27 0,6-17 0,-1 9 0,5-12 0,-3-5 0,9-5 0,1-11 0,1 1 0,7-9 0,-6 0 0,7-4 0,-4 4 0,4-8 0,-3 4 0,2-1 0,-3-3 0,4 4 0,-3-5 0,2 1 0,-2-1 0,3 0 0,0 0 0,0 0 0,-3-3 0,-1-1 0,-4-3 0,4 0 0,1 0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4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24575,'0'3'0,"0"17"0,0 17 0,0 23 0,0 10 0,0 20 0,0-8 0,0-30 0,0-3 0,0 14 0,0 21 0,0-28 0,0 13 0,0-7 0,0-11 0,4-12 0,-4-7 0,4-14 0,-4-2 0,0-9 0,0-3 0,0 0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5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24575,'33'0'0,"5"0"0,29 0 0,14 0 0,11 0 0,-36-3 0,1 0 0,-7 2 0,1 1 0,11-4 0,0 1 0,-10 3 0,-3 0 0,34 0 0,-12 0 0,-17 0 0,-7 0 0,2 0 0,-29 0 0,4 0 0,-16 0 0,0 0 0,-5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04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 24575,'-6'78'0,"0"1"0,0-1 0,0 1 0,-1 16 0,0-3 0,2-31 0,1-41 0,11-15 0,-6 2 0,18-7 0,-1 0 0,8 0 0,6-4 0,-9-9 0,14-8 0,-6-8 0,10-6 0,-6 9 0,-7-6 0,-14 21 0,-6-1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6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0 153 24575,'0'11'0,"0"-3"0,0 4 0,0-1 0,4-6 0,8 6 0,1-6 0,27 0 0,-13-2 0,24-3 0,-10 0 0,3 0 0,0 0 0,-10 0 0,1 0 0,-7-8 0,3 2 0,-16-10 0,3-1 0,-12-5 0,7-5 0,-5 5 0,-3-4 0,-1 9 0,-4-5 0,0 10 0,-8 0 0,-10 4 0,-1 3 0,-16 1 0,1 4 0,-1 0 0,-16 9 0,19 1 0,-17 21 0,20-7 0,-8 18 0,14-9 0,-2 2 0,11 1 0,1-8 0,8 10 0,1-7 0,4 3 0,0-4 0,0-3 0,4-1 0,9 2 0,2-2 0,16-2 0,-5 4 0,9-13 0,0 8 0,3-12 0,0 2 0,1-3 0,-3-5 0,4-1 0,-8-4 0,5 0 0,-3 0 0,-2 0 0,0-3 0,-5-2 0,-6-4 0,0-3 0,-4 3 0,-1-3 0,-4 4 0,-1 4 0,-4-3 0,1 3 0,-1 0 0,-3-2 0,0 5 0,-4-2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7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24575,'0'6'0,"0"18"0,0 8 0,0 8 0,0-5 0,0-1 0,0-3 0,0-3 0,0-8 0,7-7 0,-2-5 0,18-5 0,2-3 0,7 0 0,5 0 0,-9 0 0,-1-4 0,-13 3 0,-7-2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7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24575,'-8'3'0,"1"5"0,7 4 0,0-10 0,0 1 0,0-14 0,0 7 0,0 1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8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441 0 24575,'3'6'0,"1"3"0,-9 21 0,4-6 0,-12 19 0,1 7 0,-9 6 0,0 7 0,8-15 0,-8-2 0,14-11 0,-16 8 0,12-10 0,-6 0 0,7-12 0,-11 1 0,11-10 0,-14 1 0,10-9 0,-7 0 0,1-4 0,2 0 0,-7 0 0,7 0 0,-3-4 0,5-4 0,3-5 0,1-7 0,0 2 0,7-2 0,-6 7 0,10-2 0,-5 6 0,5-6 0,-2 6 0,3-2 0,0 3 0,0-3 0,0 2 0,3-2 0,1 0 0,13 1 0,-4 2 0,13 0 0,-5 7 0,6-3 0,5 4 0,1 0 0,0 8 0,9 12 0,-17 0 0,19 19 0,-20-15 0,11 11 0,-6-6 0,-6-2 0,0 1 0,-6-6 0,-4-1 0,-1-9 0,-5-1 0,1-3 0,-1-1 0,-3-6 0,-1 1 0,-3-5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9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24575,'0'26'0,"0"6"0,0 9 0,0 16 0,0 2 0,0-1 0,0 34 0,0-45 0,0 53 0,0-48 0,0 40 0,5-4 0,1-18 0,0 22 0,3-43 0,-3 12 0,4-9 0,-4-7 0,3-6 0,-5-8 0,1-4 0,-1-6 0,-4 5 0,0-9 0,4 4 0,-3-9 0,2 0 0,-3-5 0,0 1 0,0-1 0,0-3 0,0 0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30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24575,'0'11'0,"0"17"0,0 1 0,0 10 0,0-3 0,0 11 0,0-7 0,0 18 0,0-19 0,0 0 0,0-2 0,0-14 0,0 0 0,0-8 0,0-7 0,0 0 0,0-5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31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24575,'0'2'0,"8"9"0,12 6 0,16 22 0,-5-13 0,34 35 0,-19-13 0,-7-18 0,2 0 0,14 16 0,20 3 0,-30-20 0,19 13 0,-19-17 0,1 1 0,-4-3 0,-13-8 0,-3-2 0,-10-5 0,-4-1 0,-1 1 0,-3-1 0,-1 1 0,-3-1 0,-1 0 0,-3 0 0,0 5 0,0 0 0,0 4 0,0 1 0,0 3 0,-4-3 0,-15 20 0,-4-5 0,-12 9 0,-13 11 0,14-18 0,-20 25 0,3-1 0,13-5 0,-16 8 0,28-22 0,-5 2 0,8-8 0,5-6 0,6-10 0,3-6 0,3-3 0,5-1 0,-3-6 0,4 1 0,0-5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33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1 212 24575,'5'4'0,"18"-1"0,39-3 0,12 0 0,-5 0 0,3 0-870,-17 0 0,4 0 870,14 0 0,11 0 0,-2 0-537,-12 0 1,-1 0-1,4 0 537,1 0 0,5 0 0,1 0 0,-6 0-715,1 0 1,-4 0-1,5 0 715,10 0 0,8 0 0,-1 0 0,-10 0-1188,6 0 1,3 0 1187,-13 0 0,16 1 0,4 0 0,-5-2 0,-13 0 0,13-5 0,0-1 0,-14 4 0,14 2 0,5 0 0,-6-2 0,-13-1 0,11-10 0,-1-1 0,-16 7 0,12 0 0,3 0 0,-4 1 0,-12 0 0,11-2 0,0-1 0,-2 0 0,12-2 0,0 1 0,-15 3 0,-9 2 0,-3 2-29,10-2 0,6 0 0,-11 1 29,-20 2 0,-1 0 0,44 3 0,-1 0 0,0 0 481,0 0 0,-3 0-481,-20 0 0,1 0 0,0 0 0,-9 0 864,7 0 1,-2 0-865,-10 0 0,4 0 0,1 0 0,8 0 0,27 0 0,-27 0 2865,14 0-2865,-26 0 0,41 0 0,-47 0 1380,45 0-1380,-44 0 753,38 0-753,-41 0 267,41 0-267,-45 0 0,46 0 0,-48 0 0,40 0 0,-40 0 0,21 0 0,-12 0 0,-5 0 0,5 0 0,-7 0 0,-7 0 0,2 0 0,3 0 0,4 0 0,-6 0 0,8 0 0,-16 0 0,2 0 0,-4 0 0,-12 0 0,0-7 0,-9 5 0,0-13 0,-8 13 0,0-5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34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16 548 24575,'-9'-16'0,"2"-7"0,7-1 0,0-11 0,0 7 0,0-11 0,0 7 0,0 4 0,0 7 0,0 8 0,0 8 0,9 24 0,3 20 0,4 23 0,12 15 0,-14-3 0,5-24 0,1 0 0,0 18 0,-1-20 0,1-2 0,3 17 0,8 2 0,-9-13 0,2-12 0,-7-10 0,-3-8 0,-3-5 0,-3-9 0,-1-5 0,1-11 0,1-20 0,1-25 0,-4-24 0,0 26 0,-1-2 0,-3 1 0,-2 2 0,6-42 0,-1-3 0,-3 23 0,3-3 0,-5 10 0,0 18 0,0 10 0,0 4 0,0 12 0,0 0 0,0 4 0,3 1 0,-2 3 0,6-2 0,-6 7 0,6 0 0,-3 1 0,4 3 0,-1-4 0,1 4 0,3-3 0,1 3 0,9-1 0,5-2 0,14 1 0,6-4 0,17-1 0,16-1 0,13 6 0,-39 0 0,0 1 0,36 3 0,5-3 0,-22 5 0,-2 0 0,-9 0 0,-20 0 0,-5 0 0,-14 0 0,-6 0 0,-4 3 0,-8-2 0,-1 2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35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149 100 24575,'0'15'0,"0"-4"0,0 0 0,0-3 0,0-7 0,0-11 0,0-3 0,0-8 0,0 1 0,0 6 0,7-2 0,2 5 0,12 1 0,-3 2 0,8-4 0,-5 10 0,6-7 0,-2 9 0,-3 0 0,3 0 0,-12 0 0,7 12 0,-11 2 0,0 35 0,-5 2 0,-4 25 0,-12 10 0,-6 0 0,-12-5 0,-5 2 0,-5-17 0,-1 8 0,0-10 0,6-17 0,4-7 0,3-11 0,4-10 0,2-1 0,6-13 0,3-2 0,2-3 0,7-12 0,1-7 0,3-15 0,0-8 0,0 7 0,0-6 0,0 13 0,3-2 0,6 3 0,4 9 0,4-3 0,-1 16 0,5-3 0,-4 8 0,9 0 0,-4 0 0,-3 13 0,12 18 0,-13 12 0,13 9 0,-2-1 0,-1-9 0,10 2 0,-1-2 0,-4-13 0,7 1 0,-8-16 0,1-5 0,2-5 0,-6-4 0,6-4 0,-6-10 0,2-5 0,-1-11 0,-7 3 0,-1 4 0,-9 2 0,-5 12 0,-4 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05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55 24575,'-8'-5'0,"2"2"0,6 10 0,0 0 0,0 0 0,5-3 0,0 0 0,5-4 0,1 0 0,-3 0 0,7-4 0,-6-4 0,2 0 0,-3-7 0,-5 7 0,1-4 0,-4 2 0,-3 5 0,-1-1 0,-8 6 0,4 0 0,-7 0 0,7 0 0,-3 0 0,4 0 0,3 3 0,0 1 0,4 3 0,0-4 0,0 0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37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16 263 24575,'-9'1'0,"2"-33"0,16 3 0,8-34 0,6 32 0,9-14 0,-5 21 0,-3-2 0,1 13 0,-15 16 0,2 29 0,-12 16 0,0 38 0,0-1 0,0-5 0,0 12 0,0-29 0,0 29 0,0-34 0,8 4 0,12-14 0,11-25 0,25 0 0,0-23 0,26-21 0,0-13 0,-34 2 0,-1-3 0,19-23 0,-23 19 0,-3 0 0,2-18 0,12-4 0,-23 6 0,-6 14 0,-10-3 0,-1 11 0,-9 6 0,-1 2 0,-4 8 0,0 0 0,0 9 0,0 5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41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24575,'0'23'0,"0"7"0,0 21 0,0 6 0,0 26 0,0 4 0,0 12 0,0-1 0,0-42 0,0 0 0,0-6 0,0 0 0,0 7 0,0 0 0,0-4 0,0-2 0,0 25 0,0-23 0,0-3 0,0-1 0,0 32 0,0-40 0,0 2 0,0-10 0,0 5 0,0-10 0,0-1 0,0 4 0,0-7 0,0 12 0,0-7 0,0 5 0,0 6 0,0-2 0,0 7 0,0-8 0,0 8 0,0 10 0,0-11 0,0 26 0,0-32 0,0 21 0,0-12 0,0 2 0,0 4 0,0-10 0,0 3 0,0-15 0,0-3 0,0-8 0,0-8 0,0 0 0,0-8 0,0-1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42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24575,'7'0'0,"-3"0"0,44 0 0,-6 0 0,13 0 0,4 0 0,-17 0 0,6 0 0,-9 0 0,-7 0 0,-4 0 0,-7 0 0,-9 0 0,-4 0 0,-5 0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42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24575,'5'4'0,"11"-1"0,25-3 0,13 0 0,19 0 0,-6 0 0,-4 0 0,-4 0 0,-17 0 0,13 0 0,-20 0 0,-5 0 0,-11 0 0,-11 0 0,3 0 0,-7 0 0,-1 0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44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24575,'11'0'0,"3"0"0,-6 0 0,4 0 0,-5 0 0,0 0 0,1 0 0,-1 0 0,0 0 0,-3 0 0,-1 0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45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24575,'-4'4'0,"0"0"0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49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983 0 24575,'-12'12'0,"-2"9"0,-34 39 0,15-8 0,-12 6 0,-2 3-1092,-2 13 1092,11-20 0,-6 7 0,6-6 0,11-12 0,1 0 0,-15 20 0,0 3 0,5-10 0,2-5 0,-6 9 0,3-8 1,1-2-1,-2-11 0,3 2 0,1-12 0,8-19 0,-1-2 813,-3-8-813,14-4 278,-14-23-278,22-1 0,-16-37 0,17 15 0,-8-30 0,14 29 0,-4-21 0,5 29 0,0 1 0,0 9 0,0 7 0,3 8 0,5 2 0,5 8 0,8 4 0,10 0 0,-6 4 0,25 9 0,-10 14 0,16 14 0,10 24 0,-2 8 0,-1 0 0,-32-29 0,0-1 0,23 28 0,2 6 0,-9-15 0,-12-9 0,-6-18 0,-15-5 0,3-9 0,-9-5 0,-4-4 0,-1-5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49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24575,'4'-4'0,"-1"1"0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50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50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24575,'0'26'0,"0"6"0,0 21 0,0 10 0,0-12 0,0 18 0,0-19 0,0 13 0,0-10 0,0-12 0,0-7 0,0-12 0,0 2 0,0-15 0,0-6 0,0-14 0,0-18 0,0-11 0,0-15 0,0 6 0,5-22 0,4 32 0,11-19 0,5 22 0,10-5 0,-4 7 0,9 8 0,-12 8 0,4 8 0,-17 6 0,-3 4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06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 24575,'-4'-6'0,"1"17"0,3 13 0,0 14 0,0 13 0,0-4 0,0 25 0,0-3 0,0-11 0,0 11 0,0-21 0,0 12 0,0-2 0,0-18 0,0 3 0,0-15 0,0-2 0,0-9 0,0-2 0,0-7 0,0 3 0,0-4 0,0-3 0,0-1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5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247 184 24575,'4'-6'0,"-1"-7"0,-3-3 0,0-9 0,0 3 0,0-5 0,0 5 0,0 1 0,0 8 0,-3 2 0,-5 7 0,-1 0 0,-10 4 0,6 0 0,-8 0 0,-9 0 0,13 12 0,-16-1 0,17 21 0,-9-13 0,9 18 0,-4-9 0,13 11 0,-4-7 0,10 6 0,-3-11 0,4 5 0,0-11 0,0 1 0,0-7 0,0-2 0,7-2 0,2-6 0,12-2 0,-3-3 0,3 0 0,0 0 0,-4 0 0,1-7 0,-4 2 0,-1-11 0,3-1 0,-2-5 0,1 0 0,-5-4 0,1 13 0,-2-8 0,-2 13 0,1-4 0,-4 5 0,-1 6 0,-3 9 0,0 10 0,0 8 0,4 1 0,1-6 0,8 4 0,-1-7 0,1-1 0,8-5 0,-8-4 0,8-4 0,-5 0 0,0-4 0,5-4 0,-3-9 0,3-6 0,-3-12 0,1-3 0,-5 2 0,4 0 0,-6 10 0,2-4 0,2 13 0,-7-7 0,6 14 0,-6-4 0,2 5 0,-3 1 0,-1 1 0,1 3 0,-1 0 0,0 0 0,1 0 0,-1 3 0,1 9 0,-4 2 0,0 15 0,-4-10 0,0 6 0,0-9 0,0 1 0,0-5 0,0 3 0,0-7 0,0 4 0,0-5 0,3 1 0,-2-1 0,5-3 0,-1-1 0,2-6 0,1-10 0,0-1 0,0-12 0,5 4 0,-3-4 0,6 3 0,-3-1 0,4 6 0,-4 1 0,2 2 0,-7 6 0,7-2 0,-6 3 0,2 1 0,-4 2 0,1 2 0,-1 3 0,1 0 0,-1 0 0,0 0 0,0 0 0,1 0 0,-1 7 0,1 2 0,1 18 0,-4 0 0,3 12 0,-3-6 0,4-1 0,-4-10 0,3-1 0,-7-9 0,6-1 0,-3-6 0,3-2 0,1-7 0,5-24 0,-8 18 0,4-17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56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325 768 24575,'0'-7'0,"0"-13"0,0 5 0,0-15 0,0 3 0,0-1 0,-8-2 0,-1 7 0,-9-2 0,-2 11 0,1-3 0,-5 12 0,2 1 0,-14 4 0,15 0 0,-19 0 0,29 7 0,-21 8 0,18 7 0,-6 12 0,8-8 0,6 12 0,-2-10 0,7 8 0,-3-8 0,4 2 0,0-7 0,0-3 0,0-4 0,4 0 0,4-3 0,9-2 0,5-2 0,3-4 0,2-1 0,4-4 0,-8 0 0,6 0 0,-6 0 0,-1-12 0,5-18 0,-6-13 0,4-17 0,-1-17 0,-7-1 0,1-18 0,-7 24 0,1-21 0,-1 30 0,-4-21 0,-3 25 0,-4 6 0,0 18 0,0 9 0,0 10 0,-3 10 0,-7 23 0,0 15 0,-5 31 0,9 0 0,1 9 0,5 23 0,0-33 0,0 38 0,0-52 0,0 20 0,4-23 0,5-2 0,10-13 0,-1-8 0,3-10 0,-5-4 0,4 1 0,-2-5 0,2 0 0,1-4 0,-3 0 0,-1 0 0,-1-12 0,-7 2 0,4-16 0,-5 3 0,1-3 0,0 3 0,-5 3 0,0 4 0,-4 4 0,0 0 0,-3 8 0,-1 1 0,-4 10 0,4 6 0,-4 15 0,6-1 0,-2 10 0,4-9 0,0 3 0,0-4 0,0-1 0,0-4 0,0-1 0,7-9 0,2 0 0,7-4 0,1 0 0,4-3 0,-4-2 0,4-3 0,-5 0 0,0 0 0,0 0 0,1 0 0,-1-7 0,-3-2 0,3-17 0,-1-7 0,0-8 0,-1-25 0,-3 21 0,-1-26 0,-4 16 0,-2-3 0,-4 0 0,0 17 0,-4 0 0,-9 17 0,-6-2 0,-13 16 0,-2 2 0,2 8 0,-16 0 0,21 0 0,-15 8 0,19 11 0,-6 6 0,10 7 0,0-4 0,11-3 0,3-2 0,1-3 0,4-4 0,0-3 0,3-2 0,14-7 0,3-1 0,17-3 0,-5 0 0,7 0 0,-3 0 0,3 0 0,-1-9 0,0 3 0,-4-8 0,-3 5 0,-9 1 0,-1-1 0,-9 1 0,0 3 0,-5-1 0,-3 1 0,0-10 0,-1 9 0,10-5 0,4 11 0,10 0 0,-5 0 0,3 0 0,-3 8 0,4 6 0,-3 4 0,-6 7 0,-4 2 0,-4 1 0,-4 4 0,-1 0 0,-4-5 0,0 11 0,0-5 0,0 0 0,0 6 0,0-13 0,0 2 0,0-8 0,-4-3 0,3-5 0,-2-1 0,3-4 0,0-9 0,0-23 0,0-6 0,9-24 0,14-4 0,0 14 0,13-17 0,-7 26 0,4-11 0,-5 13 0,0 5 0,-10 8 0,3 7 0,-5 3 0,-4 6 0,-1-2 0,-3 6 0,-1-2 0,1 3 0,-1 0 0,0 3 0,0 1 0,-3 12 0,0-3 0,-1 13 0,-2-9 0,3 4 0,-4-5 0,0 0 0,4 0 0,-3 1 0,2-5 0,-3 3 0,0-3 0,0 4 0,4-3 0,-4 2 0,4-6 0,-4 2 0,0-3 0,0-1 0,3-3 0,1-8 0,4-10 0,1-18 0,0 2 0,5-15 0,1 9 0,8-6 0,-3 8 0,3 2 0,-6 5 0,5 4 0,-4 2 0,3 8 0,-8 1 0,2 8 0,-7-3 0,4 6 0,-5-2 0,0 3 0,1 0 0,-1 0 0,-3 6 0,0 8 0,-4 3 0,0 8 0,0-3 0,0 5 0,0-1 0,0 1 0,0 0 0,0-1 0,0-4 0,0-1 0,0-5 0,3-4 0,1-1 0,4-3 0,-1-1 0,0 1 0,9-4 0,-3-1 0,13-3 0,-5 0 0,1 0 0,4 0 0,-9 0 0,4-4 0,-4 0 0,-5-4 0,-1 0 0,-3 4 0,-1-3 0,-3-1 0,0 3 0,-4-3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59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590 1 24575,'-22'30'0,"-6"3"0,-5 18 0,-13 15 0,-3 13 0,21-36 0,0 0 0,-21 30 0,-2 2 0,-3 7 0,15-24 0,-11 20 0,26-43 0,-1 0 0,2-4 0,10-17 0,1 2 0,4-9 0,4 1 0,1-1 0,3 0 0,0 0 0,0 0 0,0 1 0,7 7 0,3 3 0,20 22 0,1-4 0,14 19 0,-9-12 0,15 30 0,-17-30 0,12 34 0,-17-35 0,4 13 0,-9-17 0,-4-5 0,-3-6 0,-7-5 0,2-5 0,-4-6 0,-4-3 0,-1-4 0,-3-1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00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4 24575,'-3'-4'0,"-15"10"0,-3 13 0,-3 1 0,-12 32 0,9-14 0,-4 13 0,-9 15 0,27-31 0,-24 49 0,29-50 0,-11 27 0,13-23 0,1 9 0,1-2 0,4-6 0,0-7 0,0-5 0,0-5 0,0-1 0,3-9 0,1-1 0,12-2 0,-3-2 0,13 2 0,1-4 0,1-1 0,3-4 0,0 0 0,-7 0 0,11-18 0,-10 1 0,16-30 0,-10 7 0,8-22 0,-15 17 0,4-21 0,-8 15 0,1-10 0,-4 4 0,-7 12 0,-5-1 0,-5 14 0,0-1 0,0 16 0,0-3 0,-8 14 0,-1-4 0,-8 9 0,1-7 0,-5 8 0,3-4 0,-2 4 0,3-4 0,1 3 0,-1-2 0,5 3 0,-4 0 0,8-4 0,-4 4 0,5-4 0,3 1 0,-3 2 0,6-5 0,-2-2 0,3 0 0,0-3 0,0 3 0,0 1 0,3-1 0,-2 4 0,2 1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01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24575,'4'3'0,"-1"13"0,-3 4 0,0 31 0,0-13 0,0 46 0,0-16 0,0-16 0,0 1 0,0 43 0,0-43 0,0 0 0,0 0 0,0-1 0,0 30 0,0 6 0,0-18 0,0 0 0,0-1 0,0-20 0,0-4 0,0-8 0,0-9 0,0 2 0,0-13 0,0 0 0,0-2 0,0-7 0,0 3 0,0-3 0,0-1 0,0-3 0,0-1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02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0 169 24575,'0'10'0,"0"-2"0,0-7 0,0-11 0,24-24 0,-11 9 0,21-13 0,-17 16 0,0 0 0,-4 5 0,2 5 0,-6 8 0,2 1 0,-7 13 0,-1 20 0,-3 17 0,0 11 0,0 5 0,0-2 0,0-2 0,0-2 0,0-10 0,0-9 0,0-11 0,0-10 0,0-6 0,11-3 0,4-4 0,12 0 0,15-8 0,-11-6 0,28-15 0,-33 4 0,29-9 0,-29 3 0,18 4 0,-19-9 0,7 9 0,-13-5 0,-1 6 0,-5-4 0,-5 4 0,1-8 0,-4 1 0,-1-1 0,-4 3 0,0 13 0,0 1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02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24575,'-7'-1'0,"3"2"0,-3 15 0,2-3 0,0 13 0,2-4 0,3 5 0,0-1 0,0 17 0,0-17 0,0 42 0,0-24 0,0 25 0,0-3 0,0 3 0,0 14 0,0-18 0,0 28 0,0-40 0,0 31 0,0-26 0,4 3 0,1-17 0,5-5 0,-5-17 0,2-6 0,-6-4 0,2-8 0,-3-1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03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24575,'9'-9'0,"2"15"0,13 14 0,-6 4 0,16 23 0,-9-19 0,12 23 0,5 2 0,-14-17 0,14 25 0,-13-25 0,2 7 0,5 1 0,-7-9 0,-4-4 0,-3-5 0,-6-9 0,-3-5 0,-2-1 0,-4-4 0,1 1 0,-1-1 0,-3 1 0,0-1 0,-4 0 0,0 8 0,-8-1 0,-12 22 0,0-6 0,-23 30 0,10-6 0,-3 4 0,5 6 0,-2 9 0,13-13 0,-12 16 0,17-37 0,-1 7 0,3-15 0,4-3 0,4-7 0,1-9 0,1 0 0,2-5 0,-5-3 0,5-8 0,-2 2 0,3-5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05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24575,'-4'-1'0,"1"6"0,3 11 0,0 6 0,0 0 0,0 8 0,0-7 0,0 17 0,4-15 0,10 19 0,0-24 0,20 18 0,-15-16 0,20 4 0,-11-4 0,11-7 0,8-6 0,1-5 0,7-8 0,-18-1 0,10-14 0,1-14 0,-3 5 0,16-18 0,-20 19 0,5-7 0,6 6 0,-13 5 0,1 7 0,-3 3 0,-9 4 0,4 3 0,-6 3 0,0 3 0,-3 0 0,1 0 0,-6 7 0,8 12 0,-8 4 0,7 31 0,-11-22 0,1 26 0,-1-23 0,-4 3 0,4-6 0,-5-5 0,-1-9 0,-3-2 0,-2-9 0,-3 1 0,0-11 0,4-11 0,1-8 0,4-15 0,1-7 0,3 8 0,13-24 0,-5 33 0,14-23 0,-8 30 0,4-10 0,6 16 0,1 5 0,-8 4 0,11 5 0,-3 0 0,-6 4 0,25 15 0,-30 3 0,41 26 0,-34-20 0,30 14 0,-18-12 0,2-6 0,12 5 0,-18-18 0,23-1 0,-9-6 0,16-9 0,-12-14 0,-4-5 0,-5-12 0,-9 1 0,5 2 0,-13 4 0,-5 6 0,-8 10 0,-9 1 0,-1 4 0,-3 1 0,-4-1 0,-1 4 0,-3 1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06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1 325 24575,'0'22'0,"0"18"0,0-3 0,0 1 0,0 9 0,0-24 0,0 5 0,0-8 0,0-7 0,0-2 0,0-10 0,0-31 0,0-6 0,4-36 0,-2 9 0,11-5 0,-5 0 0,6 16 0,-4 2 0,0 16 0,-2 7 0,0 10 0,0 9 0,-1 4 0,1 4 0,-1 0 0,1 22 0,1-5 0,1 31 0,3-14 0,-2 17 0,7-13 0,-7 8 0,2-14 0,-4-4 0,-1-8 0,0-8 0,-1-4 0,4-5 0,4-27 0,4-16 0,3-16 0,5-14 0,-4 14 0,3-1 0,-6 10 0,-5 14 0,-2 6 0,-1 15 0,-4 4 0,4 4 0,-5 4 0,4 4 0,3 18 0,5 10 0,-4 12 0,6 32 0,-10-28 0,10 32 0,-9-32 0,6 6 0,-6-7 0,1-10 0,-8-5 0,2-14 0,-6-2 0,2-12 0,-3-1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06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1 203 24575,'84'-51'0,"-1"0"0,6 4 0,-17 13 0,-45 26 0,11 4 0,-27 4 0,-4 0 0,-3-3 0,2 2 0,-2-2 0,0 3 0,-1 0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07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1 262 24575,'11'0'0,"1"0"0,9 0 0,0 0 0,6 0 0,-5 0 0,3 0 0,-2 0 0,8-8 0,-15-7 0,7-7 0,-16-11 0,5 1 0,-2-2 0,-5-2 0,-1 12 0,-4-3 0,0 15 0,-4 1 0,-8 6 0,-1 2 0,-13 3 0,5 0 0,-2 4 0,1 14 0,4 11 0,3 12 0,1 6 0,8 0 0,2 2 0,4-3 0,0 3 0,0-10 0,0 2 0,0-16 0,7-3 0,2-6 0,8-4 0,-1 0 0,4-7 0,-2-2 0,2-3 0,1 0 0,-11 0 0,2 0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10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314 336 24575,'4'-7'0,"-1"-1"0,-3-3 0,0 3 0,0-8 0,0 7 0,0-2 0,0-1 0,-6 7 0,-3-2 0,-15 7 0,0 0 0,-2 0 0,-10 8 0,10 7 0,-11 5 0,9 12 0,-1-6 0,4 12 0,6-5 0,5-3 0,5 3 0,4-9 0,1 7 0,4-9 0,0-1 0,7-9 0,2-3 0,18-6 0,6-3 0,-3-7 0,12-9 0,-17-13 0,7-7 0,-3-5 0,-13 7 0,3 0 0,-10 12 0,-4 0 0,2 10 0,-6 0 0,2 5 0,-3 12 0,0 2 0,0 20 0,0-3 0,0 7 0,0-5 0,4-4 0,0-2 0,8-7 0,1-1 0,3-8 0,5 0 0,6-4 0,-7-3 0,18-27 0,-22 2 0,16-30 0,-6-6 0,-9 13 0,9-19 0,-15 26 0,4-3 0,-10 9 0,0 11 0,-5 10 0,-7 9 0,-1 4 0,-14 18 0,8 0 0,-8 14 0,16-7 0,-6 5 0,11-8 0,-3 2 0,4-3 0,0-1 0,7-4 0,7 5 0,8-8 0,5 8 0,-1-7 0,-8 6 0,2-7 0,-10 7 0,2 0 0,-8 2 0,0 6 0,-4-1 0,-7-2 0,-3 5 0,-11-8 0,-1 3 0,-1-7 0,7-3 0,0-2 0,8-5 0,-1-10 0,6-4 0,3-14 0,18-9 0,0 2 0,17-14 0,-1 15 0,-1-12 0,1 11 0,-9-3 0,-1 6 0,-7 6 0,-4 5 0,-2 5 0,-4 5 0,-2 12 0,-2 6 0,-3 25 0,0 9 0,0 4 0,4 5 0,2-14 0,3-2 0,4-6 0,-4-14 0,6-3 0,-2-10 0,3-2 0,4-3 0,0-23 0,-2 5 0,-4-30 0,-4 6 0,0-6 0,0-5 0,-4 13 0,-2 2 0,-4 11 0,0 10 0,0 0 0,0 10 0,0 9 0,0 7 0,0 18 0,0 6 0,0 0 0,0 5 0,0-10 0,0 3 0,4-9 0,0-2 0,4-7 0,0-2 0,3-7 0,-2 0 0,6-4 0,-3 0 0,0 0 0,4 0 0,-8-4 0,4-4 0,0-9 0,-3-1 0,4-8 0,-4 4 0,-1-5 0,1 5 0,0-3 0,-1 7 0,0-3 0,1 4 0,-1 1 0,0 0 0,0-1 0,-3 5 0,2-4 0,-6 4 0,2-4 0,1-1 0,-3 5 0,5 0 0,-5 5 0,3-1 0,-1 4 0,1 1 0,3 3 0,1 0 0,-1 0 0,4 0 0,2 0 0,3 0 0,0 0 0,-3 7 0,2 2 0,-2 8 0,-1-5 0,0 3 0,-4-3 0,0 0 0,-4 0 0,-1-5 0,-3 5 0,0-4 0,0 7 0,0-2 0,0 3 0,0 5 0,0 1 0,0 0 0,0 4 0,0-9 0,0 0 0,4-2 0,0-6 0,4 2 0,8-3 0,3 1 0,7-4 0,6-1 0,2-4 0,3 0 0,3 0 0,-4-4 0,-2-5 0,-8-5 0,0-3 0,-12 0 0,5 0 0,-10 0 0,3 1 0,-7 0 0,-2-1 0,-3 1 0,0-1 0,-7 5 0,-2 0 0,-12 8 0,-1 0 0,-5 4 0,6 0 0,-1 0 0,7 0 0,2 0 0,2 3 0,7 10 0,1 11 0,3 3 0,0 11 0,8-10 0,6 4 0,16-2 0,-2-7 0,10 1 0,-10-6 0,4-4 0,-6-1 0,-8-8 0,1 2 0,-10-6 0,2 3 0,-7-8 0,-1 4 0,-3-4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12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 24575,'-4'-1'0,"1"22"0,3 35 0,0 11 0,0-13 0,0 2 0,0-6 0,0 1 0,0 11 0,0-1 0,0 33 0,0-21 0,0-4 0,0 0 0,0-1 0,0-2 0,0-9 0,0 25 0,0-37 0,0-3 0,4-13 0,-3-15 0,3 1 0,-4-11 0,0 0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13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5 24575,'-12'4'0,"-5"9"0,-2 10 0,7 5 0,-18 19 0,22-16 0,-6 15 0,5-6 0,7-2 0,-2 13 0,4-12 0,0 0 0,0-1 0,0-15 0,-4 3 0,6-10 0,8-7 0,3 2 0,17-6 0,-1 0 0,8-1 0,-3-4 0,3 0 0,-10 0 0,1-8 0,-4-1 0,-6-13 0,0 4 0,-6-12 0,-3 7 0,1-23 0,-5 19 0,-1-23 0,-4 20 0,0-13 0,0 5 0,0-1 0,0 6 0,-3 5 0,-6 2 0,0 9 0,-12-1 0,11 7 0,-10 2 0,11 5 0,-6-3 0,6 6 0,-2-3 0,3 4 0,1 0 0,0 0 0,2 0 0,2 0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13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24575,'6'-4'0,"7"1"0,3 3 0,25 14 0,-20-7 0,44 32 0,-42-21 0,42 27 0,-37-20 0,32 21 0,-27-13 0,18 8 0,-21-12 0,5 1 0,-7-2 0,-5-5 0,-1-2 0,-6-8 0,-4-1 0,0-5 0,-5 1 0,-3-1 0,3-3 0,-7 3 0,7-7 0,-6 7 0,2-3 0,-3 12 0,-4 7 0,-11 16 0,-13 12 0,-19 20 0,-3 9 0,20-37 0,0 0 0,-14 25 0,-12 5 0,22-18 0,-11 8 0,15-17 0,5-7 0,7-16 0,5-6 0,6-6 0,2-3 0,-1-4 0,5-11 0,-2 5 0,3-8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14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8 24575,'-7'0'0,"-4"0"0,3 0 0,-8 0 0,8 0 0,-4 0 0,8-4 0,4 4 0,18-4 0,11 4 0,1 0 0,18 0 0,-19 0 0,16 0 0,-13 0 0,-4 0 0,-7 4 0,-5 8 0,-6 2 0,-3 17 0,-7-3 0,-4 5 0,-11 5 0,-18 9 0,5-9 0,-12 8 0,14-12 0,2-4 0,0-1 0,12-13 0,0-1 0,8-6 0,-3 2 0,6-4 0,-2 1 0,3-1 0,0 0 0,0 1 0,0-1 0,3 0 0,5 1 0,8 0 0,7-3 0,2 2 0,2-2 0,-1 0 0,1-1 0,-1-4 0,0 0 0,-4 0 0,-1 0 0,-5 0 0,-4 0 0,0 0 0,-5 0 0,0 0 0,-3 0 0,0 0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15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24575,'5'-4'0,"16"1"0,24 3 0,6 0 0,8 0 0,15 0 0,-26 0 0,29 0 0,-34 0 0,8 0 0,-7 0 0,-10 0 0,-11 0 0,-7 0 0,-8 0 0,-1 0 0,-3-4 0,-1 4 0,-3-3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16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 24575,'34'-4'0,"17"0"0,32 4 0,15 0 0,-47-3 0,2 0 0,5-1 0,-1 0 0,-6 1 0,-2-1 0,41-2 0,-10 1 0,-18 4 0,-3-4 0,-9-3 0,-21 6 0,-4-6 0,-9 8 0,-7 0 0,-2 0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17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24575,'28'0'0,"7"0"0,10 0 0,23 0 0,-28 0 0,59 6 0,-46 9 0,28 4 0,-7 23 0,-33-14 0,24 16 0,-35-10 0,6-2 0,-16 1 0,-2-6 0,-13 0 0,-2 8 0,-3 0 0,0 3 0,-23 6 0,9-14 0,-41 27 0,32-30 0,-23 23 0,18-21 0,2 2 0,0-6 0,9-8 0,1-5 0,7 0 0,-1-8 0,6 0 0,0-4 0,0 0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17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24575,'15'-4'0,"18"1"0,33 3 0,13 0 0,-13 0 0,2 0 0,21 0 0,-27 0 0,-1 0 0,17 0 0,2 0 0,-9 0 0,-3 0 0,-29 0 0,-6 0 0,-15 0 0,-10 0 0,-5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72DE83E8-1E33-1B4B-BE68-82A2A2D277CB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27.xml"/><Relationship Id="rId21" Type="http://schemas.openxmlformats.org/officeDocument/2006/relationships/customXml" Target="../ink/ink422.xml"/><Relationship Id="rId42" Type="http://schemas.openxmlformats.org/officeDocument/2006/relationships/image" Target="../media/image1550.png"/><Relationship Id="rId47" Type="http://schemas.openxmlformats.org/officeDocument/2006/relationships/customXml" Target="../ink/ink438.xml"/><Relationship Id="rId63" Type="http://schemas.openxmlformats.org/officeDocument/2006/relationships/customXml" Target="../ink/ink451.xml"/><Relationship Id="rId68" Type="http://schemas.openxmlformats.org/officeDocument/2006/relationships/image" Target="../media/image323.png"/><Relationship Id="rId84" Type="http://schemas.openxmlformats.org/officeDocument/2006/relationships/image" Target="../media/image331.png"/><Relationship Id="rId89" Type="http://schemas.openxmlformats.org/officeDocument/2006/relationships/customXml" Target="../ink/ink464.xml"/><Relationship Id="rId16" Type="http://schemas.openxmlformats.org/officeDocument/2006/relationships/customXml" Target="../ink/ink420.xml"/><Relationship Id="rId11" Type="http://schemas.openxmlformats.org/officeDocument/2006/relationships/image" Target="../media/image1420.png"/><Relationship Id="rId32" Type="http://schemas.openxmlformats.org/officeDocument/2006/relationships/image" Target="../media/image1500.png"/><Relationship Id="rId37" Type="http://schemas.openxmlformats.org/officeDocument/2006/relationships/customXml" Target="../ink/ink433.xml"/><Relationship Id="rId53" Type="http://schemas.openxmlformats.org/officeDocument/2006/relationships/customXml" Target="../ink/ink443.xml"/><Relationship Id="rId58" Type="http://schemas.openxmlformats.org/officeDocument/2006/relationships/customXml" Target="../ink/ink448.xml"/><Relationship Id="rId74" Type="http://schemas.openxmlformats.org/officeDocument/2006/relationships/image" Target="../media/image326.png"/><Relationship Id="rId79" Type="http://schemas.openxmlformats.org/officeDocument/2006/relationships/customXml" Target="../ink/ink459.xml"/><Relationship Id="rId5" Type="http://schemas.openxmlformats.org/officeDocument/2006/relationships/image" Target="../media/image317.png"/><Relationship Id="rId90" Type="http://schemas.openxmlformats.org/officeDocument/2006/relationships/image" Target="../media/image334.png"/><Relationship Id="rId22" Type="http://schemas.openxmlformats.org/officeDocument/2006/relationships/customXml" Target="../ink/ink423.xml"/><Relationship Id="rId27" Type="http://schemas.openxmlformats.org/officeDocument/2006/relationships/customXml" Target="../ink/ink428.xml"/><Relationship Id="rId43" Type="http://schemas.openxmlformats.org/officeDocument/2006/relationships/customXml" Target="../ink/ink436.xml"/><Relationship Id="rId48" Type="http://schemas.openxmlformats.org/officeDocument/2006/relationships/image" Target="../media/image1580.png"/><Relationship Id="rId64" Type="http://schemas.openxmlformats.org/officeDocument/2006/relationships/image" Target="../media/image322.png"/><Relationship Id="rId69" Type="http://schemas.openxmlformats.org/officeDocument/2006/relationships/customXml" Target="../ink/ink454.xml"/><Relationship Id="rId8" Type="http://schemas.openxmlformats.org/officeDocument/2006/relationships/customXml" Target="../ink/ink416.xml"/><Relationship Id="rId51" Type="http://schemas.openxmlformats.org/officeDocument/2006/relationships/customXml" Target="../ink/ink441.xml"/><Relationship Id="rId72" Type="http://schemas.openxmlformats.org/officeDocument/2006/relationships/image" Target="../media/image325.png"/><Relationship Id="rId80" Type="http://schemas.openxmlformats.org/officeDocument/2006/relationships/image" Target="../media/image329.png"/><Relationship Id="rId85" Type="http://schemas.openxmlformats.org/officeDocument/2006/relationships/customXml" Target="../ink/ink462.xml"/><Relationship Id="rId93" Type="http://schemas.openxmlformats.org/officeDocument/2006/relationships/image" Target="../media/image1.png"/><Relationship Id="rId3" Type="http://schemas.openxmlformats.org/officeDocument/2006/relationships/audio" Target="../media/media11.m4a"/><Relationship Id="rId12" Type="http://schemas.openxmlformats.org/officeDocument/2006/relationships/customXml" Target="../ink/ink418.xml"/><Relationship Id="rId17" Type="http://schemas.openxmlformats.org/officeDocument/2006/relationships/image" Target="../media/image1450.png"/><Relationship Id="rId25" Type="http://schemas.openxmlformats.org/officeDocument/2006/relationships/customXml" Target="../ink/ink426.xml"/><Relationship Id="rId33" Type="http://schemas.openxmlformats.org/officeDocument/2006/relationships/customXml" Target="../ink/ink431.xml"/><Relationship Id="rId38" Type="http://schemas.openxmlformats.org/officeDocument/2006/relationships/image" Target="../media/image1530.png"/><Relationship Id="rId46" Type="http://schemas.openxmlformats.org/officeDocument/2006/relationships/image" Target="../media/image1570.png"/><Relationship Id="rId59" Type="http://schemas.openxmlformats.org/officeDocument/2006/relationships/customXml" Target="../ink/ink449.xml"/><Relationship Id="rId67" Type="http://schemas.openxmlformats.org/officeDocument/2006/relationships/customXml" Target="../ink/ink453.xml"/><Relationship Id="rId20" Type="http://schemas.openxmlformats.org/officeDocument/2006/relationships/image" Target="../media/image318.png"/><Relationship Id="rId41" Type="http://schemas.openxmlformats.org/officeDocument/2006/relationships/customXml" Target="../ink/ink435.xml"/><Relationship Id="rId54" Type="http://schemas.openxmlformats.org/officeDocument/2006/relationships/customXml" Target="../ink/ink444.xml"/><Relationship Id="rId62" Type="http://schemas.openxmlformats.org/officeDocument/2006/relationships/image" Target="../media/image321.png"/><Relationship Id="rId70" Type="http://schemas.openxmlformats.org/officeDocument/2006/relationships/image" Target="../media/image324.png"/><Relationship Id="rId75" Type="http://schemas.openxmlformats.org/officeDocument/2006/relationships/customXml" Target="../ink/ink457.xml"/><Relationship Id="rId83" Type="http://schemas.openxmlformats.org/officeDocument/2006/relationships/customXml" Target="../ink/ink461.xml"/><Relationship Id="rId88" Type="http://schemas.openxmlformats.org/officeDocument/2006/relationships/image" Target="../media/image333.png"/><Relationship Id="rId91" Type="http://schemas.openxmlformats.org/officeDocument/2006/relationships/customXml" Target="../ink/ink465.xml"/><Relationship Id="rId1" Type="http://schemas.openxmlformats.org/officeDocument/2006/relationships/tags" Target="../tags/tag5.xml"/><Relationship Id="rId6" Type="http://schemas.openxmlformats.org/officeDocument/2006/relationships/customXml" Target="../ink/ink415.xml"/><Relationship Id="rId15" Type="http://schemas.openxmlformats.org/officeDocument/2006/relationships/image" Target="../media/image1440.png"/><Relationship Id="rId23" Type="http://schemas.openxmlformats.org/officeDocument/2006/relationships/customXml" Target="../ink/ink424.xml"/><Relationship Id="rId28" Type="http://schemas.openxmlformats.org/officeDocument/2006/relationships/image" Target="../media/image319.png"/><Relationship Id="rId36" Type="http://schemas.openxmlformats.org/officeDocument/2006/relationships/image" Target="../media/image1520.png"/><Relationship Id="rId49" Type="http://schemas.openxmlformats.org/officeDocument/2006/relationships/customXml" Target="../ink/ink439.xml"/><Relationship Id="rId57" Type="http://schemas.openxmlformats.org/officeDocument/2006/relationships/customXml" Target="../ink/ink447.xml"/><Relationship Id="rId10" Type="http://schemas.openxmlformats.org/officeDocument/2006/relationships/customXml" Target="../ink/ink417.xml"/><Relationship Id="rId31" Type="http://schemas.openxmlformats.org/officeDocument/2006/relationships/customXml" Target="../ink/ink430.xml"/><Relationship Id="rId44" Type="http://schemas.openxmlformats.org/officeDocument/2006/relationships/image" Target="../media/image1560.png"/><Relationship Id="rId52" Type="http://schemas.openxmlformats.org/officeDocument/2006/relationships/customXml" Target="../ink/ink442.xml"/><Relationship Id="rId60" Type="http://schemas.openxmlformats.org/officeDocument/2006/relationships/image" Target="../media/image320.png"/><Relationship Id="rId65" Type="http://schemas.openxmlformats.org/officeDocument/2006/relationships/customXml" Target="../ink/ink452.xml"/><Relationship Id="rId73" Type="http://schemas.openxmlformats.org/officeDocument/2006/relationships/customXml" Target="../ink/ink456.xml"/><Relationship Id="rId78" Type="http://schemas.openxmlformats.org/officeDocument/2006/relationships/image" Target="../media/image328.png"/><Relationship Id="rId81" Type="http://schemas.openxmlformats.org/officeDocument/2006/relationships/customXml" Target="../ink/ink460.xml"/><Relationship Id="rId86" Type="http://schemas.openxmlformats.org/officeDocument/2006/relationships/image" Target="../media/image33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10.png"/><Relationship Id="rId13" Type="http://schemas.openxmlformats.org/officeDocument/2006/relationships/image" Target="../media/image1430.png"/><Relationship Id="rId18" Type="http://schemas.openxmlformats.org/officeDocument/2006/relationships/customXml" Target="../ink/ink421.xml"/><Relationship Id="rId39" Type="http://schemas.openxmlformats.org/officeDocument/2006/relationships/customXml" Target="../ink/ink434.xml"/><Relationship Id="rId34" Type="http://schemas.openxmlformats.org/officeDocument/2006/relationships/image" Target="../media/image1510.png"/><Relationship Id="rId50" Type="http://schemas.openxmlformats.org/officeDocument/2006/relationships/customXml" Target="../ink/ink440.xml"/><Relationship Id="rId55" Type="http://schemas.openxmlformats.org/officeDocument/2006/relationships/customXml" Target="../ink/ink445.xml"/><Relationship Id="rId76" Type="http://schemas.openxmlformats.org/officeDocument/2006/relationships/image" Target="../media/image327.png"/><Relationship Id="rId7" Type="http://schemas.openxmlformats.org/officeDocument/2006/relationships/image" Target="../media/image1400.png"/><Relationship Id="rId71" Type="http://schemas.openxmlformats.org/officeDocument/2006/relationships/customXml" Target="../ink/ink455.xml"/><Relationship Id="rId92" Type="http://schemas.openxmlformats.org/officeDocument/2006/relationships/image" Target="../media/image335.png"/><Relationship Id="rId2" Type="http://schemas.microsoft.com/office/2007/relationships/media" Target="../media/media11.m4a"/><Relationship Id="rId29" Type="http://schemas.openxmlformats.org/officeDocument/2006/relationships/customXml" Target="../ink/ink429.xml"/><Relationship Id="rId24" Type="http://schemas.openxmlformats.org/officeDocument/2006/relationships/customXml" Target="../ink/ink425.xml"/><Relationship Id="rId40" Type="http://schemas.openxmlformats.org/officeDocument/2006/relationships/image" Target="../media/image1540.png"/><Relationship Id="rId45" Type="http://schemas.openxmlformats.org/officeDocument/2006/relationships/customXml" Target="../ink/ink437.xml"/><Relationship Id="rId66" Type="http://schemas.openxmlformats.org/officeDocument/2006/relationships/image" Target="../media/image56.png"/><Relationship Id="rId87" Type="http://schemas.openxmlformats.org/officeDocument/2006/relationships/customXml" Target="../ink/ink463.xml"/><Relationship Id="rId61" Type="http://schemas.openxmlformats.org/officeDocument/2006/relationships/customXml" Target="../ink/ink450.xml"/><Relationship Id="rId82" Type="http://schemas.openxmlformats.org/officeDocument/2006/relationships/image" Target="../media/image330.png"/><Relationship Id="rId19" Type="http://schemas.openxmlformats.org/officeDocument/2006/relationships/image" Target="../media/image1460.png"/><Relationship Id="rId14" Type="http://schemas.openxmlformats.org/officeDocument/2006/relationships/customXml" Target="../ink/ink419.xml"/><Relationship Id="rId30" Type="http://schemas.openxmlformats.org/officeDocument/2006/relationships/image" Target="../media/image1490.png"/><Relationship Id="rId35" Type="http://schemas.openxmlformats.org/officeDocument/2006/relationships/customXml" Target="../ink/ink432.xml"/><Relationship Id="rId56" Type="http://schemas.openxmlformats.org/officeDocument/2006/relationships/customXml" Target="../ink/ink446.xml"/><Relationship Id="rId77" Type="http://schemas.openxmlformats.org/officeDocument/2006/relationships/customXml" Target="../ink/ink4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21.xml"/><Relationship Id="rId21" Type="http://schemas.openxmlformats.org/officeDocument/2006/relationships/customXml" Target="../ink/ink473.xml"/><Relationship Id="rId42" Type="http://schemas.openxmlformats.org/officeDocument/2006/relationships/image" Target="../media/image1690.png"/><Relationship Id="rId63" Type="http://schemas.openxmlformats.org/officeDocument/2006/relationships/customXml" Target="../ink/ink494.xml"/><Relationship Id="rId84" Type="http://schemas.openxmlformats.org/officeDocument/2006/relationships/image" Target="../media/image2220.png"/><Relationship Id="rId138" Type="http://schemas.openxmlformats.org/officeDocument/2006/relationships/image" Target="../media/image2490.png"/><Relationship Id="rId159" Type="http://schemas.openxmlformats.org/officeDocument/2006/relationships/customXml" Target="../ink/ink542.xml"/><Relationship Id="rId170" Type="http://schemas.openxmlformats.org/officeDocument/2006/relationships/image" Target="../media/image2650.png"/><Relationship Id="rId191" Type="http://schemas.openxmlformats.org/officeDocument/2006/relationships/customXml" Target="../ink/ink558.xml"/><Relationship Id="rId205" Type="http://schemas.openxmlformats.org/officeDocument/2006/relationships/customXml" Target="../ink/ink565.xml"/><Relationship Id="rId226" Type="http://schemas.openxmlformats.org/officeDocument/2006/relationships/image" Target="../media/image2930.png"/><Relationship Id="rId107" Type="http://schemas.openxmlformats.org/officeDocument/2006/relationships/customXml" Target="../ink/ink516.xml"/><Relationship Id="rId11" Type="http://schemas.openxmlformats.org/officeDocument/2006/relationships/customXml" Target="../ink/ink469.xml"/><Relationship Id="rId32" Type="http://schemas.openxmlformats.org/officeDocument/2006/relationships/image" Target="../media/image1640.png"/><Relationship Id="rId53" Type="http://schemas.openxmlformats.org/officeDocument/2006/relationships/customXml" Target="../ink/ink489.xml"/><Relationship Id="rId74" Type="http://schemas.openxmlformats.org/officeDocument/2006/relationships/image" Target="../media/image2170.png"/><Relationship Id="rId128" Type="http://schemas.openxmlformats.org/officeDocument/2006/relationships/image" Target="../media/image2440.png"/><Relationship Id="rId149" Type="http://schemas.openxmlformats.org/officeDocument/2006/relationships/customXml" Target="../ink/ink537.xml"/><Relationship Id="rId5" Type="http://schemas.openxmlformats.org/officeDocument/2006/relationships/customXml" Target="../ink/ink466.xml"/><Relationship Id="rId95" Type="http://schemas.openxmlformats.org/officeDocument/2006/relationships/customXml" Target="../ink/ink510.xml"/><Relationship Id="rId160" Type="http://schemas.openxmlformats.org/officeDocument/2006/relationships/image" Target="../media/image2600.png"/><Relationship Id="rId181" Type="http://schemas.openxmlformats.org/officeDocument/2006/relationships/customXml" Target="../ink/ink553.xml"/><Relationship Id="rId216" Type="http://schemas.openxmlformats.org/officeDocument/2006/relationships/image" Target="../media/image2880.png"/><Relationship Id="rId237" Type="http://schemas.openxmlformats.org/officeDocument/2006/relationships/customXml" Target="../ink/ink581.xml"/><Relationship Id="rId22" Type="http://schemas.openxmlformats.org/officeDocument/2006/relationships/image" Target="../media/image1590.png"/><Relationship Id="rId43" Type="http://schemas.openxmlformats.org/officeDocument/2006/relationships/customXml" Target="../ink/ink484.xml"/><Relationship Id="rId64" Type="http://schemas.openxmlformats.org/officeDocument/2006/relationships/image" Target="../media/image2120.png"/><Relationship Id="rId118" Type="http://schemas.openxmlformats.org/officeDocument/2006/relationships/image" Target="../media/image2390.png"/><Relationship Id="rId139" Type="http://schemas.openxmlformats.org/officeDocument/2006/relationships/customXml" Target="../ink/ink532.xml"/><Relationship Id="rId85" Type="http://schemas.openxmlformats.org/officeDocument/2006/relationships/customXml" Target="../ink/ink505.xml"/><Relationship Id="rId150" Type="http://schemas.openxmlformats.org/officeDocument/2006/relationships/image" Target="../media/image2550.png"/><Relationship Id="rId171" Type="http://schemas.openxmlformats.org/officeDocument/2006/relationships/customXml" Target="../ink/ink548.xml"/><Relationship Id="rId192" Type="http://schemas.openxmlformats.org/officeDocument/2006/relationships/image" Target="../media/image2760.png"/><Relationship Id="rId206" Type="http://schemas.openxmlformats.org/officeDocument/2006/relationships/image" Target="../media/image2830.png"/><Relationship Id="rId227" Type="http://schemas.openxmlformats.org/officeDocument/2006/relationships/customXml" Target="../ink/ink576.xml"/><Relationship Id="rId12" Type="http://schemas.openxmlformats.org/officeDocument/2006/relationships/image" Target="../media/image1520.png"/><Relationship Id="rId33" Type="http://schemas.openxmlformats.org/officeDocument/2006/relationships/customXml" Target="../ink/ink479.xml"/><Relationship Id="rId108" Type="http://schemas.openxmlformats.org/officeDocument/2006/relationships/image" Target="../media/image2340.png"/><Relationship Id="rId129" Type="http://schemas.openxmlformats.org/officeDocument/2006/relationships/customXml" Target="../ink/ink527.xml"/><Relationship Id="rId54" Type="http://schemas.openxmlformats.org/officeDocument/2006/relationships/image" Target="../media/image1750.png"/><Relationship Id="rId75" Type="http://schemas.openxmlformats.org/officeDocument/2006/relationships/customXml" Target="../ink/ink500.xml"/><Relationship Id="rId96" Type="http://schemas.openxmlformats.org/officeDocument/2006/relationships/image" Target="../media/image2280.png"/><Relationship Id="rId140" Type="http://schemas.openxmlformats.org/officeDocument/2006/relationships/image" Target="../media/image2500.png"/><Relationship Id="rId161" Type="http://schemas.openxmlformats.org/officeDocument/2006/relationships/customXml" Target="../ink/ink543.xml"/><Relationship Id="rId182" Type="http://schemas.openxmlformats.org/officeDocument/2006/relationships/image" Target="../media/image2711.png"/><Relationship Id="rId217" Type="http://schemas.openxmlformats.org/officeDocument/2006/relationships/customXml" Target="../ink/ink571.xml"/><Relationship Id="rId6" Type="http://schemas.openxmlformats.org/officeDocument/2006/relationships/image" Target="../media/image1490.png"/><Relationship Id="rId238" Type="http://schemas.openxmlformats.org/officeDocument/2006/relationships/image" Target="../media/image2990.png"/><Relationship Id="rId23" Type="http://schemas.openxmlformats.org/officeDocument/2006/relationships/customXml" Target="../ink/ink474.xml"/><Relationship Id="rId119" Type="http://schemas.openxmlformats.org/officeDocument/2006/relationships/customXml" Target="../ink/ink522.xml"/><Relationship Id="rId44" Type="http://schemas.openxmlformats.org/officeDocument/2006/relationships/image" Target="../media/image1700.png"/><Relationship Id="rId65" Type="http://schemas.openxmlformats.org/officeDocument/2006/relationships/customXml" Target="../ink/ink495.xml"/><Relationship Id="rId86" Type="http://schemas.openxmlformats.org/officeDocument/2006/relationships/image" Target="../media/image2230.png"/><Relationship Id="rId130" Type="http://schemas.openxmlformats.org/officeDocument/2006/relationships/image" Target="../media/image2450.png"/><Relationship Id="rId151" Type="http://schemas.openxmlformats.org/officeDocument/2006/relationships/customXml" Target="../ink/ink538.xml"/><Relationship Id="rId172" Type="http://schemas.openxmlformats.org/officeDocument/2006/relationships/image" Target="../media/image2660.png"/><Relationship Id="rId193" Type="http://schemas.openxmlformats.org/officeDocument/2006/relationships/customXml" Target="../ink/ink559.xml"/><Relationship Id="rId207" Type="http://schemas.openxmlformats.org/officeDocument/2006/relationships/customXml" Target="../ink/ink566.xml"/><Relationship Id="rId228" Type="http://schemas.openxmlformats.org/officeDocument/2006/relationships/image" Target="../media/image2940.png"/><Relationship Id="rId13" Type="http://schemas.openxmlformats.org/officeDocument/2006/relationships/customXml" Target="../ink/ink470.xml"/><Relationship Id="rId109" Type="http://schemas.openxmlformats.org/officeDocument/2006/relationships/customXml" Target="../ink/ink517.xml"/><Relationship Id="rId34" Type="http://schemas.openxmlformats.org/officeDocument/2006/relationships/image" Target="../media/image1650.png"/><Relationship Id="rId55" Type="http://schemas.openxmlformats.org/officeDocument/2006/relationships/customXml" Target="../ink/ink490.xml"/><Relationship Id="rId76" Type="http://schemas.openxmlformats.org/officeDocument/2006/relationships/image" Target="../media/image2180.png"/><Relationship Id="rId97" Type="http://schemas.openxmlformats.org/officeDocument/2006/relationships/customXml" Target="../ink/ink511.xml"/><Relationship Id="rId120" Type="http://schemas.openxmlformats.org/officeDocument/2006/relationships/image" Target="../media/image2400.png"/><Relationship Id="rId141" Type="http://schemas.openxmlformats.org/officeDocument/2006/relationships/customXml" Target="../ink/ink533.xml"/><Relationship Id="rId7" Type="http://schemas.openxmlformats.org/officeDocument/2006/relationships/customXml" Target="../ink/ink467.xml"/><Relationship Id="rId162" Type="http://schemas.openxmlformats.org/officeDocument/2006/relationships/image" Target="../media/image2611.png"/><Relationship Id="rId183" Type="http://schemas.openxmlformats.org/officeDocument/2006/relationships/customXml" Target="../ink/ink554.xml"/><Relationship Id="rId218" Type="http://schemas.openxmlformats.org/officeDocument/2006/relationships/image" Target="../media/image2890.png"/><Relationship Id="rId239" Type="http://schemas.openxmlformats.org/officeDocument/2006/relationships/customXml" Target="../ink/ink582.xml"/><Relationship Id="rId24" Type="http://schemas.openxmlformats.org/officeDocument/2006/relationships/image" Target="../media/image1600.png"/><Relationship Id="rId45" Type="http://schemas.openxmlformats.org/officeDocument/2006/relationships/customXml" Target="../ink/ink485.xml"/><Relationship Id="rId66" Type="http://schemas.openxmlformats.org/officeDocument/2006/relationships/image" Target="../media/image2130.png"/><Relationship Id="rId87" Type="http://schemas.openxmlformats.org/officeDocument/2006/relationships/customXml" Target="../ink/ink506.xml"/><Relationship Id="rId110" Type="http://schemas.openxmlformats.org/officeDocument/2006/relationships/image" Target="../media/image2350.png"/><Relationship Id="rId131" Type="http://schemas.openxmlformats.org/officeDocument/2006/relationships/customXml" Target="../ink/ink528.xml"/><Relationship Id="rId152" Type="http://schemas.openxmlformats.org/officeDocument/2006/relationships/image" Target="../media/image2560.png"/><Relationship Id="rId173" Type="http://schemas.openxmlformats.org/officeDocument/2006/relationships/customXml" Target="../ink/ink549.xml"/><Relationship Id="rId194" Type="http://schemas.openxmlformats.org/officeDocument/2006/relationships/image" Target="../media/image2770.png"/><Relationship Id="rId208" Type="http://schemas.openxmlformats.org/officeDocument/2006/relationships/image" Target="../media/image2840.png"/><Relationship Id="rId229" Type="http://schemas.openxmlformats.org/officeDocument/2006/relationships/customXml" Target="../ink/ink577.xml"/><Relationship Id="rId240" Type="http://schemas.openxmlformats.org/officeDocument/2006/relationships/image" Target="../media/image3000.png"/><Relationship Id="rId14" Type="http://schemas.openxmlformats.org/officeDocument/2006/relationships/image" Target="../media/image1530.png"/><Relationship Id="rId35" Type="http://schemas.openxmlformats.org/officeDocument/2006/relationships/customXml" Target="../ink/ink480.xml"/><Relationship Id="rId56" Type="http://schemas.openxmlformats.org/officeDocument/2006/relationships/image" Target="../media/image1760.png"/><Relationship Id="rId77" Type="http://schemas.openxmlformats.org/officeDocument/2006/relationships/customXml" Target="../ink/ink501.xml"/><Relationship Id="rId100" Type="http://schemas.openxmlformats.org/officeDocument/2006/relationships/image" Target="../media/image2300.png"/><Relationship Id="rId8" Type="http://schemas.openxmlformats.org/officeDocument/2006/relationships/image" Target="../media/image1500.png"/><Relationship Id="rId98" Type="http://schemas.openxmlformats.org/officeDocument/2006/relationships/image" Target="../media/image2290.png"/><Relationship Id="rId121" Type="http://schemas.openxmlformats.org/officeDocument/2006/relationships/customXml" Target="../ink/ink523.xml"/><Relationship Id="rId142" Type="http://schemas.openxmlformats.org/officeDocument/2006/relationships/image" Target="../media/image2511.png"/><Relationship Id="rId163" Type="http://schemas.openxmlformats.org/officeDocument/2006/relationships/customXml" Target="../ink/ink544.xml"/><Relationship Id="rId184" Type="http://schemas.openxmlformats.org/officeDocument/2006/relationships/image" Target="../media/image2720.png"/><Relationship Id="rId219" Type="http://schemas.openxmlformats.org/officeDocument/2006/relationships/customXml" Target="../ink/ink572.xml"/><Relationship Id="rId230" Type="http://schemas.openxmlformats.org/officeDocument/2006/relationships/image" Target="../media/image2950.png"/><Relationship Id="rId25" Type="http://schemas.openxmlformats.org/officeDocument/2006/relationships/customXml" Target="../ink/ink475.xml"/><Relationship Id="rId46" Type="http://schemas.openxmlformats.org/officeDocument/2006/relationships/image" Target="../media/image1710.png"/><Relationship Id="rId67" Type="http://schemas.openxmlformats.org/officeDocument/2006/relationships/customXml" Target="../ink/ink496.xml"/><Relationship Id="rId88" Type="http://schemas.openxmlformats.org/officeDocument/2006/relationships/image" Target="../media/image2240.png"/><Relationship Id="rId111" Type="http://schemas.openxmlformats.org/officeDocument/2006/relationships/customXml" Target="../ink/ink518.xml"/><Relationship Id="rId132" Type="http://schemas.openxmlformats.org/officeDocument/2006/relationships/image" Target="../media/image2460.png"/><Relationship Id="rId153" Type="http://schemas.openxmlformats.org/officeDocument/2006/relationships/customXml" Target="../ink/ink539.xml"/><Relationship Id="rId174" Type="http://schemas.openxmlformats.org/officeDocument/2006/relationships/image" Target="../media/image2670.png"/><Relationship Id="rId195" Type="http://schemas.openxmlformats.org/officeDocument/2006/relationships/customXml" Target="../ink/ink560.xml"/><Relationship Id="rId209" Type="http://schemas.openxmlformats.org/officeDocument/2006/relationships/customXml" Target="../ink/ink567.xml"/><Relationship Id="rId220" Type="http://schemas.openxmlformats.org/officeDocument/2006/relationships/image" Target="../media/image2900.png"/><Relationship Id="rId241" Type="http://schemas.openxmlformats.org/officeDocument/2006/relationships/customXml" Target="../ink/ink583.xml"/><Relationship Id="rId15" Type="http://schemas.openxmlformats.org/officeDocument/2006/relationships/customXml" Target="../ink/ink471.xml"/><Relationship Id="rId36" Type="http://schemas.openxmlformats.org/officeDocument/2006/relationships/image" Target="../media/image2060.png"/><Relationship Id="rId57" Type="http://schemas.openxmlformats.org/officeDocument/2006/relationships/customXml" Target="../ink/ink491.xml"/><Relationship Id="rId106" Type="http://schemas.openxmlformats.org/officeDocument/2006/relationships/image" Target="../media/image2330.png"/><Relationship Id="rId127" Type="http://schemas.openxmlformats.org/officeDocument/2006/relationships/customXml" Target="../ink/ink526.xml"/><Relationship Id="rId10" Type="http://schemas.openxmlformats.org/officeDocument/2006/relationships/image" Target="../media/image1510.png"/><Relationship Id="rId31" Type="http://schemas.openxmlformats.org/officeDocument/2006/relationships/customXml" Target="../ink/ink478.xml"/><Relationship Id="rId52" Type="http://schemas.openxmlformats.org/officeDocument/2006/relationships/image" Target="../media/image1740.png"/><Relationship Id="rId73" Type="http://schemas.openxmlformats.org/officeDocument/2006/relationships/customXml" Target="../ink/ink499.xml"/><Relationship Id="rId78" Type="http://schemas.openxmlformats.org/officeDocument/2006/relationships/image" Target="../media/image2190.png"/><Relationship Id="rId94" Type="http://schemas.openxmlformats.org/officeDocument/2006/relationships/image" Target="../media/image2270.png"/><Relationship Id="rId99" Type="http://schemas.openxmlformats.org/officeDocument/2006/relationships/customXml" Target="../ink/ink512.xml"/><Relationship Id="rId101" Type="http://schemas.openxmlformats.org/officeDocument/2006/relationships/customXml" Target="../ink/ink513.xml"/><Relationship Id="rId122" Type="http://schemas.openxmlformats.org/officeDocument/2006/relationships/image" Target="../media/image2411.png"/><Relationship Id="rId143" Type="http://schemas.openxmlformats.org/officeDocument/2006/relationships/customXml" Target="../ink/ink534.xml"/><Relationship Id="rId148" Type="http://schemas.openxmlformats.org/officeDocument/2006/relationships/image" Target="../media/image2540.png"/><Relationship Id="rId164" Type="http://schemas.openxmlformats.org/officeDocument/2006/relationships/image" Target="../media/image2620.png"/><Relationship Id="rId169" Type="http://schemas.openxmlformats.org/officeDocument/2006/relationships/customXml" Target="../ink/ink547.xml"/><Relationship Id="rId185" Type="http://schemas.openxmlformats.org/officeDocument/2006/relationships/customXml" Target="../ink/ink555.xml"/><Relationship Id="rId4" Type="http://schemas.openxmlformats.org/officeDocument/2006/relationships/image" Target="../media/image317.png"/><Relationship Id="rId9" Type="http://schemas.openxmlformats.org/officeDocument/2006/relationships/customXml" Target="../ink/ink468.xml"/><Relationship Id="rId180" Type="http://schemas.openxmlformats.org/officeDocument/2006/relationships/image" Target="../media/image2700.png"/><Relationship Id="rId210" Type="http://schemas.openxmlformats.org/officeDocument/2006/relationships/image" Target="../media/image2850.png"/><Relationship Id="rId215" Type="http://schemas.openxmlformats.org/officeDocument/2006/relationships/customXml" Target="../ink/ink570.xml"/><Relationship Id="rId236" Type="http://schemas.openxmlformats.org/officeDocument/2006/relationships/image" Target="../media/image2980.png"/><Relationship Id="rId26" Type="http://schemas.openxmlformats.org/officeDocument/2006/relationships/image" Target="../media/image1610.png"/><Relationship Id="rId231" Type="http://schemas.openxmlformats.org/officeDocument/2006/relationships/customXml" Target="../ink/ink578.xml"/><Relationship Id="rId47" Type="http://schemas.openxmlformats.org/officeDocument/2006/relationships/customXml" Target="../ink/ink486.xml"/><Relationship Id="rId68" Type="http://schemas.openxmlformats.org/officeDocument/2006/relationships/image" Target="../media/image2140.png"/><Relationship Id="rId89" Type="http://schemas.openxmlformats.org/officeDocument/2006/relationships/customXml" Target="../ink/ink507.xml"/><Relationship Id="rId112" Type="http://schemas.openxmlformats.org/officeDocument/2006/relationships/image" Target="../media/image2360.png"/><Relationship Id="rId133" Type="http://schemas.openxmlformats.org/officeDocument/2006/relationships/customXml" Target="../ink/ink529.xml"/><Relationship Id="rId154" Type="http://schemas.openxmlformats.org/officeDocument/2006/relationships/image" Target="../media/image2570.png"/><Relationship Id="rId175" Type="http://schemas.openxmlformats.org/officeDocument/2006/relationships/customXml" Target="../ink/ink550.xml"/><Relationship Id="rId196" Type="http://schemas.openxmlformats.org/officeDocument/2006/relationships/image" Target="../media/image2780.png"/><Relationship Id="rId200" Type="http://schemas.openxmlformats.org/officeDocument/2006/relationships/image" Target="../media/image2800.png"/><Relationship Id="rId16" Type="http://schemas.openxmlformats.org/officeDocument/2006/relationships/image" Target="../media/image1540.png"/><Relationship Id="rId221" Type="http://schemas.openxmlformats.org/officeDocument/2006/relationships/customXml" Target="../ink/ink573.xml"/><Relationship Id="rId242" Type="http://schemas.openxmlformats.org/officeDocument/2006/relationships/image" Target="../media/image3011.png"/><Relationship Id="rId37" Type="http://schemas.openxmlformats.org/officeDocument/2006/relationships/customXml" Target="../ink/ink481.xml"/><Relationship Id="rId58" Type="http://schemas.openxmlformats.org/officeDocument/2006/relationships/image" Target="../media/image2090.png"/><Relationship Id="rId79" Type="http://schemas.openxmlformats.org/officeDocument/2006/relationships/customXml" Target="../ink/ink502.xml"/><Relationship Id="rId102" Type="http://schemas.openxmlformats.org/officeDocument/2006/relationships/image" Target="../media/image2311.png"/><Relationship Id="rId123" Type="http://schemas.openxmlformats.org/officeDocument/2006/relationships/customXml" Target="../ink/ink524.xml"/><Relationship Id="rId144" Type="http://schemas.openxmlformats.org/officeDocument/2006/relationships/image" Target="../media/image2520.png"/><Relationship Id="rId90" Type="http://schemas.openxmlformats.org/officeDocument/2006/relationships/image" Target="../media/image2250.png"/><Relationship Id="rId165" Type="http://schemas.openxmlformats.org/officeDocument/2006/relationships/customXml" Target="../ink/ink545.xml"/><Relationship Id="rId186" Type="http://schemas.openxmlformats.org/officeDocument/2006/relationships/image" Target="../media/image2730.png"/><Relationship Id="rId211" Type="http://schemas.openxmlformats.org/officeDocument/2006/relationships/customXml" Target="../ink/ink568.xml"/><Relationship Id="rId232" Type="http://schemas.openxmlformats.org/officeDocument/2006/relationships/image" Target="../media/image2960.png"/><Relationship Id="rId27" Type="http://schemas.openxmlformats.org/officeDocument/2006/relationships/customXml" Target="../ink/ink476.xml"/><Relationship Id="rId48" Type="http://schemas.openxmlformats.org/officeDocument/2006/relationships/image" Target="../media/image1720.png"/><Relationship Id="rId69" Type="http://schemas.openxmlformats.org/officeDocument/2006/relationships/customXml" Target="../ink/ink497.xml"/><Relationship Id="rId113" Type="http://schemas.openxmlformats.org/officeDocument/2006/relationships/customXml" Target="../ink/ink519.xml"/><Relationship Id="rId134" Type="http://schemas.openxmlformats.org/officeDocument/2006/relationships/image" Target="../media/image2470.png"/><Relationship Id="rId80" Type="http://schemas.openxmlformats.org/officeDocument/2006/relationships/image" Target="../media/image2200.png"/><Relationship Id="rId155" Type="http://schemas.openxmlformats.org/officeDocument/2006/relationships/customXml" Target="../ink/ink540.xml"/><Relationship Id="rId176" Type="http://schemas.openxmlformats.org/officeDocument/2006/relationships/image" Target="../media/image2680.png"/><Relationship Id="rId197" Type="http://schemas.openxmlformats.org/officeDocument/2006/relationships/customXml" Target="../ink/ink561.xml"/><Relationship Id="rId201" Type="http://schemas.openxmlformats.org/officeDocument/2006/relationships/customXml" Target="../ink/ink563.xml"/><Relationship Id="rId222" Type="http://schemas.openxmlformats.org/officeDocument/2006/relationships/image" Target="../media/image2911.png"/><Relationship Id="rId243" Type="http://schemas.openxmlformats.org/officeDocument/2006/relationships/image" Target="../media/image1.png"/><Relationship Id="rId17" Type="http://schemas.openxmlformats.org/officeDocument/2006/relationships/customXml" Target="../ink/ink472.xml"/><Relationship Id="rId38" Type="http://schemas.openxmlformats.org/officeDocument/2006/relationships/image" Target="../media/image2070.png"/><Relationship Id="rId59" Type="http://schemas.openxmlformats.org/officeDocument/2006/relationships/customXml" Target="../ink/ink492.xml"/><Relationship Id="rId103" Type="http://schemas.openxmlformats.org/officeDocument/2006/relationships/customXml" Target="../ink/ink514.xml"/><Relationship Id="rId124" Type="http://schemas.openxmlformats.org/officeDocument/2006/relationships/image" Target="../media/image2420.png"/><Relationship Id="rId70" Type="http://schemas.openxmlformats.org/officeDocument/2006/relationships/image" Target="../media/image2150.png"/><Relationship Id="rId91" Type="http://schemas.openxmlformats.org/officeDocument/2006/relationships/customXml" Target="../ink/ink508.xml"/><Relationship Id="rId145" Type="http://schemas.openxmlformats.org/officeDocument/2006/relationships/customXml" Target="../ink/ink535.xml"/><Relationship Id="rId166" Type="http://schemas.openxmlformats.org/officeDocument/2006/relationships/image" Target="../media/image2630.png"/><Relationship Id="rId187" Type="http://schemas.openxmlformats.org/officeDocument/2006/relationships/customXml" Target="../ink/ink556.xml"/><Relationship Id="rId1" Type="http://schemas.microsoft.com/office/2007/relationships/media" Target="../media/media13.m4a"/><Relationship Id="rId212" Type="http://schemas.openxmlformats.org/officeDocument/2006/relationships/image" Target="../media/image2860.png"/><Relationship Id="rId233" Type="http://schemas.openxmlformats.org/officeDocument/2006/relationships/customXml" Target="../ink/ink579.xml"/><Relationship Id="rId28" Type="http://schemas.openxmlformats.org/officeDocument/2006/relationships/image" Target="../media/image1620.png"/><Relationship Id="rId49" Type="http://schemas.openxmlformats.org/officeDocument/2006/relationships/customXml" Target="../ink/ink487.xml"/><Relationship Id="rId114" Type="http://schemas.openxmlformats.org/officeDocument/2006/relationships/image" Target="../media/image2370.png"/><Relationship Id="rId60" Type="http://schemas.openxmlformats.org/officeDocument/2006/relationships/image" Target="../media/image2100.png"/><Relationship Id="rId81" Type="http://schemas.openxmlformats.org/officeDocument/2006/relationships/customXml" Target="../ink/ink503.xml"/><Relationship Id="rId135" Type="http://schemas.openxmlformats.org/officeDocument/2006/relationships/customXml" Target="../ink/ink530.xml"/><Relationship Id="rId156" Type="http://schemas.openxmlformats.org/officeDocument/2006/relationships/image" Target="../media/image2580.png"/><Relationship Id="rId177" Type="http://schemas.openxmlformats.org/officeDocument/2006/relationships/customXml" Target="../ink/ink551.xml"/><Relationship Id="rId198" Type="http://schemas.openxmlformats.org/officeDocument/2006/relationships/image" Target="../media/image2790.png"/><Relationship Id="rId202" Type="http://schemas.openxmlformats.org/officeDocument/2006/relationships/image" Target="../media/image2811.png"/><Relationship Id="rId223" Type="http://schemas.openxmlformats.org/officeDocument/2006/relationships/customXml" Target="../ink/ink574.xml"/><Relationship Id="rId18" Type="http://schemas.openxmlformats.org/officeDocument/2006/relationships/image" Target="../media/image1550.png"/><Relationship Id="rId39" Type="http://schemas.openxmlformats.org/officeDocument/2006/relationships/customXml" Target="../ink/ink482.xml"/><Relationship Id="rId50" Type="http://schemas.openxmlformats.org/officeDocument/2006/relationships/image" Target="../media/image2080.png"/><Relationship Id="rId104" Type="http://schemas.openxmlformats.org/officeDocument/2006/relationships/image" Target="../media/image2320.png"/><Relationship Id="rId125" Type="http://schemas.openxmlformats.org/officeDocument/2006/relationships/customXml" Target="../ink/ink525.xml"/><Relationship Id="rId146" Type="http://schemas.openxmlformats.org/officeDocument/2006/relationships/image" Target="../media/image2530.png"/><Relationship Id="rId167" Type="http://schemas.openxmlformats.org/officeDocument/2006/relationships/customXml" Target="../ink/ink546.xml"/><Relationship Id="rId188" Type="http://schemas.openxmlformats.org/officeDocument/2006/relationships/image" Target="../media/image2740.png"/><Relationship Id="rId71" Type="http://schemas.openxmlformats.org/officeDocument/2006/relationships/customXml" Target="../ink/ink498.xml"/><Relationship Id="rId92" Type="http://schemas.openxmlformats.org/officeDocument/2006/relationships/image" Target="../media/image2260.png"/><Relationship Id="rId213" Type="http://schemas.openxmlformats.org/officeDocument/2006/relationships/customXml" Target="../ink/ink569.xml"/><Relationship Id="rId234" Type="http://schemas.openxmlformats.org/officeDocument/2006/relationships/image" Target="../media/image2970.png"/><Relationship Id="rId2" Type="http://schemas.openxmlformats.org/officeDocument/2006/relationships/audio" Target="../media/media13.m4a"/><Relationship Id="rId29" Type="http://schemas.openxmlformats.org/officeDocument/2006/relationships/customXml" Target="../ink/ink477.xml"/><Relationship Id="rId40" Type="http://schemas.openxmlformats.org/officeDocument/2006/relationships/image" Target="../media/image1680.png"/><Relationship Id="rId115" Type="http://schemas.openxmlformats.org/officeDocument/2006/relationships/customXml" Target="../ink/ink520.xml"/><Relationship Id="rId136" Type="http://schemas.openxmlformats.org/officeDocument/2006/relationships/image" Target="../media/image2480.png"/><Relationship Id="rId157" Type="http://schemas.openxmlformats.org/officeDocument/2006/relationships/customXml" Target="../ink/ink541.xml"/><Relationship Id="rId178" Type="http://schemas.openxmlformats.org/officeDocument/2006/relationships/image" Target="../media/image2690.png"/><Relationship Id="rId61" Type="http://schemas.openxmlformats.org/officeDocument/2006/relationships/customXml" Target="../ink/ink493.xml"/><Relationship Id="rId82" Type="http://schemas.openxmlformats.org/officeDocument/2006/relationships/image" Target="../media/image2211.png"/><Relationship Id="rId199" Type="http://schemas.openxmlformats.org/officeDocument/2006/relationships/customXml" Target="../ink/ink562.xml"/><Relationship Id="rId203" Type="http://schemas.openxmlformats.org/officeDocument/2006/relationships/customXml" Target="../ink/ink564.xml"/><Relationship Id="rId19" Type="http://schemas.openxmlformats.org/officeDocument/2006/relationships/image" Target="../media/image318.png"/><Relationship Id="rId224" Type="http://schemas.openxmlformats.org/officeDocument/2006/relationships/image" Target="../media/image2920.png"/><Relationship Id="rId30" Type="http://schemas.openxmlformats.org/officeDocument/2006/relationships/image" Target="../media/image1630.png"/><Relationship Id="rId105" Type="http://schemas.openxmlformats.org/officeDocument/2006/relationships/customXml" Target="../ink/ink515.xml"/><Relationship Id="rId126" Type="http://schemas.openxmlformats.org/officeDocument/2006/relationships/image" Target="../media/image2430.png"/><Relationship Id="rId147" Type="http://schemas.openxmlformats.org/officeDocument/2006/relationships/customXml" Target="../ink/ink536.xml"/><Relationship Id="rId168" Type="http://schemas.openxmlformats.org/officeDocument/2006/relationships/image" Target="../media/image2640.png"/><Relationship Id="rId51" Type="http://schemas.openxmlformats.org/officeDocument/2006/relationships/customXml" Target="../ink/ink488.xml"/><Relationship Id="rId72" Type="http://schemas.openxmlformats.org/officeDocument/2006/relationships/image" Target="../media/image2160.png"/><Relationship Id="rId93" Type="http://schemas.openxmlformats.org/officeDocument/2006/relationships/customXml" Target="../ink/ink509.xml"/><Relationship Id="rId189" Type="http://schemas.openxmlformats.org/officeDocument/2006/relationships/customXml" Target="../ink/ink557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2870.png"/><Relationship Id="rId235" Type="http://schemas.openxmlformats.org/officeDocument/2006/relationships/customXml" Target="../ink/ink580.xml"/><Relationship Id="rId116" Type="http://schemas.openxmlformats.org/officeDocument/2006/relationships/image" Target="../media/image2380.png"/><Relationship Id="rId137" Type="http://schemas.openxmlformats.org/officeDocument/2006/relationships/customXml" Target="../ink/ink531.xml"/><Relationship Id="rId158" Type="http://schemas.openxmlformats.org/officeDocument/2006/relationships/image" Target="../media/image2590.png"/><Relationship Id="rId20" Type="http://schemas.openxmlformats.org/officeDocument/2006/relationships/image" Target="../media/image319.png"/><Relationship Id="rId41" Type="http://schemas.openxmlformats.org/officeDocument/2006/relationships/customXml" Target="../ink/ink483.xml"/><Relationship Id="rId62" Type="http://schemas.openxmlformats.org/officeDocument/2006/relationships/image" Target="../media/image2111.png"/><Relationship Id="rId83" Type="http://schemas.openxmlformats.org/officeDocument/2006/relationships/customXml" Target="../ink/ink504.xml"/><Relationship Id="rId179" Type="http://schemas.openxmlformats.org/officeDocument/2006/relationships/customXml" Target="../ink/ink552.xml"/><Relationship Id="rId190" Type="http://schemas.openxmlformats.org/officeDocument/2006/relationships/image" Target="../media/image2750.png"/><Relationship Id="rId204" Type="http://schemas.openxmlformats.org/officeDocument/2006/relationships/image" Target="../media/image2820.png"/><Relationship Id="rId225" Type="http://schemas.openxmlformats.org/officeDocument/2006/relationships/customXml" Target="../ink/ink575.xm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40.xml"/><Relationship Id="rId21" Type="http://schemas.openxmlformats.org/officeDocument/2006/relationships/customXml" Target="../ink/ink592.xml"/><Relationship Id="rId63" Type="http://schemas.openxmlformats.org/officeDocument/2006/relationships/customXml" Target="../ink/ink613.xml"/><Relationship Id="rId159" Type="http://schemas.openxmlformats.org/officeDocument/2006/relationships/customXml" Target="../ink/ink661.xml"/><Relationship Id="rId170" Type="http://schemas.openxmlformats.org/officeDocument/2006/relationships/image" Target="../media/image418.png"/><Relationship Id="rId226" Type="http://schemas.openxmlformats.org/officeDocument/2006/relationships/image" Target="../media/image446.png"/><Relationship Id="rId268" Type="http://schemas.openxmlformats.org/officeDocument/2006/relationships/image" Target="../media/image467.png"/><Relationship Id="rId11" Type="http://schemas.openxmlformats.org/officeDocument/2006/relationships/customXml" Target="../ink/ink587.xml"/><Relationship Id="rId32" Type="http://schemas.openxmlformats.org/officeDocument/2006/relationships/image" Target="../media/image349.png"/><Relationship Id="rId53" Type="http://schemas.openxmlformats.org/officeDocument/2006/relationships/customXml" Target="../ink/ink608.xml"/><Relationship Id="rId74" Type="http://schemas.openxmlformats.org/officeDocument/2006/relationships/image" Target="../media/image370.png"/><Relationship Id="rId128" Type="http://schemas.openxmlformats.org/officeDocument/2006/relationships/image" Target="../media/image397.png"/><Relationship Id="rId149" Type="http://schemas.openxmlformats.org/officeDocument/2006/relationships/customXml" Target="../ink/ink656.xml"/><Relationship Id="rId5" Type="http://schemas.openxmlformats.org/officeDocument/2006/relationships/customXml" Target="../ink/ink584.xml"/><Relationship Id="rId95" Type="http://schemas.openxmlformats.org/officeDocument/2006/relationships/customXml" Target="../ink/ink629.xml"/><Relationship Id="rId160" Type="http://schemas.openxmlformats.org/officeDocument/2006/relationships/image" Target="../media/image413.png"/><Relationship Id="rId181" Type="http://schemas.openxmlformats.org/officeDocument/2006/relationships/customXml" Target="../ink/ink672.xml"/><Relationship Id="rId216" Type="http://schemas.openxmlformats.org/officeDocument/2006/relationships/image" Target="../media/image441.png"/><Relationship Id="rId237" Type="http://schemas.openxmlformats.org/officeDocument/2006/relationships/customXml" Target="../ink/ink700.xml"/><Relationship Id="rId258" Type="http://schemas.openxmlformats.org/officeDocument/2006/relationships/image" Target="../media/image462.png"/><Relationship Id="rId22" Type="http://schemas.openxmlformats.org/officeDocument/2006/relationships/image" Target="../media/image344.png"/><Relationship Id="rId43" Type="http://schemas.openxmlformats.org/officeDocument/2006/relationships/customXml" Target="../ink/ink603.xml"/><Relationship Id="rId64" Type="http://schemas.openxmlformats.org/officeDocument/2006/relationships/image" Target="../media/image365.png"/><Relationship Id="rId118" Type="http://schemas.openxmlformats.org/officeDocument/2006/relationships/image" Target="../media/image392.png"/><Relationship Id="rId139" Type="http://schemas.openxmlformats.org/officeDocument/2006/relationships/customXml" Target="../ink/ink651.xml"/><Relationship Id="rId85" Type="http://schemas.openxmlformats.org/officeDocument/2006/relationships/customXml" Target="../ink/ink624.xml"/><Relationship Id="rId150" Type="http://schemas.openxmlformats.org/officeDocument/2006/relationships/image" Target="../media/image408.png"/><Relationship Id="rId171" Type="http://schemas.openxmlformats.org/officeDocument/2006/relationships/customXml" Target="../ink/ink667.xml"/><Relationship Id="rId192" Type="http://schemas.openxmlformats.org/officeDocument/2006/relationships/image" Target="../media/image429.png"/><Relationship Id="rId206" Type="http://schemas.openxmlformats.org/officeDocument/2006/relationships/image" Target="../media/image436.png"/><Relationship Id="rId227" Type="http://schemas.openxmlformats.org/officeDocument/2006/relationships/customXml" Target="../ink/ink695.xml"/><Relationship Id="rId248" Type="http://schemas.openxmlformats.org/officeDocument/2006/relationships/image" Target="../media/image457.png"/><Relationship Id="rId269" Type="http://schemas.openxmlformats.org/officeDocument/2006/relationships/customXml" Target="../ink/ink716.xml"/><Relationship Id="rId12" Type="http://schemas.openxmlformats.org/officeDocument/2006/relationships/image" Target="../media/image339.png"/><Relationship Id="rId33" Type="http://schemas.openxmlformats.org/officeDocument/2006/relationships/customXml" Target="../ink/ink598.xml"/><Relationship Id="rId108" Type="http://schemas.openxmlformats.org/officeDocument/2006/relationships/image" Target="../media/image387.png"/><Relationship Id="rId129" Type="http://schemas.openxmlformats.org/officeDocument/2006/relationships/customXml" Target="../ink/ink646.xml"/><Relationship Id="rId54" Type="http://schemas.openxmlformats.org/officeDocument/2006/relationships/image" Target="../media/image360.png"/><Relationship Id="rId75" Type="http://schemas.openxmlformats.org/officeDocument/2006/relationships/customXml" Target="../ink/ink619.xml"/><Relationship Id="rId96" Type="http://schemas.openxmlformats.org/officeDocument/2006/relationships/image" Target="../media/image381.png"/><Relationship Id="rId140" Type="http://schemas.openxmlformats.org/officeDocument/2006/relationships/image" Target="../media/image403.png"/><Relationship Id="rId161" Type="http://schemas.openxmlformats.org/officeDocument/2006/relationships/customXml" Target="../ink/ink662.xml"/><Relationship Id="rId182" Type="http://schemas.openxmlformats.org/officeDocument/2006/relationships/image" Target="../media/image424.png"/><Relationship Id="rId217" Type="http://schemas.openxmlformats.org/officeDocument/2006/relationships/customXml" Target="../ink/ink690.xml"/><Relationship Id="rId6" Type="http://schemas.openxmlformats.org/officeDocument/2006/relationships/image" Target="../media/image336.png"/><Relationship Id="rId238" Type="http://schemas.openxmlformats.org/officeDocument/2006/relationships/image" Target="../media/image452.png"/><Relationship Id="rId259" Type="http://schemas.openxmlformats.org/officeDocument/2006/relationships/customXml" Target="../ink/ink711.xml"/><Relationship Id="rId23" Type="http://schemas.openxmlformats.org/officeDocument/2006/relationships/customXml" Target="../ink/ink593.xml"/><Relationship Id="rId119" Type="http://schemas.openxmlformats.org/officeDocument/2006/relationships/customXml" Target="../ink/ink641.xml"/><Relationship Id="rId270" Type="http://schemas.openxmlformats.org/officeDocument/2006/relationships/image" Target="../media/image468.png"/><Relationship Id="rId44" Type="http://schemas.openxmlformats.org/officeDocument/2006/relationships/image" Target="../media/image355.png"/><Relationship Id="rId65" Type="http://schemas.openxmlformats.org/officeDocument/2006/relationships/customXml" Target="../ink/ink614.xml"/><Relationship Id="rId86" Type="http://schemas.openxmlformats.org/officeDocument/2006/relationships/image" Target="../media/image376.png"/><Relationship Id="rId130" Type="http://schemas.openxmlformats.org/officeDocument/2006/relationships/image" Target="../media/image398.png"/><Relationship Id="rId151" Type="http://schemas.openxmlformats.org/officeDocument/2006/relationships/customXml" Target="../ink/ink657.xml"/><Relationship Id="rId172" Type="http://schemas.openxmlformats.org/officeDocument/2006/relationships/image" Target="../media/image419.png"/><Relationship Id="rId193" Type="http://schemas.openxmlformats.org/officeDocument/2006/relationships/customXml" Target="../ink/ink678.xml"/><Relationship Id="rId207" Type="http://schemas.openxmlformats.org/officeDocument/2006/relationships/customXml" Target="../ink/ink685.xml"/><Relationship Id="rId228" Type="http://schemas.openxmlformats.org/officeDocument/2006/relationships/image" Target="../media/image447.png"/><Relationship Id="rId249" Type="http://schemas.openxmlformats.org/officeDocument/2006/relationships/customXml" Target="../ink/ink706.xml"/><Relationship Id="rId13" Type="http://schemas.openxmlformats.org/officeDocument/2006/relationships/customXml" Target="../ink/ink588.xml"/><Relationship Id="rId109" Type="http://schemas.openxmlformats.org/officeDocument/2006/relationships/customXml" Target="../ink/ink636.xml"/><Relationship Id="rId260" Type="http://schemas.openxmlformats.org/officeDocument/2006/relationships/image" Target="../media/image463.png"/><Relationship Id="rId34" Type="http://schemas.openxmlformats.org/officeDocument/2006/relationships/image" Target="../media/image350.png"/><Relationship Id="rId55" Type="http://schemas.openxmlformats.org/officeDocument/2006/relationships/customXml" Target="../ink/ink609.xml"/><Relationship Id="rId76" Type="http://schemas.openxmlformats.org/officeDocument/2006/relationships/image" Target="../media/image371.png"/><Relationship Id="rId97" Type="http://schemas.openxmlformats.org/officeDocument/2006/relationships/customXml" Target="../ink/ink630.xml"/><Relationship Id="rId120" Type="http://schemas.openxmlformats.org/officeDocument/2006/relationships/image" Target="../media/image393.png"/><Relationship Id="rId141" Type="http://schemas.openxmlformats.org/officeDocument/2006/relationships/customXml" Target="../ink/ink652.xml"/><Relationship Id="rId7" Type="http://schemas.openxmlformats.org/officeDocument/2006/relationships/customXml" Target="../ink/ink585.xml"/><Relationship Id="rId162" Type="http://schemas.openxmlformats.org/officeDocument/2006/relationships/image" Target="../media/image414.png"/><Relationship Id="rId183" Type="http://schemas.openxmlformats.org/officeDocument/2006/relationships/customXml" Target="../ink/ink673.xml"/><Relationship Id="rId218" Type="http://schemas.openxmlformats.org/officeDocument/2006/relationships/image" Target="../media/image442.png"/><Relationship Id="rId239" Type="http://schemas.openxmlformats.org/officeDocument/2006/relationships/customXml" Target="../ink/ink701.xml"/><Relationship Id="rId250" Type="http://schemas.openxmlformats.org/officeDocument/2006/relationships/image" Target="../media/image458.png"/><Relationship Id="rId271" Type="http://schemas.openxmlformats.org/officeDocument/2006/relationships/image" Target="../media/image1.png"/><Relationship Id="rId24" Type="http://schemas.openxmlformats.org/officeDocument/2006/relationships/image" Target="../media/image345.png"/><Relationship Id="rId45" Type="http://schemas.openxmlformats.org/officeDocument/2006/relationships/customXml" Target="../ink/ink604.xml"/><Relationship Id="rId66" Type="http://schemas.openxmlformats.org/officeDocument/2006/relationships/image" Target="../media/image366.png"/><Relationship Id="rId87" Type="http://schemas.openxmlformats.org/officeDocument/2006/relationships/customXml" Target="../ink/ink625.xml"/><Relationship Id="rId110" Type="http://schemas.openxmlformats.org/officeDocument/2006/relationships/image" Target="../media/image388.png"/><Relationship Id="rId131" Type="http://schemas.openxmlformats.org/officeDocument/2006/relationships/customXml" Target="../ink/ink647.xml"/><Relationship Id="rId152" Type="http://schemas.openxmlformats.org/officeDocument/2006/relationships/image" Target="../media/image409.png"/><Relationship Id="rId173" Type="http://schemas.openxmlformats.org/officeDocument/2006/relationships/customXml" Target="../ink/ink668.xml"/><Relationship Id="rId194" Type="http://schemas.openxmlformats.org/officeDocument/2006/relationships/image" Target="../media/image430.png"/><Relationship Id="rId208" Type="http://schemas.openxmlformats.org/officeDocument/2006/relationships/image" Target="../media/image437.png"/><Relationship Id="rId229" Type="http://schemas.openxmlformats.org/officeDocument/2006/relationships/customXml" Target="../ink/ink696.xml"/><Relationship Id="rId240" Type="http://schemas.openxmlformats.org/officeDocument/2006/relationships/image" Target="../media/image453.png"/><Relationship Id="rId261" Type="http://schemas.openxmlformats.org/officeDocument/2006/relationships/customXml" Target="../ink/ink712.xml"/><Relationship Id="rId14" Type="http://schemas.openxmlformats.org/officeDocument/2006/relationships/image" Target="../media/image340.png"/><Relationship Id="rId35" Type="http://schemas.openxmlformats.org/officeDocument/2006/relationships/customXml" Target="../ink/ink599.xml"/><Relationship Id="rId56" Type="http://schemas.openxmlformats.org/officeDocument/2006/relationships/image" Target="../media/image361.png"/><Relationship Id="rId77" Type="http://schemas.openxmlformats.org/officeDocument/2006/relationships/customXml" Target="../ink/ink620.xml"/><Relationship Id="rId100" Type="http://schemas.openxmlformats.org/officeDocument/2006/relationships/image" Target="../media/image383.png"/><Relationship Id="rId8" Type="http://schemas.openxmlformats.org/officeDocument/2006/relationships/image" Target="../media/image337.png"/><Relationship Id="rId98" Type="http://schemas.openxmlformats.org/officeDocument/2006/relationships/image" Target="../media/image382.png"/><Relationship Id="rId121" Type="http://schemas.openxmlformats.org/officeDocument/2006/relationships/customXml" Target="../ink/ink642.xml"/><Relationship Id="rId142" Type="http://schemas.openxmlformats.org/officeDocument/2006/relationships/image" Target="../media/image404.png"/><Relationship Id="rId163" Type="http://schemas.openxmlformats.org/officeDocument/2006/relationships/customXml" Target="../ink/ink663.xml"/><Relationship Id="rId184" Type="http://schemas.openxmlformats.org/officeDocument/2006/relationships/image" Target="../media/image425.png"/><Relationship Id="rId219" Type="http://schemas.openxmlformats.org/officeDocument/2006/relationships/customXml" Target="../ink/ink691.xml"/><Relationship Id="rId230" Type="http://schemas.openxmlformats.org/officeDocument/2006/relationships/image" Target="../media/image448.png"/><Relationship Id="rId251" Type="http://schemas.openxmlformats.org/officeDocument/2006/relationships/customXml" Target="../ink/ink707.xml"/><Relationship Id="rId25" Type="http://schemas.openxmlformats.org/officeDocument/2006/relationships/customXml" Target="../ink/ink594.xml"/><Relationship Id="rId46" Type="http://schemas.openxmlformats.org/officeDocument/2006/relationships/image" Target="../media/image356.png"/><Relationship Id="rId67" Type="http://schemas.openxmlformats.org/officeDocument/2006/relationships/customXml" Target="../ink/ink615.xml"/><Relationship Id="rId88" Type="http://schemas.openxmlformats.org/officeDocument/2006/relationships/image" Target="../media/image377.png"/><Relationship Id="rId111" Type="http://schemas.openxmlformats.org/officeDocument/2006/relationships/customXml" Target="../ink/ink637.xml"/><Relationship Id="rId132" Type="http://schemas.openxmlformats.org/officeDocument/2006/relationships/image" Target="../media/image399.png"/><Relationship Id="rId153" Type="http://schemas.openxmlformats.org/officeDocument/2006/relationships/customXml" Target="../ink/ink658.xml"/><Relationship Id="rId174" Type="http://schemas.openxmlformats.org/officeDocument/2006/relationships/image" Target="../media/image420.png"/><Relationship Id="rId195" Type="http://schemas.openxmlformats.org/officeDocument/2006/relationships/customXml" Target="../ink/ink679.xml"/><Relationship Id="rId209" Type="http://schemas.openxmlformats.org/officeDocument/2006/relationships/customXml" Target="../ink/ink686.xml"/><Relationship Id="rId220" Type="http://schemas.openxmlformats.org/officeDocument/2006/relationships/image" Target="../media/image443.png"/><Relationship Id="rId241" Type="http://schemas.openxmlformats.org/officeDocument/2006/relationships/customXml" Target="../ink/ink702.xml"/><Relationship Id="rId15" Type="http://schemas.openxmlformats.org/officeDocument/2006/relationships/customXml" Target="../ink/ink589.xml"/><Relationship Id="rId36" Type="http://schemas.openxmlformats.org/officeDocument/2006/relationships/image" Target="../media/image351.png"/><Relationship Id="rId57" Type="http://schemas.openxmlformats.org/officeDocument/2006/relationships/customXml" Target="../ink/ink610.xml"/><Relationship Id="rId262" Type="http://schemas.openxmlformats.org/officeDocument/2006/relationships/image" Target="../media/image464.png"/><Relationship Id="rId78" Type="http://schemas.openxmlformats.org/officeDocument/2006/relationships/image" Target="../media/image372.png"/><Relationship Id="rId99" Type="http://schemas.openxmlformats.org/officeDocument/2006/relationships/customXml" Target="../ink/ink631.xml"/><Relationship Id="rId101" Type="http://schemas.openxmlformats.org/officeDocument/2006/relationships/customXml" Target="../ink/ink632.xml"/><Relationship Id="rId122" Type="http://schemas.openxmlformats.org/officeDocument/2006/relationships/image" Target="../media/image394.png"/><Relationship Id="rId143" Type="http://schemas.openxmlformats.org/officeDocument/2006/relationships/customXml" Target="../ink/ink653.xml"/><Relationship Id="rId164" Type="http://schemas.openxmlformats.org/officeDocument/2006/relationships/image" Target="../media/image415.png"/><Relationship Id="rId185" Type="http://schemas.openxmlformats.org/officeDocument/2006/relationships/customXml" Target="../ink/ink674.xml"/><Relationship Id="rId9" Type="http://schemas.openxmlformats.org/officeDocument/2006/relationships/customXml" Target="../ink/ink586.xml"/><Relationship Id="rId210" Type="http://schemas.openxmlformats.org/officeDocument/2006/relationships/image" Target="../media/image438.png"/><Relationship Id="rId26" Type="http://schemas.openxmlformats.org/officeDocument/2006/relationships/image" Target="../media/image346.png"/><Relationship Id="rId231" Type="http://schemas.openxmlformats.org/officeDocument/2006/relationships/customXml" Target="../ink/ink697.xml"/><Relationship Id="rId252" Type="http://schemas.openxmlformats.org/officeDocument/2006/relationships/image" Target="../media/image459.png"/><Relationship Id="rId47" Type="http://schemas.openxmlformats.org/officeDocument/2006/relationships/customXml" Target="../ink/ink605.xml"/><Relationship Id="rId68" Type="http://schemas.openxmlformats.org/officeDocument/2006/relationships/image" Target="../media/image367.png"/><Relationship Id="rId89" Type="http://schemas.openxmlformats.org/officeDocument/2006/relationships/customXml" Target="../ink/ink626.xml"/><Relationship Id="rId112" Type="http://schemas.openxmlformats.org/officeDocument/2006/relationships/image" Target="../media/image389.png"/><Relationship Id="rId133" Type="http://schemas.openxmlformats.org/officeDocument/2006/relationships/customXml" Target="../ink/ink648.xml"/><Relationship Id="rId154" Type="http://schemas.openxmlformats.org/officeDocument/2006/relationships/image" Target="../media/image410.png"/><Relationship Id="rId175" Type="http://schemas.openxmlformats.org/officeDocument/2006/relationships/customXml" Target="../ink/ink669.xml"/><Relationship Id="rId196" Type="http://schemas.openxmlformats.org/officeDocument/2006/relationships/image" Target="../media/image431.png"/><Relationship Id="rId200" Type="http://schemas.openxmlformats.org/officeDocument/2006/relationships/image" Target="../media/image433.png"/><Relationship Id="rId16" Type="http://schemas.openxmlformats.org/officeDocument/2006/relationships/image" Target="../media/image341.png"/><Relationship Id="rId221" Type="http://schemas.openxmlformats.org/officeDocument/2006/relationships/customXml" Target="../ink/ink692.xml"/><Relationship Id="rId242" Type="http://schemas.openxmlformats.org/officeDocument/2006/relationships/image" Target="../media/image454.png"/><Relationship Id="rId263" Type="http://schemas.openxmlformats.org/officeDocument/2006/relationships/customXml" Target="../ink/ink713.xml"/><Relationship Id="rId37" Type="http://schemas.openxmlformats.org/officeDocument/2006/relationships/customXml" Target="../ink/ink600.xml"/><Relationship Id="rId58" Type="http://schemas.openxmlformats.org/officeDocument/2006/relationships/image" Target="../media/image362.png"/><Relationship Id="rId79" Type="http://schemas.openxmlformats.org/officeDocument/2006/relationships/customXml" Target="../ink/ink621.xml"/><Relationship Id="rId102" Type="http://schemas.openxmlformats.org/officeDocument/2006/relationships/image" Target="../media/image384.png"/><Relationship Id="rId123" Type="http://schemas.openxmlformats.org/officeDocument/2006/relationships/customXml" Target="../ink/ink643.xml"/><Relationship Id="rId144" Type="http://schemas.openxmlformats.org/officeDocument/2006/relationships/image" Target="../media/image405.png"/><Relationship Id="rId90" Type="http://schemas.openxmlformats.org/officeDocument/2006/relationships/image" Target="../media/image378.png"/><Relationship Id="rId165" Type="http://schemas.openxmlformats.org/officeDocument/2006/relationships/customXml" Target="../ink/ink664.xml"/><Relationship Id="rId186" Type="http://schemas.openxmlformats.org/officeDocument/2006/relationships/image" Target="../media/image426.png"/><Relationship Id="rId211" Type="http://schemas.openxmlformats.org/officeDocument/2006/relationships/customXml" Target="../ink/ink687.xml"/><Relationship Id="rId232" Type="http://schemas.openxmlformats.org/officeDocument/2006/relationships/image" Target="../media/image449.png"/><Relationship Id="rId253" Type="http://schemas.openxmlformats.org/officeDocument/2006/relationships/customXml" Target="../ink/ink708.xml"/><Relationship Id="rId27" Type="http://schemas.openxmlformats.org/officeDocument/2006/relationships/customXml" Target="../ink/ink595.xml"/><Relationship Id="rId48" Type="http://schemas.openxmlformats.org/officeDocument/2006/relationships/image" Target="../media/image357.png"/><Relationship Id="rId69" Type="http://schemas.openxmlformats.org/officeDocument/2006/relationships/customXml" Target="../ink/ink616.xml"/><Relationship Id="rId113" Type="http://schemas.openxmlformats.org/officeDocument/2006/relationships/customXml" Target="../ink/ink638.xml"/><Relationship Id="rId134" Type="http://schemas.openxmlformats.org/officeDocument/2006/relationships/image" Target="../media/image400.png"/><Relationship Id="rId80" Type="http://schemas.openxmlformats.org/officeDocument/2006/relationships/image" Target="../media/image373.png"/><Relationship Id="rId155" Type="http://schemas.openxmlformats.org/officeDocument/2006/relationships/customXml" Target="../ink/ink659.xml"/><Relationship Id="rId176" Type="http://schemas.openxmlformats.org/officeDocument/2006/relationships/image" Target="../media/image421.png"/><Relationship Id="rId197" Type="http://schemas.openxmlformats.org/officeDocument/2006/relationships/customXml" Target="../ink/ink680.xml"/><Relationship Id="rId201" Type="http://schemas.openxmlformats.org/officeDocument/2006/relationships/customXml" Target="../ink/ink682.xml"/><Relationship Id="rId222" Type="http://schemas.openxmlformats.org/officeDocument/2006/relationships/image" Target="../media/image444.png"/><Relationship Id="rId243" Type="http://schemas.openxmlformats.org/officeDocument/2006/relationships/customXml" Target="../ink/ink703.xml"/><Relationship Id="rId264" Type="http://schemas.openxmlformats.org/officeDocument/2006/relationships/image" Target="../media/image465.png"/><Relationship Id="rId17" Type="http://schemas.openxmlformats.org/officeDocument/2006/relationships/customXml" Target="../ink/ink590.xml"/><Relationship Id="rId38" Type="http://schemas.openxmlformats.org/officeDocument/2006/relationships/image" Target="../media/image352.png"/><Relationship Id="rId59" Type="http://schemas.openxmlformats.org/officeDocument/2006/relationships/customXml" Target="../ink/ink611.xml"/><Relationship Id="rId103" Type="http://schemas.openxmlformats.org/officeDocument/2006/relationships/customXml" Target="../ink/ink633.xml"/><Relationship Id="rId124" Type="http://schemas.openxmlformats.org/officeDocument/2006/relationships/image" Target="../media/image395.png"/><Relationship Id="rId70" Type="http://schemas.openxmlformats.org/officeDocument/2006/relationships/image" Target="../media/image368.png"/><Relationship Id="rId91" Type="http://schemas.openxmlformats.org/officeDocument/2006/relationships/customXml" Target="../ink/ink627.xml"/><Relationship Id="rId145" Type="http://schemas.openxmlformats.org/officeDocument/2006/relationships/customXml" Target="../ink/ink654.xml"/><Relationship Id="rId166" Type="http://schemas.openxmlformats.org/officeDocument/2006/relationships/image" Target="../media/image416.png"/><Relationship Id="rId187" Type="http://schemas.openxmlformats.org/officeDocument/2006/relationships/customXml" Target="../ink/ink675.xml"/><Relationship Id="rId1" Type="http://schemas.openxmlformats.org/officeDocument/2006/relationships/tags" Target="../tags/tag6.xml"/><Relationship Id="rId212" Type="http://schemas.openxmlformats.org/officeDocument/2006/relationships/image" Target="../media/image439.png"/><Relationship Id="rId233" Type="http://schemas.openxmlformats.org/officeDocument/2006/relationships/customXml" Target="../ink/ink698.xml"/><Relationship Id="rId254" Type="http://schemas.openxmlformats.org/officeDocument/2006/relationships/image" Target="../media/image460.png"/><Relationship Id="rId28" Type="http://schemas.openxmlformats.org/officeDocument/2006/relationships/image" Target="../media/image347.png"/><Relationship Id="rId49" Type="http://schemas.openxmlformats.org/officeDocument/2006/relationships/customXml" Target="../ink/ink606.xml"/><Relationship Id="rId114" Type="http://schemas.openxmlformats.org/officeDocument/2006/relationships/image" Target="../media/image390.png"/><Relationship Id="rId60" Type="http://schemas.openxmlformats.org/officeDocument/2006/relationships/image" Target="../media/image363.png"/><Relationship Id="rId81" Type="http://schemas.openxmlformats.org/officeDocument/2006/relationships/customXml" Target="../ink/ink622.xml"/><Relationship Id="rId135" Type="http://schemas.openxmlformats.org/officeDocument/2006/relationships/customXml" Target="../ink/ink649.xml"/><Relationship Id="rId156" Type="http://schemas.openxmlformats.org/officeDocument/2006/relationships/image" Target="../media/image411.png"/><Relationship Id="rId177" Type="http://schemas.openxmlformats.org/officeDocument/2006/relationships/customXml" Target="../ink/ink670.xml"/><Relationship Id="rId198" Type="http://schemas.openxmlformats.org/officeDocument/2006/relationships/image" Target="../media/image432.png"/><Relationship Id="rId202" Type="http://schemas.openxmlformats.org/officeDocument/2006/relationships/image" Target="../media/image434.png"/><Relationship Id="rId223" Type="http://schemas.openxmlformats.org/officeDocument/2006/relationships/customXml" Target="../ink/ink693.xml"/><Relationship Id="rId244" Type="http://schemas.openxmlformats.org/officeDocument/2006/relationships/image" Target="../media/image455.png"/><Relationship Id="rId18" Type="http://schemas.openxmlformats.org/officeDocument/2006/relationships/image" Target="../media/image342.png"/><Relationship Id="rId39" Type="http://schemas.openxmlformats.org/officeDocument/2006/relationships/customXml" Target="../ink/ink601.xml"/><Relationship Id="rId265" Type="http://schemas.openxmlformats.org/officeDocument/2006/relationships/customXml" Target="../ink/ink714.xml"/><Relationship Id="rId50" Type="http://schemas.openxmlformats.org/officeDocument/2006/relationships/image" Target="../media/image358.png"/><Relationship Id="rId104" Type="http://schemas.openxmlformats.org/officeDocument/2006/relationships/image" Target="../media/image385.png"/><Relationship Id="rId125" Type="http://schemas.openxmlformats.org/officeDocument/2006/relationships/customXml" Target="../ink/ink644.xml"/><Relationship Id="rId146" Type="http://schemas.openxmlformats.org/officeDocument/2006/relationships/image" Target="../media/image406.png"/><Relationship Id="rId167" Type="http://schemas.openxmlformats.org/officeDocument/2006/relationships/customXml" Target="../ink/ink665.xml"/><Relationship Id="rId188" Type="http://schemas.openxmlformats.org/officeDocument/2006/relationships/image" Target="../media/image427.png"/><Relationship Id="rId71" Type="http://schemas.openxmlformats.org/officeDocument/2006/relationships/customXml" Target="../ink/ink617.xml"/><Relationship Id="rId92" Type="http://schemas.openxmlformats.org/officeDocument/2006/relationships/image" Target="../media/image379.png"/><Relationship Id="rId213" Type="http://schemas.openxmlformats.org/officeDocument/2006/relationships/customXml" Target="../ink/ink688.xml"/><Relationship Id="rId234" Type="http://schemas.openxmlformats.org/officeDocument/2006/relationships/image" Target="../media/image450.png"/><Relationship Id="rId2" Type="http://schemas.microsoft.com/office/2007/relationships/media" Target="../media/media14.m4a"/><Relationship Id="rId29" Type="http://schemas.openxmlformats.org/officeDocument/2006/relationships/customXml" Target="../ink/ink596.xml"/><Relationship Id="rId255" Type="http://schemas.openxmlformats.org/officeDocument/2006/relationships/customXml" Target="../ink/ink709.xml"/><Relationship Id="rId40" Type="http://schemas.openxmlformats.org/officeDocument/2006/relationships/image" Target="../media/image353.png"/><Relationship Id="rId115" Type="http://schemas.openxmlformats.org/officeDocument/2006/relationships/customXml" Target="../ink/ink639.xml"/><Relationship Id="rId136" Type="http://schemas.openxmlformats.org/officeDocument/2006/relationships/image" Target="../media/image401.png"/><Relationship Id="rId157" Type="http://schemas.openxmlformats.org/officeDocument/2006/relationships/customXml" Target="../ink/ink660.xml"/><Relationship Id="rId178" Type="http://schemas.openxmlformats.org/officeDocument/2006/relationships/image" Target="../media/image422.png"/><Relationship Id="rId61" Type="http://schemas.openxmlformats.org/officeDocument/2006/relationships/customXml" Target="../ink/ink612.xml"/><Relationship Id="rId82" Type="http://schemas.openxmlformats.org/officeDocument/2006/relationships/image" Target="../media/image374.png"/><Relationship Id="rId199" Type="http://schemas.openxmlformats.org/officeDocument/2006/relationships/customXml" Target="../ink/ink681.xml"/><Relationship Id="rId203" Type="http://schemas.openxmlformats.org/officeDocument/2006/relationships/customXml" Target="../ink/ink683.xml"/><Relationship Id="rId19" Type="http://schemas.openxmlformats.org/officeDocument/2006/relationships/customXml" Target="../ink/ink591.xml"/><Relationship Id="rId224" Type="http://schemas.openxmlformats.org/officeDocument/2006/relationships/image" Target="../media/image445.png"/><Relationship Id="rId245" Type="http://schemas.openxmlformats.org/officeDocument/2006/relationships/customXml" Target="../ink/ink704.xml"/><Relationship Id="rId266" Type="http://schemas.openxmlformats.org/officeDocument/2006/relationships/image" Target="../media/image466.png"/><Relationship Id="rId30" Type="http://schemas.openxmlformats.org/officeDocument/2006/relationships/image" Target="../media/image348.png"/><Relationship Id="rId105" Type="http://schemas.openxmlformats.org/officeDocument/2006/relationships/customXml" Target="../ink/ink634.xml"/><Relationship Id="rId126" Type="http://schemas.openxmlformats.org/officeDocument/2006/relationships/image" Target="../media/image396.png"/><Relationship Id="rId147" Type="http://schemas.openxmlformats.org/officeDocument/2006/relationships/customXml" Target="../ink/ink655.xml"/><Relationship Id="rId168" Type="http://schemas.openxmlformats.org/officeDocument/2006/relationships/image" Target="../media/image417.png"/><Relationship Id="rId51" Type="http://schemas.openxmlformats.org/officeDocument/2006/relationships/customXml" Target="../ink/ink607.xml"/><Relationship Id="rId72" Type="http://schemas.openxmlformats.org/officeDocument/2006/relationships/image" Target="../media/image369.png"/><Relationship Id="rId93" Type="http://schemas.openxmlformats.org/officeDocument/2006/relationships/customXml" Target="../ink/ink628.xml"/><Relationship Id="rId189" Type="http://schemas.openxmlformats.org/officeDocument/2006/relationships/customXml" Target="../ink/ink676.xml"/><Relationship Id="rId3" Type="http://schemas.openxmlformats.org/officeDocument/2006/relationships/audio" Target="../media/media14.m4a"/><Relationship Id="rId214" Type="http://schemas.openxmlformats.org/officeDocument/2006/relationships/image" Target="../media/image440.png"/><Relationship Id="rId235" Type="http://schemas.openxmlformats.org/officeDocument/2006/relationships/customXml" Target="../ink/ink699.xml"/><Relationship Id="rId256" Type="http://schemas.openxmlformats.org/officeDocument/2006/relationships/image" Target="../media/image461.png"/><Relationship Id="rId116" Type="http://schemas.openxmlformats.org/officeDocument/2006/relationships/image" Target="../media/image391.png"/><Relationship Id="rId137" Type="http://schemas.openxmlformats.org/officeDocument/2006/relationships/customXml" Target="../ink/ink650.xml"/><Relationship Id="rId158" Type="http://schemas.openxmlformats.org/officeDocument/2006/relationships/image" Target="../media/image412.png"/><Relationship Id="rId20" Type="http://schemas.openxmlformats.org/officeDocument/2006/relationships/image" Target="../media/image343.png"/><Relationship Id="rId41" Type="http://schemas.openxmlformats.org/officeDocument/2006/relationships/customXml" Target="../ink/ink602.xml"/><Relationship Id="rId62" Type="http://schemas.openxmlformats.org/officeDocument/2006/relationships/image" Target="../media/image364.png"/><Relationship Id="rId83" Type="http://schemas.openxmlformats.org/officeDocument/2006/relationships/customXml" Target="../ink/ink623.xml"/><Relationship Id="rId179" Type="http://schemas.openxmlformats.org/officeDocument/2006/relationships/customXml" Target="../ink/ink671.xml"/><Relationship Id="rId190" Type="http://schemas.openxmlformats.org/officeDocument/2006/relationships/image" Target="../media/image428.png"/><Relationship Id="rId204" Type="http://schemas.openxmlformats.org/officeDocument/2006/relationships/image" Target="../media/image435.png"/><Relationship Id="rId225" Type="http://schemas.openxmlformats.org/officeDocument/2006/relationships/customXml" Target="../ink/ink694.xml"/><Relationship Id="rId246" Type="http://schemas.openxmlformats.org/officeDocument/2006/relationships/image" Target="../media/image456.png"/><Relationship Id="rId267" Type="http://schemas.openxmlformats.org/officeDocument/2006/relationships/customXml" Target="../ink/ink715.xml"/><Relationship Id="rId106" Type="http://schemas.openxmlformats.org/officeDocument/2006/relationships/image" Target="../media/image386.png"/><Relationship Id="rId127" Type="http://schemas.openxmlformats.org/officeDocument/2006/relationships/customXml" Target="../ink/ink645.xml"/><Relationship Id="rId10" Type="http://schemas.openxmlformats.org/officeDocument/2006/relationships/image" Target="../media/image338.png"/><Relationship Id="rId31" Type="http://schemas.openxmlformats.org/officeDocument/2006/relationships/customXml" Target="../ink/ink597.xml"/><Relationship Id="rId52" Type="http://schemas.openxmlformats.org/officeDocument/2006/relationships/image" Target="../media/image359.png"/><Relationship Id="rId73" Type="http://schemas.openxmlformats.org/officeDocument/2006/relationships/customXml" Target="../ink/ink618.xml"/><Relationship Id="rId94" Type="http://schemas.openxmlformats.org/officeDocument/2006/relationships/image" Target="../media/image380.png"/><Relationship Id="rId148" Type="http://schemas.openxmlformats.org/officeDocument/2006/relationships/image" Target="../media/image407.png"/><Relationship Id="rId169" Type="http://schemas.openxmlformats.org/officeDocument/2006/relationships/customXml" Target="../ink/ink666.xml"/><Relationship Id="rId4" Type="http://schemas.openxmlformats.org/officeDocument/2006/relationships/slideLayout" Target="../slideLayouts/slideLayout2.xml"/><Relationship Id="rId180" Type="http://schemas.openxmlformats.org/officeDocument/2006/relationships/image" Target="../media/image423.png"/><Relationship Id="rId215" Type="http://schemas.openxmlformats.org/officeDocument/2006/relationships/customXml" Target="../ink/ink689.xml"/><Relationship Id="rId236" Type="http://schemas.openxmlformats.org/officeDocument/2006/relationships/image" Target="../media/image451.png"/><Relationship Id="rId257" Type="http://schemas.openxmlformats.org/officeDocument/2006/relationships/customXml" Target="../ink/ink710.xml"/><Relationship Id="rId42" Type="http://schemas.openxmlformats.org/officeDocument/2006/relationships/image" Target="../media/image354.png"/><Relationship Id="rId84" Type="http://schemas.openxmlformats.org/officeDocument/2006/relationships/image" Target="../media/image375.png"/><Relationship Id="rId138" Type="http://schemas.openxmlformats.org/officeDocument/2006/relationships/image" Target="../media/image402.png"/><Relationship Id="rId191" Type="http://schemas.openxmlformats.org/officeDocument/2006/relationships/customXml" Target="../ink/ink677.xml"/><Relationship Id="rId205" Type="http://schemas.openxmlformats.org/officeDocument/2006/relationships/customXml" Target="../ink/ink684.xml"/><Relationship Id="rId247" Type="http://schemas.openxmlformats.org/officeDocument/2006/relationships/customXml" Target="../ink/ink705.xml"/><Relationship Id="rId107" Type="http://schemas.openxmlformats.org/officeDocument/2006/relationships/customXml" Target="../ink/ink635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60.png"/><Relationship Id="rId18" Type="http://schemas.openxmlformats.org/officeDocument/2006/relationships/customXml" Target="../ink/ink724.xml"/><Relationship Id="rId26" Type="http://schemas.openxmlformats.org/officeDocument/2006/relationships/customXml" Target="../ink/ink728.xml"/><Relationship Id="rId39" Type="http://schemas.openxmlformats.org/officeDocument/2006/relationships/image" Target="../media/image3910.png"/><Relationship Id="rId21" Type="http://schemas.openxmlformats.org/officeDocument/2006/relationships/image" Target="../media/image3101.png"/><Relationship Id="rId34" Type="http://schemas.openxmlformats.org/officeDocument/2006/relationships/customXml" Target="../ink/ink732.xml"/><Relationship Id="rId42" Type="http://schemas.openxmlformats.org/officeDocument/2006/relationships/customXml" Target="../ink/ink736.xml"/><Relationship Id="rId47" Type="http://schemas.openxmlformats.org/officeDocument/2006/relationships/image" Target="../media/image3950.png"/><Relationship Id="rId50" Type="http://schemas.openxmlformats.org/officeDocument/2006/relationships/customXml" Target="../ink/ink740.xml"/><Relationship Id="rId7" Type="http://schemas.openxmlformats.org/officeDocument/2006/relationships/image" Target="../media/image3030.png"/><Relationship Id="rId2" Type="http://schemas.openxmlformats.org/officeDocument/2006/relationships/audio" Target="../media/media15.m4a"/><Relationship Id="rId16" Type="http://schemas.openxmlformats.org/officeDocument/2006/relationships/customXml" Target="../ink/ink723.xml"/><Relationship Id="rId29" Type="http://schemas.openxmlformats.org/officeDocument/2006/relationships/image" Target="../media/image3130.png"/><Relationship Id="rId11" Type="http://schemas.openxmlformats.org/officeDocument/2006/relationships/image" Target="../media/image3050.png"/><Relationship Id="rId24" Type="http://schemas.openxmlformats.org/officeDocument/2006/relationships/customXml" Target="../ink/ink727.xml"/><Relationship Id="rId32" Type="http://schemas.openxmlformats.org/officeDocument/2006/relationships/customXml" Target="../ink/ink731.xml"/><Relationship Id="rId37" Type="http://schemas.openxmlformats.org/officeDocument/2006/relationships/image" Target="../media/image3900.png"/><Relationship Id="rId40" Type="http://schemas.openxmlformats.org/officeDocument/2006/relationships/customXml" Target="../ink/ink735.xml"/><Relationship Id="rId45" Type="http://schemas.openxmlformats.org/officeDocument/2006/relationships/image" Target="../media/image3940.png"/><Relationship Id="rId53" Type="http://schemas.openxmlformats.org/officeDocument/2006/relationships/image" Target="../media/image1.png"/><Relationship Id="rId5" Type="http://schemas.openxmlformats.org/officeDocument/2006/relationships/image" Target="../media/image3020.png"/><Relationship Id="rId10" Type="http://schemas.openxmlformats.org/officeDocument/2006/relationships/customXml" Target="../ink/ink720.xml"/><Relationship Id="rId19" Type="http://schemas.openxmlformats.org/officeDocument/2006/relationships/image" Target="../media/image3090.png"/><Relationship Id="rId31" Type="http://schemas.openxmlformats.org/officeDocument/2006/relationships/image" Target="../media/image3870.png"/><Relationship Id="rId44" Type="http://schemas.openxmlformats.org/officeDocument/2006/relationships/customXml" Target="../ink/ink737.xml"/><Relationship Id="rId52" Type="http://schemas.openxmlformats.org/officeDocument/2006/relationships/image" Target="../media/image320.jpeg"/><Relationship Id="rId4" Type="http://schemas.openxmlformats.org/officeDocument/2006/relationships/customXml" Target="../ink/ink717.xml"/><Relationship Id="rId9" Type="http://schemas.openxmlformats.org/officeDocument/2006/relationships/image" Target="../media/image3040.png"/><Relationship Id="rId14" Type="http://schemas.openxmlformats.org/officeDocument/2006/relationships/customXml" Target="../ink/ink722.xml"/><Relationship Id="rId22" Type="http://schemas.openxmlformats.org/officeDocument/2006/relationships/customXml" Target="../ink/ink726.xml"/><Relationship Id="rId27" Type="http://schemas.openxmlformats.org/officeDocument/2006/relationships/image" Target="../media/image3120.png"/><Relationship Id="rId30" Type="http://schemas.openxmlformats.org/officeDocument/2006/relationships/customXml" Target="../ink/ink730.xml"/><Relationship Id="rId35" Type="http://schemas.openxmlformats.org/officeDocument/2006/relationships/image" Target="../media/image3890.png"/><Relationship Id="rId43" Type="http://schemas.openxmlformats.org/officeDocument/2006/relationships/image" Target="../media/image3930.png"/><Relationship Id="rId48" Type="http://schemas.openxmlformats.org/officeDocument/2006/relationships/customXml" Target="../ink/ink739.xml"/><Relationship Id="rId8" Type="http://schemas.openxmlformats.org/officeDocument/2006/relationships/customXml" Target="../ink/ink719.xml"/><Relationship Id="rId51" Type="http://schemas.openxmlformats.org/officeDocument/2006/relationships/image" Target="../media/image3970.png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721.xml"/><Relationship Id="rId17" Type="http://schemas.openxmlformats.org/officeDocument/2006/relationships/image" Target="../media/image3080.png"/><Relationship Id="rId25" Type="http://schemas.openxmlformats.org/officeDocument/2006/relationships/image" Target="../media/image3112.png"/><Relationship Id="rId33" Type="http://schemas.openxmlformats.org/officeDocument/2006/relationships/image" Target="../media/image3880.png"/><Relationship Id="rId38" Type="http://schemas.openxmlformats.org/officeDocument/2006/relationships/customXml" Target="../ink/ink734.xml"/><Relationship Id="rId46" Type="http://schemas.openxmlformats.org/officeDocument/2006/relationships/customXml" Target="../ink/ink738.xml"/><Relationship Id="rId20" Type="http://schemas.openxmlformats.org/officeDocument/2006/relationships/customXml" Target="../ink/ink725.xml"/><Relationship Id="rId41" Type="http://schemas.openxmlformats.org/officeDocument/2006/relationships/image" Target="../media/image3920.png"/><Relationship Id="rId1" Type="http://schemas.microsoft.com/office/2007/relationships/media" Target="../media/media15.m4a"/><Relationship Id="rId6" Type="http://schemas.openxmlformats.org/officeDocument/2006/relationships/customXml" Target="../ink/ink718.xml"/><Relationship Id="rId15" Type="http://schemas.openxmlformats.org/officeDocument/2006/relationships/image" Target="../media/image3070.png"/><Relationship Id="rId23" Type="http://schemas.openxmlformats.org/officeDocument/2006/relationships/image" Target="../media/image11210.png"/><Relationship Id="rId28" Type="http://schemas.openxmlformats.org/officeDocument/2006/relationships/customXml" Target="../ink/ink729.xml"/><Relationship Id="rId36" Type="http://schemas.openxmlformats.org/officeDocument/2006/relationships/customXml" Target="../ink/ink733.xml"/><Relationship Id="rId49" Type="http://schemas.openxmlformats.org/officeDocument/2006/relationships/image" Target="../media/image3960.png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14.png"/><Relationship Id="rId21" Type="http://schemas.openxmlformats.org/officeDocument/2006/relationships/customXml" Target="../ink/ink749.xml"/><Relationship Id="rId42" Type="http://schemas.openxmlformats.org/officeDocument/2006/relationships/image" Target="../media/image2512.png"/><Relationship Id="rId47" Type="http://schemas.openxmlformats.org/officeDocument/2006/relationships/customXml" Target="../ink/ink762.xml"/><Relationship Id="rId63" Type="http://schemas.openxmlformats.org/officeDocument/2006/relationships/customXml" Target="../ink/ink770.xml"/><Relationship Id="rId68" Type="http://schemas.openxmlformats.org/officeDocument/2006/relationships/image" Target="../media/image3810.png"/><Relationship Id="rId7" Type="http://schemas.openxmlformats.org/officeDocument/2006/relationships/customXml" Target="../ink/ink742.xml"/><Relationship Id="rId71" Type="http://schemas.openxmlformats.org/officeDocument/2006/relationships/image" Target="../media/image321.jpeg"/><Relationship Id="rId2" Type="http://schemas.openxmlformats.org/officeDocument/2006/relationships/audio" Target="../media/media16.m4a"/><Relationship Id="rId16" Type="http://schemas.openxmlformats.org/officeDocument/2006/relationships/image" Target="../media/image12100.png"/><Relationship Id="rId29" Type="http://schemas.openxmlformats.org/officeDocument/2006/relationships/customXml" Target="../ink/ink753.xml"/><Relationship Id="rId11" Type="http://schemas.openxmlformats.org/officeDocument/2006/relationships/customXml" Target="../ink/ink744.xml"/><Relationship Id="rId24" Type="http://schemas.openxmlformats.org/officeDocument/2006/relationships/image" Target="../media/image1613.png"/><Relationship Id="rId32" Type="http://schemas.openxmlformats.org/officeDocument/2006/relationships/image" Target="../media/image2013.png"/><Relationship Id="rId37" Type="http://schemas.openxmlformats.org/officeDocument/2006/relationships/customXml" Target="../ink/ink757.xml"/><Relationship Id="rId40" Type="http://schemas.openxmlformats.org/officeDocument/2006/relationships/image" Target="../media/image2412.png"/><Relationship Id="rId45" Type="http://schemas.openxmlformats.org/officeDocument/2006/relationships/customXml" Target="../ink/ink761.xml"/><Relationship Id="rId53" Type="http://schemas.openxmlformats.org/officeDocument/2006/relationships/customXml" Target="../ink/ink765.xml"/><Relationship Id="rId58" Type="http://schemas.openxmlformats.org/officeDocument/2006/relationships/image" Target="../media/image3312.png"/><Relationship Id="rId66" Type="http://schemas.openxmlformats.org/officeDocument/2006/relationships/image" Target="../media/image3710.png"/><Relationship Id="rId5" Type="http://schemas.openxmlformats.org/officeDocument/2006/relationships/customXml" Target="../ink/ink741.xml"/><Relationship Id="rId61" Type="http://schemas.openxmlformats.org/officeDocument/2006/relationships/customXml" Target="../ink/ink769.xml"/><Relationship Id="rId19" Type="http://schemas.openxmlformats.org/officeDocument/2006/relationships/customXml" Target="../ink/ink748.xml"/><Relationship Id="rId14" Type="http://schemas.openxmlformats.org/officeDocument/2006/relationships/image" Target="../media/image11100.png"/><Relationship Id="rId22" Type="http://schemas.openxmlformats.org/officeDocument/2006/relationships/image" Target="../media/image1513.png"/><Relationship Id="rId27" Type="http://schemas.openxmlformats.org/officeDocument/2006/relationships/customXml" Target="../ink/ink752.xml"/><Relationship Id="rId30" Type="http://schemas.openxmlformats.org/officeDocument/2006/relationships/image" Target="../media/image1912.png"/><Relationship Id="rId35" Type="http://schemas.openxmlformats.org/officeDocument/2006/relationships/customXml" Target="../ink/ink756.xml"/><Relationship Id="rId43" Type="http://schemas.openxmlformats.org/officeDocument/2006/relationships/customXml" Target="../ink/ink760.xml"/><Relationship Id="rId48" Type="http://schemas.openxmlformats.org/officeDocument/2006/relationships/image" Target="../media/image2812.png"/><Relationship Id="rId56" Type="http://schemas.openxmlformats.org/officeDocument/2006/relationships/image" Target="../media/image3211.png"/><Relationship Id="rId64" Type="http://schemas.openxmlformats.org/officeDocument/2006/relationships/image" Target="../media/image3612.png"/><Relationship Id="rId69" Type="http://schemas.openxmlformats.org/officeDocument/2006/relationships/customXml" Target="../ink/ink773.xml"/><Relationship Id="rId8" Type="http://schemas.openxmlformats.org/officeDocument/2006/relationships/image" Target="../media/image8100.png"/><Relationship Id="rId51" Type="http://schemas.openxmlformats.org/officeDocument/2006/relationships/customXml" Target="../ink/ink764.xml"/><Relationship Id="rId72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10100.png"/><Relationship Id="rId17" Type="http://schemas.openxmlformats.org/officeDocument/2006/relationships/customXml" Target="../ink/ink747.xml"/><Relationship Id="rId25" Type="http://schemas.openxmlformats.org/officeDocument/2006/relationships/customXml" Target="../ink/ink751.xml"/><Relationship Id="rId33" Type="http://schemas.openxmlformats.org/officeDocument/2006/relationships/customXml" Target="../ink/ink755.xml"/><Relationship Id="rId38" Type="http://schemas.openxmlformats.org/officeDocument/2006/relationships/image" Target="../media/image2312.png"/><Relationship Id="rId46" Type="http://schemas.openxmlformats.org/officeDocument/2006/relationships/image" Target="../media/image2712.png"/><Relationship Id="rId59" Type="http://schemas.openxmlformats.org/officeDocument/2006/relationships/customXml" Target="../ink/ink768.xml"/><Relationship Id="rId67" Type="http://schemas.openxmlformats.org/officeDocument/2006/relationships/customXml" Target="../ink/ink772.xml"/><Relationship Id="rId20" Type="http://schemas.openxmlformats.org/officeDocument/2006/relationships/image" Target="../media/image1469.png"/><Relationship Id="rId41" Type="http://schemas.openxmlformats.org/officeDocument/2006/relationships/customXml" Target="../ink/ink759.xml"/><Relationship Id="rId54" Type="http://schemas.openxmlformats.org/officeDocument/2006/relationships/image" Target="../media/image3113.png"/><Relationship Id="rId62" Type="http://schemas.openxmlformats.org/officeDocument/2006/relationships/image" Target="../media/image3512.png"/><Relationship Id="rId70" Type="http://schemas.openxmlformats.org/officeDocument/2006/relationships/image" Target="../media/image3911.png"/><Relationship Id="rId1" Type="http://schemas.microsoft.com/office/2007/relationships/media" Target="../media/media16.m4a"/><Relationship Id="rId6" Type="http://schemas.openxmlformats.org/officeDocument/2006/relationships/image" Target="../media/image7102.png"/><Relationship Id="rId15" Type="http://schemas.openxmlformats.org/officeDocument/2006/relationships/customXml" Target="../ink/ink746.xml"/><Relationship Id="rId23" Type="http://schemas.openxmlformats.org/officeDocument/2006/relationships/customXml" Target="../ink/ink750.xml"/><Relationship Id="rId28" Type="http://schemas.openxmlformats.org/officeDocument/2006/relationships/image" Target="../media/image1813.png"/><Relationship Id="rId36" Type="http://schemas.openxmlformats.org/officeDocument/2006/relationships/image" Target="../media/image2212.png"/><Relationship Id="rId49" Type="http://schemas.openxmlformats.org/officeDocument/2006/relationships/customXml" Target="../ink/ink763.xml"/><Relationship Id="rId57" Type="http://schemas.openxmlformats.org/officeDocument/2006/relationships/customXml" Target="../ink/ink767.xml"/><Relationship Id="rId10" Type="http://schemas.openxmlformats.org/officeDocument/2006/relationships/image" Target="../media/image9100.png"/><Relationship Id="rId31" Type="http://schemas.openxmlformats.org/officeDocument/2006/relationships/customXml" Target="../ink/ink754.xml"/><Relationship Id="rId44" Type="http://schemas.openxmlformats.org/officeDocument/2006/relationships/image" Target="../media/image2612.png"/><Relationship Id="rId52" Type="http://schemas.openxmlformats.org/officeDocument/2006/relationships/image" Target="../media/image3012.png"/><Relationship Id="rId60" Type="http://schemas.openxmlformats.org/officeDocument/2006/relationships/image" Target="../media/image3412.png"/><Relationship Id="rId65" Type="http://schemas.openxmlformats.org/officeDocument/2006/relationships/customXml" Target="../ink/ink771.xml"/><Relationship Id="rId4" Type="http://schemas.openxmlformats.org/officeDocument/2006/relationships/notesSlide" Target="../notesSlides/notesSlide2.xml"/><Relationship Id="rId9" Type="http://schemas.openxmlformats.org/officeDocument/2006/relationships/customXml" Target="../ink/ink743.xml"/><Relationship Id="rId13" Type="http://schemas.openxmlformats.org/officeDocument/2006/relationships/customXml" Target="../ink/ink745.xml"/><Relationship Id="rId18" Type="http://schemas.openxmlformats.org/officeDocument/2006/relationships/image" Target="../media/image13100.png"/><Relationship Id="rId39" Type="http://schemas.openxmlformats.org/officeDocument/2006/relationships/customXml" Target="../ink/ink758.xml"/><Relationship Id="rId34" Type="http://schemas.openxmlformats.org/officeDocument/2006/relationships/image" Target="../media/image2112.png"/><Relationship Id="rId50" Type="http://schemas.openxmlformats.org/officeDocument/2006/relationships/image" Target="../media/image2912.png"/><Relationship Id="rId55" Type="http://schemas.openxmlformats.org/officeDocument/2006/relationships/customXml" Target="../ink/ink766.xml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85.xml"/><Relationship Id="rId21" Type="http://schemas.openxmlformats.org/officeDocument/2006/relationships/image" Target="../media/image4151.png"/><Relationship Id="rId42" Type="http://schemas.openxmlformats.org/officeDocument/2006/relationships/customXml" Target="../ink/ink793.xml"/><Relationship Id="rId47" Type="http://schemas.openxmlformats.org/officeDocument/2006/relationships/image" Target="../media/image4281.png"/><Relationship Id="rId63" Type="http://schemas.openxmlformats.org/officeDocument/2006/relationships/image" Target="../media/image4361.png"/><Relationship Id="rId68" Type="http://schemas.openxmlformats.org/officeDocument/2006/relationships/customXml" Target="../ink/ink806.xml"/><Relationship Id="rId84" Type="http://schemas.openxmlformats.org/officeDocument/2006/relationships/customXml" Target="../ink/ink814.xml"/><Relationship Id="rId89" Type="http://schemas.openxmlformats.org/officeDocument/2006/relationships/image" Target="../media/image4491.png"/><Relationship Id="rId16" Type="http://schemas.openxmlformats.org/officeDocument/2006/relationships/customXml" Target="../ink/ink780.xml"/><Relationship Id="rId11" Type="http://schemas.openxmlformats.org/officeDocument/2006/relationships/image" Target="../media/image4101.png"/><Relationship Id="rId32" Type="http://schemas.openxmlformats.org/officeDocument/2006/relationships/customXml" Target="../ink/ink788.xml"/><Relationship Id="rId37" Type="http://schemas.openxmlformats.org/officeDocument/2006/relationships/image" Target="../media/image4231.png"/><Relationship Id="rId53" Type="http://schemas.openxmlformats.org/officeDocument/2006/relationships/image" Target="../media/image4313.png"/><Relationship Id="rId58" Type="http://schemas.openxmlformats.org/officeDocument/2006/relationships/customXml" Target="../ink/ink801.xml"/><Relationship Id="rId74" Type="http://schemas.openxmlformats.org/officeDocument/2006/relationships/customXml" Target="../ink/ink809.xml"/><Relationship Id="rId79" Type="http://schemas.openxmlformats.org/officeDocument/2006/relationships/image" Target="../media/image4441.png"/><Relationship Id="rId5" Type="http://schemas.openxmlformats.org/officeDocument/2006/relationships/image" Target="../media/image4070.png"/><Relationship Id="rId90" Type="http://schemas.openxmlformats.org/officeDocument/2006/relationships/customXml" Target="../ink/ink817.xml"/><Relationship Id="rId22" Type="http://schemas.openxmlformats.org/officeDocument/2006/relationships/customXml" Target="../ink/ink783.xml"/><Relationship Id="rId27" Type="http://schemas.openxmlformats.org/officeDocument/2006/relationships/image" Target="../media/image4181.png"/><Relationship Id="rId43" Type="http://schemas.openxmlformats.org/officeDocument/2006/relationships/image" Target="../media/image4261.png"/><Relationship Id="rId48" Type="http://schemas.openxmlformats.org/officeDocument/2006/relationships/customXml" Target="../ink/ink796.xml"/><Relationship Id="rId64" Type="http://schemas.openxmlformats.org/officeDocument/2006/relationships/customXml" Target="../ink/ink804.xml"/><Relationship Id="rId69" Type="http://schemas.openxmlformats.org/officeDocument/2006/relationships/image" Target="../media/image4391.png"/><Relationship Id="rId8" Type="http://schemas.openxmlformats.org/officeDocument/2006/relationships/customXml" Target="../ink/ink776.xml"/><Relationship Id="rId51" Type="http://schemas.openxmlformats.org/officeDocument/2006/relationships/image" Target="../media/image4301.png"/><Relationship Id="rId72" Type="http://schemas.openxmlformats.org/officeDocument/2006/relationships/customXml" Target="../ink/ink808.xml"/><Relationship Id="rId80" Type="http://schemas.openxmlformats.org/officeDocument/2006/relationships/customXml" Target="../ink/ink812.xml"/><Relationship Id="rId85" Type="http://schemas.openxmlformats.org/officeDocument/2006/relationships/image" Target="../media/image4471.png"/><Relationship Id="rId93" Type="http://schemas.openxmlformats.org/officeDocument/2006/relationships/image" Target="../media/image4513.png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778.xml"/><Relationship Id="rId17" Type="http://schemas.openxmlformats.org/officeDocument/2006/relationships/image" Target="../media/image4131.png"/><Relationship Id="rId25" Type="http://schemas.openxmlformats.org/officeDocument/2006/relationships/image" Target="../media/image4171.png"/><Relationship Id="rId33" Type="http://schemas.openxmlformats.org/officeDocument/2006/relationships/image" Target="../media/image4213.png"/><Relationship Id="rId38" Type="http://schemas.openxmlformats.org/officeDocument/2006/relationships/customXml" Target="../ink/ink791.xml"/><Relationship Id="rId46" Type="http://schemas.openxmlformats.org/officeDocument/2006/relationships/customXml" Target="../ink/ink795.xml"/><Relationship Id="rId59" Type="http://schemas.openxmlformats.org/officeDocument/2006/relationships/image" Target="../media/image4341.png"/><Relationship Id="rId67" Type="http://schemas.openxmlformats.org/officeDocument/2006/relationships/image" Target="../media/image4381.png"/><Relationship Id="rId20" Type="http://schemas.openxmlformats.org/officeDocument/2006/relationships/customXml" Target="../ink/ink782.xml"/><Relationship Id="rId41" Type="http://schemas.openxmlformats.org/officeDocument/2006/relationships/image" Target="../media/image4251.png"/><Relationship Id="rId54" Type="http://schemas.openxmlformats.org/officeDocument/2006/relationships/customXml" Target="../ink/ink799.xml"/><Relationship Id="rId62" Type="http://schemas.openxmlformats.org/officeDocument/2006/relationships/customXml" Target="../ink/ink803.xml"/><Relationship Id="rId70" Type="http://schemas.openxmlformats.org/officeDocument/2006/relationships/customXml" Target="../ink/ink807.xml"/><Relationship Id="rId75" Type="http://schemas.openxmlformats.org/officeDocument/2006/relationships/image" Target="../media/image4421.png"/><Relationship Id="rId83" Type="http://schemas.openxmlformats.org/officeDocument/2006/relationships/image" Target="../media/image4461.png"/><Relationship Id="rId88" Type="http://schemas.openxmlformats.org/officeDocument/2006/relationships/customXml" Target="../ink/ink816.xml"/><Relationship Id="rId91" Type="http://schemas.openxmlformats.org/officeDocument/2006/relationships/image" Target="../media/image4501.png"/><Relationship Id="rId1" Type="http://schemas.microsoft.com/office/2007/relationships/media" Target="../media/media17.m4a"/><Relationship Id="rId6" Type="http://schemas.openxmlformats.org/officeDocument/2006/relationships/customXml" Target="../ink/ink775.xml"/><Relationship Id="rId15" Type="http://schemas.openxmlformats.org/officeDocument/2006/relationships/image" Target="../media/image4121.png"/><Relationship Id="rId23" Type="http://schemas.openxmlformats.org/officeDocument/2006/relationships/image" Target="../media/image4161.png"/><Relationship Id="rId28" Type="http://schemas.openxmlformats.org/officeDocument/2006/relationships/customXml" Target="../ink/ink786.xml"/><Relationship Id="rId36" Type="http://schemas.openxmlformats.org/officeDocument/2006/relationships/customXml" Target="../ink/ink790.xml"/><Relationship Id="rId49" Type="http://schemas.openxmlformats.org/officeDocument/2006/relationships/image" Target="../media/image4291.png"/><Relationship Id="rId57" Type="http://schemas.openxmlformats.org/officeDocument/2006/relationships/image" Target="../media/image4331.png"/><Relationship Id="rId10" Type="http://schemas.openxmlformats.org/officeDocument/2006/relationships/customXml" Target="../ink/ink777.xml"/><Relationship Id="rId31" Type="http://schemas.openxmlformats.org/officeDocument/2006/relationships/image" Target="../media/image4201.png"/><Relationship Id="rId44" Type="http://schemas.openxmlformats.org/officeDocument/2006/relationships/customXml" Target="../ink/ink794.xml"/><Relationship Id="rId52" Type="http://schemas.openxmlformats.org/officeDocument/2006/relationships/customXml" Target="../ink/ink798.xml"/><Relationship Id="rId60" Type="http://schemas.openxmlformats.org/officeDocument/2006/relationships/customXml" Target="../ink/ink802.xml"/><Relationship Id="rId65" Type="http://schemas.openxmlformats.org/officeDocument/2006/relationships/image" Target="../media/image4371.png"/><Relationship Id="rId73" Type="http://schemas.openxmlformats.org/officeDocument/2006/relationships/image" Target="../media/image4413.png"/><Relationship Id="rId78" Type="http://schemas.openxmlformats.org/officeDocument/2006/relationships/customXml" Target="../ink/ink811.xml"/><Relationship Id="rId81" Type="http://schemas.openxmlformats.org/officeDocument/2006/relationships/image" Target="../media/image4451.png"/><Relationship Id="rId86" Type="http://schemas.openxmlformats.org/officeDocument/2006/relationships/customXml" Target="../ink/ink815.xml"/><Relationship Id="rId94" Type="http://schemas.openxmlformats.org/officeDocument/2006/relationships/image" Target="../media/image1.png"/><Relationship Id="rId4" Type="http://schemas.openxmlformats.org/officeDocument/2006/relationships/customXml" Target="../ink/ink774.xml"/><Relationship Id="rId9" Type="http://schemas.openxmlformats.org/officeDocument/2006/relationships/image" Target="../media/image4091.png"/><Relationship Id="rId13" Type="http://schemas.openxmlformats.org/officeDocument/2006/relationships/image" Target="../media/image4111.png"/><Relationship Id="rId18" Type="http://schemas.openxmlformats.org/officeDocument/2006/relationships/customXml" Target="../ink/ink781.xml"/><Relationship Id="rId39" Type="http://schemas.openxmlformats.org/officeDocument/2006/relationships/image" Target="../media/image4241.png"/><Relationship Id="rId34" Type="http://schemas.openxmlformats.org/officeDocument/2006/relationships/customXml" Target="../ink/ink789.xml"/><Relationship Id="rId50" Type="http://schemas.openxmlformats.org/officeDocument/2006/relationships/customXml" Target="../ink/ink797.xml"/><Relationship Id="rId55" Type="http://schemas.openxmlformats.org/officeDocument/2006/relationships/image" Target="../media/image4321.png"/><Relationship Id="rId76" Type="http://schemas.openxmlformats.org/officeDocument/2006/relationships/customXml" Target="../ink/ink810.xml"/><Relationship Id="rId7" Type="http://schemas.openxmlformats.org/officeDocument/2006/relationships/image" Target="../media/image4081.png"/><Relationship Id="rId71" Type="http://schemas.openxmlformats.org/officeDocument/2006/relationships/image" Target="../media/image4401.png"/><Relationship Id="rId92" Type="http://schemas.openxmlformats.org/officeDocument/2006/relationships/customXml" Target="../ink/ink818.xml"/><Relationship Id="rId2" Type="http://schemas.openxmlformats.org/officeDocument/2006/relationships/audio" Target="../media/media17.m4a"/><Relationship Id="rId29" Type="http://schemas.openxmlformats.org/officeDocument/2006/relationships/image" Target="../media/image4191.png"/><Relationship Id="rId24" Type="http://schemas.openxmlformats.org/officeDocument/2006/relationships/customXml" Target="../ink/ink784.xml"/><Relationship Id="rId40" Type="http://schemas.openxmlformats.org/officeDocument/2006/relationships/customXml" Target="../ink/ink792.xml"/><Relationship Id="rId45" Type="http://schemas.openxmlformats.org/officeDocument/2006/relationships/image" Target="../media/image4271.png"/><Relationship Id="rId66" Type="http://schemas.openxmlformats.org/officeDocument/2006/relationships/customXml" Target="../ink/ink805.xml"/><Relationship Id="rId87" Type="http://schemas.openxmlformats.org/officeDocument/2006/relationships/image" Target="../media/image4481.png"/><Relationship Id="rId61" Type="http://schemas.openxmlformats.org/officeDocument/2006/relationships/image" Target="../media/image4351.png"/><Relationship Id="rId82" Type="http://schemas.openxmlformats.org/officeDocument/2006/relationships/customXml" Target="../ink/ink813.xml"/><Relationship Id="rId19" Type="http://schemas.openxmlformats.org/officeDocument/2006/relationships/image" Target="../media/image4141.png"/><Relationship Id="rId14" Type="http://schemas.openxmlformats.org/officeDocument/2006/relationships/customXml" Target="../ink/ink779.xml"/><Relationship Id="rId30" Type="http://schemas.openxmlformats.org/officeDocument/2006/relationships/customXml" Target="../ink/ink787.xml"/><Relationship Id="rId35" Type="http://schemas.openxmlformats.org/officeDocument/2006/relationships/image" Target="../media/image4221.png"/><Relationship Id="rId56" Type="http://schemas.openxmlformats.org/officeDocument/2006/relationships/customXml" Target="../ink/ink800.xml"/><Relationship Id="rId77" Type="http://schemas.openxmlformats.org/officeDocument/2006/relationships/image" Target="../media/image4431.png"/></Relationships>
</file>

<file path=ppt/slides/_rels/slide18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4531.png"/><Relationship Id="rId21" Type="http://schemas.openxmlformats.org/officeDocument/2006/relationships/image" Target="../media/image1110.png"/><Relationship Id="rId159" Type="http://schemas.openxmlformats.org/officeDocument/2006/relationships/image" Target="../media/image8110.png"/><Relationship Id="rId324" Type="http://schemas.openxmlformats.org/officeDocument/2006/relationships/customXml" Target="../ink/ink926.xml"/><Relationship Id="rId366" Type="http://schemas.openxmlformats.org/officeDocument/2006/relationships/customXml" Target="../ink/ink947.xml"/><Relationship Id="rId170" Type="http://schemas.openxmlformats.org/officeDocument/2006/relationships/customXml" Target="../ink/ink849.xml"/><Relationship Id="rId226" Type="http://schemas.openxmlformats.org/officeDocument/2006/relationships/customXml" Target="../ink/ink877.xml"/><Relationship Id="rId268" Type="http://schemas.openxmlformats.org/officeDocument/2006/relationships/customXml" Target="../ink/ink898.xml"/><Relationship Id="rId32" Type="http://schemas.openxmlformats.org/officeDocument/2006/relationships/customXml" Target="../ink/ink833.xml"/><Relationship Id="rId335" Type="http://schemas.openxmlformats.org/officeDocument/2006/relationships/image" Target="../media/image470.png"/><Relationship Id="rId377" Type="http://schemas.openxmlformats.org/officeDocument/2006/relationships/image" Target="../media/image491.png"/><Relationship Id="rId5" Type="http://schemas.openxmlformats.org/officeDocument/2006/relationships/image" Target="../media/image3100.png"/><Relationship Id="rId160" Type="http://schemas.openxmlformats.org/officeDocument/2006/relationships/customXml" Target="../ink/ink844.xml"/><Relationship Id="rId181" Type="http://schemas.openxmlformats.org/officeDocument/2006/relationships/image" Target="../media/image3382.png"/><Relationship Id="rId216" Type="http://schemas.openxmlformats.org/officeDocument/2006/relationships/customXml" Target="../ink/ink872.xml"/><Relationship Id="rId237" Type="http://schemas.openxmlformats.org/officeDocument/2006/relationships/image" Target="../media/image3651.png"/><Relationship Id="rId258" Type="http://schemas.openxmlformats.org/officeDocument/2006/relationships/customXml" Target="../ink/ink893.xml"/><Relationship Id="rId279" Type="http://schemas.openxmlformats.org/officeDocument/2006/relationships/image" Target="../media/image3861.png"/><Relationship Id="rId22" Type="http://schemas.openxmlformats.org/officeDocument/2006/relationships/customXml" Target="../ink/ink828.xml"/><Relationship Id="rId43" Type="http://schemas.openxmlformats.org/officeDocument/2006/relationships/image" Target="../media/image2210.png"/><Relationship Id="rId290" Type="http://schemas.openxmlformats.org/officeDocument/2006/relationships/customXml" Target="../ink/ink909.xml"/><Relationship Id="rId304" Type="http://schemas.openxmlformats.org/officeDocument/2006/relationships/customXml" Target="../ink/ink916.xml"/><Relationship Id="rId325" Type="http://schemas.openxmlformats.org/officeDocument/2006/relationships/image" Target="../media/image4662.png"/><Relationship Id="rId346" Type="http://schemas.openxmlformats.org/officeDocument/2006/relationships/customXml" Target="../ink/ink937.xml"/><Relationship Id="rId367" Type="http://schemas.openxmlformats.org/officeDocument/2006/relationships/image" Target="../media/image486.png"/><Relationship Id="rId171" Type="http://schemas.openxmlformats.org/officeDocument/2006/relationships/image" Target="../media/image8710.png"/><Relationship Id="rId192" Type="http://schemas.openxmlformats.org/officeDocument/2006/relationships/customXml" Target="../ink/ink860.xml"/><Relationship Id="rId206" Type="http://schemas.openxmlformats.org/officeDocument/2006/relationships/customXml" Target="../ink/ink867.xml"/><Relationship Id="rId227" Type="http://schemas.openxmlformats.org/officeDocument/2006/relationships/image" Target="../media/image3602.png"/><Relationship Id="rId248" Type="http://schemas.openxmlformats.org/officeDocument/2006/relationships/customXml" Target="../ink/ink888.xml"/><Relationship Id="rId269" Type="http://schemas.openxmlformats.org/officeDocument/2006/relationships/image" Target="../media/image3811.png"/><Relationship Id="rId12" Type="http://schemas.openxmlformats.org/officeDocument/2006/relationships/customXml" Target="../ink/ink823.xml"/><Relationship Id="rId33" Type="http://schemas.openxmlformats.org/officeDocument/2006/relationships/image" Target="../media/image1712.png"/><Relationship Id="rId280" Type="http://schemas.openxmlformats.org/officeDocument/2006/relationships/customXml" Target="../ink/ink904.xml"/><Relationship Id="rId315" Type="http://schemas.openxmlformats.org/officeDocument/2006/relationships/image" Target="../media/image4614.png"/><Relationship Id="rId336" Type="http://schemas.openxmlformats.org/officeDocument/2006/relationships/customXml" Target="../ink/ink932.xml"/><Relationship Id="rId357" Type="http://schemas.openxmlformats.org/officeDocument/2006/relationships/image" Target="../media/image481.png"/><Relationship Id="rId161" Type="http://schemas.openxmlformats.org/officeDocument/2006/relationships/image" Target="../media/image8210.png"/><Relationship Id="rId182" Type="http://schemas.openxmlformats.org/officeDocument/2006/relationships/customXml" Target="../ink/ink855.xml"/><Relationship Id="rId217" Type="http://schemas.openxmlformats.org/officeDocument/2006/relationships/image" Target="../media/image3552.png"/><Relationship Id="rId378" Type="http://schemas.openxmlformats.org/officeDocument/2006/relationships/customXml" Target="../ink/ink953.xml"/><Relationship Id="rId6" Type="http://schemas.openxmlformats.org/officeDocument/2006/relationships/customXml" Target="../ink/ink820.xml"/><Relationship Id="rId238" Type="http://schemas.openxmlformats.org/officeDocument/2006/relationships/customXml" Target="../ink/ink883.xml"/><Relationship Id="rId259" Type="http://schemas.openxmlformats.org/officeDocument/2006/relationships/image" Target="../media/image3762.png"/><Relationship Id="rId23" Type="http://schemas.openxmlformats.org/officeDocument/2006/relationships/image" Target="../media/image1211.png"/><Relationship Id="rId270" Type="http://schemas.openxmlformats.org/officeDocument/2006/relationships/customXml" Target="../ink/ink899.xml"/><Relationship Id="rId291" Type="http://schemas.openxmlformats.org/officeDocument/2006/relationships/image" Target="../media/image4031.png"/><Relationship Id="rId305" Type="http://schemas.openxmlformats.org/officeDocument/2006/relationships/image" Target="../media/image4561.png"/><Relationship Id="rId326" Type="http://schemas.openxmlformats.org/officeDocument/2006/relationships/customXml" Target="../ink/ink927.xml"/><Relationship Id="rId347" Type="http://schemas.openxmlformats.org/officeDocument/2006/relationships/image" Target="../media/image476.png"/><Relationship Id="rId44" Type="http://schemas.openxmlformats.org/officeDocument/2006/relationships/customXml" Target="../ink/ink839.xml"/><Relationship Id="rId368" Type="http://schemas.openxmlformats.org/officeDocument/2006/relationships/customXml" Target="../ink/ink948.xml"/><Relationship Id="rId172" Type="http://schemas.openxmlformats.org/officeDocument/2006/relationships/customXml" Target="../ink/ink850.xml"/><Relationship Id="rId193" Type="http://schemas.openxmlformats.org/officeDocument/2006/relationships/image" Target="../media/image3442.png"/><Relationship Id="rId207" Type="http://schemas.openxmlformats.org/officeDocument/2006/relationships/image" Target="../media/image3511.png"/><Relationship Id="rId228" Type="http://schemas.openxmlformats.org/officeDocument/2006/relationships/customXml" Target="../ink/ink878.xml"/><Relationship Id="rId249" Type="http://schemas.openxmlformats.org/officeDocument/2006/relationships/image" Target="../media/image3711.png"/><Relationship Id="rId13" Type="http://schemas.openxmlformats.org/officeDocument/2006/relationships/image" Target="../media/image7101.png"/><Relationship Id="rId260" Type="http://schemas.openxmlformats.org/officeDocument/2006/relationships/customXml" Target="../ink/ink894.xml"/><Relationship Id="rId281" Type="http://schemas.openxmlformats.org/officeDocument/2006/relationships/image" Target="../media/image3981.png"/><Relationship Id="rId316" Type="http://schemas.openxmlformats.org/officeDocument/2006/relationships/customXml" Target="../ink/ink922.xml"/><Relationship Id="rId337" Type="http://schemas.openxmlformats.org/officeDocument/2006/relationships/image" Target="../media/image471.png"/><Relationship Id="rId34" Type="http://schemas.openxmlformats.org/officeDocument/2006/relationships/customXml" Target="../ink/ink834.xml"/><Relationship Id="rId358" Type="http://schemas.openxmlformats.org/officeDocument/2006/relationships/customXml" Target="../ink/ink943.xml"/><Relationship Id="rId379" Type="http://schemas.openxmlformats.org/officeDocument/2006/relationships/image" Target="../media/image492.png"/><Relationship Id="rId7" Type="http://schemas.openxmlformats.org/officeDocument/2006/relationships/image" Target="../media/image4521.png"/><Relationship Id="rId162" Type="http://schemas.openxmlformats.org/officeDocument/2006/relationships/customXml" Target="../ink/ink845.xml"/><Relationship Id="rId183" Type="http://schemas.openxmlformats.org/officeDocument/2006/relationships/image" Target="../media/image3392.png"/><Relationship Id="rId218" Type="http://schemas.openxmlformats.org/officeDocument/2006/relationships/customXml" Target="../ink/ink873.xml"/><Relationship Id="rId239" Type="http://schemas.openxmlformats.org/officeDocument/2006/relationships/image" Target="../media/image3661.png"/><Relationship Id="rId250" Type="http://schemas.openxmlformats.org/officeDocument/2006/relationships/customXml" Target="../ink/ink889.xml"/><Relationship Id="rId271" Type="http://schemas.openxmlformats.org/officeDocument/2006/relationships/image" Target="../media/image3822.png"/><Relationship Id="rId292" Type="http://schemas.openxmlformats.org/officeDocument/2006/relationships/customXml" Target="../ink/ink910.xml"/><Relationship Id="rId306" Type="http://schemas.openxmlformats.org/officeDocument/2006/relationships/customXml" Target="../ink/ink917.xml"/><Relationship Id="rId24" Type="http://schemas.openxmlformats.org/officeDocument/2006/relationships/customXml" Target="../ink/ink829.xml"/><Relationship Id="rId45" Type="http://schemas.openxmlformats.org/officeDocument/2006/relationships/image" Target="../media/image2310.png"/><Relationship Id="rId327" Type="http://schemas.openxmlformats.org/officeDocument/2006/relationships/image" Target="../media/image4671.png"/><Relationship Id="rId348" Type="http://schemas.openxmlformats.org/officeDocument/2006/relationships/customXml" Target="../ink/ink938.xml"/><Relationship Id="rId369" Type="http://schemas.openxmlformats.org/officeDocument/2006/relationships/image" Target="../media/image487.png"/><Relationship Id="rId173" Type="http://schemas.openxmlformats.org/officeDocument/2006/relationships/image" Target="../media/image8810.png"/><Relationship Id="rId194" Type="http://schemas.openxmlformats.org/officeDocument/2006/relationships/customXml" Target="../ink/ink861.xml"/><Relationship Id="rId208" Type="http://schemas.openxmlformats.org/officeDocument/2006/relationships/customXml" Target="../ink/ink868.xml"/><Relationship Id="rId229" Type="http://schemas.openxmlformats.org/officeDocument/2006/relationships/image" Target="../media/image3611.png"/><Relationship Id="rId380" Type="http://schemas.openxmlformats.org/officeDocument/2006/relationships/customXml" Target="../ink/ink954.xml"/><Relationship Id="rId240" Type="http://schemas.openxmlformats.org/officeDocument/2006/relationships/customXml" Target="../ink/ink884.xml"/><Relationship Id="rId261" Type="http://schemas.openxmlformats.org/officeDocument/2006/relationships/image" Target="../media/image3772.png"/><Relationship Id="rId14" Type="http://schemas.openxmlformats.org/officeDocument/2006/relationships/customXml" Target="../ink/ink824.xml"/><Relationship Id="rId35" Type="http://schemas.openxmlformats.org/officeDocument/2006/relationships/image" Target="../media/image1811.png"/><Relationship Id="rId282" Type="http://schemas.openxmlformats.org/officeDocument/2006/relationships/customXml" Target="../ink/ink905.xml"/><Relationship Id="rId317" Type="http://schemas.openxmlformats.org/officeDocument/2006/relationships/image" Target="../media/image4621.png"/><Relationship Id="rId338" Type="http://schemas.openxmlformats.org/officeDocument/2006/relationships/customXml" Target="../ink/ink933.xml"/><Relationship Id="rId359" Type="http://schemas.openxmlformats.org/officeDocument/2006/relationships/image" Target="../media/image482.png"/><Relationship Id="rId8" Type="http://schemas.openxmlformats.org/officeDocument/2006/relationships/customXml" Target="../ink/ink821.xml"/><Relationship Id="rId163" Type="http://schemas.openxmlformats.org/officeDocument/2006/relationships/image" Target="../media/image8310.png"/><Relationship Id="rId184" Type="http://schemas.openxmlformats.org/officeDocument/2006/relationships/customXml" Target="../ink/ink856.xml"/><Relationship Id="rId219" Type="http://schemas.openxmlformats.org/officeDocument/2006/relationships/image" Target="../media/image3562.png"/><Relationship Id="rId370" Type="http://schemas.openxmlformats.org/officeDocument/2006/relationships/customXml" Target="../ink/ink949.xml"/><Relationship Id="rId230" Type="http://schemas.openxmlformats.org/officeDocument/2006/relationships/customXml" Target="../ink/ink879.xml"/><Relationship Id="rId251" Type="http://schemas.openxmlformats.org/officeDocument/2006/relationships/image" Target="../media/image3722.png"/><Relationship Id="rId25" Type="http://schemas.openxmlformats.org/officeDocument/2006/relationships/image" Target="../media/image1312.png"/><Relationship Id="rId46" Type="http://schemas.openxmlformats.org/officeDocument/2006/relationships/customXml" Target="../ink/ink840.xml"/><Relationship Id="rId272" Type="http://schemas.openxmlformats.org/officeDocument/2006/relationships/customXml" Target="../ink/ink900.xml"/><Relationship Id="rId293" Type="http://schemas.openxmlformats.org/officeDocument/2006/relationships/image" Target="../media/image4041.png"/><Relationship Id="rId307" Type="http://schemas.openxmlformats.org/officeDocument/2006/relationships/image" Target="../media/image4572.png"/><Relationship Id="rId328" Type="http://schemas.openxmlformats.org/officeDocument/2006/relationships/customXml" Target="../ink/ink928.xml"/><Relationship Id="rId349" Type="http://schemas.openxmlformats.org/officeDocument/2006/relationships/image" Target="../media/image477.png"/><Relationship Id="rId153" Type="http://schemas.openxmlformats.org/officeDocument/2006/relationships/image" Target="../media/image7813.png"/><Relationship Id="rId174" Type="http://schemas.openxmlformats.org/officeDocument/2006/relationships/customXml" Target="../ink/ink851.xml"/><Relationship Id="rId195" Type="http://schemas.openxmlformats.org/officeDocument/2006/relationships/image" Target="../media/image3451.png"/><Relationship Id="rId209" Type="http://schemas.openxmlformats.org/officeDocument/2006/relationships/image" Target="../media/image3522.png"/><Relationship Id="rId360" Type="http://schemas.openxmlformats.org/officeDocument/2006/relationships/customXml" Target="../ink/ink944.xml"/><Relationship Id="rId381" Type="http://schemas.openxmlformats.org/officeDocument/2006/relationships/image" Target="../media/image493.png"/><Relationship Id="rId220" Type="http://schemas.openxmlformats.org/officeDocument/2006/relationships/customXml" Target="../ink/ink874.xml"/><Relationship Id="rId241" Type="http://schemas.openxmlformats.org/officeDocument/2006/relationships/image" Target="../media/image3671.png"/><Relationship Id="rId15" Type="http://schemas.openxmlformats.org/officeDocument/2006/relationships/image" Target="../media/image856.png"/><Relationship Id="rId36" Type="http://schemas.openxmlformats.org/officeDocument/2006/relationships/customXml" Target="../ink/ink835.xml"/><Relationship Id="rId262" Type="http://schemas.openxmlformats.org/officeDocument/2006/relationships/customXml" Target="../ink/ink895.xml"/><Relationship Id="rId283" Type="http://schemas.openxmlformats.org/officeDocument/2006/relationships/image" Target="../media/image3991.png"/><Relationship Id="rId318" Type="http://schemas.openxmlformats.org/officeDocument/2006/relationships/customXml" Target="../ink/ink923.xml"/><Relationship Id="rId339" Type="http://schemas.openxmlformats.org/officeDocument/2006/relationships/image" Target="../media/image472.png"/><Relationship Id="rId164" Type="http://schemas.openxmlformats.org/officeDocument/2006/relationships/customXml" Target="../ink/ink846.xml"/><Relationship Id="rId185" Type="http://schemas.openxmlformats.org/officeDocument/2006/relationships/image" Target="../media/image3402.png"/><Relationship Id="rId350" Type="http://schemas.openxmlformats.org/officeDocument/2006/relationships/customXml" Target="../ink/ink939.xml"/><Relationship Id="rId371" Type="http://schemas.openxmlformats.org/officeDocument/2006/relationships/image" Target="../media/image488.png"/><Relationship Id="rId9" Type="http://schemas.openxmlformats.org/officeDocument/2006/relationships/image" Target="../media/image510.png"/><Relationship Id="rId210" Type="http://schemas.openxmlformats.org/officeDocument/2006/relationships/customXml" Target="../ink/ink869.xml"/><Relationship Id="rId26" Type="http://schemas.openxmlformats.org/officeDocument/2006/relationships/customXml" Target="../ink/ink830.xml"/><Relationship Id="rId231" Type="http://schemas.openxmlformats.org/officeDocument/2006/relationships/image" Target="../media/image3621.png"/><Relationship Id="rId252" Type="http://schemas.openxmlformats.org/officeDocument/2006/relationships/customXml" Target="../ink/ink890.xml"/><Relationship Id="rId273" Type="http://schemas.openxmlformats.org/officeDocument/2006/relationships/image" Target="../media/image3832.png"/><Relationship Id="rId294" Type="http://schemas.openxmlformats.org/officeDocument/2006/relationships/customXml" Target="../ink/ink911.xml"/><Relationship Id="rId308" Type="http://schemas.openxmlformats.org/officeDocument/2006/relationships/customXml" Target="../ink/ink918.xml"/><Relationship Id="rId329" Type="http://schemas.openxmlformats.org/officeDocument/2006/relationships/image" Target="../media/image145.png"/><Relationship Id="rId154" Type="http://schemas.openxmlformats.org/officeDocument/2006/relationships/customXml" Target="../ink/ink841.xml"/><Relationship Id="rId175" Type="http://schemas.openxmlformats.org/officeDocument/2006/relationships/image" Target="../media/image8910.png"/><Relationship Id="rId340" Type="http://schemas.openxmlformats.org/officeDocument/2006/relationships/customXml" Target="../ink/ink934.xml"/><Relationship Id="rId361" Type="http://schemas.openxmlformats.org/officeDocument/2006/relationships/image" Target="../media/image483.png"/><Relationship Id="rId196" Type="http://schemas.openxmlformats.org/officeDocument/2006/relationships/customXml" Target="../ink/ink862.xml"/><Relationship Id="rId200" Type="http://schemas.openxmlformats.org/officeDocument/2006/relationships/customXml" Target="../ink/ink864.xml"/><Relationship Id="rId382" Type="http://schemas.openxmlformats.org/officeDocument/2006/relationships/image" Target="../media/image1.png"/><Relationship Id="rId16" Type="http://schemas.openxmlformats.org/officeDocument/2006/relationships/customXml" Target="../ink/ink825.xml"/><Relationship Id="rId221" Type="http://schemas.openxmlformats.org/officeDocument/2006/relationships/image" Target="../media/image3572.png"/><Relationship Id="rId242" Type="http://schemas.openxmlformats.org/officeDocument/2006/relationships/customXml" Target="../ink/ink885.xml"/><Relationship Id="rId263" Type="http://schemas.openxmlformats.org/officeDocument/2006/relationships/image" Target="../media/image3782.png"/><Relationship Id="rId284" Type="http://schemas.openxmlformats.org/officeDocument/2006/relationships/customXml" Target="../ink/ink906.xml"/><Relationship Id="rId319" Type="http://schemas.openxmlformats.org/officeDocument/2006/relationships/image" Target="../media/image4632.png"/><Relationship Id="rId37" Type="http://schemas.openxmlformats.org/officeDocument/2006/relationships/image" Target="../media/image1910.png"/><Relationship Id="rId330" Type="http://schemas.openxmlformats.org/officeDocument/2006/relationships/customXml" Target="../ink/ink929.xml"/><Relationship Id="rId165" Type="http://schemas.openxmlformats.org/officeDocument/2006/relationships/image" Target="../media/image8410.png"/><Relationship Id="rId186" Type="http://schemas.openxmlformats.org/officeDocument/2006/relationships/customXml" Target="../ink/ink857.xml"/><Relationship Id="rId351" Type="http://schemas.openxmlformats.org/officeDocument/2006/relationships/image" Target="../media/image478.png"/><Relationship Id="rId372" Type="http://schemas.openxmlformats.org/officeDocument/2006/relationships/customXml" Target="../ink/ink950.xml"/><Relationship Id="rId211" Type="http://schemas.openxmlformats.org/officeDocument/2006/relationships/image" Target="../media/image3532.png"/><Relationship Id="rId232" Type="http://schemas.openxmlformats.org/officeDocument/2006/relationships/customXml" Target="../ink/ink880.xml"/><Relationship Id="rId253" Type="http://schemas.openxmlformats.org/officeDocument/2006/relationships/image" Target="../media/image3732.png"/><Relationship Id="rId274" Type="http://schemas.openxmlformats.org/officeDocument/2006/relationships/customXml" Target="../ink/ink901.xml"/><Relationship Id="rId295" Type="http://schemas.openxmlformats.org/officeDocument/2006/relationships/image" Target="../media/image4051.png"/><Relationship Id="rId309" Type="http://schemas.openxmlformats.org/officeDocument/2006/relationships/image" Target="../media/image4582.png"/><Relationship Id="rId27" Type="http://schemas.openxmlformats.org/officeDocument/2006/relationships/image" Target="../media/image1412.png"/><Relationship Id="rId320" Type="http://schemas.openxmlformats.org/officeDocument/2006/relationships/customXml" Target="../ink/ink924.xml"/><Relationship Id="rId155" Type="http://schemas.openxmlformats.org/officeDocument/2006/relationships/image" Target="../media/image7913.png"/><Relationship Id="rId176" Type="http://schemas.openxmlformats.org/officeDocument/2006/relationships/customXml" Target="../ink/ink852.xml"/><Relationship Id="rId197" Type="http://schemas.openxmlformats.org/officeDocument/2006/relationships/image" Target="../media/image3461.png"/><Relationship Id="rId341" Type="http://schemas.openxmlformats.org/officeDocument/2006/relationships/image" Target="../media/image473.png"/><Relationship Id="rId362" Type="http://schemas.openxmlformats.org/officeDocument/2006/relationships/customXml" Target="../ink/ink945.xml"/><Relationship Id="rId201" Type="http://schemas.openxmlformats.org/officeDocument/2006/relationships/image" Target="../media/image3481.png"/><Relationship Id="rId222" Type="http://schemas.openxmlformats.org/officeDocument/2006/relationships/customXml" Target="../ink/ink875.xml"/><Relationship Id="rId243" Type="http://schemas.openxmlformats.org/officeDocument/2006/relationships/image" Target="../media/image3681.png"/><Relationship Id="rId264" Type="http://schemas.openxmlformats.org/officeDocument/2006/relationships/customXml" Target="../ink/ink896.xml"/><Relationship Id="rId285" Type="http://schemas.openxmlformats.org/officeDocument/2006/relationships/image" Target="../media/image4001.png"/><Relationship Id="rId17" Type="http://schemas.openxmlformats.org/officeDocument/2006/relationships/image" Target="../media/image912.png"/><Relationship Id="rId38" Type="http://schemas.openxmlformats.org/officeDocument/2006/relationships/customXml" Target="../ink/ink836.xml"/><Relationship Id="rId310" Type="http://schemas.openxmlformats.org/officeDocument/2006/relationships/customXml" Target="../ink/ink919.xml"/><Relationship Id="rId166" Type="http://schemas.openxmlformats.org/officeDocument/2006/relationships/customXml" Target="../ink/ink847.xml"/><Relationship Id="rId187" Type="http://schemas.openxmlformats.org/officeDocument/2006/relationships/image" Target="../media/image3411.png"/><Relationship Id="rId331" Type="http://schemas.openxmlformats.org/officeDocument/2006/relationships/image" Target="../media/image4682.png"/><Relationship Id="rId352" Type="http://schemas.openxmlformats.org/officeDocument/2006/relationships/customXml" Target="../ink/ink940.xml"/><Relationship Id="rId373" Type="http://schemas.openxmlformats.org/officeDocument/2006/relationships/image" Target="../media/image489.png"/><Relationship Id="rId1" Type="http://schemas.microsoft.com/office/2007/relationships/media" Target="../media/media18.m4a"/><Relationship Id="rId212" Type="http://schemas.openxmlformats.org/officeDocument/2006/relationships/customXml" Target="../ink/ink870.xml"/><Relationship Id="rId233" Type="http://schemas.openxmlformats.org/officeDocument/2006/relationships/image" Target="../media/image3631.png"/><Relationship Id="rId254" Type="http://schemas.openxmlformats.org/officeDocument/2006/relationships/customXml" Target="../ink/ink891.xml"/><Relationship Id="rId28" Type="http://schemas.openxmlformats.org/officeDocument/2006/relationships/customXml" Target="../ink/ink831.xml"/><Relationship Id="rId275" Type="http://schemas.openxmlformats.org/officeDocument/2006/relationships/image" Target="../media/image3842.png"/><Relationship Id="rId296" Type="http://schemas.openxmlformats.org/officeDocument/2006/relationships/customXml" Target="../ink/ink912.xml"/><Relationship Id="rId300" Type="http://schemas.openxmlformats.org/officeDocument/2006/relationships/customXml" Target="../ink/ink914.xml"/><Relationship Id="rId156" Type="http://schemas.openxmlformats.org/officeDocument/2006/relationships/customXml" Target="../ink/ink842.xml"/><Relationship Id="rId177" Type="http://schemas.openxmlformats.org/officeDocument/2006/relationships/image" Target="../media/image9011.png"/><Relationship Id="rId198" Type="http://schemas.openxmlformats.org/officeDocument/2006/relationships/customXml" Target="../ink/ink863.xml"/><Relationship Id="rId321" Type="http://schemas.openxmlformats.org/officeDocument/2006/relationships/image" Target="../media/image4642.png"/><Relationship Id="rId342" Type="http://schemas.openxmlformats.org/officeDocument/2006/relationships/customXml" Target="../ink/ink935.xml"/><Relationship Id="rId363" Type="http://schemas.openxmlformats.org/officeDocument/2006/relationships/image" Target="../media/image484.png"/><Relationship Id="rId202" Type="http://schemas.openxmlformats.org/officeDocument/2006/relationships/customXml" Target="../ink/ink865.xml"/><Relationship Id="rId223" Type="http://schemas.openxmlformats.org/officeDocument/2006/relationships/image" Target="../media/image3582.png"/><Relationship Id="rId244" Type="http://schemas.openxmlformats.org/officeDocument/2006/relationships/customXml" Target="../ink/ink886.xml"/><Relationship Id="rId18" Type="http://schemas.openxmlformats.org/officeDocument/2006/relationships/customXml" Target="../ink/ink826.xml"/><Relationship Id="rId39" Type="http://schemas.openxmlformats.org/officeDocument/2006/relationships/image" Target="../media/image2010.png"/><Relationship Id="rId265" Type="http://schemas.openxmlformats.org/officeDocument/2006/relationships/image" Target="../media/image3792.png"/><Relationship Id="rId286" Type="http://schemas.openxmlformats.org/officeDocument/2006/relationships/customXml" Target="../ink/ink907.xml"/><Relationship Id="rId167" Type="http://schemas.openxmlformats.org/officeDocument/2006/relationships/image" Target="../media/image8510.png"/><Relationship Id="rId188" Type="http://schemas.openxmlformats.org/officeDocument/2006/relationships/customXml" Target="../ink/ink858.xml"/><Relationship Id="rId311" Type="http://schemas.openxmlformats.org/officeDocument/2006/relationships/image" Target="../media/image4592.png"/><Relationship Id="rId332" Type="http://schemas.openxmlformats.org/officeDocument/2006/relationships/customXml" Target="../ink/ink930.xml"/><Relationship Id="rId353" Type="http://schemas.openxmlformats.org/officeDocument/2006/relationships/image" Target="../media/image479.png"/><Relationship Id="rId374" Type="http://schemas.openxmlformats.org/officeDocument/2006/relationships/customXml" Target="../ink/ink951.xml"/><Relationship Id="rId213" Type="http://schemas.openxmlformats.org/officeDocument/2006/relationships/image" Target="../media/image3542.png"/><Relationship Id="rId234" Type="http://schemas.openxmlformats.org/officeDocument/2006/relationships/customXml" Target="../ink/ink881.xml"/><Relationship Id="rId2" Type="http://schemas.openxmlformats.org/officeDocument/2006/relationships/audio" Target="../media/media18.m4a"/><Relationship Id="rId29" Type="http://schemas.openxmlformats.org/officeDocument/2006/relationships/image" Target="../media/image1512.png"/><Relationship Id="rId255" Type="http://schemas.openxmlformats.org/officeDocument/2006/relationships/image" Target="../media/image3742.png"/><Relationship Id="rId276" Type="http://schemas.openxmlformats.org/officeDocument/2006/relationships/customXml" Target="../ink/ink902.xml"/><Relationship Id="rId297" Type="http://schemas.openxmlformats.org/officeDocument/2006/relationships/image" Target="../media/image4061.png"/><Relationship Id="rId40" Type="http://schemas.openxmlformats.org/officeDocument/2006/relationships/customXml" Target="../ink/ink837.xml"/><Relationship Id="rId157" Type="http://schemas.openxmlformats.org/officeDocument/2006/relationships/image" Target="../media/image8013.png"/><Relationship Id="rId178" Type="http://schemas.openxmlformats.org/officeDocument/2006/relationships/customXml" Target="../ink/ink853.xml"/><Relationship Id="rId301" Type="http://schemas.openxmlformats.org/officeDocument/2006/relationships/image" Target="../media/image4542.png"/><Relationship Id="rId322" Type="http://schemas.openxmlformats.org/officeDocument/2006/relationships/customXml" Target="../ink/ink925.xml"/><Relationship Id="rId343" Type="http://schemas.openxmlformats.org/officeDocument/2006/relationships/image" Target="../media/image474.png"/><Relationship Id="rId364" Type="http://schemas.openxmlformats.org/officeDocument/2006/relationships/customXml" Target="../ink/ink946.xml"/><Relationship Id="rId199" Type="http://schemas.openxmlformats.org/officeDocument/2006/relationships/image" Target="../media/image3471.png"/><Relationship Id="rId203" Type="http://schemas.openxmlformats.org/officeDocument/2006/relationships/image" Target="../media/image3491.png"/><Relationship Id="rId19" Type="http://schemas.openxmlformats.org/officeDocument/2006/relationships/image" Target="../media/image1010.png"/><Relationship Id="rId224" Type="http://schemas.openxmlformats.org/officeDocument/2006/relationships/customXml" Target="../ink/ink876.xml"/><Relationship Id="rId245" Type="http://schemas.openxmlformats.org/officeDocument/2006/relationships/image" Target="../media/image3691.png"/><Relationship Id="rId266" Type="http://schemas.openxmlformats.org/officeDocument/2006/relationships/customXml" Target="../ink/ink897.xml"/><Relationship Id="rId287" Type="http://schemas.openxmlformats.org/officeDocument/2006/relationships/image" Target="../media/image4011.png"/><Relationship Id="rId30" Type="http://schemas.openxmlformats.org/officeDocument/2006/relationships/customXml" Target="../ink/ink832.xml"/><Relationship Id="rId168" Type="http://schemas.openxmlformats.org/officeDocument/2006/relationships/customXml" Target="../ink/ink848.xml"/><Relationship Id="rId312" Type="http://schemas.openxmlformats.org/officeDocument/2006/relationships/customXml" Target="../ink/ink920.xml"/><Relationship Id="rId333" Type="http://schemas.openxmlformats.org/officeDocument/2006/relationships/image" Target="../media/image469.png"/><Relationship Id="rId354" Type="http://schemas.openxmlformats.org/officeDocument/2006/relationships/customXml" Target="../ink/ink941.xml"/><Relationship Id="rId189" Type="http://schemas.openxmlformats.org/officeDocument/2006/relationships/image" Target="../media/image3422.png"/><Relationship Id="rId375" Type="http://schemas.openxmlformats.org/officeDocument/2006/relationships/image" Target="../media/image490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871.xml"/><Relationship Id="rId235" Type="http://schemas.openxmlformats.org/officeDocument/2006/relationships/image" Target="../media/image3641.png"/><Relationship Id="rId256" Type="http://schemas.openxmlformats.org/officeDocument/2006/relationships/customXml" Target="../ink/ink892.xml"/><Relationship Id="rId277" Type="http://schemas.openxmlformats.org/officeDocument/2006/relationships/image" Target="../media/image3852.png"/><Relationship Id="rId298" Type="http://schemas.openxmlformats.org/officeDocument/2006/relationships/customXml" Target="../ink/ink913.xml"/><Relationship Id="rId158" Type="http://schemas.openxmlformats.org/officeDocument/2006/relationships/customXml" Target="../ink/ink843.xml"/><Relationship Id="rId302" Type="http://schemas.openxmlformats.org/officeDocument/2006/relationships/customXml" Target="../ink/ink915.xml"/><Relationship Id="rId323" Type="http://schemas.openxmlformats.org/officeDocument/2006/relationships/image" Target="../media/image4652.png"/><Relationship Id="rId344" Type="http://schemas.openxmlformats.org/officeDocument/2006/relationships/customXml" Target="../ink/ink936.xml"/><Relationship Id="rId20" Type="http://schemas.openxmlformats.org/officeDocument/2006/relationships/customXml" Target="../ink/ink827.xml"/><Relationship Id="rId41" Type="http://schemas.openxmlformats.org/officeDocument/2006/relationships/image" Target="../media/image2110.png"/><Relationship Id="rId179" Type="http://schemas.openxmlformats.org/officeDocument/2006/relationships/image" Target="../media/image9111.png"/><Relationship Id="rId365" Type="http://schemas.openxmlformats.org/officeDocument/2006/relationships/image" Target="../media/image485.png"/><Relationship Id="rId190" Type="http://schemas.openxmlformats.org/officeDocument/2006/relationships/customXml" Target="../ink/ink859.xml"/><Relationship Id="rId204" Type="http://schemas.openxmlformats.org/officeDocument/2006/relationships/customXml" Target="../ink/ink866.xml"/><Relationship Id="rId225" Type="http://schemas.openxmlformats.org/officeDocument/2006/relationships/image" Target="../media/image3592.png"/><Relationship Id="rId246" Type="http://schemas.openxmlformats.org/officeDocument/2006/relationships/customXml" Target="../ink/ink887.xml"/><Relationship Id="rId267" Type="http://schemas.openxmlformats.org/officeDocument/2006/relationships/image" Target="../media/image3802.png"/><Relationship Id="rId288" Type="http://schemas.openxmlformats.org/officeDocument/2006/relationships/customXml" Target="../ink/ink908.xml"/><Relationship Id="rId313" Type="http://schemas.openxmlformats.org/officeDocument/2006/relationships/image" Target="../media/image4601.png"/><Relationship Id="rId10" Type="http://schemas.openxmlformats.org/officeDocument/2006/relationships/customXml" Target="../ink/ink822.xml"/><Relationship Id="rId31" Type="http://schemas.openxmlformats.org/officeDocument/2006/relationships/image" Target="../media/image1612.png"/><Relationship Id="rId169" Type="http://schemas.openxmlformats.org/officeDocument/2006/relationships/image" Target="../media/image8610.png"/><Relationship Id="rId334" Type="http://schemas.openxmlformats.org/officeDocument/2006/relationships/customXml" Target="../ink/ink931.xml"/><Relationship Id="rId355" Type="http://schemas.openxmlformats.org/officeDocument/2006/relationships/image" Target="../media/image480.png"/><Relationship Id="rId376" Type="http://schemas.openxmlformats.org/officeDocument/2006/relationships/customXml" Target="../ink/ink952.xml"/><Relationship Id="rId4" Type="http://schemas.openxmlformats.org/officeDocument/2006/relationships/customXml" Target="../ink/ink819.xml"/><Relationship Id="rId180" Type="http://schemas.openxmlformats.org/officeDocument/2006/relationships/customXml" Target="../ink/ink854.xml"/><Relationship Id="rId215" Type="http://schemas.openxmlformats.org/officeDocument/2006/relationships/image" Target="../media/image189.png"/><Relationship Id="rId236" Type="http://schemas.openxmlformats.org/officeDocument/2006/relationships/customXml" Target="../ink/ink882.xml"/><Relationship Id="rId257" Type="http://schemas.openxmlformats.org/officeDocument/2006/relationships/image" Target="../media/image3752.png"/><Relationship Id="rId278" Type="http://schemas.openxmlformats.org/officeDocument/2006/relationships/customXml" Target="../ink/ink903.xml"/><Relationship Id="rId303" Type="http://schemas.openxmlformats.org/officeDocument/2006/relationships/image" Target="../media/image4552.png"/><Relationship Id="rId42" Type="http://schemas.openxmlformats.org/officeDocument/2006/relationships/customXml" Target="../ink/ink838.xml"/><Relationship Id="rId345" Type="http://schemas.openxmlformats.org/officeDocument/2006/relationships/image" Target="../media/image475.png"/><Relationship Id="rId191" Type="http://schemas.openxmlformats.org/officeDocument/2006/relationships/image" Target="../media/image3432.png"/><Relationship Id="rId205" Type="http://schemas.openxmlformats.org/officeDocument/2006/relationships/image" Target="../media/image3501.png"/><Relationship Id="rId247" Type="http://schemas.openxmlformats.org/officeDocument/2006/relationships/image" Target="../media/image3701.png"/><Relationship Id="rId289" Type="http://schemas.openxmlformats.org/officeDocument/2006/relationships/image" Target="../media/image4021.png"/><Relationship Id="rId11" Type="http://schemas.openxmlformats.org/officeDocument/2006/relationships/image" Target="../media/image6101.png"/><Relationship Id="rId314" Type="http://schemas.openxmlformats.org/officeDocument/2006/relationships/customXml" Target="../ink/ink921.xml"/><Relationship Id="rId356" Type="http://schemas.openxmlformats.org/officeDocument/2006/relationships/customXml" Target="../ink/ink942.xml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910.png"/><Relationship Id="rId21" Type="http://schemas.openxmlformats.org/officeDocument/2006/relationships/image" Target="../media/image1110.png"/><Relationship Id="rId42" Type="http://schemas.openxmlformats.org/officeDocument/2006/relationships/customXml" Target="../ink/ink974.xml"/><Relationship Id="rId63" Type="http://schemas.openxmlformats.org/officeDocument/2006/relationships/image" Target="../media/image3210.png"/><Relationship Id="rId84" Type="http://schemas.openxmlformats.org/officeDocument/2006/relationships/customXml" Target="../ink/ink995.xml"/><Relationship Id="rId138" Type="http://schemas.openxmlformats.org/officeDocument/2006/relationships/customXml" Target="../ink/ink1022.xml"/><Relationship Id="rId159" Type="http://schemas.openxmlformats.org/officeDocument/2006/relationships/image" Target="../media/image8013.png"/><Relationship Id="rId170" Type="http://schemas.openxmlformats.org/officeDocument/2006/relationships/customXml" Target="../ink/ink1038.xml"/><Relationship Id="rId191" Type="http://schemas.openxmlformats.org/officeDocument/2006/relationships/image" Target="../media/image497.png"/><Relationship Id="rId205" Type="http://schemas.openxmlformats.org/officeDocument/2006/relationships/image" Target="../media/image504.png"/><Relationship Id="rId107" Type="http://schemas.openxmlformats.org/officeDocument/2006/relationships/image" Target="../media/image5410.png"/><Relationship Id="rId11" Type="http://schemas.openxmlformats.org/officeDocument/2006/relationships/image" Target="../media/image6101.png"/><Relationship Id="rId32" Type="http://schemas.openxmlformats.org/officeDocument/2006/relationships/customXml" Target="../ink/ink969.xml"/><Relationship Id="rId53" Type="http://schemas.openxmlformats.org/officeDocument/2006/relationships/image" Target="../media/image2710.png"/><Relationship Id="rId74" Type="http://schemas.openxmlformats.org/officeDocument/2006/relationships/customXml" Target="../ink/ink990.xml"/><Relationship Id="rId128" Type="http://schemas.openxmlformats.org/officeDocument/2006/relationships/customXml" Target="../ink/ink1017.xml"/><Relationship Id="rId149" Type="http://schemas.openxmlformats.org/officeDocument/2006/relationships/image" Target="../media/image7510.png"/><Relationship Id="rId5" Type="http://schemas.openxmlformats.org/officeDocument/2006/relationships/image" Target="../media/image3100.png"/><Relationship Id="rId95" Type="http://schemas.openxmlformats.org/officeDocument/2006/relationships/image" Target="../media/image4810.png"/><Relationship Id="rId160" Type="http://schemas.openxmlformats.org/officeDocument/2006/relationships/customXml" Target="../ink/ink1033.xml"/><Relationship Id="rId181" Type="http://schemas.openxmlformats.org/officeDocument/2006/relationships/image" Target="../media/image9111.png"/><Relationship Id="rId216" Type="http://schemas.openxmlformats.org/officeDocument/2006/relationships/customXml" Target="../ink/ink1061.xml"/><Relationship Id="rId22" Type="http://schemas.openxmlformats.org/officeDocument/2006/relationships/customXml" Target="../ink/ink964.xml"/><Relationship Id="rId43" Type="http://schemas.openxmlformats.org/officeDocument/2006/relationships/image" Target="../media/image2210.png"/><Relationship Id="rId64" Type="http://schemas.openxmlformats.org/officeDocument/2006/relationships/customXml" Target="../ink/ink985.xml"/><Relationship Id="rId118" Type="http://schemas.openxmlformats.org/officeDocument/2006/relationships/customXml" Target="../ink/ink1012.xml"/><Relationship Id="rId139" Type="http://schemas.openxmlformats.org/officeDocument/2006/relationships/image" Target="../media/image7010.png"/><Relationship Id="rId85" Type="http://schemas.openxmlformats.org/officeDocument/2006/relationships/image" Target="../media/image4310.png"/><Relationship Id="rId150" Type="http://schemas.openxmlformats.org/officeDocument/2006/relationships/customXml" Target="../ink/ink1028.xml"/><Relationship Id="rId171" Type="http://schemas.openxmlformats.org/officeDocument/2006/relationships/image" Target="../media/image8610.png"/><Relationship Id="rId192" Type="http://schemas.openxmlformats.org/officeDocument/2006/relationships/customXml" Target="../ink/ink1049.xml"/><Relationship Id="rId206" Type="http://schemas.openxmlformats.org/officeDocument/2006/relationships/customXml" Target="../ink/ink1056.xml"/><Relationship Id="rId12" Type="http://schemas.openxmlformats.org/officeDocument/2006/relationships/customXml" Target="../ink/ink959.xml"/><Relationship Id="rId33" Type="http://schemas.openxmlformats.org/officeDocument/2006/relationships/image" Target="../media/image1712.png"/><Relationship Id="rId108" Type="http://schemas.openxmlformats.org/officeDocument/2006/relationships/customXml" Target="../ink/ink1007.xml"/><Relationship Id="rId129" Type="http://schemas.openxmlformats.org/officeDocument/2006/relationships/image" Target="../media/image6510.png"/><Relationship Id="rId54" Type="http://schemas.openxmlformats.org/officeDocument/2006/relationships/customXml" Target="../ink/ink980.xml"/><Relationship Id="rId75" Type="http://schemas.openxmlformats.org/officeDocument/2006/relationships/image" Target="../media/image3813.png"/><Relationship Id="rId96" Type="http://schemas.openxmlformats.org/officeDocument/2006/relationships/customXml" Target="../ink/ink1001.xml"/><Relationship Id="rId140" Type="http://schemas.openxmlformats.org/officeDocument/2006/relationships/customXml" Target="../ink/ink1023.xml"/><Relationship Id="rId161" Type="http://schemas.openxmlformats.org/officeDocument/2006/relationships/image" Target="../media/image8110.png"/><Relationship Id="rId182" Type="http://schemas.openxmlformats.org/officeDocument/2006/relationships/customXml" Target="../ink/ink1044.xml"/><Relationship Id="rId217" Type="http://schemas.openxmlformats.org/officeDocument/2006/relationships/image" Target="../media/image511.png"/><Relationship Id="rId6" Type="http://schemas.openxmlformats.org/officeDocument/2006/relationships/customXml" Target="../ink/ink956.xml"/><Relationship Id="rId23" Type="http://schemas.openxmlformats.org/officeDocument/2006/relationships/image" Target="../media/image1211.png"/><Relationship Id="rId119" Type="http://schemas.openxmlformats.org/officeDocument/2006/relationships/image" Target="../media/image6010.png"/><Relationship Id="rId44" Type="http://schemas.openxmlformats.org/officeDocument/2006/relationships/customXml" Target="../ink/ink975.xml"/><Relationship Id="rId65" Type="http://schemas.openxmlformats.org/officeDocument/2006/relationships/image" Target="../media/image3310.png"/><Relationship Id="rId86" Type="http://schemas.openxmlformats.org/officeDocument/2006/relationships/customXml" Target="../ink/ink996.xml"/><Relationship Id="rId130" Type="http://schemas.openxmlformats.org/officeDocument/2006/relationships/customXml" Target="../ink/ink1018.xml"/><Relationship Id="rId151" Type="http://schemas.openxmlformats.org/officeDocument/2006/relationships/image" Target="../media/image7610.png"/><Relationship Id="rId172" Type="http://schemas.openxmlformats.org/officeDocument/2006/relationships/customXml" Target="../ink/ink1039.xml"/><Relationship Id="rId193" Type="http://schemas.openxmlformats.org/officeDocument/2006/relationships/image" Target="../media/image498.png"/><Relationship Id="rId207" Type="http://schemas.openxmlformats.org/officeDocument/2006/relationships/image" Target="../media/image505.png"/><Relationship Id="rId13" Type="http://schemas.openxmlformats.org/officeDocument/2006/relationships/image" Target="../media/image7101.png"/><Relationship Id="rId109" Type="http://schemas.openxmlformats.org/officeDocument/2006/relationships/image" Target="../media/image5510.png"/><Relationship Id="rId34" Type="http://schemas.openxmlformats.org/officeDocument/2006/relationships/customXml" Target="../ink/ink970.xml"/><Relationship Id="rId55" Type="http://schemas.openxmlformats.org/officeDocument/2006/relationships/image" Target="../media/image2810.png"/><Relationship Id="rId76" Type="http://schemas.openxmlformats.org/officeDocument/2006/relationships/customXml" Target="../ink/ink991.xml"/><Relationship Id="rId97" Type="http://schemas.openxmlformats.org/officeDocument/2006/relationships/image" Target="../media/image4910.png"/><Relationship Id="rId120" Type="http://schemas.openxmlformats.org/officeDocument/2006/relationships/customXml" Target="../ink/ink1013.xml"/><Relationship Id="rId141" Type="http://schemas.openxmlformats.org/officeDocument/2006/relationships/image" Target="../media/image7110.png"/><Relationship Id="rId7" Type="http://schemas.openxmlformats.org/officeDocument/2006/relationships/image" Target="../media/image4521.png"/><Relationship Id="rId162" Type="http://schemas.openxmlformats.org/officeDocument/2006/relationships/customXml" Target="../ink/ink1034.xml"/><Relationship Id="rId183" Type="http://schemas.openxmlformats.org/officeDocument/2006/relationships/image" Target="../media/image9212.png"/><Relationship Id="rId218" Type="http://schemas.openxmlformats.org/officeDocument/2006/relationships/customXml" Target="../ink/ink1062.xml"/><Relationship Id="rId24" Type="http://schemas.openxmlformats.org/officeDocument/2006/relationships/customXml" Target="../ink/ink965.xml"/><Relationship Id="rId45" Type="http://schemas.openxmlformats.org/officeDocument/2006/relationships/image" Target="../media/image2310.png"/><Relationship Id="rId66" Type="http://schemas.openxmlformats.org/officeDocument/2006/relationships/customXml" Target="../ink/ink986.xml"/><Relationship Id="rId87" Type="http://schemas.openxmlformats.org/officeDocument/2006/relationships/image" Target="../media/image4410.png"/><Relationship Id="rId110" Type="http://schemas.openxmlformats.org/officeDocument/2006/relationships/customXml" Target="../ink/ink1008.xml"/><Relationship Id="rId131" Type="http://schemas.openxmlformats.org/officeDocument/2006/relationships/image" Target="../media/image6610.png"/><Relationship Id="rId152" Type="http://schemas.openxmlformats.org/officeDocument/2006/relationships/customXml" Target="../ink/ink1029.xml"/><Relationship Id="rId173" Type="http://schemas.openxmlformats.org/officeDocument/2006/relationships/image" Target="../media/image8710.png"/><Relationship Id="rId194" Type="http://schemas.openxmlformats.org/officeDocument/2006/relationships/customXml" Target="../ink/ink1050.xml"/><Relationship Id="rId208" Type="http://schemas.openxmlformats.org/officeDocument/2006/relationships/customXml" Target="../ink/ink1057.xml"/><Relationship Id="rId14" Type="http://schemas.openxmlformats.org/officeDocument/2006/relationships/customXml" Target="../ink/ink960.xml"/><Relationship Id="rId30" Type="http://schemas.openxmlformats.org/officeDocument/2006/relationships/customXml" Target="../ink/ink968.xml"/><Relationship Id="rId35" Type="http://schemas.openxmlformats.org/officeDocument/2006/relationships/image" Target="../media/image1811.png"/><Relationship Id="rId56" Type="http://schemas.openxmlformats.org/officeDocument/2006/relationships/customXml" Target="../ink/ink981.xml"/><Relationship Id="rId77" Type="http://schemas.openxmlformats.org/officeDocument/2006/relationships/image" Target="../media/image3912.png"/><Relationship Id="rId100" Type="http://schemas.openxmlformats.org/officeDocument/2006/relationships/customXml" Target="../ink/ink1003.xml"/><Relationship Id="rId105" Type="http://schemas.openxmlformats.org/officeDocument/2006/relationships/image" Target="../media/image5310.png"/><Relationship Id="rId126" Type="http://schemas.openxmlformats.org/officeDocument/2006/relationships/customXml" Target="../ink/ink1016.xml"/><Relationship Id="rId147" Type="http://schemas.openxmlformats.org/officeDocument/2006/relationships/image" Target="../media/image7410.png"/><Relationship Id="rId168" Type="http://schemas.openxmlformats.org/officeDocument/2006/relationships/customXml" Target="../ink/ink1037.xml"/><Relationship Id="rId8" Type="http://schemas.openxmlformats.org/officeDocument/2006/relationships/customXml" Target="../ink/ink957.xml"/><Relationship Id="rId51" Type="http://schemas.openxmlformats.org/officeDocument/2006/relationships/image" Target="../media/image2610.png"/><Relationship Id="rId72" Type="http://schemas.openxmlformats.org/officeDocument/2006/relationships/customXml" Target="../ink/ink989.xml"/><Relationship Id="rId93" Type="http://schemas.openxmlformats.org/officeDocument/2006/relationships/image" Target="../media/image4710.png"/><Relationship Id="rId98" Type="http://schemas.openxmlformats.org/officeDocument/2006/relationships/customXml" Target="../ink/ink1002.xml"/><Relationship Id="rId121" Type="http://schemas.openxmlformats.org/officeDocument/2006/relationships/image" Target="../media/image6110.png"/><Relationship Id="rId142" Type="http://schemas.openxmlformats.org/officeDocument/2006/relationships/customXml" Target="../ink/ink1024.xml"/><Relationship Id="rId163" Type="http://schemas.openxmlformats.org/officeDocument/2006/relationships/image" Target="../media/image8210.png"/><Relationship Id="rId184" Type="http://schemas.openxmlformats.org/officeDocument/2006/relationships/customXml" Target="../ink/ink1045.xml"/><Relationship Id="rId189" Type="http://schemas.openxmlformats.org/officeDocument/2006/relationships/image" Target="../media/image496.png"/><Relationship Id="rId219" Type="http://schemas.openxmlformats.org/officeDocument/2006/relationships/image" Target="../media/image512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060.xml"/><Relationship Id="rId25" Type="http://schemas.openxmlformats.org/officeDocument/2006/relationships/image" Target="../media/image1312.png"/><Relationship Id="rId46" Type="http://schemas.openxmlformats.org/officeDocument/2006/relationships/customXml" Target="../ink/ink976.xml"/><Relationship Id="rId67" Type="http://schemas.openxmlformats.org/officeDocument/2006/relationships/image" Target="../media/image3410.png"/><Relationship Id="rId116" Type="http://schemas.openxmlformats.org/officeDocument/2006/relationships/customXml" Target="../ink/ink1011.xml"/><Relationship Id="rId137" Type="http://schemas.openxmlformats.org/officeDocument/2006/relationships/image" Target="../media/image6910.png"/><Relationship Id="rId158" Type="http://schemas.openxmlformats.org/officeDocument/2006/relationships/customXml" Target="../ink/ink1032.xml"/><Relationship Id="rId20" Type="http://schemas.openxmlformats.org/officeDocument/2006/relationships/customXml" Target="../ink/ink963.xml"/><Relationship Id="rId41" Type="http://schemas.openxmlformats.org/officeDocument/2006/relationships/image" Target="../media/image2110.png"/><Relationship Id="rId62" Type="http://schemas.openxmlformats.org/officeDocument/2006/relationships/customXml" Target="../ink/ink984.xml"/><Relationship Id="rId83" Type="http://schemas.openxmlformats.org/officeDocument/2006/relationships/image" Target="../media/image4210.png"/><Relationship Id="rId88" Type="http://schemas.openxmlformats.org/officeDocument/2006/relationships/customXml" Target="../ink/ink997.xml"/><Relationship Id="rId111" Type="http://schemas.openxmlformats.org/officeDocument/2006/relationships/image" Target="../media/image5610.png"/><Relationship Id="rId132" Type="http://schemas.openxmlformats.org/officeDocument/2006/relationships/customXml" Target="../ink/ink1019.xml"/><Relationship Id="rId153" Type="http://schemas.openxmlformats.org/officeDocument/2006/relationships/image" Target="../media/image7713.png"/><Relationship Id="rId174" Type="http://schemas.openxmlformats.org/officeDocument/2006/relationships/customXml" Target="../ink/ink1040.xml"/><Relationship Id="rId179" Type="http://schemas.openxmlformats.org/officeDocument/2006/relationships/image" Target="../media/image9011.png"/><Relationship Id="rId195" Type="http://schemas.openxmlformats.org/officeDocument/2006/relationships/image" Target="../media/image499.png"/><Relationship Id="rId209" Type="http://schemas.openxmlformats.org/officeDocument/2006/relationships/image" Target="../media/image506.png"/><Relationship Id="rId190" Type="http://schemas.openxmlformats.org/officeDocument/2006/relationships/customXml" Target="../ink/ink1048.xml"/><Relationship Id="rId204" Type="http://schemas.openxmlformats.org/officeDocument/2006/relationships/customXml" Target="../ink/ink1055.xml"/><Relationship Id="rId220" Type="http://schemas.openxmlformats.org/officeDocument/2006/relationships/image" Target="../media/image1.png"/><Relationship Id="rId15" Type="http://schemas.openxmlformats.org/officeDocument/2006/relationships/image" Target="../media/image856.png"/><Relationship Id="rId36" Type="http://schemas.openxmlformats.org/officeDocument/2006/relationships/customXml" Target="../ink/ink971.xml"/><Relationship Id="rId57" Type="http://schemas.openxmlformats.org/officeDocument/2006/relationships/image" Target="../media/image2910.png"/><Relationship Id="rId106" Type="http://schemas.openxmlformats.org/officeDocument/2006/relationships/customXml" Target="../ink/ink1006.xml"/><Relationship Id="rId127" Type="http://schemas.openxmlformats.org/officeDocument/2006/relationships/image" Target="../media/image6410.png"/><Relationship Id="rId10" Type="http://schemas.openxmlformats.org/officeDocument/2006/relationships/customXml" Target="../ink/ink958.xml"/><Relationship Id="rId31" Type="http://schemas.openxmlformats.org/officeDocument/2006/relationships/image" Target="../media/image1612.png"/><Relationship Id="rId52" Type="http://schemas.openxmlformats.org/officeDocument/2006/relationships/customXml" Target="../ink/ink979.xml"/><Relationship Id="rId73" Type="http://schemas.openxmlformats.org/officeDocument/2006/relationships/image" Target="../media/image3713.png"/><Relationship Id="rId78" Type="http://schemas.openxmlformats.org/officeDocument/2006/relationships/customXml" Target="../ink/ink992.xml"/><Relationship Id="rId94" Type="http://schemas.openxmlformats.org/officeDocument/2006/relationships/customXml" Target="../ink/ink1000.xml"/><Relationship Id="rId99" Type="http://schemas.openxmlformats.org/officeDocument/2006/relationships/image" Target="../media/image5010.png"/><Relationship Id="rId101" Type="http://schemas.openxmlformats.org/officeDocument/2006/relationships/image" Target="../media/image5112.png"/><Relationship Id="rId122" Type="http://schemas.openxmlformats.org/officeDocument/2006/relationships/customXml" Target="../ink/ink1014.xml"/><Relationship Id="rId143" Type="http://schemas.openxmlformats.org/officeDocument/2006/relationships/image" Target="../media/image7210.png"/><Relationship Id="rId148" Type="http://schemas.openxmlformats.org/officeDocument/2006/relationships/customXml" Target="../ink/ink1027.xml"/><Relationship Id="rId164" Type="http://schemas.openxmlformats.org/officeDocument/2006/relationships/customXml" Target="../ink/ink1035.xml"/><Relationship Id="rId169" Type="http://schemas.openxmlformats.org/officeDocument/2006/relationships/image" Target="../media/image8510.png"/><Relationship Id="rId185" Type="http://schemas.openxmlformats.org/officeDocument/2006/relationships/image" Target="../media/image494.png"/><Relationship Id="rId4" Type="http://schemas.openxmlformats.org/officeDocument/2006/relationships/customXml" Target="../ink/ink955.xml"/><Relationship Id="rId9" Type="http://schemas.openxmlformats.org/officeDocument/2006/relationships/image" Target="../media/image510.png"/><Relationship Id="rId180" Type="http://schemas.openxmlformats.org/officeDocument/2006/relationships/customXml" Target="../ink/ink1043.xml"/><Relationship Id="rId210" Type="http://schemas.openxmlformats.org/officeDocument/2006/relationships/customXml" Target="../ink/ink1058.xml"/><Relationship Id="rId215" Type="http://schemas.openxmlformats.org/officeDocument/2006/relationships/image" Target="../media/image509.png"/><Relationship Id="rId26" Type="http://schemas.openxmlformats.org/officeDocument/2006/relationships/customXml" Target="../ink/ink966.xml"/><Relationship Id="rId47" Type="http://schemas.openxmlformats.org/officeDocument/2006/relationships/image" Target="../media/image2410.png"/><Relationship Id="rId68" Type="http://schemas.openxmlformats.org/officeDocument/2006/relationships/customXml" Target="../ink/ink987.xml"/><Relationship Id="rId89" Type="http://schemas.openxmlformats.org/officeDocument/2006/relationships/image" Target="../media/image4510.png"/><Relationship Id="rId112" Type="http://schemas.openxmlformats.org/officeDocument/2006/relationships/customXml" Target="../ink/ink1009.xml"/><Relationship Id="rId133" Type="http://schemas.openxmlformats.org/officeDocument/2006/relationships/image" Target="../media/image6710.png"/><Relationship Id="rId154" Type="http://schemas.openxmlformats.org/officeDocument/2006/relationships/customXml" Target="../ink/ink1030.xml"/><Relationship Id="rId175" Type="http://schemas.openxmlformats.org/officeDocument/2006/relationships/image" Target="../media/image8810.png"/><Relationship Id="rId196" Type="http://schemas.openxmlformats.org/officeDocument/2006/relationships/customXml" Target="../ink/ink1051.xml"/><Relationship Id="rId200" Type="http://schemas.openxmlformats.org/officeDocument/2006/relationships/customXml" Target="../ink/ink1053.xml"/><Relationship Id="rId16" Type="http://schemas.openxmlformats.org/officeDocument/2006/relationships/customXml" Target="../ink/ink961.xml"/><Relationship Id="rId37" Type="http://schemas.openxmlformats.org/officeDocument/2006/relationships/image" Target="../media/image1910.png"/><Relationship Id="rId58" Type="http://schemas.openxmlformats.org/officeDocument/2006/relationships/customXml" Target="../ink/ink982.xml"/><Relationship Id="rId79" Type="http://schemas.openxmlformats.org/officeDocument/2006/relationships/image" Target="../media/image4010.png"/><Relationship Id="rId102" Type="http://schemas.openxmlformats.org/officeDocument/2006/relationships/customXml" Target="../ink/ink1004.xml"/><Relationship Id="rId123" Type="http://schemas.openxmlformats.org/officeDocument/2006/relationships/image" Target="../media/image6210.png"/><Relationship Id="rId144" Type="http://schemas.openxmlformats.org/officeDocument/2006/relationships/customXml" Target="../ink/ink1025.xml"/><Relationship Id="rId90" Type="http://schemas.openxmlformats.org/officeDocument/2006/relationships/customXml" Target="../ink/ink998.xml"/><Relationship Id="rId165" Type="http://schemas.openxmlformats.org/officeDocument/2006/relationships/image" Target="../media/image8310.png"/><Relationship Id="rId186" Type="http://schemas.openxmlformats.org/officeDocument/2006/relationships/customXml" Target="../ink/ink1046.xml"/><Relationship Id="rId211" Type="http://schemas.openxmlformats.org/officeDocument/2006/relationships/image" Target="../media/image507.png"/><Relationship Id="rId27" Type="http://schemas.openxmlformats.org/officeDocument/2006/relationships/image" Target="../media/image1412.png"/><Relationship Id="rId48" Type="http://schemas.openxmlformats.org/officeDocument/2006/relationships/customXml" Target="../ink/ink977.xml"/><Relationship Id="rId69" Type="http://schemas.openxmlformats.org/officeDocument/2006/relationships/image" Target="../media/image3510.png"/><Relationship Id="rId113" Type="http://schemas.openxmlformats.org/officeDocument/2006/relationships/image" Target="../media/image5710.png"/><Relationship Id="rId134" Type="http://schemas.openxmlformats.org/officeDocument/2006/relationships/customXml" Target="../ink/ink1020.xml"/><Relationship Id="rId80" Type="http://schemas.openxmlformats.org/officeDocument/2006/relationships/customXml" Target="../ink/ink993.xml"/><Relationship Id="rId155" Type="http://schemas.openxmlformats.org/officeDocument/2006/relationships/image" Target="../media/image7813.png"/><Relationship Id="rId176" Type="http://schemas.openxmlformats.org/officeDocument/2006/relationships/customXml" Target="../ink/ink1041.xml"/><Relationship Id="rId197" Type="http://schemas.openxmlformats.org/officeDocument/2006/relationships/image" Target="../media/image500.png"/><Relationship Id="rId201" Type="http://schemas.openxmlformats.org/officeDocument/2006/relationships/image" Target="../media/image502.png"/><Relationship Id="rId17" Type="http://schemas.openxmlformats.org/officeDocument/2006/relationships/image" Target="../media/image912.png"/><Relationship Id="rId38" Type="http://schemas.openxmlformats.org/officeDocument/2006/relationships/customXml" Target="../ink/ink972.xml"/><Relationship Id="rId59" Type="http://schemas.openxmlformats.org/officeDocument/2006/relationships/image" Target="../media/image3010.png"/><Relationship Id="rId103" Type="http://schemas.openxmlformats.org/officeDocument/2006/relationships/image" Target="../media/image5210.png"/><Relationship Id="rId124" Type="http://schemas.openxmlformats.org/officeDocument/2006/relationships/customXml" Target="../ink/ink1015.xml"/><Relationship Id="rId70" Type="http://schemas.openxmlformats.org/officeDocument/2006/relationships/customXml" Target="../ink/ink988.xml"/><Relationship Id="rId91" Type="http://schemas.openxmlformats.org/officeDocument/2006/relationships/image" Target="../media/image4610.png"/><Relationship Id="rId145" Type="http://schemas.openxmlformats.org/officeDocument/2006/relationships/image" Target="../media/image7310.png"/><Relationship Id="rId166" Type="http://schemas.openxmlformats.org/officeDocument/2006/relationships/customXml" Target="../ink/ink1036.xml"/><Relationship Id="rId187" Type="http://schemas.openxmlformats.org/officeDocument/2006/relationships/image" Target="../media/image495.png"/><Relationship Id="rId1" Type="http://schemas.microsoft.com/office/2007/relationships/media" Target="../media/media19.m4a"/><Relationship Id="rId212" Type="http://schemas.openxmlformats.org/officeDocument/2006/relationships/customXml" Target="../ink/ink1059.xml"/><Relationship Id="rId28" Type="http://schemas.openxmlformats.org/officeDocument/2006/relationships/customXml" Target="../ink/ink967.xml"/><Relationship Id="rId49" Type="http://schemas.openxmlformats.org/officeDocument/2006/relationships/image" Target="../media/image2510.png"/><Relationship Id="rId114" Type="http://schemas.openxmlformats.org/officeDocument/2006/relationships/customXml" Target="../ink/ink1010.xml"/><Relationship Id="rId60" Type="http://schemas.openxmlformats.org/officeDocument/2006/relationships/customXml" Target="../ink/ink983.xml"/><Relationship Id="rId81" Type="http://schemas.openxmlformats.org/officeDocument/2006/relationships/image" Target="../media/image4110.png"/><Relationship Id="rId135" Type="http://schemas.openxmlformats.org/officeDocument/2006/relationships/image" Target="../media/image6810.png"/><Relationship Id="rId156" Type="http://schemas.openxmlformats.org/officeDocument/2006/relationships/customXml" Target="../ink/ink1031.xml"/><Relationship Id="rId177" Type="http://schemas.openxmlformats.org/officeDocument/2006/relationships/image" Target="../media/image8910.png"/><Relationship Id="rId198" Type="http://schemas.openxmlformats.org/officeDocument/2006/relationships/customXml" Target="../ink/ink1052.xml"/><Relationship Id="rId202" Type="http://schemas.openxmlformats.org/officeDocument/2006/relationships/customXml" Target="../ink/ink1054.xml"/><Relationship Id="rId18" Type="http://schemas.openxmlformats.org/officeDocument/2006/relationships/customXml" Target="../ink/ink962.xml"/><Relationship Id="rId39" Type="http://schemas.openxmlformats.org/officeDocument/2006/relationships/image" Target="../media/image2010.png"/><Relationship Id="rId50" Type="http://schemas.openxmlformats.org/officeDocument/2006/relationships/customXml" Target="../ink/ink978.xml"/><Relationship Id="rId104" Type="http://schemas.openxmlformats.org/officeDocument/2006/relationships/customXml" Target="../ink/ink1005.xml"/><Relationship Id="rId125" Type="http://schemas.openxmlformats.org/officeDocument/2006/relationships/image" Target="../media/image6310.png"/><Relationship Id="rId146" Type="http://schemas.openxmlformats.org/officeDocument/2006/relationships/customXml" Target="../ink/ink1026.xml"/><Relationship Id="rId167" Type="http://schemas.openxmlformats.org/officeDocument/2006/relationships/image" Target="../media/image8410.png"/><Relationship Id="rId188" Type="http://schemas.openxmlformats.org/officeDocument/2006/relationships/customXml" Target="../ink/ink1047.xml"/><Relationship Id="rId71" Type="http://schemas.openxmlformats.org/officeDocument/2006/relationships/image" Target="../media/image3610.png"/><Relationship Id="rId92" Type="http://schemas.openxmlformats.org/officeDocument/2006/relationships/customXml" Target="../ink/ink999.xml"/><Relationship Id="rId213" Type="http://schemas.openxmlformats.org/officeDocument/2006/relationships/image" Target="../media/image508.png"/><Relationship Id="rId2" Type="http://schemas.openxmlformats.org/officeDocument/2006/relationships/audio" Target="../media/media19.m4a"/><Relationship Id="rId29" Type="http://schemas.openxmlformats.org/officeDocument/2006/relationships/image" Target="../media/image1512.png"/><Relationship Id="rId40" Type="http://schemas.openxmlformats.org/officeDocument/2006/relationships/customXml" Target="../ink/ink973.xml"/><Relationship Id="rId115" Type="http://schemas.openxmlformats.org/officeDocument/2006/relationships/image" Target="../media/image5810.png"/><Relationship Id="rId136" Type="http://schemas.openxmlformats.org/officeDocument/2006/relationships/customXml" Target="../ink/ink1021.xml"/><Relationship Id="rId157" Type="http://schemas.openxmlformats.org/officeDocument/2006/relationships/image" Target="../media/image7913.png"/><Relationship Id="rId178" Type="http://schemas.openxmlformats.org/officeDocument/2006/relationships/customXml" Target="../ink/ink1042.xml"/><Relationship Id="rId61" Type="http://schemas.openxmlformats.org/officeDocument/2006/relationships/image" Target="../media/image3110.png"/><Relationship Id="rId82" Type="http://schemas.openxmlformats.org/officeDocument/2006/relationships/customXml" Target="../ink/ink994.xml"/><Relationship Id="rId199" Type="http://schemas.openxmlformats.org/officeDocument/2006/relationships/image" Target="../media/image501.png"/><Relationship Id="rId203" Type="http://schemas.openxmlformats.org/officeDocument/2006/relationships/image" Target="../media/image503.png"/><Relationship Id="rId19" Type="http://schemas.openxmlformats.org/officeDocument/2006/relationships/image" Target="../media/image10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610.png"/><Relationship Id="rId21" Type="http://schemas.openxmlformats.org/officeDocument/2006/relationships/image" Target="../media/image7812.png"/><Relationship Id="rId63" Type="http://schemas.openxmlformats.org/officeDocument/2006/relationships/image" Target="../media/image9910.png"/><Relationship Id="rId159" Type="http://schemas.openxmlformats.org/officeDocument/2006/relationships/image" Target="../media/image1470.png"/><Relationship Id="rId170" Type="http://schemas.openxmlformats.org/officeDocument/2006/relationships/customXml" Target="../ink/ink1146.xml"/><Relationship Id="rId191" Type="http://schemas.openxmlformats.org/officeDocument/2006/relationships/image" Target="../media/image1631.png"/><Relationship Id="rId205" Type="http://schemas.openxmlformats.org/officeDocument/2006/relationships/image" Target="../media/image1701.png"/><Relationship Id="rId226" Type="http://schemas.openxmlformats.org/officeDocument/2006/relationships/customXml" Target="../ink/ink1174.xml"/><Relationship Id="rId247" Type="http://schemas.openxmlformats.org/officeDocument/2006/relationships/image" Target="../media/image3160.png"/><Relationship Id="rId107" Type="http://schemas.openxmlformats.org/officeDocument/2006/relationships/image" Target="../media/image12110.png"/><Relationship Id="rId11" Type="http://schemas.openxmlformats.org/officeDocument/2006/relationships/image" Target="../media/image7312.png"/><Relationship Id="rId32" Type="http://schemas.openxmlformats.org/officeDocument/2006/relationships/customXml" Target="../ink/ink1077.xml"/><Relationship Id="rId53" Type="http://schemas.openxmlformats.org/officeDocument/2006/relationships/image" Target="../media/image9411.png"/><Relationship Id="rId74" Type="http://schemas.openxmlformats.org/officeDocument/2006/relationships/customXml" Target="../ink/ink1098.xml"/><Relationship Id="rId128" Type="http://schemas.openxmlformats.org/officeDocument/2006/relationships/customXml" Target="../ink/ink1125.xml"/><Relationship Id="rId149" Type="http://schemas.openxmlformats.org/officeDocument/2006/relationships/image" Target="../media/image14210.png"/><Relationship Id="rId5" Type="http://schemas.openxmlformats.org/officeDocument/2006/relationships/image" Target="../media/image7013.png"/><Relationship Id="rId95" Type="http://schemas.openxmlformats.org/officeDocument/2006/relationships/image" Target="../media/image11510.png"/><Relationship Id="rId160" Type="http://schemas.openxmlformats.org/officeDocument/2006/relationships/customXml" Target="../ink/ink1141.xml"/><Relationship Id="rId181" Type="http://schemas.openxmlformats.org/officeDocument/2006/relationships/image" Target="../media/image1581.png"/><Relationship Id="rId216" Type="http://schemas.openxmlformats.org/officeDocument/2006/relationships/customXml" Target="../ink/ink1169.xml"/><Relationship Id="rId237" Type="http://schemas.openxmlformats.org/officeDocument/2006/relationships/image" Target="../media/image4551.png"/><Relationship Id="rId258" Type="http://schemas.openxmlformats.org/officeDocument/2006/relationships/customXml" Target="../ink/ink1190.xml"/><Relationship Id="rId22" Type="http://schemas.openxmlformats.org/officeDocument/2006/relationships/customXml" Target="../ink/ink1072.xml"/><Relationship Id="rId43" Type="http://schemas.openxmlformats.org/officeDocument/2006/relationships/image" Target="../media/image893.png"/><Relationship Id="rId64" Type="http://schemas.openxmlformats.org/officeDocument/2006/relationships/customXml" Target="../ink/ink1093.xml"/><Relationship Id="rId118" Type="http://schemas.openxmlformats.org/officeDocument/2006/relationships/customXml" Target="../ink/ink1120.xml"/><Relationship Id="rId139" Type="http://schemas.openxmlformats.org/officeDocument/2006/relationships/image" Target="../media/image13710.png"/><Relationship Id="rId85" Type="http://schemas.openxmlformats.org/officeDocument/2006/relationships/image" Target="../media/image11010.png"/><Relationship Id="rId150" Type="http://schemas.openxmlformats.org/officeDocument/2006/relationships/customXml" Target="../ink/ink1136.xml"/><Relationship Id="rId171" Type="http://schemas.openxmlformats.org/officeDocument/2006/relationships/image" Target="../media/image1531.png"/><Relationship Id="rId192" Type="http://schemas.openxmlformats.org/officeDocument/2006/relationships/customXml" Target="../ink/ink1157.xml"/><Relationship Id="rId206" Type="http://schemas.openxmlformats.org/officeDocument/2006/relationships/customXml" Target="../ink/ink1164.xml"/><Relationship Id="rId227" Type="http://schemas.openxmlformats.org/officeDocument/2006/relationships/image" Target="../media/image2030.png"/><Relationship Id="rId248" Type="http://schemas.openxmlformats.org/officeDocument/2006/relationships/customXml" Target="../ink/ink1185.xml"/><Relationship Id="rId12" Type="http://schemas.openxmlformats.org/officeDocument/2006/relationships/customXml" Target="../ink/ink1067.xml"/><Relationship Id="rId33" Type="http://schemas.openxmlformats.org/officeDocument/2006/relationships/image" Target="../media/image8413.png"/><Relationship Id="rId108" Type="http://schemas.openxmlformats.org/officeDocument/2006/relationships/customXml" Target="../ink/ink1115.xml"/><Relationship Id="rId129" Type="http://schemas.openxmlformats.org/officeDocument/2006/relationships/image" Target="../media/image13210.png"/><Relationship Id="rId54" Type="http://schemas.openxmlformats.org/officeDocument/2006/relationships/customXml" Target="../ink/ink1088.xml"/><Relationship Id="rId75" Type="http://schemas.openxmlformats.org/officeDocument/2006/relationships/image" Target="../media/image10510.png"/><Relationship Id="rId96" Type="http://schemas.openxmlformats.org/officeDocument/2006/relationships/customXml" Target="../ink/ink1109.xml"/><Relationship Id="rId140" Type="http://schemas.openxmlformats.org/officeDocument/2006/relationships/customXml" Target="../ink/ink1131.xml"/><Relationship Id="rId161" Type="http://schemas.openxmlformats.org/officeDocument/2006/relationships/image" Target="../media/image1480.png"/><Relationship Id="rId182" Type="http://schemas.openxmlformats.org/officeDocument/2006/relationships/customXml" Target="../ink/ink1152.xml"/><Relationship Id="rId217" Type="http://schemas.openxmlformats.org/officeDocument/2006/relationships/image" Target="../media/image1761.png"/><Relationship Id="rId6" Type="http://schemas.openxmlformats.org/officeDocument/2006/relationships/customXml" Target="../ink/ink1064.xml"/><Relationship Id="rId238" Type="http://schemas.openxmlformats.org/officeDocument/2006/relationships/customXml" Target="../ink/ink1180.xml"/><Relationship Id="rId259" Type="http://schemas.openxmlformats.org/officeDocument/2006/relationships/image" Target="../media/image3220.png"/><Relationship Id="rId23" Type="http://schemas.openxmlformats.org/officeDocument/2006/relationships/image" Target="../media/image7912.png"/><Relationship Id="rId119" Type="http://schemas.openxmlformats.org/officeDocument/2006/relationships/image" Target="../media/image12710.png"/><Relationship Id="rId44" Type="http://schemas.openxmlformats.org/officeDocument/2006/relationships/customXml" Target="../ink/ink1083.xml"/><Relationship Id="rId65" Type="http://schemas.openxmlformats.org/officeDocument/2006/relationships/image" Target="../media/image10010.png"/><Relationship Id="rId86" Type="http://schemas.openxmlformats.org/officeDocument/2006/relationships/customXml" Target="../ink/ink1104.xml"/><Relationship Id="rId130" Type="http://schemas.openxmlformats.org/officeDocument/2006/relationships/customXml" Target="../ink/ink1126.xml"/><Relationship Id="rId151" Type="http://schemas.openxmlformats.org/officeDocument/2006/relationships/image" Target="../media/image14310.png"/><Relationship Id="rId172" Type="http://schemas.openxmlformats.org/officeDocument/2006/relationships/customXml" Target="../ink/ink1147.xml"/><Relationship Id="rId193" Type="http://schemas.openxmlformats.org/officeDocument/2006/relationships/image" Target="../media/image1641.png"/><Relationship Id="rId207" Type="http://schemas.openxmlformats.org/officeDocument/2006/relationships/image" Target="../media/image1711.png"/><Relationship Id="rId228" Type="http://schemas.openxmlformats.org/officeDocument/2006/relationships/customXml" Target="../ink/ink1175.xml"/><Relationship Id="rId249" Type="http://schemas.openxmlformats.org/officeDocument/2006/relationships/image" Target="../media/image3170.png"/><Relationship Id="rId13" Type="http://schemas.openxmlformats.org/officeDocument/2006/relationships/image" Target="../media/image7413.png"/><Relationship Id="rId109" Type="http://schemas.openxmlformats.org/officeDocument/2006/relationships/image" Target="../media/image12210.png"/><Relationship Id="rId260" Type="http://schemas.openxmlformats.org/officeDocument/2006/relationships/customXml" Target="../ink/ink1191.xml"/><Relationship Id="rId34" Type="http://schemas.openxmlformats.org/officeDocument/2006/relationships/customXml" Target="../ink/ink1078.xml"/><Relationship Id="rId55" Type="http://schemas.openxmlformats.org/officeDocument/2006/relationships/image" Target="../media/image9511.png"/><Relationship Id="rId76" Type="http://schemas.openxmlformats.org/officeDocument/2006/relationships/customXml" Target="../ink/ink1099.xml"/><Relationship Id="rId97" Type="http://schemas.openxmlformats.org/officeDocument/2006/relationships/image" Target="../media/image11610.png"/><Relationship Id="rId120" Type="http://schemas.openxmlformats.org/officeDocument/2006/relationships/customXml" Target="../ink/ink1121.xml"/><Relationship Id="rId141" Type="http://schemas.openxmlformats.org/officeDocument/2006/relationships/image" Target="../media/image13810.png"/><Relationship Id="rId7" Type="http://schemas.openxmlformats.org/officeDocument/2006/relationships/image" Target="../media/image7113.png"/><Relationship Id="rId162" Type="http://schemas.openxmlformats.org/officeDocument/2006/relationships/customXml" Target="../ink/ink1142.xml"/><Relationship Id="rId183" Type="http://schemas.openxmlformats.org/officeDocument/2006/relationships/image" Target="../media/image1591.png"/><Relationship Id="rId218" Type="http://schemas.openxmlformats.org/officeDocument/2006/relationships/customXml" Target="../ink/ink1170.xml"/><Relationship Id="rId239" Type="http://schemas.openxmlformats.org/officeDocument/2006/relationships/image" Target="../media/image4562.png"/><Relationship Id="rId250" Type="http://schemas.openxmlformats.org/officeDocument/2006/relationships/customXml" Target="../ink/ink1186.xml"/><Relationship Id="rId24" Type="http://schemas.openxmlformats.org/officeDocument/2006/relationships/customXml" Target="../ink/ink1073.xml"/><Relationship Id="rId45" Type="http://schemas.openxmlformats.org/officeDocument/2006/relationships/image" Target="../media/image902.png"/><Relationship Id="rId66" Type="http://schemas.openxmlformats.org/officeDocument/2006/relationships/customXml" Target="../ink/ink1094.xml"/><Relationship Id="rId87" Type="http://schemas.openxmlformats.org/officeDocument/2006/relationships/image" Target="../media/image11110.png"/><Relationship Id="rId110" Type="http://schemas.openxmlformats.org/officeDocument/2006/relationships/customXml" Target="../ink/ink1116.xml"/><Relationship Id="rId131" Type="http://schemas.openxmlformats.org/officeDocument/2006/relationships/image" Target="../media/image13310.png"/><Relationship Id="rId152" Type="http://schemas.openxmlformats.org/officeDocument/2006/relationships/customXml" Target="../ink/ink1137.xml"/><Relationship Id="rId173" Type="http://schemas.openxmlformats.org/officeDocument/2006/relationships/image" Target="../media/image1541.png"/><Relationship Id="rId194" Type="http://schemas.openxmlformats.org/officeDocument/2006/relationships/customXml" Target="../ink/ink1158.xml"/><Relationship Id="rId208" Type="http://schemas.openxmlformats.org/officeDocument/2006/relationships/customXml" Target="../ink/ink1165.xml"/><Relationship Id="rId229" Type="http://schemas.openxmlformats.org/officeDocument/2006/relationships/image" Target="../media/image2040.png"/><Relationship Id="rId240" Type="http://schemas.openxmlformats.org/officeDocument/2006/relationships/customXml" Target="../ink/ink1181.xml"/><Relationship Id="rId261" Type="http://schemas.openxmlformats.org/officeDocument/2006/relationships/image" Target="../media/image3230.png"/><Relationship Id="rId14" Type="http://schemas.openxmlformats.org/officeDocument/2006/relationships/customXml" Target="../ink/ink1068.xml"/><Relationship Id="rId35" Type="http://schemas.openxmlformats.org/officeDocument/2006/relationships/image" Target="../media/image854.png"/><Relationship Id="rId56" Type="http://schemas.openxmlformats.org/officeDocument/2006/relationships/customXml" Target="../ink/ink1089.xml"/><Relationship Id="rId77" Type="http://schemas.openxmlformats.org/officeDocument/2006/relationships/image" Target="../media/image10610.png"/><Relationship Id="rId100" Type="http://schemas.openxmlformats.org/officeDocument/2006/relationships/customXml" Target="../ink/ink1111.xml"/><Relationship Id="rId8" Type="http://schemas.openxmlformats.org/officeDocument/2006/relationships/customXml" Target="../ink/ink1065.xml"/><Relationship Id="rId98" Type="http://schemas.openxmlformats.org/officeDocument/2006/relationships/customXml" Target="../ink/ink1110.xml"/><Relationship Id="rId121" Type="http://schemas.openxmlformats.org/officeDocument/2006/relationships/image" Target="../media/image12810.png"/><Relationship Id="rId142" Type="http://schemas.openxmlformats.org/officeDocument/2006/relationships/customXml" Target="../ink/ink1132.xml"/><Relationship Id="rId163" Type="http://schemas.openxmlformats.org/officeDocument/2006/relationships/image" Target="../media/image1491.png"/><Relationship Id="rId184" Type="http://schemas.openxmlformats.org/officeDocument/2006/relationships/customXml" Target="../ink/ink1153.xml"/><Relationship Id="rId219" Type="http://schemas.openxmlformats.org/officeDocument/2006/relationships/image" Target="../media/image1770.png"/><Relationship Id="rId230" Type="http://schemas.openxmlformats.org/officeDocument/2006/relationships/customXml" Target="../ink/ink1176.xml"/><Relationship Id="rId251" Type="http://schemas.openxmlformats.org/officeDocument/2006/relationships/image" Target="../media/image3180.png"/><Relationship Id="rId25" Type="http://schemas.openxmlformats.org/officeDocument/2006/relationships/image" Target="../media/image8012.png"/><Relationship Id="rId46" Type="http://schemas.openxmlformats.org/officeDocument/2006/relationships/customXml" Target="../ink/ink1084.xml"/><Relationship Id="rId67" Type="http://schemas.openxmlformats.org/officeDocument/2006/relationships/image" Target="../media/image10110.png"/><Relationship Id="rId88" Type="http://schemas.openxmlformats.org/officeDocument/2006/relationships/customXml" Target="../ink/ink1105.xml"/><Relationship Id="rId111" Type="http://schemas.openxmlformats.org/officeDocument/2006/relationships/image" Target="../media/image12310.png"/><Relationship Id="rId132" Type="http://schemas.openxmlformats.org/officeDocument/2006/relationships/customXml" Target="../ink/ink1127.xml"/><Relationship Id="rId153" Type="http://schemas.openxmlformats.org/officeDocument/2006/relationships/image" Target="../media/image14410.png"/><Relationship Id="rId174" Type="http://schemas.openxmlformats.org/officeDocument/2006/relationships/customXml" Target="../ink/ink1148.xml"/><Relationship Id="rId195" Type="http://schemas.openxmlformats.org/officeDocument/2006/relationships/image" Target="../media/image1651.png"/><Relationship Id="rId209" Type="http://schemas.openxmlformats.org/officeDocument/2006/relationships/image" Target="../media/image1721.png"/><Relationship Id="rId220" Type="http://schemas.openxmlformats.org/officeDocument/2006/relationships/customXml" Target="../ink/ink1171.xml"/><Relationship Id="rId241" Type="http://schemas.openxmlformats.org/officeDocument/2006/relationships/image" Target="../media/image4573.png"/><Relationship Id="rId15" Type="http://schemas.openxmlformats.org/officeDocument/2006/relationships/image" Target="../media/image7512.png"/><Relationship Id="rId36" Type="http://schemas.openxmlformats.org/officeDocument/2006/relationships/customXml" Target="../ink/ink1079.xml"/><Relationship Id="rId57" Type="http://schemas.openxmlformats.org/officeDocument/2006/relationships/image" Target="../media/image9610.png"/><Relationship Id="rId262" Type="http://schemas.openxmlformats.org/officeDocument/2006/relationships/image" Target="../media/image1.png"/><Relationship Id="rId78" Type="http://schemas.openxmlformats.org/officeDocument/2006/relationships/customXml" Target="../ink/ink1100.xml"/><Relationship Id="rId99" Type="http://schemas.openxmlformats.org/officeDocument/2006/relationships/image" Target="../media/image11710.png"/><Relationship Id="rId101" Type="http://schemas.openxmlformats.org/officeDocument/2006/relationships/image" Target="../media/image11810.png"/><Relationship Id="rId122" Type="http://schemas.openxmlformats.org/officeDocument/2006/relationships/customXml" Target="../ink/ink1122.xml"/><Relationship Id="rId143" Type="http://schemas.openxmlformats.org/officeDocument/2006/relationships/image" Target="../media/image13910.png"/><Relationship Id="rId164" Type="http://schemas.openxmlformats.org/officeDocument/2006/relationships/customXml" Target="../ink/ink1143.xml"/><Relationship Id="rId185" Type="http://schemas.openxmlformats.org/officeDocument/2006/relationships/image" Target="../media/image1601.png"/><Relationship Id="rId9" Type="http://schemas.openxmlformats.org/officeDocument/2006/relationships/image" Target="../media/image7213.png"/><Relationship Id="rId210" Type="http://schemas.openxmlformats.org/officeDocument/2006/relationships/customXml" Target="../ink/ink1166.xml"/><Relationship Id="rId26" Type="http://schemas.openxmlformats.org/officeDocument/2006/relationships/customXml" Target="../ink/ink1074.xml"/><Relationship Id="rId231" Type="http://schemas.openxmlformats.org/officeDocument/2006/relationships/image" Target="../media/image2050.png"/><Relationship Id="rId252" Type="http://schemas.openxmlformats.org/officeDocument/2006/relationships/customXml" Target="../ink/ink1187.xml"/><Relationship Id="rId47" Type="http://schemas.openxmlformats.org/officeDocument/2006/relationships/image" Target="../media/image913.png"/><Relationship Id="rId68" Type="http://schemas.openxmlformats.org/officeDocument/2006/relationships/customXml" Target="../ink/ink1095.xml"/><Relationship Id="rId89" Type="http://schemas.openxmlformats.org/officeDocument/2006/relationships/image" Target="../media/image1120.png"/><Relationship Id="rId112" Type="http://schemas.openxmlformats.org/officeDocument/2006/relationships/customXml" Target="../ink/ink1117.xml"/><Relationship Id="rId133" Type="http://schemas.openxmlformats.org/officeDocument/2006/relationships/image" Target="../media/image13410.png"/><Relationship Id="rId154" Type="http://schemas.openxmlformats.org/officeDocument/2006/relationships/customXml" Target="../ink/ink1138.xml"/><Relationship Id="rId175" Type="http://schemas.openxmlformats.org/officeDocument/2006/relationships/image" Target="../media/image1551.png"/><Relationship Id="rId196" Type="http://schemas.openxmlformats.org/officeDocument/2006/relationships/customXml" Target="../ink/ink1159.xml"/><Relationship Id="rId200" Type="http://schemas.openxmlformats.org/officeDocument/2006/relationships/customXml" Target="../ink/ink1161.xml"/><Relationship Id="rId16" Type="http://schemas.openxmlformats.org/officeDocument/2006/relationships/customXml" Target="../ink/ink1069.xml"/><Relationship Id="rId221" Type="http://schemas.openxmlformats.org/officeDocument/2006/relationships/image" Target="../media/image1780.png"/><Relationship Id="rId242" Type="http://schemas.openxmlformats.org/officeDocument/2006/relationships/customXml" Target="../ink/ink1182.xml"/><Relationship Id="rId37" Type="http://schemas.openxmlformats.org/officeDocument/2006/relationships/image" Target="../media/image864.png"/><Relationship Id="rId58" Type="http://schemas.openxmlformats.org/officeDocument/2006/relationships/customXml" Target="../ink/ink1090.xml"/><Relationship Id="rId79" Type="http://schemas.openxmlformats.org/officeDocument/2006/relationships/image" Target="../media/image10710.png"/><Relationship Id="rId102" Type="http://schemas.openxmlformats.org/officeDocument/2006/relationships/customXml" Target="../ink/ink1112.xml"/><Relationship Id="rId123" Type="http://schemas.openxmlformats.org/officeDocument/2006/relationships/image" Target="../media/image12910.png"/><Relationship Id="rId144" Type="http://schemas.openxmlformats.org/officeDocument/2006/relationships/customXml" Target="../ink/ink1133.xml"/><Relationship Id="rId90" Type="http://schemas.openxmlformats.org/officeDocument/2006/relationships/customXml" Target="../ink/ink1106.xml"/><Relationship Id="rId165" Type="http://schemas.openxmlformats.org/officeDocument/2006/relationships/image" Target="../media/image1501.png"/><Relationship Id="rId186" Type="http://schemas.openxmlformats.org/officeDocument/2006/relationships/customXml" Target="../ink/ink1154.xml"/><Relationship Id="rId211" Type="http://schemas.openxmlformats.org/officeDocument/2006/relationships/image" Target="../media/image1730.png"/><Relationship Id="rId232" Type="http://schemas.openxmlformats.org/officeDocument/2006/relationships/customXml" Target="../ink/ink1177.xml"/><Relationship Id="rId253" Type="http://schemas.openxmlformats.org/officeDocument/2006/relationships/image" Target="../media/image3190.png"/><Relationship Id="rId27" Type="http://schemas.openxmlformats.org/officeDocument/2006/relationships/image" Target="../media/image8113.png"/><Relationship Id="rId48" Type="http://schemas.openxmlformats.org/officeDocument/2006/relationships/customXml" Target="../ink/ink1085.xml"/><Relationship Id="rId69" Type="http://schemas.openxmlformats.org/officeDocument/2006/relationships/image" Target="../media/image10210.png"/><Relationship Id="rId113" Type="http://schemas.openxmlformats.org/officeDocument/2006/relationships/image" Target="../media/image12410.png"/><Relationship Id="rId134" Type="http://schemas.openxmlformats.org/officeDocument/2006/relationships/customXml" Target="../ink/ink1128.xml"/><Relationship Id="rId80" Type="http://schemas.openxmlformats.org/officeDocument/2006/relationships/customXml" Target="../ink/ink1101.xml"/><Relationship Id="rId155" Type="http://schemas.openxmlformats.org/officeDocument/2006/relationships/image" Target="../media/image14510.png"/><Relationship Id="rId176" Type="http://schemas.openxmlformats.org/officeDocument/2006/relationships/customXml" Target="../ink/ink1149.xml"/><Relationship Id="rId197" Type="http://schemas.openxmlformats.org/officeDocument/2006/relationships/image" Target="../media/image1660.png"/><Relationship Id="rId201" Type="http://schemas.openxmlformats.org/officeDocument/2006/relationships/image" Target="../media/image1681.png"/><Relationship Id="rId222" Type="http://schemas.openxmlformats.org/officeDocument/2006/relationships/customXml" Target="../ink/ink1172.xml"/><Relationship Id="rId243" Type="http://schemas.openxmlformats.org/officeDocument/2006/relationships/image" Target="../media/image3140.png"/><Relationship Id="rId17" Type="http://schemas.openxmlformats.org/officeDocument/2006/relationships/image" Target="../media/image7613.png"/><Relationship Id="rId38" Type="http://schemas.openxmlformats.org/officeDocument/2006/relationships/customXml" Target="../ink/ink1080.xml"/><Relationship Id="rId59" Type="http://schemas.openxmlformats.org/officeDocument/2006/relationships/image" Target="../media/image9710.png"/><Relationship Id="rId103" Type="http://schemas.openxmlformats.org/officeDocument/2006/relationships/image" Target="../media/image11910.png"/><Relationship Id="rId124" Type="http://schemas.openxmlformats.org/officeDocument/2006/relationships/customXml" Target="../ink/ink1123.xml"/><Relationship Id="rId70" Type="http://schemas.openxmlformats.org/officeDocument/2006/relationships/customXml" Target="../ink/ink1096.xml"/><Relationship Id="rId91" Type="http://schemas.openxmlformats.org/officeDocument/2006/relationships/image" Target="../media/image11310.png"/><Relationship Id="rId145" Type="http://schemas.openxmlformats.org/officeDocument/2006/relationships/image" Target="../media/image14010.png"/><Relationship Id="rId166" Type="http://schemas.openxmlformats.org/officeDocument/2006/relationships/customXml" Target="../ink/ink1144.xml"/><Relationship Id="rId187" Type="http://schemas.openxmlformats.org/officeDocument/2006/relationships/image" Target="../media/image1611.png"/><Relationship Id="rId1" Type="http://schemas.microsoft.com/office/2007/relationships/media" Target="../media/media20.m4a"/><Relationship Id="rId212" Type="http://schemas.openxmlformats.org/officeDocument/2006/relationships/customXml" Target="../ink/ink1167.xml"/><Relationship Id="rId233" Type="http://schemas.openxmlformats.org/officeDocument/2006/relationships/image" Target="../media/image4530.png"/><Relationship Id="rId254" Type="http://schemas.openxmlformats.org/officeDocument/2006/relationships/customXml" Target="../ink/ink1188.xml"/><Relationship Id="rId28" Type="http://schemas.openxmlformats.org/officeDocument/2006/relationships/customXml" Target="../ink/ink1075.xml"/><Relationship Id="rId49" Type="http://schemas.openxmlformats.org/officeDocument/2006/relationships/image" Target="../media/image9210.png"/><Relationship Id="rId114" Type="http://schemas.openxmlformats.org/officeDocument/2006/relationships/customXml" Target="../ink/ink1118.xml"/><Relationship Id="rId60" Type="http://schemas.openxmlformats.org/officeDocument/2006/relationships/customXml" Target="../ink/ink1091.xml"/><Relationship Id="rId81" Type="http://schemas.openxmlformats.org/officeDocument/2006/relationships/image" Target="../media/image10810.png"/><Relationship Id="rId135" Type="http://schemas.openxmlformats.org/officeDocument/2006/relationships/image" Target="../media/image13510.png"/><Relationship Id="rId156" Type="http://schemas.openxmlformats.org/officeDocument/2006/relationships/customXml" Target="../ink/ink1139.xml"/><Relationship Id="rId177" Type="http://schemas.openxmlformats.org/officeDocument/2006/relationships/image" Target="../media/image1561.png"/><Relationship Id="rId198" Type="http://schemas.openxmlformats.org/officeDocument/2006/relationships/customXml" Target="../ink/ink1160.xml"/><Relationship Id="rId202" Type="http://schemas.openxmlformats.org/officeDocument/2006/relationships/customXml" Target="../ink/ink1162.xml"/><Relationship Id="rId223" Type="http://schemas.openxmlformats.org/officeDocument/2006/relationships/image" Target="../media/image1790.png"/><Relationship Id="rId244" Type="http://schemas.openxmlformats.org/officeDocument/2006/relationships/customXml" Target="../ink/ink1183.xml"/><Relationship Id="rId18" Type="http://schemas.openxmlformats.org/officeDocument/2006/relationships/customXml" Target="../ink/ink1070.xml"/><Relationship Id="rId39" Type="http://schemas.openxmlformats.org/officeDocument/2006/relationships/image" Target="../media/image873.png"/><Relationship Id="rId50" Type="http://schemas.openxmlformats.org/officeDocument/2006/relationships/customXml" Target="../ink/ink1086.xml"/><Relationship Id="rId104" Type="http://schemas.openxmlformats.org/officeDocument/2006/relationships/customXml" Target="../ink/ink1113.xml"/><Relationship Id="rId125" Type="http://schemas.openxmlformats.org/officeDocument/2006/relationships/image" Target="../media/image13010.png"/><Relationship Id="rId146" Type="http://schemas.openxmlformats.org/officeDocument/2006/relationships/customXml" Target="../ink/ink1134.xml"/><Relationship Id="rId167" Type="http://schemas.openxmlformats.org/officeDocument/2006/relationships/image" Target="../media/image1514.png"/><Relationship Id="rId188" Type="http://schemas.openxmlformats.org/officeDocument/2006/relationships/customXml" Target="../ink/ink1155.xml"/><Relationship Id="rId71" Type="http://schemas.openxmlformats.org/officeDocument/2006/relationships/image" Target="../media/image10310.png"/><Relationship Id="rId92" Type="http://schemas.openxmlformats.org/officeDocument/2006/relationships/customXml" Target="../ink/ink1107.xml"/><Relationship Id="rId213" Type="http://schemas.openxmlformats.org/officeDocument/2006/relationships/image" Target="../media/image1741.png"/><Relationship Id="rId234" Type="http://schemas.openxmlformats.org/officeDocument/2006/relationships/customXml" Target="../ink/ink1178.xml"/><Relationship Id="rId2" Type="http://schemas.openxmlformats.org/officeDocument/2006/relationships/audio" Target="../media/media20.m4a"/><Relationship Id="rId29" Type="http://schemas.openxmlformats.org/officeDocument/2006/relationships/image" Target="../media/image8214.png"/><Relationship Id="rId255" Type="http://schemas.openxmlformats.org/officeDocument/2006/relationships/image" Target="../media/image3200.png"/><Relationship Id="rId40" Type="http://schemas.openxmlformats.org/officeDocument/2006/relationships/customXml" Target="../ink/ink1081.xml"/><Relationship Id="rId115" Type="http://schemas.openxmlformats.org/officeDocument/2006/relationships/image" Target="../media/image12510.png"/><Relationship Id="rId136" Type="http://schemas.openxmlformats.org/officeDocument/2006/relationships/customXml" Target="../ink/ink1129.xml"/><Relationship Id="rId157" Type="http://schemas.openxmlformats.org/officeDocument/2006/relationships/image" Target="../media/image14610.png"/><Relationship Id="rId178" Type="http://schemas.openxmlformats.org/officeDocument/2006/relationships/customXml" Target="../ink/ink1150.xml"/><Relationship Id="rId61" Type="http://schemas.openxmlformats.org/officeDocument/2006/relationships/image" Target="../media/image9810.png"/><Relationship Id="rId82" Type="http://schemas.openxmlformats.org/officeDocument/2006/relationships/customXml" Target="../ink/ink1102.xml"/><Relationship Id="rId199" Type="http://schemas.openxmlformats.org/officeDocument/2006/relationships/image" Target="../media/image1670.png"/><Relationship Id="rId203" Type="http://schemas.openxmlformats.org/officeDocument/2006/relationships/image" Target="../media/image1691.png"/><Relationship Id="rId19" Type="http://schemas.openxmlformats.org/officeDocument/2006/relationships/image" Target="../media/image7712.png"/><Relationship Id="rId224" Type="http://schemas.openxmlformats.org/officeDocument/2006/relationships/customXml" Target="../ink/ink1173.xml"/><Relationship Id="rId245" Type="http://schemas.openxmlformats.org/officeDocument/2006/relationships/image" Target="../media/image3150.png"/><Relationship Id="rId30" Type="http://schemas.openxmlformats.org/officeDocument/2006/relationships/customXml" Target="../ink/ink1076.xml"/><Relationship Id="rId105" Type="http://schemas.openxmlformats.org/officeDocument/2006/relationships/image" Target="../media/image12010.png"/><Relationship Id="rId126" Type="http://schemas.openxmlformats.org/officeDocument/2006/relationships/customXml" Target="../ink/ink1124.xml"/><Relationship Id="rId147" Type="http://schemas.openxmlformats.org/officeDocument/2006/relationships/image" Target="../media/image14110.png"/><Relationship Id="rId168" Type="http://schemas.openxmlformats.org/officeDocument/2006/relationships/customXml" Target="../ink/ink1145.xml"/><Relationship Id="rId51" Type="http://schemas.openxmlformats.org/officeDocument/2006/relationships/image" Target="../media/image9311.png"/><Relationship Id="rId72" Type="http://schemas.openxmlformats.org/officeDocument/2006/relationships/customXml" Target="../ink/ink1097.xml"/><Relationship Id="rId93" Type="http://schemas.openxmlformats.org/officeDocument/2006/relationships/image" Target="../media/image11410.png"/><Relationship Id="rId189" Type="http://schemas.openxmlformats.org/officeDocument/2006/relationships/image" Target="../media/image1621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168.xml"/><Relationship Id="rId235" Type="http://schemas.openxmlformats.org/officeDocument/2006/relationships/image" Target="../media/image4541.png"/><Relationship Id="rId256" Type="http://schemas.openxmlformats.org/officeDocument/2006/relationships/customXml" Target="../ink/ink1189.xml"/><Relationship Id="rId116" Type="http://schemas.openxmlformats.org/officeDocument/2006/relationships/customXml" Target="../ink/ink1119.xml"/><Relationship Id="rId137" Type="http://schemas.openxmlformats.org/officeDocument/2006/relationships/image" Target="../media/image13610.png"/><Relationship Id="rId158" Type="http://schemas.openxmlformats.org/officeDocument/2006/relationships/customXml" Target="../ink/ink1140.xml"/><Relationship Id="rId20" Type="http://schemas.openxmlformats.org/officeDocument/2006/relationships/customXml" Target="../ink/ink1071.xml"/><Relationship Id="rId41" Type="http://schemas.openxmlformats.org/officeDocument/2006/relationships/image" Target="../media/image883.png"/><Relationship Id="rId62" Type="http://schemas.openxmlformats.org/officeDocument/2006/relationships/customXml" Target="../ink/ink1092.xml"/><Relationship Id="rId83" Type="http://schemas.openxmlformats.org/officeDocument/2006/relationships/image" Target="../media/image10910.png"/><Relationship Id="rId179" Type="http://schemas.openxmlformats.org/officeDocument/2006/relationships/image" Target="../media/image1571.png"/><Relationship Id="rId190" Type="http://schemas.openxmlformats.org/officeDocument/2006/relationships/customXml" Target="../ink/ink1156.xml"/><Relationship Id="rId204" Type="http://schemas.openxmlformats.org/officeDocument/2006/relationships/customXml" Target="../ink/ink1163.xml"/><Relationship Id="rId225" Type="http://schemas.openxmlformats.org/officeDocument/2006/relationships/image" Target="../media/image1800.png"/><Relationship Id="rId246" Type="http://schemas.openxmlformats.org/officeDocument/2006/relationships/customXml" Target="../ink/ink1184.xml"/><Relationship Id="rId106" Type="http://schemas.openxmlformats.org/officeDocument/2006/relationships/customXml" Target="../ink/ink1114.xml"/><Relationship Id="rId127" Type="http://schemas.openxmlformats.org/officeDocument/2006/relationships/image" Target="../media/image13110.png"/><Relationship Id="rId10" Type="http://schemas.openxmlformats.org/officeDocument/2006/relationships/customXml" Target="../ink/ink1066.xml"/><Relationship Id="rId31" Type="http://schemas.openxmlformats.org/officeDocument/2006/relationships/image" Target="../media/image8314.png"/><Relationship Id="rId52" Type="http://schemas.openxmlformats.org/officeDocument/2006/relationships/customXml" Target="../ink/ink1087.xml"/><Relationship Id="rId73" Type="http://schemas.openxmlformats.org/officeDocument/2006/relationships/image" Target="../media/image10410.png"/><Relationship Id="rId94" Type="http://schemas.openxmlformats.org/officeDocument/2006/relationships/customXml" Target="../ink/ink1108.xml"/><Relationship Id="rId148" Type="http://schemas.openxmlformats.org/officeDocument/2006/relationships/customXml" Target="../ink/ink1135.xml"/><Relationship Id="rId169" Type="http://schemas.openxmlformats.org/officeDocument/2006/relationships/image" Target="../media/image1521.png"/><Relationship Id="rId4" Type="http://schemas.openxmlformats.org/officeDocument/2006/relationships/customXml" Target="../ink/ink1063.xml"/><Relationship Id="rId180" Type="http://schemas.openxmlformats.org/officeDocument/2006/relationships/customXml" Target="../ink/ink1151.xml"/><Relationship Id="rId215" Type="http://schemas.openxmlformats.org/officeDocument/2006/relationships/image" Target="../media/image1751.png"/><Relationship Id="rId236" Type="http://schemas.openxmlformats.org/officeDocument/2006/relationships/customXml" Target="../ink/ink1179.xml"/><Relationship Id="rId257" Type="http://schemas.openxmlformats.org/officeDocument/2006/relationships/image" Target="../media/image3213.png"/><Relationship Id="rId42" Type="http://schemas.openxmlformats.org/officeDocument/2006/relationships/customXml" Target="../ink/ink1082.xml"/><Relationship Id="rId84" Type="http://schemas.openxmlformats.org/officeDocument/2006/relationships/customXml" Target="../ink/ink1103.xml"/><Relationship Id="rId138" Type="http://schemas.openxmlformats.org/officeDocument/2006/relationships/customXml" Target="../ink/ink113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0.png"/><Relationship Id="rId13" Type="http://schemas.openxmlformats.org/officeDocument/2006/relationships/customXml" Target="../ink/ink1196.xml"/><Relationship Id="rId18" Type="http://schemas.openxmlformats.org/officeDocument/2006/relationships/image" Target="../media/image3301.png"/><Relationship Id="rId3" Type="http://schemas.openxmlformats.org/officeDocument/2006/relationships/audio" Target="../media/media21.m4a"/><Relationship Id="rId21" Type="http://schemas.openxmlformats.org/officeDocument/2006/relationships/image" Target="../media/image515.jpeg"/><Relationship Id="rId7" Type="http://schemas.openxmlformats.org/officeDocument/2006/relationships/customXml" Target="../ink/ink1193.xml"/><Relationship Id="rId12" Type="http://schemas.openxmlformats.org/officeDocument/2006/relationships/image" Target="../media/image3271.png"/><Relationship Id="rId17" Type="http://schemas.openxmlformats.org/officeDocument/2006/relationships/customXml" Target="../ink/ink1198.xml"/><Relationship Id="rId2" Type="http://schemas.microsoft.com/office/2007/relationships/media" Target="../media/media21.m4a"/><Relationship Id="rId16" Type="http://schemas.openxmlformats.org/officeDocument/2006/relationships/image" Target="../media/image3291.png"/><Relationship Id="rId20" Type="http://schemas.openxmlformats.org/officeDocument/2006/relationships/image" Target="../media/image514.png"/><Relationship Id="rId1" Type="http://schemas.openxmlformats.org/officeDocument/2006/relationships/tags" Target="../tags/tag7.xml"/><Relationship Id="rId6" Type="http://schemas.openxmlformats.org/officeDocument/2006/relationships/image" Target="../media/image3240.png"/><Relationship Id="rId11" Type="http://schemas.openxmlformats.org/officeDocument/2006/relationships/customXml" Target="../ink/ink1195.xml"/><Relationship Id="rId5" Type="http://schemas.openxmlformats.org/officeDocument/2006/relationships/customXml" Target="../ink/ink1192.xml"/><Relationship Id="rId15" Type="http://schemas.openxmlformats.org/officeDocument/2006/relationships/customXml" Target="../ink/ink1197.xml"/><Relationship Id="rId10" Type="http://schemas.openxmlformats.org/officeDocument/2006/relationships/image" Target="../media/image3260.png"/><Relationship Id="rId19" Type="http://schemas.openxmlformats.org/officeDocument/2006/relationships/image" Target="../media/image513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194.xml"/><Relationship Id="rId14" Type="http://schemas.openxmlformats.org/officeDocument/2006/relationships/image" Target="../media/image3281.png"/><Relationship Id="rId2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251.xml"/><Relationship Id="rId21" Type="http://schemas.openxmlformats.org/officeDocument/2006/relationships/customXml" Target="../ink/ink1203.xml"/><Relationship Id="rId42" Type="http://schemas.openxmlformats.org/officeDocument/2006/relationships/image" Target="../media/image4782.png"/><Relationship Id="rId63" Type="http://schemas.openxmlformats.org/officeDocument/2006/relationships/customXml" Target="../ink/ink1224.xml"/><Relationship Id="rId84" Type="http://schemas.openxmlformats.org/officeDocument/2006/relationships/image" Target="../media/image4992.png"/><Relationship Id="rId138" Type="http://schemas.openxmlformats.org/officeDocument/2006/relationships/image" Target="../media/image3431.png"/><Relationship Id="rId16" Type="http://schemas.openxmlformats.org/officeDocument/2006/relationships/image" Target="../media/image4653.png"/><Relationship Id="rId107" Type="http://schemas.openxmlformats.org/officeDocument/2006/relationships/customXml" Target="../ink/ink1246.xml"/><Relationship Id="rId32" Type="http://schemas.openxmlformats.org/officeDocument/2006/relationships/image" Target="../media/image3321.png"/><Relationship Id="rId37" Type="http://schemas.openxmlformats.org/officeDocument/2006/relationships/customXml" Target="../ink/ink1211.xml"/><Relationship Id="rId53" Type="http://schemas.openxmlformats.org/officeDocument/2006/relationships/customXml" Target="../ink/ink1219.xml"/><Relationship Id="rId58" Type="http://schemas.openxmlformats.org/officeDocument/2006/relationships/image" Target="../media/image4862.png"/><Relationship Id="rId74" Type="http://schemas.openxmlformats.org/officeDocument/2006/relationships/image" Target="../media/image4942.png"/><Relationship Id="rId79" Type="http://schemas.openxmlformats.org/officeDocument/2006/relationships/customXml" Target="../ink/ink1232.xml"/><Relationship Id="rId102" Type="http://schemas.openxmlformats.org/officeDocument/2006/relationships/image" Target="../media/image5080.png"/><Relationship Id="rId123" Type="http://schemas.openxmlformats.org/officeDocument/2006/relationships/customXml" Target="../ink/ink1254.xml"/><Relationship Id="rId128" Type="http://schemas.openxmlformats.org/officeDocument/2006/relationships/image" Target="../media/image3381.png"/><Relationship Id="rId5" Type="http://schemas.openxmlformats.org/officeDocument/2006/relationships/customXml" Target="../ink/ink1199.xml"/><Relationship Id="rId90" Type="http://schemas.openxmlformats.org/officeDocument/2006/relationships/image" Target="../media/image5022.png"/><Relationship Id="rId95" Type="http://schemas.openxmlformats.org/officeDocument/2006/relationships/customXml" Target="../ink/ink1240.xml"/><Relationship Id="rId22" Type="http://schemas.openxmlformats.org/officeDocument/2006/relationships/image" Target="../media/image4683.png"/><Relationship Id="rId27" Type="http://schemas.openxmlformats.org/officeDocument/2006/relationships/customXml" Target="../ink/ink1206.xml"/><Relationship Id="rId43" Type="http://schemas.openxmlformats.org/officeDocument/2006/relationships/customXml" Target="../ink/ink1214.xml"/><Relationship Id="rId48" Type="http://schemas.openxmlformats.org/officeDocument/2006/relationships/image" Target="../media/image4814.png"/><Relationship Id="rId64" Type="http://schemas.openxmlformats.org/officeDocument/2006/relationships/image" Target="../media/image4892.png"/><Relationship Id="rId69" Type="http://schemas.openxmlformats.org/officeDocument/2006/relationships/customXml" Target="../ink/ink1227.xml"/><Relationship Id="rId113" Type="http://schemas.openxmlformats.org/officeDocument/2006/relationships/customXml" Target="../ink/ink1249.xml"/><Relationship Id="rId118" Type="http://schemas.openxmlformats.org/officeDocument/2006/relationships/image" Target="../media/image3330.png"/><Relationship Id="rId134" Type="http://schemas.openxmlformats.org/officeDocument/2006/relationships/image" Target="../media/image3414.png"/><Relationship Id="rId139" Type="http://schemas.openxmlformats.org/officeDocument/2006/relationships/customXml" Target="../ink/ink1262.xml"/><Relationship Id="rId80" Type="http://schemas.openxmlformats.org/officeDocument/2006/relationships/image" Target="../media/image4971.png"/><Relationship Id="rId85" Type="http://schemas.openxmlformats.org/officeDocument/2006/relationships/customXml" Target="../ink/ink1235.xml"/><Relationship Id="rId17" Type="http://schemas.openxmlformats.org/officeDocument/2006/relationships/customXml" Target="../ink/ink1201.xml"/><Relationship Id="rId33" Type="http://schemas.openxmlformats.org/officeDocument/2006/relationships/customXml" Target="../ink/ink1209.xml"/><Relationship Id="rId38" Type="http://schemas.openxmlformats.org/officeDocument/2006/relationships/image" Target="../media/image4762.png"/><Relationship Id="rId59" Type="http://schemas.openxmlformats.org/officeDocument/2006/relationships/customXml" Target="../ink/ink1222.xml"/><Relationship Id="rId103" Type="http://schemas.openxmlformats.org/officeDocument/2006/relationships/customXml" Target="../ink/ink1244.xml"/><Relationship Id="rId108" Type="http://schemas.openxmlformats.org/officeDocument/2006/relationships/image" Target="../media/image3280.png"/><Relationship Id="rId124" Type="http://schemas.openxmlformats.org/officeDocument/2006/relationships/image" Target="../media/image3361.png"/><Relationship Id="rId129" Type="http://schemas.openxmlformats.org/officeDocument/2006/relationships/customXml" Target="../ink/ink1257.xml"/><Relationship Id="rId54" Type="http://schemas.openxmlformats.org/officeDocument/2006/relationships/image" Target="../media/image4842.png"/><Relationship Id="rId70" Type="http://schemas.openxmlformats.org/officeDocument/2006/relationships/image" Target="../media/image4922.png"/><Relationship Id="rId75" Type="http://schemas.openxmlformats.org/officeDocument/2006/relationships/customXml" Target="../ink/ink1230.xml"/><Relationship Id="rId91" Type="http://schemas.openxmlformats.org/officeDocument/2006/relationships/customXml" Target="../ink/ink1238.xml"/><Relationship Id="rId96" Type="http://schemas.openxmlformats.org/officeDocument/2006/relationships/image" Target="../media/image5052.png"/><Relationship Id="rId140" Type="http://schemas.openxmlformats.org/officeDocument/2006/relationships/image" Target="../media/image3441.png"/><Relationship Id="rId1" Type="http://schemas.microsoft.com/office/2007/relationships/media" Target="../media/media22.m4a"/><Relationship Id="rId23" Type="http://schemas.openxmlformats.org/officeDocument/2006/relationships/customXml" Target="../ink/ink1204.xml"/><Relationship Id="rId28" Type="http://schemas.openxmlformats.org/officeDocument/2006/relationships/image" Target="../media/image4714.png"/><Relationship Id="rId49" Type="http://schemas.openxmlformats.org/officeDocument/2006/relationships/customXml" Target="../ink/ink1217.xml"/><Relationship Id="rId114" Type="http://schemas.openxmlformats.org/officeDocument/2006/relationships/image" Target="../media/image3313.png"/><Relationship Id="rId119" Type="http://schemas.openxmlformats.org/officeDocument/2006/relationships/customXml" Target="../ink/ink1252.xml"/><Relationship Id="rId44" Type="http://schemas.openxmlformats.org/officeDocument/2006/relationships/image" Target="../media/image4792.png"/><Relationship Id="rId60" Type="http://schemas.openxmlformats.org/officeDocument/2006/relationships/image" Target="../media/image4872.png"/><Relationship Id="rId65" Type="http://schemas.openxmlformats.org/officeDocument/2006/relationships/customXml" Target="../ink/ink1225.xml"/><Relationship Id="rId81" Type="http://schemas.openxmlformats.org/officeDocument/2006/relationships/customXml" Target="../ink/ink1233.xml"/><Relationship Id="rId86" Type="http://schemas.openxmlformats.org/officeDocument/2006/relationships/image" Target="../media/image5002.png"/><Relationship Id="rId130" Type="http://schemas.openxmlformats.org/officeDocument/2006/relationships/image" Target="../media/image3391.png"/><Relationship Id="rId135" Type="http://schemas.openxmlformats.org/officeDocument/2006/relationships/customXml" Target="../ink/ink1260.xml"/><Relationship Id="rId18" Type="http://schemas.openxmlformats.org/officeDocument/2006/relationships/image" Target="../media/image4663.png"/><Relationship Id="rId39" Type="http://schemas.openxmlformats.org/officeDocument/2006/relationships/customXml" Target="../ink/ink1212.xml"/><Relationship Id="rId109" Type="http://schemas.openxmlformats.org/officeDocument/2006/relationships/customXml" Target="../ink/ink1247.xml"/><Relationship Id="rId34" Type="http://schemas.openxmlformats.org/officeDocument/2006/relationships/image" Target="../media/image4743.png"/><Relationship Id="rId50" Type="http://schemas.openxmlformats.org/officeDocument/2006/relationships/image" Target="../media/image4822.png"/><Relationship Id="rId55" Type="http://schemas.openxmlformats.org/officeDocument/2006/relationships/customXml" Target="../ink/ink1220.xml"/><Relationship Id="rId76" Type="http://schemas.openxmlformats.org/officeDocument/2006/relationships/image" Target="../media/image4952.png"/><Relationship Id="rId97" Type="http://schemas.openxmlformats.org/officeDocument/2006/relationships/customXml" Target="../ink/ink1241.xml"/><Relationship Id="rId104" Type="http://schemas.openxmlformats.org/officeDocument/2006/relationships/image" Target="../media/image3331.png"/><Relationship Id="rId120" Type="http://schemas.openxmlformats.org/officeDocument/2006/relationships/image" Target="../media/image3341.png"/><Relationship Id="rId125" Type="http://schemas.openxmlformats.org/officeDocument/2006/relationships/customXml" Target="../ink/ink1255.xml"/><Relationship Id="rId141" Type="http://schemas.openxmlformats.org/officeDocument/2006/relationships/image" Target="../media/image1.png"/><Relationship Id="rId71" Type="http://schemas.openxmlformats.org/officeDocument/2006/relationships/customXml" Target="../ink/ink1228.xml"/><Relationship Id="rId92" Type="http://schemas.openxmlformats.org/officeDocument/2006/relationships/image" Target="../media/image5033.png"/><Relationship Id="rId2" Type="http://schemas.openxmlformats.org/officeDocument/2006/relationships/audio" Target="../media/media22.m4a"/><Relationship Id="rId29" Type="http://schemas.openxmlformats.org/officeDocument/2006/relationships/customXml" Target="../ink/ink1207.xml"/><Relationship Id="rId24" Type="http://schemas.openxmlformats.org/officeDocument/2006/relationships/image" Target="../media/image4693.png"/><Relationship Id="rId40" Type="http://schemas.openxmlformats.org/officeDocument/2006/relationships/image" Target="../media/image4773.png"/><Relationship Id="rId45" Type="http://schemas.openxmlformats.org/officeDocument/2006/relationships/customXml" Target="../ink/ink1215.xml"/><Relationship Id="rId66" Type="http://schemas.openxmlformats.org/officeDocument/2006/relationships/image" Target="../media/image4902.png"/><Relationship Id="rId87" Type="http://schemas.openxmlformats.org/officeDocument/2006/relationships/customXml" Target="../ink/ink1236.xml"/><Relationship Id="rId110" Type="http://schemas.openxmlformats.org/officeDocument/2006/relationships/image" Target="../media/image3290.png"/><Relationship Id="rId115" Type="http://schemas.openxmlformats.org/officeDocument/2006/relationships/customXml" Target="../ink/ink1250.xml"/><Relationship Id="rId131" Type="http://schemas.openxmlformats.org/officeDocument/2006/relationships/customXml" Target="../ink/ink1258.xml"/><Relationship Id="rId136" Type="http://schemas.openxmlformats.org/officeDocument/2006/relationships/image" Target="../media/image3421.png"/><Relationship Id="rId61" Type="http://schemas.openxmlformats.org/officeDocument/2006/relationships/customXml" Target="../ink/ink1223.xml"/><Relationship Id="rId82" Type="http://schemas.openxmlformats.org/officeDocument/2006/relationships/image" Target="../media/image4982.png"/><Relationship Id="rId19" Type="http://schemas.openxmlformats.org/officeDocument/2006/relationships/customXml" Target="../ink/ink1202.xml"/><Relationship Id="rId14" Type="http://schemas.openxmlformats.org/officeDocument/2006/relationships/image" Target="../media/image4643.png"/><Relationship Id="rId30" Type="http://schemas.openxmlformats.org/officeDocument/2006/relationships/image" Target="../media/image4723.png"/><Relationship Id="rId35" Type="http://schemas.openxmlformats.org/officeDocument/2006/relationships/customXml" Target="../ink/ink1210.xml"/><Relationship Id="rId56" Type="http://schemas.openxmlformats.org/officeDocument/2006/relationships/image" Target="../media/image4852.png"/><Relationship Id="rId77" Type="http://schemas.openxmlformats.org/officeDocument/2006/relationships/customXml" Target="../ink/ink1231.xml"/><Relationship Id="rId100" Type="http://schemas.openxmlformats.org/officeDocument/2006/relationships/image" Target="../media/image5071.png"/><Relationship Id="rId105" Type="http://schemas.openxmlformats.org/officeDocument/2006/relationships/customXml" Target="../ink/ink1245.xml"/><Relationship Id="rId126" Type="http://schemas.openxmlformats.org/officeDocument/2006/relationships/image" Target="../media/image3371.png"/><Relationship Id="rId51" Type="http://schemas.openxmlformats.org/officeDocument/2006/relationships/customXml" Target="../ink/ink1218.xml"/><Relationship Id="rId72" Type="http://schemas.openxmlformats.org/officeDocument/2006/relationships/image" Target="../media/image4932.png"/><Relationship Id="rId93" Type="http://schemas.openxmlformats.org/officeDocument/2006/relationships/customXml" Target="../ink/ink1239.xml"/><Relationship Id="rId98" Type="http://schemas.openxmlformats.org/officeDocument/2006/relationships/image" Target="../media/image5063.png"/><Relationship Id="rId121" Type="http://schemas.openxmlformats.org/officeDocument/2006/relationships/customXml" Target="../ink/ink1253.xml"/><Relationship Id="rId3" Type="http://schemas.openxmlformats.org/officeDocument/2006/relationships/slideLayout" Target="../slideLayouts/slideLayout2.xml"/><Relationship Id="rId25" Type="http://schemas.openxmlformats.org/officeDocument/2006/relationships/customXml" Target="../ink/ink1205.xml"/><Relationship Id="rId46" Type="http://schemas.openxmlformats.org/officeDocument/2006/relationships/image" Target="../media/image4802.png"/><Relationship Id="rId67" Type="http://schemas.openxmlformats.org/officeDocument/2006/relationships/customXml" Target="../ink/ink1226.xml"/><Relationship Id="rId116" Type="http://schemas.openxmlformats.org/officeDocument/2006/relationships/image" Target="../media/image3320.png"/><Relationship Id="rId137" Type="http://schemas.openxmlformats.org/officeDocument/2006/relationships/customXml" Target="../ink/ink1261.xml"/><Relationship Id="rId20" Type="http://schemas.openxmlformats.org/officeDocument/2006/relationships/image" Target="../media/image4672.png"/><Relationship Id="rId41" Type="http://schemas.openxmlformats.org/officeDocument/2006/relationships/customXml" Target="../ink/ink1213.xml"/><Relationship Id="rId62" Type="http://schemas.openxmlformats.org/officeDocument/2006/relationships/image" Target="../media/image4882.png"/><Relationship Id="rId83" Type="http://schemas.openxmlformats.org/officeDocument/2006/relationships/customXml" Target="../ink/ink1234.xml"/><Relationship Id="rId88" Type="http://schemas.openxmlformats.org/officeDocument/2006/relationships/image" Target="../media/image5014.png"/><Relationship Id="rId111" Type="http://schemas.openxmlformats.org/officeDocument/2006/relationships/customXml" Target="../ink/ink1248.xml"/><Relationship Id="rId132" Type="http://schemas.openxmlformats.org/officeDocument/2006/relationships/image" Target="../media/image3401.png"/><Relationship Id="rId15" Type="http://schemas.openxmlformats.org/officeDocument/2006/relationships/customXml" Target="../ink/ink1200.xml"/><Relationship Id="rId36" Type="http://schemas.openxmlformats.org/officeDocument/2006/relationships/image" Target="../media/image4752.png"/><Relationship Id="rId57" Type="http://schemas.openxmlformats.org/officeDocument/2006/relationships/customXml" Target="../ink/ink1221.xml"/><Relationship Id="rId106" Type="http://schemas.openxmlformats.org/officeDocument/2006/relationships/image" Target="../media/image3270.png"/><Relationship Id="rId127" Type="http://schemas.openxmlformats.org/officeDocument/2006/relationships/customXml" Target="../ink/ink1256.xml"/><Relationship Id="rId31" Type="http://schemas.openxmlformats.org/officeDocument/2006/relationships/customXml" Target="../ink/ink1208.xml"/><Relationship Id="rId52" Type="http://schemas.openxmlformats.org/officeDocument/2006/relationships/image" Target="../media/image4832.png"/><Relationship Id="rId73" Type="http://schemas.openxmlformats.org/officeDocument/2006/relationships/customXml" Target="../ink/ink1229.xml"/><Relationship Id="rId78" Type="http://schemas.openxmlformats.org/officeDocument/2006/relationships/image" Target="../media/image4962.png"/><Relationship Id="rId94" Type="http://schemas.openxmlformats.org/officeDocument/2006/relationships/image" Target="../media/image5043.png"/><Relationship Id="rId99" Type="http://schemas.openxmlformats.org/officeDocument/2006/relationships/customXml" Target="../ink/ink1242.xml"/><Relationship Id="rId101" Type="http://schemas.openxmlformats.org/officeDocument/2006/relationships/customXml" Target="../ink/ink1243.xml"/><Relationship Id="rId122" Type="http://schemas.openxmlformats.org/officeDocument/2006/relationships/image" Target="../media/image3351.png"/><Relationship Id="rId4" Type="http://schemas.openxmlformats.org/officeDocument/2006/relationships/image" Target="../media/image516.png"/><Relationship Id="rId26" Type="http://schemas.openxmlformats.org/officeDocument/2006/relationships/image" Target="../media/image4703.png"/><Relationship Id="rId47" Type="http://schemas.openxmlformats.org/officeDocument/2006/relationships/customXml" Target="../ink/ink1216.xml"/><Relationship Id="rId68" Type="http://schemas.openxmlformats.org/officeDocument/2006/relationships/image" Target="../media/image4914.png"/><Relationship Id="rId89" Type="http://schemas.openxmlformats.org/officeDocument/2006/relationships/customXml" Target="../ink/ink1237.xml"/><Relationship Id="rId112" Type="http://schemas.openxmlformats.org/officeDocument/2006/relationships/image" Target="../media/image3300.png"/><Relationship Id="rId133" Type="http://schemas.openxmlformats.org/officeDocument/2006/relationships/customXml" Target="../ink/ink1259.xml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19.xml"/><Relationship Id="rId21" Type="http://schemas.openxmlformats.org/officeDocument/2006/relationships/customXml" Target="../ink/ink1271.xml"/><Relationship Id="rId63" Type="http://schemas.openxmlformats.org/officeDocument/2006/relationships/customXml" Target="../ink/ink1292.xml"/><Relationship Id="rId159" Type="http://schemas.openxmlformats.org/officeDocument/2006/relationships/customXml" Target="../ink/ink1340.xml"/><Relationship Id="rId170" Type="http://schemas.openxmlformats.org/officeDocument/2006/relationships/image" Target="../media/image593.png"/><Relationship Id="rId226" Type="http://schemas.openxmlformats.org/officeDocument/2006/relationships/customXml" Target="../ink/ink1374.xml"/><Relationship Id="rId107" Type="http://schemas.openxmlformats.org/officeDocument/2006/relationships/customXml" Target="../ink/ink1314.xml"/><Relationship Id="rId268" Type="http://schemas.openxmlformats.org/officeDocument/2006/relationships/image" Target="../media/image1.png"/><Relationship Id="rId11" Type="http://schemas.openxmlformats.org/officeDocument/2006/relationships/customXml" Target="../ink/ink1266.xml"/><Relationship Id="rId32" Type="http://schemas.openxmlformats.org/officeDocument/2006/relationships/image" Target="../media/image524.png"/><Relationship Id="rId53" Type="http://schemas.openxmlformats.org/officeDocument/2006/relationships/customXml" Target="../ink/ink1287.xml"/><Relationship Id="rId74" Type="http://schemas.openxmlformats.org/officeDocument/2006/relationships/image" Target="../media/image545.png"/><Relationship Id="rId128" Type="http://schemas.openxmlformats.org/officeDocument/2006/relationships/image" Target="../media/image572.png"/><Relationship Id="rId149" Type="http://schemas.openxmlformats.org/officeDocument/2006/relationships/customXml" Target="../ink/ink1335.xml"/><Relationship Id="rId5" Type="http://schemas.openxmlformats.org/officeDocument/2006/relationships/customXml" Target="../ink/ink1263.xml"/><Relationship Id="rId95" Type="http://schemas.openxmlformats.org/officeDocument/2006/relationships/customXml" Target="../ink/ink1308.xml"/><Relationship Id="rId160" Type="http://schemas.openxmlformats.org/officeDocument/2006/relationships/image" Target="../media/image588.png"/><Relationship Id="rId181" Type="http://schemas.openxmlformats.org/officeDocument/2006/relationships/customXml" Target="../ink/ink1351.xml"/><Relationship Id="rId216" Type="http://schemas.openxmlformats.org/officeDocument/2006/relationships/customXml" Target="../ink/ink1369.xml"/><Relationship Id="rId237" Type="http://schemas.openxmlformats.org/officeDocument/2006/relationships/image" Target="../media/image626.png"/><Relationship Id="rId258" Type="http://schemas.openxmlformats.org/officeDocument/2006/relationships/customXml" Target="../ink/ink1390.xml"/><Relationship Id="rId22" Type="http://schemas.openxmlformats.org/officeDocument/2006/relationships/image" Target="../media/image519.png"/><Relationship Id="rId43" Type="http://schemas.openxmlformats.org/officeDocument/2006/relationships/customXml" Target="../ink/ink1282.xml"/><Relationship Id="rId64" Type="http://schemas.openxmlformats.org/officeDocument/2006/relationships/image" Target="../media/image540.png"/><Relationship Id="rId118" Type="http://schemas.openxmlformats.org/officeDocument/2006/relationships/image" Target="../media/image567.png"/><Relationship Id="rId139" Type="http://schemas.openxmlformats.org/officeDocument/2006/relationships/customXml" Target="../ink/ink1330.xml"/><Relationship Id="rId85" Type="http://schemas.openxmlformats.org/officeDocument/2006/relationships/customXml" Target="../ink/ink1303.xml"/><Relationship Id="rId150" Type="http://schemas.openxmlformats.org/officeDocument/2006/relationships/image" Target="../media/image583.png"/><Relationship Id="rId171" Type="http://schemas.openxmlformats.org/officeDocument/2006/relationships/customXml" Target="../ink/ink1346.xml"/><Relationship Id="rId192" Type="http://schemas.openxmlformats.org/officeDocument/2006/relationships/image" Target="../media/image604.png"/><Relationship Id="rId206" Type="http://schemas.openxmlformats.org/officeDocument/2006/relationships/customXml" Target="../ink/ink1364.xml"/><Relationship Id="rId227" Type="http://schemas.openxmlformats.org/officeDocument/2006/relationships/image" Target="../media/image621.png"/><Relationship Id="rId248" Type="http://schemas.openxmlformats.org/officeDocument/2006/relationships/customXml" Target="../ink/ink1385.xml"/><Relationship Id="rId12" Type="http://schemas.openxmlformats.org/officeDocument/2006/relationships/image" Target="../media/image5140.png"/><Relationship Id="rId33" Type="http://schemas.openxmlformats.org/officeDocument/2006/relationships/customXml" Target="../ink/ink1277.xml"/><Relationship Id="rId108" Type="http://schemas.openxmlformats.org/officeDocument/2006/relationships/image" Target="../media/image562.png"/><Relationship Id="rId129" Type="http://schemas.openxmlformats.org/officeDocument/2006/relationships/customXml" Target="../ink/ink1325.xml"/><Relationship Id="rId54" Type="http://schemas.openxmlformats.org/officeDocument/2006/relationships/image" Target="../media/image535.png"/><Relationship Id="rId75" Type="http://schemas.openxmlformats.org/officeDocument/2006/relationships/customXml" Target="../ink/ink1298.xml"/><Relationship Id="rId96" Type="http://schemas.openxmlformats.org/officeDocument/2006/relationships/image" Target="../media/image556.png"/><Relationship Id="rId140" Type="http://schemas.openxmlformats.org/officeDocument/2006/relationships/image" Target="../media/image578.png"/><Relationship Id="rId161" Type="http://schemas.openxmlformats.org/officeDocument/2006/relationships/customXml" Target="../ink/ink1341.xml"/><Relationship Id="rId182" Type="http://schemas.openxmlformats.org/officeDocument/2006/relationships/image" Target="../media/image599.png"/><Relationship Id="rId217" Type="http://schemas.openxmlformats.org/officeDocument/2006/relationships/image" Target="../media/image616.png"/><Relationship Id="rId6" Type="http://schemas.openxmlformats.org/officeDocument/2006/relationships/image" Target="../media/image5114.png"/><Relationship Id="rId238" Type="http://schemas.openxmlformats.org/officeDocument/2006/relationships/customXml" Target="../ink/ink1380.xml"/><Relationship Id="rId259" Type="http://schemas.openxmlformats.org/officeDocument/2006/relationships/image" Target="../media/image637.png"/><Relationship Id="rId23" Type="http://schemas.openxmlformats.org/officeDocument/2006/relationships/customXml" Target="../ink/ink1272.xml"/><Relationship Id="rId119" Type="http://schemas.openxmlformats.org/officeDocument/2006/relationships/customXml" Target="../ink/ink1320.xml"/><Relationship Id="rId44" Type="http://schemas.openxmlformats.org/officeDocument/2006/relationships/image" Target="../media/image530.png"/><Relationship Id="rId65" Type="http://schemas.openxmlformats.org/officeDocument/2006/relationships/customXml" Target="../ink/ink1293.xml"/><Relationship Id="rId86" Type="http://schemas.openxmlformats.org/officeDocument/2006/relationships/image" Target="../media/image3340.png"/><Relationship Id="rId130" Type="http://schemas.openxmlformats.org/officeDocument/2006/relationships/image" Target="../media/image573.png"/><Relationship Id="rId151" Type="http://schemas.openxmlformats.org/officeDocument/2006/relationships/customXml" Target="../ink/ink1336.xml"/><Relationship Id="rId172" Type="http://schemas.openxmlformats.org/officeDocument/2006/relationships/image" Target="../media/image594.png"/><Relationship Id="rId193" Type="http://schemas.openxmlformats.org/officeDocument/2006/relationships/customXml" Target="../ink/ink1357.xml"/><Relationship Id="rId207" Type="http://schemas.openxmlformats.org/officeDocument/2006/relationships/image" Target="../media/image611.png"/><Relationship Id="rId228" Type="http://schemas.openxmlformats.org/officeDocument/2006/relationships/customXml" Target="../ink/ink1375.xml"/><Relationship Id="rId249" Type="http://schemas.openxmlformats.org/officeDocument/2006/relationships/image" Target="../media/image632.png"/><Relationship Id="rId13" Type="http://schemas.openxmlformats.org/officeDocument/2006/relationships/customXml" Target="../ink/ink1267.xml"/><Relationship Id="rId109" Type="http://schemas.openxmlformats.org/officeDocument/2006/relationships/customXml" Target="../ink/ink1315.xml"/><Relationship Id="rId260" Type="http://schemas.openxmlformats.org/officeDocument/2006/relationships/customXml" Target="../ink/ink1391.xml"/><Relationship Id="rId34" Type="http://schemas.openxmlformats.org/officeDocument/2006/relationships/image" Target="../media/image525.png"/><Relationship Id="rId55" Type="http://schemas.openxmlformats.org/officeDocument/2006/relationships/customXml" Target="../ink/ink1288.xml"/><Relationship Id="rId76" Type="http://schemas.openxmlformats.org/officeDocument/2006/relationships/image" Target="../media/image546.png"/><Relationship Id="rId97" Type="http://schemas.openxmlformats.org/officeDocument/2006/relationships/customXml" Target="../ink/ink1309.xml"/><Relationship Id="rId120" Type="http://schemas.openxmlformats.org/officeDocument/2006/relationships/image" Target="../media/image568.png"/><Relationship Id="rId141" Type="http://schemas.openxmlformats.org/officeDocument/2006/relationships/customXml" Target="../ink/ink1331.xml"/><Relationship Id="rId7" Type="http://schemas.openxmlformats.org/officeDocument/2006/relationships/customXml" Target="../ink/ink1264.xml"/><Relationship Id="rId162" Type="http://schemas.openxmlformats.org/officeDocument/2006/relationships/image" Target="../media/image589.png"/><Relationship Id="rId183" Type="http://schemas.openxmlformats.org/officeDocument/2006/relationships/customXml" Target="../ink/ink1352.xml"/><Relationship Id="rId218" Type="http://schemas.openxmlformats.org/officeDocument/2006/relationships/customXml" Target="../ink/ink1370.xml"/><Relationship Id="rId239" Type="http://schemas.openxmlformats.org/officeDocument/2006/relationships/image" Target="../media/image627.png"/><Relationship Id="rId250" Type="http://schemas.openxmlformats.org/officeDocument/2006/relationships/customXml" Target="../ink/ink1386.xml"/><Relationship Id="rId24" Type="http://schemas.openxmlformats.org/officeDocument/2006/relationships/image" Target="../media/image520.png"/><Relationship Id="rId45" Type="http://schemas.openxmlformats.org/officeDocument/2006/relationships/customXml" Target="../ink/ink1283.xml"/><Relationship Id="rId66" Type="http://schemas.openxmlformats.org/officeDocument/2006/relationships/image" Target="../media/image541.png"/><Relationship Id="rId87" Type="http://schemas.openxmlformats.org/officeDocument/2006/relationships/customXml" Target="../ink/ink1304.xml"/><Relationship Id="rId110" Type="http://schemas.openxmlformats.org/officeDocument/2006/relationships/image" Target="../media/image563.png"/><Relationship Id="rId131" Type="http://schemas.openxmlformats.org/officeDocument/2006/relationships/customXml" Target="../ink/ink1326.xml"/><Relationship Id="rId152" Type="http://schemas.openxmlformats.org/officeDocument/2006/relationships/image" Target="../media/image584.png"/><Relationship Id="rId173" Type="http://schemas.openxmlformats.org/officeDocument/2006/relationships/customXml" Target="../ink/ink1347.xml"/><Relationship Id="rId194" Type="http://schemas.openxmlformats.org/officeDocument/2006/relationships/image" Target="../media/image605.png"/><Relationship Id="rId208" Type="http://schemas.openxmlformats.org/officeDocument/2006/relationships/customXml" Target="../ink/ink1365.xml"/><Relationship Id="rId229" Type="http://schemas.openxmlformats.org/officeDocument/2006/relationships/image" Target="../media/image622.png"/><Relationship Id="rId240" Type="http://schemas.openxmlformats.org/officeDocument/2006/relationships/customXml" Target="../ink/ink1381.xml"/><Relationship Id="rId261" Type="http://schemas.openxmlformats.org/officeDocument/2006/relationships/image" Target="../media/image638.png"/><Relationship Id="rId14" Type="http://schemas.openxmlformats.org/officeDocument/2006/relationships/image" Target="../media/image515.png"/><Relationship Id="rId35" Type="http://schemas.openxmlformats.org/officeDocument/2006/relationships/customXml" Target="../ink/ink1278.xml"/><Relationship Id="rId56" Type="http://schemas.openxmlformats.org/officeDocument/2006/relationships/image" Target="../media/image536.png"/><Relationship Id="rId77" Type="http://schemas.openxmlformats.org/officeDocument/2006/relationships/customXml" Target="../ink/ink1299.xml"/><Relationship Id="rId100" Type="http://schemas.openxmlformats.org/officeDocument/2006/relationships/image" Target="../media/image558.png"/><Relationship Id="rId8" Type="http://schemas.openxmlformats.org/officeDocument/2006/relationships/image" Target="../media/image5123.png"/><Relationship Id="rId98" Type="http://schemas.openxmlformats.org/officeDocument/2006/relationships/image" Target="../media/image557.png"/><Relationship Id="rId121" Type="http://schemas.openxmlformats.org/officeDocument/2006/relationships/customXml" Target="../ink/ink1321.xml"/><Relationship Id="rId142" Type="http://schemas.openxmlformats.org/officeDocument/2006/relationships/image" Target="../media/image579.png"/><Relationship Id="rId163" Type="http://schemas.openxmlformats.org/officeDocument/2006/relationships/customXml" Target="../ink/ink1342.xml"/><Relationship Id="rId184" Type="http://schemas.openxmlformats.org/officeDocument/2006/relationships/image" Target="../media/image600.png"/><Relationship Id="rId219" Type="http://schemas.openxmlformats.org/officeDocument/2006/relationships/image" Target="../media/image617.png"/><Relationship Id="rId230" Type="http://schemas.openxmlformats.org/officeDocument/2006/relationships/customXml" Target="../ink/ink1376.xml"/><Relationship Id="rId251" Type="http://schemas.openxmlformats.org/officeDocument/2006/relationships/image" Target="../media/image633.png"/><Relationship Id="rId25" Type="http://schemas.openxmlformats.org/officeDocument/2006/relationships/customXml" Target="../ink/ink1273.xml"/><Relationship Id="rId46" Type="http://schemas.openxmlformats.org/officeDocument/2006/relationships/image" Target="../media/image531.png"/><Relationship Id="rId67" Type="http://schemas.openxmlformats.org/officeDocument/2006/relationships/customXml" Target="../ink/ink1294.xml"/><Relationship Id="rId88" Type="http://schemas.openxmlformats.org/officeDocument/2006/relationships/image" Target="../media/image552.png"/><Relationship Id="rId111" Type="http://schemas.openxmlformats.org/officeDocument/2006/relationships/customXml" Target="../ink/ink1316.xml"/><Relationship Id="rId132" Type="http://schemas.openxmlformats.org/officeDocument/2006/relationships/image" Target="../media/image3370.png"/><Relationship Id="rId153" Type="http://schemas.openxmlformats.org/officeDocument/2006/relationships/customXml" Target="../ink/ink1337.xml"/><Relationship Id="rId174" Type="http://schemas.openxmlformats.org/officeDocument/2006/relationships/image" Target="../media/image3380.png"/><Relationship Id="rId195" Type="http://schemas.openxmlformats.org/officeDocument/2006/relationships/customXml" Target="../ink/ink1358.xml"/><Relationship Id="rId209" Type="http://schemas.openxmlformats.org/officeDocument/2006/relationships/image" Target="../media/image612.png"/><Relationship Id="rId220" Type="http://schemas.openxmlformats.org/officeDocument/2006/relationships/customXml" Target="../ink/ink1371.xml"/><Relationship Id="rId241" Type="http://schemas.openxmlformats.org/officeDocument/2006/relationships/image" Target="../media/image628.png"/><Relationship Id="rId15" Type="http://schemas.openxmlformats.org/officeDocument/2006/relationships/customXml" Target="../ink/ink1268.xml"/><Relationship Id="rId36" Type="http://schemas.openxmlformats.org/officeDocument/2006/relationships/image" Target="../media/image526.png"/><Relationship Id="rId57" Type="http://schemas.openxmlformats.org/officeDocument/2006/relationships/customXml" Target="../ink/ink1289.xml"/><Relationship Id="rId262" Type="http://schemas.openxmlformats.org/officeDocument/2006/relationships/customXml" Target="../ink/ink1392.xml"/><Relationship Id="rId78" Type="http://schemas.openxmlformats.org/officeDocument/2006/relationships/image" Target="../media/image547.png"/><Relationship Id="rId99" Type="http://schemas.openxmlformats.org/officeDocument/2006/relationships/customXml" Target="../ink/ink1310.xml"/><Relationship Id="rId101" Type="http://schemas.openxmlformats.org/officeDocument/2006/relationships/customXml" Target="../ink/ink1311.xml"/><Relationship Id="rId122" Type="http://schemas.openxmlformats.org/officeDocument/2006/relationships/image" Target="../media/image569.png"/><Relationship Id="rId143" Type="http://schemas.openxmlformats.org/officeDocument/2006/relationships/customXml" Target="../ink/ink1332.xml"/><Relationship Id="rId164" Type="http://schemas.openxmlformats.org/officeDocument/2006/relationships/image" Target="../media/image590.png"/><Relationship Id="rId185" Type="http://schemas.openxmlformats.org/officeDocument/2006/relationships/customXml" Target="../ink/ink1353.xml"/><Relationship Id="rId9" Type="http://schemas.openxmlformats.org/officeDocument/2006/relationships/customXml" Target="../ink/ink1265.xml"/><Relationship Id="rId210" Type="http://schemas.openxmlformats.org/officeDocument/2006/relationships/customXml" Target="../ink/ink1366.xml"/><Relationship Id="rId26" Type="http://schemas.openxmlformats.org/officeDocument/2006/relationships/image" Target="../media/image521.png"/><Relationship Id="rId231" Type="http://schemas.openxmlformats.org/officeDocument/2006/relationships/image" Target="../media/image623.png"/><Relationship Id="rId252" Type="http://schemas.openxmlformats.org/officeDocument/2006/relationships/customXml" Target="../ink/ink1387.xml"/><Relationship Id="rId47" Type="http://schemas.openxmlformats.org/officeDocument/2006/relationships/customXml" Target="../ink/ink1284.xml"/><Relationship Id="rId68" Type="http://schemas.openxmlformats.org/officeDocument/2006/relationships/image" Target="../media/image542.png"/><Relationship Id="rId89" Type="http://schemas.openxmlformats.org/officeDocument/2006/relationships/customXml" Target="../ink/ink1305.xml"/><Relationship Id="rId112" Type="http://schemas.openxmlformats.org/officeDocument/2006/relationships/image" Target="../media/image564.png"/><Relationship Id="rId133" Type="http://schemas.openxmlformats.org/officeDocument/2006/relationships/customXml" Target="../ink/ink1327.xml"/><Relationship Id="rId154" Type="http://schemas.openxmlformats.org/officeDocument/2006/relationships/image" Target="../media/image585.png"/><Relationship Id="rId175" Type="http://schemas.openxmlformats.org/officeDocument/2006/relationships/customXml" Target="../ink/ink1348.xml"/><Relationship Id="rId196" Type="http://schemas.openxmlformats.org/officeDocument/2006/relationships/image" Target="../media/image606.png"/><Relationship Id="rId200" Type="http://schemas.openxmlformats.org/officeDocument/2006/relationships/customXml" Target="../ink/ink1361.xml"/><Relationship Id="rId16" Type="http://schemas.openxmlformats.org/officeDocument/2006/relationships/image" Target="../media/image5162.png"/><Relationship Id="rId221" Type="http://schemas.openxmlformats.org/officeDocument/2006/relationships/image" Target="../media/image618.png"/><Relationship Id="rId242" Type="http://schemas.openxmlformats.org/officeDocument/2006/relationships/customXml" Target="../ink/ink1382.xml"/><Relationship Id="rId263" Type="http://schemas.openxmlformats.org/officeDocument/2006/relationships/image" Target="../media/image639.png"/><Relationship Id="rId37" Type="http://schemas.openxmlformats.org/officeDocument/2006/relationships/customXml" Target="../ink/ink1279.xml"/><Relationship Id="rId58" Type="http://schemas.openxmlformats.org/officeDocument/2006/relationships/image" Target="../media/image537.png"/><Relationship Id="rId79" Type="http://schemas.openxmlformats.org/officeDocument/2006/relationships/customXml" Target="../ink/ink1300.xml"/><Relationship Id="rId102" Type="http://schemas.openxmlformats.org/officeDocument/2006/relationships/image" Target="../media/image3350.png"/><Relationship Id="rId123" Type="http://schemas.openxmlformats.org/officeDocument/2006/relationships/customXml" Target="../ink/ink1322.xml"/><Relationship Id="rId144" Type="http://schemas.openxmlformats.org/officeDocument/2006/relationships/image" Target="../media/image580.png"/><Relationship Id="rId90" Type="http://schemas.openxmlformats.org/officeDocument/2006/relationships/image" Target="../media/image553.png"/><Relationship Id="rId165" Type="http://schemas.openxmlformats.org/officeDocument/2006/relationships/customXml" Target="../ink/ink1343.xml"/><Relationship Id="rId186" Type="http://schemas.openxmlformats.org/officeDocument/2006/relationships/image" Target="../media/image601.png"/><Relationship Id="rId211" Type="http://schemas.openxmlformats.org/officeDocument/2006/relationships/image" Target="../media/image613.png"/><Relationship Id="rId232" Type="http://schemas.openxmlformats.org/officeDocument/2006/relationships/customXml" Target="../ink/ink1377.xml"/><Relationship Id="rId253" Type="http://schemas.openxmlformats.org/officeDocument/2006/relationships/image" Target="../media/image634.png"/><Relationship Id="rId27" Type="http://schemas.openxmlformats.org/officeDocument/2006/relationships/customXml" Target="../ink/ink1274.xml"/><Relationship Id="rId48" Type="http://schemas.openxmlformats.org/officeDocument/2006/relationships/image" Target="../media/image532.png"/><Relationship Id="rId69" Type="http://schemas.openxmlformats.org/officeDocument/2006/relationships/customXml" Target="../ink/ink1295.xml"/><Relationship Id="rId113" Type="http://schemas.openxmlformats.org/officeDocument/2006/relationships/customXml" Target="../ink/ink1317.xml"/><Relationship Id="rId134" Type="http://schemas.openxmlformats.org/officeDocument/2006/relationships/image" Target="../media/image575.png"/><Relationship Id="rId80" Type="http://schemas.openxmlformats.org/officeDocument/2006/relationships/image" Target="../media/image548.png"/><Relationship Id="rId155" Type="http://schemas.openxmlformats.org/officeDocument/2006/relationships/customXml" Target="../ink/ink1338.xml"/><Relationship Id="rId176" Type="http://schemas.openxmlformats.org/officeDocument/2006/relationships/image" Target="../media/image596.png"/><Relationship Id="rId197" Type="http://schemas.openxmlformats.org/officeDocument/2006/relationships/customXml" Target="../ink/ink1359.xml"/><Relationship Id="rId201" Type="http://schemas.openxmlformats.org/officeDocument/2006/relationships/image" Target="../media/image608.png"/><Relationship Id="rId222" Type="http://schemas.openxmlformats.org/officeDocument/2006/relationships/customXml" Target="../ink/ink1372.xml"/><Relationship Id="rId243" Type="http://schemas.openxmlformats.org/officeDocument/2006/relationships/image" Target="../media/image629.png"/><Relationship Id="rId264" Type="http://schemas.openxmlformats.org/officeDocument/2006/relationships/customXml" Target="../ink/ink1393.xml"/><Relationship Id="rId17" Type="http://schemas.openxmlformats.org/officeDocument/2006/relationships/customXml" Target="../ink/ink1269.xml"/><Relationship Id="rId38" Type="http://schemas.openxmlformats.org/officeDocument/2006/relationships/image" Target="../media/image527.png"/><Relationship Id="rId59" Type="http://schemas.openxmlformats.org/officeDocument/2006/relationships/customXml" Target="../ink/ink1290.xml"/><Relationship Id="rId103" Type="http://schemas.openxmlformats.org/officeDocument/2006/relationships/customXml" Target="../ink/ink1312.xml"/><Relationship Id="rId124" Type="http://schemas.openxmlformats.org/officeDocument/2006/relationships/image" Target="../media/image570.png"/><Relationship Id="rId70" Type="http://schemas.openxmlformats.org/officeDocument/2006/relationships/image" Target="../media/image543.png"/><Relationship Id="rId91" Type="http://schemas.openxmlformats.org/officeDocument/2006/relationships/customXml" Target="../ink/ink1306.xml"/><Relationship Id="rId145" Type="http://schemas.openxmlformats.org/officeDocument/2006/relationships/customXml" Target="../ink/ink1333.xml"/><Relationship Id="rId166" Type="http://schemas.openxmlformats.org/officeDocument/2006/relationships/image" Target="../media/image591.png"/><Relationship Id="rId187" Type="http://schemas.openxmlformats.org/officeDocument/2006/relationships/customXml" Target="../ink/ink1354.xml"/><Relationship Id="rId1" Type="http://schemas.microsoft.com/office/2007/relationships/media" Target="../media/media23.m4a"/><Relationship Id="rId212" Type="http://schemas.openxmlformats.org/officeDocument/2006/relationships/customXml" Target="../ink/ink1367.xml"/><Relationship Id="rId233" Type="http://schemas.openxmlformats.org/officeDocument/2006/relationships/image" Target="../media/image624.png"/><Relationship Id="rId254" Type="http://schemas.openxmlformats.org/officeDocument/2006/relationships/customXml" Target="../ink/ink1388.xml"/><Relationship Id="rId28" Type="http://schemas.openxmlformats.org/officeDocument/2006/relationships/image" Target="../media/image522.png"/><Relationship Id="rId49" Type="http://schemas.openxmlformats.org/officeDocument/2006/relationships/customXml" Target="../ink/ink1285.xml"/><Relationship Id="rId114" Type="http://schemas.openxmlformats.org/officeDocument/2006/relationships/image" Target="../media/image565.png"/><Relationship Id="rId60" Type="http://schemas.openxmlformats.org/officeDocument/2006/relationships/image" Target="../media/image538.png"/><Relationship Id="rId81" Type="http://schemas.openxmlformats.org/officeDocument/2006/relationships/customXml" Target="../ink/ink1301.xml"/><Relationship Id="rId135" Type="http://schemas.openxmlformats.org/officeDocument/2006/relationships/customXml" Target="../ink/ink1328.xml"/><Relationship Id="rId156" Type="http://schemas.openxmlformats.org/officeDocument/2006/relationships/image" Target="../media/image586.png"/><Relationship Id="rId177" Type="http://schemas.openxmlformats.org/officeDocument/2006/relationships/customXml" Target="../ink/ink1349.xml"/><Relationship Id="rId198" Type="http://schemas.openxmlformats.org/officeDocument/2006/relationships/customXml" Target="../ink/ink1360.xml"/><Relationship Id="rId202" Type="http://schemas.openxmlformats.org/officeDocument/2006/relationships/customXml" Target="../ink/ink1362.xml"/><Relationship Id="rId223" Type="http://schemas.openxmlformats.org/officeDocument/2006/relationships/image" Target="../media/image619.png"/><Relationship Id="rId244" Type="http://schemas.openxmlformats.org/officeDocument/2006/relationships/customXml" Target="../ink/ink1383.xml"/><Relationship Id="rId18" Type="http://schemas.openxmlformats.org/officeDocument/2006/relationships/image" Target="../media/image517.png"/><Relationship Id="rId39" Type="http://schemas.openxmlformats.org/officeDocument/2006/relationships/customXml" Target="../ink/ink1280.xml"/><Relationship Id="rId265" Type="http://schemas.openxmlformats.org/officeDocument/2006/relationships/image" Target="../media/image640.png"/><Relationship Id="rId50" Type="http://schemas.openxmlformats.org/officeDocument/2006/relationships/image" Target="../media/image533.png"/><Relationship Id="rId104" Type="http://schemas.openxmlformats.org/officeDocument/2006/relationships/image" Target="../media/image560.png"/><Relationship Id="rId125" Type="http://schemas.openxmlformats.org/officeDocument/2006/relationships/customXml" Target="../ink/ink1323.xml"/><Relationship Id="rId146" Type="http://schemas.openxmlformats.org/officeDocument/2006/relationships/image" Target="../media/image581.png"/><Relationship Id="rId167" Type="http://schemas.openxmlformats.org/officeDocument/2006/relationships/customXml" Target="../ink/ink1344.xml"/><Relationship Id="rId188" Type="http://schemas.openxmlformats.org/officeDocument/2006/relationships/image" Target="../media/image602.png"/><Relationship Id="rId71" Type="http://schemas.openxmlformats.org/officeDocument/2006/relationships/customXml" Target="../ink/ink1296.xml"/><Relationship Id="rId92" Type="http://schemas.openxmlformats.org/officeDocument/2006/relationships/image" Target="../media/image554.png"/><Relationship Id="rId213" Type="http://schemas.openxmlformats.org/officeDocument/2006/relationships/image" Target="../media/image614.png"/><Relationship Id="rId234" Type="http://schemas.openxmlformats.org/officeDocument/2006/relationships/customXml" Target="../ink/ink1378.xml"/><Relationship Id="rId2" Type="http://schemas.openxmlformats.org/officeDocument/2006/relationships/audio" Target="../media/media23.m4a"/><Relationship Id="rId29" Type="http://schemas.openxmlformats.org/officeDocument/2006/relationships/customXml" Target="../ink/ink1275.xml"/><Relationship Id="rId255" Type="http://schemas.openxmlformats.org/officeDocument/2006/relationships/image" Target="../media/image635.png"/><Relationship Id="rId40" Type="http://schemas.openxmlformats.org/officeDocument/2006/relationships/image" Target="../media/image528.png"/><Relationship Id="rId115" Type="http://schemas.openxmlformats.org/officeDocument/2006/relationships/customXml" Target="../ink/ink1318.xml"/><Relationship Id="rId136" Type="http://schemas.openxmlformats.org/officeDocument/2006/relationships/image" Target="../media/image576.png"/><Relationship Id="rId157" Type="http://schemas.openxmlformats.org/officeDocument/2006/relationships/customXml" Target="../ink/ink1339.xml"/><Relationship Id="rId178" Type="http://schemas.openxmlformats.org/officeDocument/2006/relationships/image" Target="../media/image597.png"/><Relationship Id="rId61" Type="http://schemas.openxmlformats.org/officeDocument/2006/relationships/customXml" Target="../ink/ink1291.xml"/><Relationship Id="rId82" Type="http://schemas.openxmlformats.org/officeDocument/2006/relationships/image" Target="../media/image549.png"/><Relationship Id="rId199" Type="http://schemas.openxmlformats.org/officeDocument/2006/relationships/image" Target="../media/image607.png"/><Relationship Id="rId203" Type="http://schemas.openxmlformats.org/officeDocument/2006/relationships/image" Target="../media/image609.png"/><Relationship Id="rId19" Type="http://schemas.openxmlformats.org/officeDocument/2006/relationships/customXml" Target="../ink/ink1270.xml"/><Relationship Id="rId224" Type="http://schemas.openxmlformats.org/officeDocument/2006/relationships/customXml" Target="../ink/ink1373.xml"/><Relationship Id="rId245" Type="http://schemas.openxmlformats.org/officeDocument/2006/relationships/image" Target="../media/image630.png"/><Relationship Id="rId266" Type="http://schemas.openxmlformats.org/officeDocument/2006/relationships/customXml" Target="../ink/ink1394.xml"/><Relationship Id="rId30" Type="http://schemas.openxmlformats.org/officeDocument/2006/relationships/image" Target="../media/image523.png"/><Relationship Id="rId105" Type="http://schemas.openxmlformats.org/officeDocument/2006/relationships/customXml" Target="../ink/ink1313.xml"/><Relationship Id="rId126" Type="http://schemas.openxmlformats.org/officeDocument/2006/relationships/image" Target="../media/image571.png"/><Relationship Id="rId147" Type="http://schemas.openxmlformats.org/officeDocument/2006/relationships/customXml" Target="../ink/ink1334.xml"/><Relationship Id="rId168" Type="http://schemas.openxmlformats.org/officeDocument/2006/relationships/image" Target="../media/image592.png"/><Relationship Id="rId51" Type="http://schemas.openxmlformats.org/officeDocument/2006/relationships/customXml" Target="../ink/ink1286.xml"/><Relationship Id="rId72" Type="http://schemas.openxmlformats.org/officeDocument/2006/relationships/image" Target="../media/image544.png"/><Relationship Id="rId93" Type="http://schemas.openxmlformats.org/officeDocument/2006/relationships/customXml" Target="../ink/ink1307.xml"/><Relationship Id="rId189" Type="http://schemas.openxmlformats.org/officeDocument/2006/relationships/customXml" Target="../ink/ink1355.xml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368.xml"/><Relationship Id="rId235" Type="http://schemas.openxmlformats.org/officeDocument/2006/relationships/image" Target="../media/image625.png"/><Relationship Id="rId256" Type="http://schemas.openxmlformats.org/officeDocument/2006/relationships/customXml" Target="../ink/ink1389.xml"/><Relationship Id="rId116" Type="http://schemas.openxmlformats.org/officeDocument/2006/relationships/image" Target="../media/image3360.png"/><Relationship Id="rId137" Type="http://schemas.openxmlformats.org/officeDocument/2006/relationships/customXml" Target="../ink/ink1329.xml"/><Relationship Id="rId158" Type="http://schemas.openxmlformats.org/officeDocument/2006/relationships/image" Target="../media/image587.png"/><Relationship Id="rId20" Type="http://schemas.openxmlformats.org/officeDocument/2006/relationships/image" Target="../media/image518.png"/><Relationship Id="rId41" Type="http://schemas.openxmlformats.org/officeDocument/2006/relationships/customXml" Target="../ink/ink1281.xml"/><Relationship Id="rId62" Type="http://schemas.openxmlformats.org/officeDocument/2006/relationships/image" Target="../media/image539.png"/><Relationship Id="rId83" Type="http://schemas.openxmlformats.org/officeDocument/2006/relationships/customXml" Target="../ink/ink1302.xml"/><Relationship Id="rId179" Type="http://schemas.openxmlformats.org/officeDocument/2006/relationships/customXml" Target="../ink/ink1350.xml"/><Relationship Id="rId190" Type="http://schemas.openxmlformats.org/officeDocument/2006/relationships/image" Target="../media/image3390.png"/><Relationship Id="rId204" Type="http://schemas.openxmlformats.org/officeDocument/2006/relationships/customXml" Target="../ink/ink1363.xml"/><Relationship Id="rId225" Type="http://schemas.openxmlformats.org/officeDocument/2006/relationships/image" Target="../media/image620.png"/><Relationship Id="rId246" Type="http://schemas.openxmlformats.org/officeDocument/2006/relationships/customXml" Target="../ink/ink1384.xml"/><Relationship Id="rId267" Type="http://schemas.openxmlformats.org/officeDocument/2006/relationships/image" Target="../media/image641.png"/><Relationship Id="rId106" Type="http://schemas.openxmlformats.org/officeDocument/2006/relationships/image" Target="../media/image561.png"/><Relationship Id="rId127" Type="http://schemas.openxmlformats.org/officeDocument/2006/relationships/customXml" Target="../ink/ink1324.xml"/><Relationship Id="rId10" Type="http://schemas.openxmlformats.org/officeDocument/2006/relationships/image" Target="../media/image5130.png"/><Relationship Id="rId31" Type="http://schemas.openxmlformats.org/officeDocument/2006/relationships/customXml" Target="../ink/ink1276.xml"/><Relationship Id="rId52" Type="http://schemas.openxmlformats.org/officeDocument/2006/relationships/image" Target="../media/image534.png"/><Relationship Id="rId73" Type="http://schemas.openxmlformats.org/officeDocument/2006/relationships/customXml" Target="../ink/ink1297.xml"/><Relationship Id="rId94" Type="http://schemas.openxmlformats.org/officeDocument/2006/relationships/image" Target="../media/image555.png"/><Relationship Id="rId148" Type="http://schemas.openxmlformats.org/officeDocument/2006/relationships/image" Target="../media/image582.png"/><Relationship Id="rId169" Type="http://schemas.openxmlformats.org/officeDocument/2006/relationships/customXml" Target="../ink/ink1345.xml"/><Relationship Id="rId4" Type="http://schemas.openxmlformats.org/officeDocument/2006/relationships/image" Target="../media/image516.png"/><Relationship Id="rId180" Type="http://schemas.openxmlformats.org/officeDocument/2006/relationships/image" Target="../media/image598.png"/><Relationship Id="rId215" Type="http://schemas.openxmlformats.org/officeDocument/2006/relationships/image" Target="../media/image615.png"/><Relationship Id="rId236" Type="http://schemas.openxmlformats.org/officeDocument/2006/relationships/customXml" Target="../ink/ink1379.xml"/><Relationship Id="rId257" Type="http://schemas.openxmlformats.org/officeDocument/2006/relationships/image" Target="../media/image636.png"/><Relationship Id="rId42" Type="http://schemas.openxmlformats.org/officeDocument/2006/relationships/image" Target="../media/image529.png"/><Relationship Id="rId84" Type="http://schemas.openxmlformats.org/officeDocument/2006/relationships/image" Target="../media/image550.png"/><Relationship Id="rId138" Type="http://schemas.openxmlformats.org/officeDocument/2006/relationships/image" Target="../media/image577.png"/><Relationship Id="rId191" Type="http://schemas.openxmlformats.org/officeDocument/2006/relationships/customXml" Target="../ink/ink1356.xml"/><Relationship Id="rId205" Type="http://schemas.openxmlformats.org/officeDocument/2006/relationships/image" Target="../media/image610.png"/><Relationship Id="rId247" Type="http://schemas.openxmlformats.org/officeDocument/2006/relationships/image" Target="../media/image631.png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451.xml"/><Relationship Id="rId299" Type="http://schemas.openxmlformats.org/officeDocument/2006/relationships/image" Target="../media/image689.png"/><Relationship Id="rId21" Type="http://schemas.openxmlformats.org/officeDocument/2006/relationships/customXml" Target="../ink/ink1403.xml"/><Relationship Id="rId63" Type="http://schemas.openxmlformats.org/officeDocument/2006/relationships/customXml" Target="../ink/ink1424.xml"/><Relationship Id="rId159" Type="http://schemas.openxmlformats.org/officeDocument/2006/relationships/customXml" Target="../ink/ink1472.xml"/><Relationship Id="rId324" Type="http://schemas.openxmlformats.org/officeDocument/2006/relationships/customXml" Target="../ink/ink1555.xml"/><Relationship Id="rId366" Type="http://schemas.openxmlformats.org/officeDocument/2006/relationships/customXml" Target="../ink/ink1576.xml"/><Relationship Id="rId170" Type="http://schemas.openxmlformats.org/officeDocument/2006/relationships/customXml" Target="../ink/ink1478.xml"/><Relationship Id="rId226" Type="http://schemas.openxmlformats.org/officeDocument/2006/relationships/customXml" Target="../ink/ink1506.xml"/><Relationship Id="rId268" Type="http://schemas.openxmlformats.org/officeDocument/2006/relationships/customXml" Target="../ink/ink1527.xml"/><Relationship Id="rId32" Type="http://schemas.openxmlformats.org/officeDocument/2006/relationships/image" Target="../media/image540.png"/><Relationship Id="rId74" Type="http://schemas.openxmlformats.org/officeDocument/2006/relationships/image" Target="../media/image561.png"/><Relationship Id="rId128" Type="http://schemas.openxmlformats.org/officeDocument/2006/relationships/image" Target="../media/image588.png"/><Relationship Id="rId335" Type="http://schemas.openxmlformats.org/officeDocument/2006/relationships/image" Target="../media/image707.png"/><Relationship Id="rId5" Type="http://schemas.openxmlformats.org/officeDocument/2006/relationships/customXml" Target="../ink/ink1395.xml"/><Relationship Id="rId181" Type="http://schemas.openxmlformats.org/officeDocument/2006/relationships/image" Target="../media/image626.png"/><Relationship Id="rId237" Type="http://schemas.openxmlformats.org/officeDocument/2006/relationships/image" Target="../media/image658.png"/><Relationship Id="rId279" Type="http://schemas.openxmlformats.org/officeDocument/2006/relationships/image" Target="../media/image679.png"/><Relationship Id="rId43" Type="http://schemas.openxmlformats.org/officeDocument/2006/relationships/customXml" Target="../ink/ink1414.xml"/><Relationship Id="rId139" Type="http://schemas.openxmlformats.org/officeDocument/2006/relationships/customXml" Target="../ink/ink1462.xml"/><Relationship Id="rId290" Type="http://schemas.openxmlformats.org/officeDocument/2006/relationships/customXml" Target="../ink/ink1538.xml"/><Relationship Id="rId304" Type="http://schemas.openxmlformats.org/officeDocument/2006/relationships/customXml" Target="../ink/ink1545.xml"/><Relationship Id="rId346" Type="http://schemas.openxmlformats.org/officeDocument/2006/relationships/customXml" Target="../ink/ink1566.xml"/><Relationship Id="rId85" Type="http://schemas.openxmlformats.org/officeDocument/2006/relationships/customXml" Target="../ink/ink1435.xml"/><Relationship Id="rId150" Type="http://schemas.openxmlformats.org/officeDocument/2006/relationships/image" Target="../media/image599.png"/><Relationship Id="rId192" Type="http://schemas.openxmlformats.org/officeDocument/2006/relationships/customXml" Target="../ink/ink1489.xml"/><Relationship Id="rId206" Type="http://schemas.openxmlformats.org/officeDocument/2006/relationships/customXml" Target="../ink/ink1496.xml"/><Relationship Id="rId248" Type="http://schemas.openxmlformats.org/officeDocument/2006/relationships/customXml" Target="../ink/ink1517.xml"/><Relationship Id="rId12" Type="http://schemas.openxmlformats.org/officeDocument/2006/relationships/image" Target="../media/image530.png"/><Relationship Id="rId108" Type="http://schemas.openxmlformats.org/officeDocument/2006/relationships/image" Target="../media/image578.png"/><Relationship Id="rId315" Type="http://schemas.openxmlformats.org/officeDocument/2006/relationships/image" Target="../media/image697.png"/><Relationship Id="rId357" Type="http://schemas.openxmlformats.org/officeDocument/2006/relationships/image" Target="../media/image3400.png"/><Relationship Id="rId54" Type="http://schemas.openxmlformats.org/officeDocument/2006/relationships/image" Target="../media/image551.png"/><Relationship Id="rId96" Type="http://schemas.openxmlformats.org/officeDocument/2006/relationships/image" Target="../media/image572.png"/><Relationship Id="rId161" Type="http://schemas.openxmlformats.org/officeDocument/2006/relationships/customXml" Target="../ink/ink1473.xml"/><Relationship Id="rId217" Type="http://schemas.openxmlformats.org/officeDocument/2006/relationships/image" Target="../media/image648.png"/><Relationship Id="rId259" Type="http://schemas.openxmlformats.org/officeDocument/2006/relationships/image" Target="../media/image669.png"/><Relationship Id="rId23" Type="http://schemas.openxmlformats.org/officeDocument/2006/relationships/customXml" Target="../ink/ink1404.xml"/><Relationship Id="rId119" Type="http://schemas.openxmlformats.org/officeDocument/2006/relationships/customXml" Target="../ink/ink1452.xml"/><Relationship Id="rId270" Type="http://schemas.openxmlformats.org/officeDocument/2006/relationships/customXml" Target="../ink/ink1528.xml"/><Relationship Id="rId326" Type="http://schemas.openxmlformats.org/officeDocument/2006/relationships/customXml" Target="../ink/ink1556.xml"/><Relationship Id="rId65" Type="http://schemas.openxmlformats.org/officeDocument/2006/relationships/customXml" Target="../ink/ink1425.xml"/><Relationship Id="rId130" Type="http://schemas.openxmlformats.org/officeDocument/2006/relationships/image" Target="../media/image589.png"/><Relationship Id="rId368" Type="http://schemas.openxmlformats.org/officeDocument/2006/relationships/customXml" Target="../ink/ink1577.xml"/><Relationship Id="rId172" Type="http://schemas.openxmlformats.org/officeDocument/2006/relationships/customXml" Target="../ink/ink1479.xml"/><Relationship Id="rId228" Type="http://schemas.openxmlformats.org/officeDocument/2006/relationships/customXml" Target="../ink/ink1507.xml"/><Relationship Id="rId281" Type="http://schemas.openxmlformats.org/officeDocument/2006/relationships/image" Target="../media/image680.png"/><Relationship Id="rId337" Type="http://schemas.openxmlformats.org/officeDocument/2006/relationships/image" Target="../media/image708.png"/><Relationship Id="rId34" Type="http://schemas.openxmlformats.org/officeDocument/2006/relationships/image" Target="../media/image541.png"/><Relationship Id="rId76" Type="http://schemas.openxmlformats.org/officeDocument/2006/relationships/image" Target="../media/image562.png"/><Relationship Id="rId141" Type="http://schemas.openxmlformats.org/officeDocument/2006/relationships/customXml" Target="../ink/ink1463.xml"/><Relationship Id="rId7" Type="http://schemas.openxmlformats.org/officeDocument/2006/relationships/customXml" Target="../ink/ink1396.xml"/><Relationship Id="rId183" Type="http://schemas.openxmlformats.org/officeDocument/2006/relationships/image" Target="../media/image627.png"/><Relationship Id="rId239" Type="http://schemas.openxmlformats.org/officeDocument/2006/relationships/image" Target="../media/image659.png"/><Relationship Id="rId250" Type="http://schemas.openxmlformats.org/officeDocument/2006/relationships/customXml" Target="../ink/ink1518.xml"/><Relationship Id="rId292" Type="http://schemas.openxmlformats.org/officeDocument/2006/relationships/customXml" Target="../ink/ink1539.xml"/><Relationship Id="rId306" Type="http://schemas.openxmlformats.org/officeDocument/2006/relationships/customXml" Target="../ink/ink1546.xml"/><Relationship Id="rId45" Type="http://schemas.openxmlformats.org/officeDocument/2006/relationships/customXml" Target="../ink/ink1415.xml"/><Relationship Id="rId87" Type="http://schemas.openxmlformats.org/officeDocument/2006/relationships/customXml" Target="../ink/ink1436.xml"/><Relationship Id="rId110" Type="http://schemas.openxmlformats.org/officeDocument/2006/relationships/image" Target="../media/image579.png"/><Relationship Id="rId348" Type="http://schemas.openxmlformats.org/officeDocument/2006/relationships/customXml" Target="../ink/ink1567.xml"/><Relationship Id="rId152" Type="http://schemas.openxmlformats.org/officeDocument/2006/relationships/image" Target="../media/image600.png"/><Relationship Id="rId194" Type="http://schemas.openxmlformats.org/officeDocument/2006/relationships/customXml" Target="../ink/ink1490.xml"/><Relationship Id="rId208" Type="http://schemas.openxmlformats.org/officeDocument/2006/relationships/customXml" Target="../ink/ink1497.xml"/><Relationship Id="rId261" Type="http://schemas.openxmlformats.org/officeDocument/2006/relationships/image" Target="../media/image670.png"/><Relationship Id="rId14" Type="http://schemas.openxmlformats.org/officeDocument/2006/relationships/image" Target="../media/image531.png"/><Relationship Id="rId56" Type="http://schemas.openxmlformats.org/officeDocument/2006/relationships/image" Target="../media/image552.png"/><Relationship Id="rId317" Type="http://schemas.openxmlformats.org/officeDocument/2006/relationships/image" Target="../media/image698.png"/><Relationship Id="rId359" Type="http://schemas.openxmlformats.org/officeDocument/2006/relationships/image" Target="../media/image3413.png"/><Relationship Id="rId98" Type="http://schemas.openxmlformats.org/officeDocument/2006/relationships/image" Target="../media/image573.png"/><Relationship Id="rId121" Type="http://schemas.openxmlformats.org/officeDocument/2006/relationships/customXml" Target="../ink/ink1453.xml"/><Relationship Id="rId163" Type="http://schemas.openxmlformats.org/officeDocument/2006/relationships/customXml" Target="../ink/ink1474.xml"/><Relationship Id="rId219" Type="http://schemas.openxmlformats.org/officeDocument/2006/relationships/image" Target="../media/image649.png"/><Relationship Id="rId370" Type="http://schemas.openxmlformats.org/officeDocument/2006/relationships/customXml" Target="../ink/ink1578.xml"/><Relationship Id="rId230" Type="http://schemas.openxmlformats.org/officeDocument/2006/relationships/customXml" Target="../ink/ink1508.xml"/><Relationship Id="rId25" Type="http://schemas.openxmlformats.org/officeDocument/2006/relationships/customXml" Target="../ink/ink1405.xml"/><Relationship Id="rId67" Type="http://schemas.openxmlformats.org/officeDocument/2006/relationships/customXml" Target="../ink/ink1426.xml"/><Relationship Id="rId272" Type="http://schemas.openxmlformats.org/officeDocument/2006/relationships/customXml" Target="../ink/ink1529.xml"/><Relationship Id="rId328" Type="http://schemas.openxmlformats.org/officeDocument/2006/relationships/customXml" Target="../ink/ink1557.xml"/><Relationship Id="rId132" Type="http://schemas.openxmlformats.org/officeDocument/2006/relationships/image" Target="../media/image590.png"/><Relationship Id="rId174" Type="http://schemas.openxmlformats.org/officeDocument/2006/relationships/customXml" Target="../ink/ink1480.xml"/><Relationship Id="rId241" Type="http://schemas.openxmlformats.org/officeDocument/2006/relationships/image" Target="../media/image660.png"/><Relationship Id="rId36" Type="http://schemas.openxmlformats.org/officeDocument/2006/relationships/image" Target="../media/image542.png"/><Relationship Id="rId283" Type="http://schemas.openxmlformats.org/officeDocument/2006/relationships/image" Target="../media/image681.png"/><Relationship Id="rId339" Type="http://schemas.openxmlformats.org/officeDocument/2006/relationships/image" Target="../media/image709.png"/><Relationship Id="rId78" Type="http://schemas.openxmlformats.org/officeDocument/2006/relationships/image" Target="../media/image563.png"/><Relationship Id="rId99" Type="http://schemas.openxmlformats.org/officeDocument/2006/relationships/customXml" Target="../ink/ink1442.xml"/><Relationship Id="rId101" Type="http://schemas.openxmlformats.org/officeDocument/2006/relationships/customXml" Target="../ink/ink1443.xml"/><Relationship Id="rId122" Type="http://schemas.openxmlformats.org/officeDocument/2006/relationships/image" Target="../media/image585.png"/><Relationship Id="rId143" Type="http://schemas.openxmlformats.org/officeDocument/2006/relationships/customXml" Target="../ink/ink1464.xml"/><Relationship Id="rId164" Type="http://schemas.openxmlformats.org/officeDocument/2006/relationships/image" Target="../media/image606.png"/><Relationship Id="rId185" Type="http://schemas.openxmlformats.org/officeDocument/2006/relationships/image" Target="../media/image628.png"/><Relationship Id="rId350" Type="http://schemas.openxmlformats.org/officeDocument/2006/relationships/customXml" Target="../ink/ink1568.xml"/><Relationship Id="rId371" Type="http://schemas.openxmlformats.org/officeDocument/2006/relationships/image" Target="../media/image3470.png"/><Relationship Id="rId9" Type="http://schemas.openxmlformats.org/officeDocument/2006/relationships/customXml" Target="../ink/ink1397.xml"/><Relationship Id="rId210" Type="http://schemas.openxmlformats.org/officeDocument/2006/relationships/customXml" Target="../ink/ink1498.xml"/><Relationship Id="rId26" Type="http://schemas.openxmlformats.org/officeDocument/2006/relationships/image" Target="../media/image537.png"/><Relationship Id="rId231" Type="http://schemas.openxmlformats.org/officeDocument/2006/relationships/image" Target="../media/image655.png"/><Relationship Id="rId252" Type="http://schemas.openxmlformats.org/officeDocument/2006/relationships/customXml" Target="../ink/ink1519.xml"/><Relationship Id="rId273" Type="http://schemas.openxmlformats.org/officeDocument/2006/relationships/image" Target="../media/image676.png"/><Relationship Id="rId294" Type="http://schemas.openxmlformats.org/officeDocument/2006/relationships/customXml" Target="../ink/ink1540.xml"/><Relationship Id="rId308" Type="http://schemas.openxmlformats.org/officeDocument/2006/relationships/customXml" Target="../ink/ink1547.xml"/><Relationship Id="rId329" Type="http://schemas.openxmlformats.org/officeDocument/2006/relationships/image" Target="../media/image704.png"/><Relationship Id="rId47" Type="http://schemas.openxmlformats.org/officeDocument/2006/relationships/customXml" Target="../ink/ink1416.xml"/><Relationship Id="rId68" Type="http://schemas.openxmlformats.org/officeDocument/2006/relationships/image" Target="../media/image558.png"/><Relationship Id="rId89" Type="http://schemas.openxmlformats.org/officeDocument/2006/relationships/customXml" Target="../ink/ink1437.xml"/><Relationship Id="rId112" Type="http://schemas.openxmlformats.org/officeDocument/2006/relationships/image" Target="../media/image580.png"/><Relationship Id="rId133" Type="http://schemas.openxmlformats.org/officeDocument/2006/relationships/customXml" Target="../ink/ink1459.xml"/><Relationship Id="rId154" Type="http://schemas.openxmlformats.org/officeDocument/2006/relationships/image" Target="../media/image601.png"/><Relationship Id="rId175" Type="http://schemas.openxmlformats.org/officeDocument/2006/relationships/image" Target="../media/image623.png"/><Relationship Id="rId340" Type="http://schemas.openxmlformats.org/officeDocument/2006/relationships/customXml" Target="../ink/ink1563.xml"/><Relationship Id="rId361" Type="http://schemas.openxmlformats.org/officeDocument/2006/relationships/image" Target="../media/image3420.png"/><Relationship Id="rId196" Type="http://schemas.openxmlformats.org/officeDocument/2006/relationships/customXml" Target="../ink/ink1491.xml"/><Relationship Id="rId200" Type="http://schemas.openxmlformats.org/officeDocument/2006/relationships/customXml" Target="../ink/ink1493.xml"/><Relationship Id="rId16" Type="http://schemas.openxmlformats.org/officeDocument/2006/relationships/image" Target="../media/image532.png"/><Relationship Id="rId221" Type="http://schemas.openxmlformats.org/officeDocument/2006/relationships/image" Target="../media/image650.png"/><Relationship Id="rId242" Type="http://schemas.openxmlformats.org/officeDocument/2006/relationships/customXml" Target="../ink/ink1514.xml"/><Relationship Id="rId263" Type="http://schemas.openxmlformats.org/officeDocument/2006/relationships/image" Target="../media/image671.png"/><Relationship Id="rId284" Type="http://schemas.openxmlformats.org/officeDocument/2006/relationships/customXml" Target="../ink/ink1535.xml"/><Relationship Id="rId319" Type="http://schemas.openxmlformats.org/officeDocument/2006/relationships/image" Target="../media/image699.png"/><Relationship Id="rId37" Type="http://schemas.openxmlformats.org/officeDocument/2006/relationships/customXml" Target="../ink/ink1411.xml"/><Relationship Id="rId58" Type="http://schemas.openxmlformats.org/officeDocument/2006/relationships/image" Target="../media/image553.png"/><Relationship Id="rId79" Type="http://schemas.openxmlformats.org/officeDocument/2006/relationships/customXml" Target="../ink/ink1432.xml"/><Relationship Id="rId102" Type="http://schemas.openxmlformats.org/officeDocument/2006/relationships/image" Target="../media/image575.png"/><Relationship Id="rId123" Type="http://schemas.openxmlformats.org/officeDocument/2006/relationships/customXml" Target="../ink/ink1454.xml"/><Relationship Id="rId144" Type="http://schemas.openxmlformats.org/officeDocument/2006/relationships/image" Target="../media/image596.png"/><Relationship Id="rId330" Type="http://schemas.openxmlformats.org/officeDocument/2006/relationships/customXml" Target="../ink/ink1558.xml"/><Relationship Id="rId90" Type="http://schemas.openxmlformats.org/officeDocument/2006/relationships/image" Target="../media/image569.png"/><Relationship Id="rId165" Type="http://schemas.openxmlformats.org/officeDocument/2006/relationships/customXml" Target="../ink/ink1475.xml"/><Relationship Id="rId186" Type="http://schemas.openxmlformats.org/officeDocument/2006/relationships/customXml" Target="../ink/ink1486.xml"/><Relationship Id="rId351" Type="http://schemas.openxmlformats.org/officeDocument/2006/relationships/image" Target="../media/image715.png"/><Relationship Id="rId372" Type="http://schemas.openxmlformats.org/officeDocument/2006/relationships/customXml" Target="../ink/ink1579.xml"/><Relationship Id="rId211" Type="http://schemas.openxmlformats.org/officeDocument/2006/relationships/image" Target="../media/image645.png"/><Relationship Id="rId232" Type="http://schemas.openxmlformats.org/officeDocument/2006/relationships/customXml" Target="../ink/ink1509.xml"/><Relationship Id="rId253" Type="http://schemas.openxmlformats.org/officeDocument/2006/relationships/image" Target="../media/image666.png"/><Relationship Id="rId274" Type="http://schemas.openxmlformats.org/officeDocument/2006/relationships/customXml" Target="../ink/ink1530.xml"/><Relationship Id="rId295" Type="http://schemas.openxmlformats.org/officeDocument/2006/relationships/image" Target="../media/image687.png"/><Relationship Id="rId309" Type="http://schemas.openxmlformats.org/officeDocument/2006/relationships/image" Target="../media/image694.png"/><Relationship Id="rId27" Type="http://schemas.openxmlformats.org/officeDocument/2006/relationships/customXml" Target="../ink/ink1406.xml"/><Relationship Id="rId48" Type="http://schemas.openxmlformats.org/officeDocument/2006/relationships/image" Target="../media/image548.png"/><Relationship Id="rId69" Type="http://schemas.openxmlformats.org/officeDocument/2006/relationships/customXml" Target="../ink/ink1427.xml"/><Relationship Id="rId113" Type="http://schemas.openxmlformats.org/officeDocument/2006/relationships/customXml" Target="../ink/ink1449.xml"/><Relationship Id="rId134" Type="http://schemas.openxmlformats.org/officeDocument/2006/relationships/image" Target="../media/image591.png"/><Relationship Id="rId320" Type="http://schemas.openxmlformats.org/officeDocument/2006/relationships/customXml" Target="../ink/ink1553.xml"/><Relationship Id="rId80" Type="http://schemas.openxmlformats.org/officeDocument/2006/relationships/image" Target="../media/image564.png"/><Relationship Id="rId155" Type="http://schemas.openxmlformats.org/officeDocument/2006/relationships/customXml" Target="../ink/ink1470.xml"/><Relationship Id="rId176" Type="http://schemas.openxmlformats.org/officeDocument/2006/relationships/customXml" Target="../ink/ink1481.xml"/><Relationship Id="rId197" Type="http://schemas.openxmlformats.org/officeDocument/2006/relationships/image" Target="../media/image638.png"/><Relationship Id="rId341" Type="http://schemas.openxmlformats.org/officeDocument/2006/relationships/image" Target="../media/image710.png"/><Relationship Id="rId362" Type="http://schemas.openxmlformats.org/officeDocument/2006/relationships/customXml" Target="../ink/ink1574.xml"/><Relationship Id="rId201" Type="http://schemas.openxmlformats.org/officeDocument/2006/relationships/image" Target="../media/image640.png"/><Relationship Id="rId222" Type="http://schemas.openxmlformats.org/officeDocument/2006/relationships/customXml" Target="../ink/ink1504.xml"/><Relationship Id="rId243" Type="http://schemas.openxmlformats.org/officeDocument/2006/relationships/image" Target="../media/image661.png"/><Relationship Id="rId264" Type="http://schemas.openxmlformats.org/officeDocument/2006/relationships/customXml" Target="../ink/ink1525.xml"/><Relationship Id="rId285" Type="http://schemas.openxmlformats.org/officeDocument/2006/relationships/image" Target="../media/image682.png"/><Relationship Id="rId17" Type="http://schemas.openxmlformats.org/officeDocument/2006/relationships/customXml" Target="../ink/ink1401.xml"/><Relationship Id="rId38" Type="http://schemas.openxmlformats.org/officeDocument/2006/relationships/image" Target="../media/image543.png"/><Relationship Id="rId59" Type="http://schemas.openxmlformats.org/officeDocument/2006/relationships/customXml" Target="../ink/ink1422.xml"/><Relationship Id="rId103" Type="http://schemas.openxmlformats.org/officeDocument/2006/relationships/customXml" Target="../ink/ink1444.xml"/><Relationship Id="rId124" Type="http://schemas.openxmlformats.org/officeDocument/2006/relationships/image" Target="../media/image586.png"/><Relationship Id="rId310" Type="http://schemas.openxmlformats.org/officeDocument/2006/relationships/customXml" Target="../ink/ink1548.xml"/><Relationship Id="rId70" Type="http://schemas.openxmlformats.org/officeDocument/2006/relationships/image" Target="../media/image559.png"/><Relationship Id="rId91" Type="http://schemas.openxmlformats.org/officeDocument/2006/relationships/customXml" Target="../ink/ink1438.xml"/><Relationship Id="rId145" Type="http://schemas.openxmlformats.org/officeDocument/2006/relationships/customXml" Target="../ink/ink1465.xml"/><Relationship Id="rId166" Type="http://schemas.openxmlformats.org/officeDocument/2006/relationships/customXml" Target="../ink/ink1476.xml"/><Relationship Id="rId187" Type="http://schemas.openxmlformats.org/officeDocument/2006/relationships/image" Target="../media/image629.png"/><Relationship Id="rId331" Type="http://schemas.openxmlformats.org/officeDocument/2006/relationships/image" Target="../media/image705.png"/><Relationship Id="rId352" Type="http://schemas.openxmlformats.org/officeDocument/2006/relationships/customXml" Target="../ink/ink1569.xml"/><Relationship Id="rId373" Type="http://schemas.openxmlformats.org/officeDocument/2006/relationships/image" Target="../media/image3480.png"/><Relationship Id="rId1" Type="http://schemas.microsoft.com/office/2007/relationships/media" Target="../media/media24.m4a"/><Relationship Id="rId212" Type="http://schemas.openxmlformats.org/officeDocument/2006/relationships/customXml" Target="../ink/ink1499.xml"/><Relationship Id="rId233" Type="http://schemas.openxmlformats.org/officeDocument/2006/relationships/image" Target="../media/image656.png"/><Relationship Id="rId254" Type="http://schemas.openxmlformats.org/officeDocument/2006/relationships/customXml" Target="../ink/ink1520.xml"/><Relationship Id="rId28" Type="http://schemas.openxmlformats.org/officeDocument/2006/relationships/image" Target="../media/image538.png"/><Relationship Id="rId49" Type="http://schemas.openxmlformats.org/officeDocument/2006/relationships/customXml" Target="../ink/ink1417.xml"/><Relationship Id="rId114" Type="http://schemas.openxmlformats.org/officeDocument/2006/relationships/image" Target="../media/image581.png"/><Relationship Id="rId275" Type="http://schemas.openxmlformats.org/officeDocument/2006/relationships/image" Target="../media/image677.png"/><Relationship Id="rId296" Type="http://schemas.openxmlformats.org/officeDocument/2006/relationships/customXml" Target="../ink/ink1541.xml"/><Relationship Id="rId300" Type="http://schemas.openxmlformats.org/officeDocument/2006/relationships/customXml" Target="../ink/ink1543.xml"/><Relationship Id="rId60" Type="http://schemas.openxmlformats.org/officeDocument/2006/relationships/image" Target="../media/image554.png"/><Relationship Id="rId81" Type="http://schemas.openxmlformats.org/officeDocument/2006/relationships/customXml" Target="../ink/ink1433.xml"/><Relationship Id="rId135" Type="http://schemas.openxmlformats.org/officeDocument/2006/relationships/customXml" Target="../ink/ink1460.xml"/><Relationship Id="rId156" Type="http://schemas.openxmlformats.org/officeDocument/2006/relationships/image" Target="../media/image602.png"/><Relationship Id="rId177" Type="http://schemas.openxmlformats.org/officeDocument/2006/relationships/image" Target="../media/image624.png"/><Relationship Id="rId198" Type="http://schemas.openxmlformats.org/officeDocument/2006/relationships/customXml" Target="../ink/ink1492.xml"/><Relationship Id="rId321" Type="http://schemas.openxmlformats.org/officeDocument/2006/relationships/image" Target="../media/image700.png"/><Relationship Id="rId342" Type="http://schemas.openxmlformats.org/officeDocument/2006/relationships/customXml" Target="../ink/ink1564.xml"/><Relationship Id="rId363" Type="http://schemas.openxmlformats.org/officeDocument/2006/relationships/image" Target="../media/image3430.png"/><Relationship Id="rId202" Type="http://schemas.openxmlformats.org/officeDocument/2006/relationships/customXml" Target="../ink/ink1494.xml"/><Relationship Id="rId223" Type="http://schemas.openxmlformats.org/officeDocument/2006/relationships/image" Target="../media/image651.png"/><Relationship Id="rId244" Type="http://schemas.openxmlformats.org/officeDocument/2006/relationships/customXml" Target="../ink/ink1515.xml"/><Relationship Id="rId18" Type="http://schemas.openxmlformats.org/officeDocument/2006/relationships/image" Target="../media/image533.png"/><Relationship Id="rId39" Type="http://schemas.openxmlformats.org/officeDocument/2006/relationships/customXml" Target="../ink/ink1412.xml"/><Relationship Id="rId265" Type="http://schemas.openxmlformats.org/officeDocument/2006/relationships/image" Target="../media/image672.png"/><Relationship Id="rId286" Type="http://schemas.openxmlformats.org/officeDocument/2006/relationships/customXml" Target="../ink/ink1536.xml"/><Relationship Id="rId50" Type="http://schemas.openxmlformats.org/officeDocument/2006/relationships/image" Target="../media/image549.png"/><Relationship Id="rId104" Type="http://schemas.openxmlformats.org/officeDocument/2006/relationships/image" Target="../media/image576.png"/><Relationship Id="rId125" Type="http://schemas.openxmlformats.org/officeDocument/2006/relationships/customXml" Target="../ink/ink1455.xml"/><Relationship Id="rId146" Type="http://schemas.openxmlformats.org/officeDocument/2006/relationships/image" Target="../media/image597.png"/><Relationship Id="rId167" Type="http://schemas.openxmlformats.org/officeDocument/2006/relationships/image" Target="../media/image607.png"/><Relationship Id="rId188" Type="http://schemas.openxmlformats.org/officeDocument/2006/relationships/customXml" Target="../ink/ink1487.xml"/><Relationship Id="rId311" Type="http://schemas.openxmlformats.org/officeDocument/2006/relationships/image" Target="../media/image695.png"/><Relationship Id="rId332" Type="http://schemas.openxmlformats.org/officeDocument/2006/relationships/customXml" Target="../ink/ink1559.xml"/><Relationship Id="rId353" Type="http://schemas.openxmlformats.org/officeDocument/2006/relationships/image" Target="../media/image716.png"/><Relationship Id="rId374" Type="http://schemas.openxmlformats.org/officeDocument/2006/relationships/image" Target="../media/image1.png"/><Relationship Id="rId71" Type="http://schemas.openxmlformats.org/officeDocument/2006/relationships/customXml" Target="../ink/ink1428.xml"/><Relationship Id="rId92" Type="http://schemas.openxmlformats.org/officeDocument/2006/relationships/image" Target="../media/image570.png"/><Relationship Id="rId213" Type="http://schemas.openxmlformats.org/officeDocument/2006/relationships/image" Target="../media/image646.png"/><Relationship Id="rId234" Type="http://schemas.openxmlformats.org/officeDocument/2006/relationships/customXml" Target="../ink/ink1510.xml"/><Relationship Id="rId2" Type="http://schemas.openxmlformats.org/officeDocument/2006/relationships/audio" Target="../media/media24.m4a"/><Relationship Id="rId29" Type="http://schemas.openxmlformats.org/officeDocument/2006/relationships/customXml" Target="../ink/ink1407.xml"/><Relationship Id="rId255" Type="http://schemas.openxmlformats.org/officeDocument/2006/relationships/image" Target="../media/image667.png"/><Relationship Id="rId276" Type="http://schemas.openxmlformats.org/officeDocument/2006/relationships/customXml" Target="../ink/ink1531.xml"/><Relationship Id="rId297" Type="http://schemas.openxmlformats.org/officeDocument/2006/relationships/image" Target="../media/image688.png"/><Relationship Id="rId40" Type="http://schemas.openxmlformats.org/officeDocument/2006/relationships/image" Target="../media/image544.png"/><Relationship Id="rId115" Type="http://schemas.openxmlformats.org/officeDocument/2006/relationships/customXml" Target="../ink/ink1450.xml"/><Relationship Id="rId136" Type="http://schemas.openxmlformats.org/officeDocument/2006/relationships/image" Target="../media/image592.png"/><Relationship Id="rId157" Type="http://schemas.openxmlformats.org/officeDocument/2006/relationships/customXml" Target="../ink/ink1471.xml"/><Relationship Id="rId178" Type="http://schemas.openxmlformats.org/officeDocument/2006/relationships/customXml" Target="../ink/ink1482.xml"/><Relationship Id="rId301" Type="http://schemas.openxmlformats.org/officeDocument/2006/relationships/image" Target="../media/image690.png"/><Relationship Id="rId322" Type="http://schemas.openxmlformats.org/officeDocument/2006/relationships/customXml" Target="../ink/ink1554.xml"/><Relationship Id="rId343" Type="http://schemas.openxmlformats.org/officeDocument/2006/relationships/image" Target="../media/image711.png"/><Relationship Id="rId364" Type="http://schemas.openxmlformats.org/officeDocument/2006/relationships/customXml" Target="../ink/ink1575.xml"/><Relationship Id="rId61" Type="http://schemas.openxmlformats.org/officeDocument/2006/relationships/customXml" Target="../ink/ink1423.xml"/><Relationship Id="rId82" Type="http://schemas.openxmlformats.org/officeDocument/2006/relationships/image" Target="../media/image565.png"/><Relationship Id="rId199" Type="http://schemas.openxmlformats.org/officeDocument/2006/relationships/image" Target="../media/image639.png"/><Relationship Id="rId203" Type="http://schemas.openxmlformats.org/officeDocument/2006/relationships/image" Target="../media/image641.png"/><Relationship Id="rId19" Type="http://schemas.openxmlformats.org/officeDocument/2006/relationships/customXml" Target="../ink/ink1402.xml"/><Relationship Id="rId224" Type="http://schemas.openxmlformats.org/officeDocument/2006/relationships/customXml" Target="../ink/ink1505.xml"/><Relationship Id="rId245" Type="http://schemas.openxmlformats.org/officeDocument/2006/relationships/image" Target="../media/image662.png"/><Relationship Id="rId266" Type="http://schemas.openxmlformats.org/officeDocument/2006/relationships/customXml" Target="../ink/ink1526.xml"/><Relationship Id="rId287" Type="http://schemas.openxmlformats.org/officeDocument/2006/relationships/image" Target="../media/image683.png"/><Relationship Id="rId30" Type="http://schemas.openxmlformats.org/officeDocument/2006/relationships/image" Target="../media/image539.png"/><Relationship Id="rId105" Type="http://schemas.openxmlformats.org/officeDocument/2006/relationships/customXml" Target="../ink/ink1445.xml"/><Relationship Id="rId126" Type="http://schemas.openxmlformats.org/officeDocument/2006/relationships/image" Target="../media/image587.png"/><Relationship Id="rId147" Type="http://schemas.openxmlformats.org/officeDocument/2006/relationships/customXml" Target="../ink/ink1466.xml"/><Relationship Id="rId168" Type="http://schemas.openxmlformats.org/officeDocument/2006/relationships/customXml" Target="../ink/ink1477.xml"/><Relationship Id="rId312" Type="http://schemas.openxmlformats.org/officeDocument/2006/relationships/customXml" Target="../ink/ink1549.xml"/><Relationship Id="rId333" Type="http://schemas.openxmlformats.org/officeDocument/2006/relationships/image" Target="../media/image706.png"/><Relationship Id="rId354" Type="http://schemas.openxmlformats.org/officeDocument/2006/relationships/customXml" Target="../ink/ink1570.xml"/><Relationship Id="rId51" Type="http://schemas.openxmlformats.org/officeDocument/2006/relationships/customXml" Target="../ink/ink1418.xml"/><Relationship Id="rId72" Type="http://schemas.openxmlformats.org/officeDocument/2006/relationships/image" Target="../media/image560.png"/><Relationship Id="rId93" Type="http://schemas.openxmlformats.org/officeDocument/2006/relationships/customXml" Target="../ink/ink1439.xml"/><Relationship Id="rId189" Type="http://schemas.openxmlformats.org/officeDocument/2006/relationships/image" Target="../media/image634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500.xml"/><Relationship Id="rId235" Type="http://schemas.openxmlformats.org/officeDocument/2006/relationships/image" Target="../media/image657.png"/><Relationship Id="rId256" Type="http://schemas.openxmlformats.org/officeDocument/2006/relationships/customXml" Target="../ink/ink1521.xml"/><Relationship Id="rId277" Type="http://schemas.openxmlformats.org/officeDocument/2006/relationships/image" Target="../media/image678.png"/><Relationship Id="rId298" Type="http://schemas.openxmlformats.org/officeDocument/2006/relationships/customXml" Target="../ink/ink1542.xml"/><Relationship Id="rId116" Type="http://schemas.openxmlformats.org/officeDocument/2006/relationships/image" Target="../media/image582.png"/><Relationship Id="rId137" Type="http://schemas.openxmlformats.org/officeDocument/2006/relationships/customXml" Target="../ink/ink1461.xml"/><Relationship Id="rId158" Type="http://schemas.openxmlformats.org/officeDocument/2006/relationships/image" Target="../media/image603.png"/><Relationship Id="rId302" Type="http://schemas.openxmlformats.org/officeDocument/2006/relationships/customXml" Target="../ink/ink1544.xml"/><Relationship Id="rId323" Type="http://schemas.openxmlformats.org/officeDocument/2006/relationships/image" Target="../media/image701.png"/><Relationship Id="rId344" Type="http://schemas.openxmlformats.org/officeDocument/2006/relationships/customXml" Target="../ink/ink1565.xml"/><Relationship Id="rId20" Type="http://schemas.openxmlformats.org/officeDocument/2006/relationships/image" Target="../media/image534.png"/><Relationship Id="rId41" Type="http://schemas.openxmlformats.org/officeDocument/2006/relationships/customXml" Target="../ink/ink1413.xml"/><Relationship Id="rId62" Type="http://schemas.openxmlformats.org/officeDocument/2006/relationships/image" Target="../media/image555.png"/><Relationship Id="rId83" Type="http://schemas.openxmlformats.org/officeDocument/2006/relationships/customXml" Target="../ink/ink1434.xml"/><Relationship Id="rId179" Type="http://schemas.openxmlformats.org/officeDocument/2006/relationships/image" Target="../media/image625.png"/><Relationship Id="rId365" Type="http://schemas.openxmlformats.org/officeDocument/2006/relationships/image" Target="../media/image3440.png"/><Relationship Id="rId190" Type="http://schemas.openxmlformats.org/officeDocument/2006/relationships/customXml" Target="../ink/ink1488.xml"/><Relationship Id="rId204" Type="http://schemas.openxmlformats.org/officeDocument/2006/relationships/customXml" Target="../ink/ink1495.xml"/><Relationship Id="rId225" Type="http://schemas.openxmlformats.org/officeDocument/2006/relationships/image" Target="../media/image652.png"/><Relationship Id="rId246" Type="http://schemas.openxmlformats.org/officeDocument/2006/relationships/customXml" Target="../ink/ink1516.xml"/><Relationship Id="rId267" Type="http://schemas.openxmlformats.org/officeDocument/2006/relationships/image" Target="../media/image673.png"/><Relationship Id="rId288" Type="http://schemas.openxmlformats.org/officeDocument/2006/relationships/customXml" Target="../ink/ink1537.xml"/><Relationship Id="rId106" Type="http://schemas.openxmlformats.org/officeDocument/2006/relationships/image" Target="../media/image577.png"/><Relationship Id="rId127" Type="http://schemas.openxmlformats.org/officeDocument/2006/relationships/customXml" Target="../ink/ink1456.xml"/><Relationship Id="rId313" Type="http://schemas.openxmlformats.org/officeDocument/2006/relationships/image" Target="../media/image696.png"/><Relationship Id="rId10" Type="http://schemas.openxmlformats.org/officeDocument/2006/relationships/image" Target="../media/image529.png"/><Relationship Id="rId31" Type="http://schemas.openxmlformats.org/officeDocument/2006/relationships/customXml" Target="../ink/ink1408.xml"/><Relationship Id="rId52" Type="http://schemas.openxmlformats.org/officeDocument/2006/relationships/image" Target="../media/image550.png"/><Relationship Id="rId73" Type="http://schemas.openxmlformats.org/officeDocument/2006/relationships/customXml" Target="../ink/ink1429.xml"/><Relationship Id="rId94" Type="http://schemas.openxmlformats.org/officeDocument/2006/relationships/image" Target="../media/image571.png"/><Relationship Id="rId148" Type="http://schemas.openxmlformats.org/officeDocument/2006/relationships/image" Target="../media/image598.png"/><Relationship Id="rId169" Type="http://schemas.openxmlformats.org/officeDocument/2006/relationships/image" Target="../media/image608.png"/><Relationship Id="rId334" Type="http://schemas.openxmlformats.org/officeDocument/2006/relationships/customXml" Target="../ink/ink1560.xml"/><Relationship Id="rId355" Type="http://schemas.openxmlformats.org/officeDocument/2006/relationships/image" Target="../media/image717.png"/><Relationship Id="rId4" Type="http://schemas.openxmlformats.org/officeDocument/2006/relationships/image" Target="../media/image516.png"/><Relationship Id="rId180" Type="http://schemas.openxmlformats.org/officeDocument/2006/relationships/customXml" Target="../ink/ink1483.xml"/><Relationship Id="rId215" Type="http://schemas.openxmlformats.org/officeDocument/2006/relationships/image" Target="../media/image647.png"/><Relationship Id="rId236" Type="http://schemas.openxmlformats.org/officeDocument/2006/relationships/customXml" Target="../ink/ink1511.xml"/><Relationship Id="rId257" Type="http://schemas.openxmlformats.org/officeDocument/2006/relationships/image" Target="../media/image668.png"/><Relationship Id="rId278" Type="http://schemas.openxmlformats.org/officeDocument/2006/relationships/customXml" Target="../ink/ink1532.xml"/><Relationship Id="rId303" Type="http://schemas.openxmlformats.org/officeDocument/2006/relationships/image" Target="../media/image691.png"/><Relationship Id="rId42" Type="http://schemas.openxmlformats.org/officeDocument/2006/relationships/image" Target="../media/image545.png"/><Relationship Id="rId84" Type="http://schemas.openxmlformats.org/officeDocument/2006/relationships/image" Target="../media/image566.png"/><Relationship Id="rId138" Type="http://schemas.openxmlformats.org/officeDocument/2006/relationships/image" Target="../media/image593.png"/><Relationship Id="rId345" Type="http://schemas.openxmlformats.org/officeDocument/2006/relationships/image" Target="../media/image712.png"/><Relationship Id="rId191" Type="http://schemas.openxmlformats.org/officeDocument/2006/relationships/image" Target="../media/image635.png"/><Relationship Id="rId205" Type="http://schemas.openxmlformats.org/officeDocument/2006/relationships/image" Target="../media/image642.png"/><Relationship Id="rId247" Type="http://schemas.openxmlformats.org/officeDocument/2006/relationships/image" Target="../media/image663.png"/><Relationship Id="rId107" Type="http://schemas.openxmlformats.org/officeDocument/2006/relationships/customXml" Target="../ink/ink1446.xml"/><Relationship Id="rId289" Type="http://schemas.openxmlformats.org/officeDocument/2006/relationships/image" Target="../media/image684.png"/><Relationship Id="rId11" Type="http://schemas.openxmlformats.org/officeDocument/2006/relationships/customXml" Target="../ink/ink1398.xml"/><Relationship Id="rId53" Type="http://schemas.openxmlformats.org/officeDocument/2006/relationships/customXml" Target="../ink/ink1419.xml"/><Relationship Id="rId149" Type="http://schemas.openxmlformats.org/officeDocument/2006/relationships/customXml" Target="../ink/ink1467.xml"/><Relationship Id="rId314" Type="http://schemas.openxmlformats.org/officeDocument/2006/relationships/customXml" Target="../ink/ink1550.xml"/><Relationship Id="rId356" Type="http://schemas.openxmlformats.org/officeDocument/2006/relationships/customXml" Target="../ink/ink1571.xml"/><Relationship Id="rId95" Type="http://schemas.openxmlformats.org/officeDocument/2006/relationships/customXml" Target="../ink/ink1440.xml"/><Relationship Id="rId160" Type="http://schemas.openxmlformats.org/officeDocument/2006/relationships/image" Target="../media/image604.png"/><Relationship Id="rId216" Type="http://schemas.openxmlformats.org/officeDocument/2006/relationships/customXml" Target="../ink/ink1501.xml"/><Relationship Id="rId258" Type="http://schemas.openxmlformats.org/officeDocument/2006/relationships/customXml" Target="../ink/ink1522.xml"/><Relationship Id="rId22" Type="http://schemas.openxmlformats.org/officeDocument/2006/relationships/image" Target="../media/image535.png"/><Relationship Id="rId64" Type="http://schemas.openxmlformats.org/officeDocument/2006/relationships/image" Target="../media/image556.png"/><Relationship Id="rId118" Type="http://schemas.openxmlformats.org/officeDocument/2006/relationships/image" Target="../media/image583.png"/><Relationship Id="rId325" Type="http://schemas.openxmlformats.org/officeDocument/2006/relationships/image" Target="../media/image702.png"/><Relationship Id="rId367" Type="http://schemas.openxmlformats.org/officeDocument/2006/relationships/image" Target="../media/image3450.png"/><Relationship Id="rId171" Type="http://schemas.openxmlformats.org/officeDocument/2006/relationships/image" Target="../media/image609.png"/><Relationship Id="rId227" Type="http://schemas.openxmlformats.org/officeDocument/2006/relationships/image" Target="../media/image653.png"/><Relationship Id="rId269" Type="http://schemas.openxmlformats.org/officeDocument/2006/relationships/image" Target="../media/image674.png"/><Relationship Id="rId33" Type="http://schemas.openxmlformats.org/officeDocument/2006/relationships/customXml" Target="../ink/ink1409.xml"/><Relationship Id="rId129" Type="http://schemas.openxmlformats.org/officeDocument/2006/relationships/customXml" Target="../ink/ink1457.xml"/><Relationship Id="rId280" Type="http://schemas.openxmlformats.org/officeDocument/2006/relationships/customXml" Target="../ink/ink1533.xml"/><Relationship Id="rId336" Type="http://schemas.openxmlformats.org/officeDocument/2006/relationships/customXml" Target="../ink/ink1561.xml"/><Relationship Id="rId75" Type="http://schemas.openxmlformats.org/officeDocument/2006/relationships/customXml" Target="../ink/ink1430.xml"/><Relationship Id="rId140" Type="http://schemas.openxmlformats.org/officeDocument/2006/relationships/image" Target="../media/image594.png"/><Relationship Id="rId182" Type="http://schemas.openxmlformats.org/officeDocument/2006/relationships/customXml" Target="../ink/ink1484.xml"/><Relationship Id="rId6" Type="http://schemas.openxmlformats.org/officeDocument/2006/relationships/image" Target="../media/image527.png"/><Relationship Id="rId238" Type="http://schemas.openxmlformats.org/officeDocument/2006/relationships/customXml" Target="../ink/ink1512.xml"/><Relationship Id="rId291" Type="http://schemas.openxmlformats.org/officeDocument/2006/relationships/image" Target="../media/image685.png"/><Relationship Id="rId305" Type="http://schemas.openxmlformats.org/officeDocument/2006/relationships/image" Target="../media/image692.png"/><Relationship Id="rId347" Type="http://schemas.openxmlformats.org/officeDocument/2006/relationships/image" Target="../media/image713.png"/><Relationship Id="rId44" Type="http://schemas.openxmlformats.org/officeDocument/2006/relationships/image" Target="../media/image546.png"/><Relationship Id="rId86" Type="http://schemas.openxmlformats.org/officeDocument/2006/relationships/image" Target="../media/image567.png"/><Relationship Id="rId151" Type="http://schemas.openxmlformats.org/officeDocument/2006/relationships/customXml" Target="../ink/ink1468.xml"/><Relationship Id="rId193" Type="http://schemas.openxmlformats.org/officeDocument/2006/relationships/image" Target="../media/image636.png"/><Relationship Id="rId207" Type="http://schemas.openxmlformats.org/officeDocument/2006/relationships/image" Target="../media/image643.png"/><Relationship Id="rId249" Type="http://schemas.openxmlformats.org/officeDocument/2006/relationships/image" Target="../media/image664.png"/><Relationship Id="rId13" Type="http://schemas.openxmlformats.org/officeDocument/2006/relationships/customXml" Target="../ink/ink1399.xml"/><Relationship Id="rId109" Type="http://schemas.openxmlformats.org/officeDocument/2006/relationships/customXml" Target="../ink/ink1447.xml"/><Relationship Id="rId260" Type="http://schemas.openxmlformats.org/officeDocument/2006/relationships/customXml" Target="../ink/ink1523.xml"/><Relationship Id="rId316" Type="http://schemas.openxmlformats.org/officeDocument/2006/relationships/customXml" Target="../ink/ink1551.xml"/><Relationship Id="rId55" Type="http://schemas.openxmlformats.org/officeDocument/2006/relationships/customXml" Target="../ink/ink1420.xml"/><Relationship Id="rId97" Type="http://schemas.openxmlformats.org/officeDocument/2006/relationships/customXml" Target="../ink/ink1441.xml"/><Relationship Id="rId120" Type="http://schemas.openxmlformats.org/officeDocument/2006/relationships/image" Target="../media/image584.png"/><Relationship Id="rId358" Type="http://schemas.openxmlformats.org/officeDocument/2006/relationships/customXml" Target="../ink/ink1572.xml"/><Relationship Id="rId162" Type="http://schemas.openxmlformats.org/officeDocument/2006/relationships/image" Target="../media/image605.png"/><Relationship Id="rId218" Type="http://schemas.openxmlformats.org/officeDocument/2006/relationships/customXml" Target="../ink/ink1502.xml"/><Relationship Id="rId271" Type="http://schemas.openxmlformats.org/officeDocument/2006/relationships/image" Target="../media/image675.png"/><Relationship Id="rId24" Type="http://schemas.openxmlformats.org/officeDocument/2006/relationships/image" Target="../media/image536.png"/><Relationship Id="rId66" Type="http://schemas.openxmlformats.org/officeDocument/2006/relationships/image" Target="../media/image557.png"/><Relationship Id="rId131" Type="http://schemas.openxmlformats.org/officeDocument/2006/relationships/customXml" Target="../ink/ink1458.xml"/><Relationship Id="rId327" Type="http://schemas.openxmlformats.org/officeDocument/2006/relationships/image" Target="../media/image703.png"/><Relationship Id="rId369" Type="http://schemas.openxmlformats.org/officeDocument/2006/relationships/image" Target="../media/image3460.png"/><Relationship Id="rId173" Type="http://schemas.openxmlformats.org/officeDocument/2006/relationships/image" Target="../media/image610.png"/><Relationship Id="rId229" Type="http://schemas.openxmlformats.org/officeDocument/2006/relationships/image" Target="../media/image654.png"/><Relationship Id="rId240" Type="http://schemas.openxmlformats.org/officeDocument/2006/relationships/customXml" Target="../ink/ink1513.xml"/><Relationship Id="rId35" Type="http://schemas.openxmlformats.org/officeDocument/2006/relationships/customXml" Target="../ink/ink1410.xml"/><Relationship Id="rId77" Type="http://schemas.openxmlformats.org/officeDocument/2006/relationships/customXml" Target="../ink/ink1431.xml"/><Relationship Id="rId100" Type="http://schemas.openxmlformats.org/officeDocument/2006/relationships/image" Target="../media/image574.png"/><Relationship Id="rId282" Type="http://schemas.openxmlformats.org/officeDocument/2006/relationships/customXml" Target="../ink/ink1534.xml"/><Relationship Id="rId338" Type="http://schemas.openxmlformats.org/officeDocument/2006/relationships/customXml" Target="../ink/ink1562.xml"/><Relationship Id="rId8" Type="http://schemas.openxmlformats.org/officeDocument/2006/relationships/image" Target="../media/image528.png"/><Relationship Id="rId142" Type="http://schemas.openxmlformats.org/officeDocument/2006/relationships/image" Target="../media/image595.png"/><Relationship Id="rId184" Type="http://schemas.openxmlformats.org/officeDocument/2006/relationships/customXml" Target="../ink/ink1485.xml"/><Relationship Id="rId251" Type="http://schemas.openxmlformats.org/officeDocument/2006/relationships/image" Target="../media/image665.png"/><Relationship Id="rId46" Type="http://schemas.openxmlformats.org/officeDocument/2006/relationships/image" Target="../media/image547.png"/><Relationship Id="rId293" Type="http://schemas.openxmlformats.org/officeDocument/2006/relationships/image" Target="../media/image686.png"/><Relationship Id="rId307" Type="http://schemas.openxmlformats.org/officeDocument/2006/relationships/image" Target="../media/image693.png"/><Relationship Id="rId349" Type="http://schemas.openxmlformats.org/officeDocument/2006/relationships/image" Target="../media/image714.png"/><Relationship Id="rId88" Type="http://schemas.openxmlformats.org/officeDocument/2006/relationships/image" Target="../media/image568.png"/><Relationship Id="rId111" Type="http://schemas.openxmlformats.org/officeDocument/2006/relationships/customXml" Target="../ink/ink1448.xml"/><Relationship Id="rId153" Type="http://schemas.openxmlformats.org/officeDocument/2006/relationships/customXml" Target="../ink/ink1469.xml"/><Relationship Id="rId195" Type="http://schemas.openxmlformats.org/officeDocument/2006/relationships/image" Target="../media/image637.png"/><Relationship Id="rId209" Type="http://schemas.openxmlformats.org/officeDocument/2006/relationships/image" Target="../media/image644.png"/><Relationship Id="rId360" Type="http://schemas.openxmlformats.org/officeDocument/2006/relationships/customXml" Target="../ink/ink1573.xml"/><Relationship Id="rId220" Type="http://schemas.openxmlformats.org/officeDocument/2006/relationships/customXml" Target="../ink/ink1503.xml"/><Relationship Id="rId15" Type="http://schemas.openxmlformats.org/officeDocument/2006/relationships/customXml" Target="../ink/ink1400.xml"/><Relationship Id="rId57" Type="http://schemas.openxmlformats.org/officeDocument/2006/relationships/customXml" Target="../ink/ink1421.xml"/><Relationship Id="rId262" Type="http://schemas.openxmlformats.org/officeDocument/2006/relationships/customXml" Target="../ink/ink1524.xml"/><Relationship Id="rId318" Type="http://schemas.openxmlformats.org/officeDocument/2006/relationships/customXml" Target="../ink/ink1552.xml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36.xml"/><Relationship Id="rId299" Type="http://schemas.openxmlformats.org/officeDocument/2006/relationships/image" Target="../media/image689.png"/><Relationship Id="rId21" Type="http://schemas.openxmlformats.org/officeDocument/2006/relationships/customXml" Target="../ink/ink1588.xml"/><Relationship Id="rId63" Type="http://schemas.openxmlformats.org/officeDocument/2006/relationships/customXml" Target="../ink/ink1609.xml"/><Relationship Id="rId159" Type="http://schemas.openxmlformats.org/officeDocument/2006/relationships/customXml" Target="../ink/ink1657.xml"/><Relationship Id="rId324" Type="http://schemas.openxmlformats.org/officeDocument/2006/relationships/customXml" Target="../ink/ink1740.xml"/><Relationship Id="rId366" Type="http://schemas.openxmlformats.org/officeDocument/2006/relationships/customXml" Target="../ink/ink1761.xml"/><Relationship Id="rId170" Type="http://schemas.openxmlformats.org/officeDocument/2006/relationships/customXml" Target="../ink/ink1663.xml"/><Relationship Id="rId226" Type="http://schemas.openxmlformats.org/officeDocument/2006/relationships/customXml" Target="../ink/ink1691.xml"/><Relationship Id="rId433" Type="http://schemas.openxmlformats.org/officeDocument/2006/relationships/image" Target="../media/image780.png"/><Relationship Id="rId268" Type="http://schemas.openxmlformats.org/officeDocument/2006/relationships/customXml" Target="../ink/ink1712.xml"/><Relationship Id="rId32" Type="http://schemas.openxmlformats.org/officeDocument/2006/relationships/image" Target="../media/image540.png"/><Relationship Id="rId74" Type="http://schemas.openxmlformats.org/officeDocument/2006/relationships/image" Target="../media/image561.png"/><Relationship Id="rId128" Type="http://schemas.openxmlformats.org/officeDocument/2006/relationships/image" Target="../media/image588.png"/><Relationship Id="rId335" Type="http://schemas.openxmlformats.org/officeDocument/2006/relationships/image" Target="../media/image731.png"/><Relationship Id="rId377" Type="http://schemas.openxmlformats.org/officeDocument/2006/relationships/image" Target="../media/image752.png"/><Relationship Id="rId5" Type="http://schemas.openxmlformats.org/officeDocument/2006/relationships/customXml" Target="../ink/ink1580.xml"/><Relationship Id="rId181" Type="http://schemas.openxmlformats.org/officeDocument/2006/relationships/image" Target="../media/image626.png"/><Relationship Id="rId237" Type="http://schemas.openxmlformats.org/officeDocument/2006/relationships/image" Target="../media/image658.png"/><Relationship Id="rId402" Type="http://schemas.openxmlformats.org/officeDocument/2006/relationships/customXml" Target="../ink/ink1779.xml"/><Relationship Id="rId279" Type="http://schemas.openxmlformats.org/officeDocument/2006/relationships/image" Target="../media/image679.png"/><Relationship Id="rId444" Type="http://schemas.openxmlformats.org/officeDocument/2006/relationships/customXml" Target="../ink/ink1800.xml"/><Relationship Id="rId43" Type="http://schemas.openxmlformats.org/officeDocument/2006/relationships/customXml" Target="../ink/ink1599.xml"/><Relationship Id="rId139" Type="http://schemas.openxmlformats.org/officeDocument/2006/relationships/customXml" Target="../ink/ink1647.xml"/><Relationship Id="rId290" Type="http://schemas.openxmlformats.org/officeDocument/2006/relationships/customXml" Target="../ink/ink1723.xml"/><Relationship Id="rId304" Type="http://schemas.openxmlformats.org/officeDocument/2006/relationships/customXml" Target="../ink/ink1730.xml"/><Relationship Id="rId346" Type="http://schemas.openxmlformats.org/officeDocument/2006/relationships/customXml" Target="../ink/ink1751.xml"/><Relationship Id="rId388" Type="http://schemas.openxmlformats.org/officeDocument/2006/relationships/customXml" Target="../ink/ink1772.xml"/><Relationship Id="rId85" Type="http://schemas.openxmlformats.org/officeDocument/2006/relationships/customXml" Target="../ink/ink1620.xml"/><Relationship Id="rId150" Type="http://schemas.openxmlformats.org/officeDocument/2006/relationships/image" Target="../media/image599.png"/><Relationship Id="rId192" Type="http://schemas.openxmlformats.org/officeDocument/2006/relationships/customXml" Target="../ink/ink1674.xml"/><Relationship Id="rId206" Type="http://schemas.openxmlformats.org/officeDocument/2006/relationships/customXml" Target="../ink/ink1681.xml"/><Relationship Id="rId413" Type="http://schemas.openxmlformats.org/officeDocument/2006/relationships/image" Target="../media/image770.png"/><Relationship Id="rId248" Type="http://schemas.openxmlformats.org/officeDocument/2006/relationships/customXml" Target="../ink/ink1702.xml"/><Relationship Id="rId12" Type="http://schemas.openxmlformats.org/officeDocument/2006/relationships/image" Target="../media/image530.png"/><Relationship Id="rId108" Type="http://schemas.openxmlformats.org/officeDocument/2006/relationships/image" Target="../media/image578.png"/><Relationship Id="rId315" Type="http://schemas.openxmlformats.org/officeDocument/2006/relationships/image" Target="../media/image721.png"/><Relationship Id="rId357" Type="http://schemas.openxmlformats.org/officeDocument/2006/relationships/image" Target="../media/image742.png"/><Relationship Id="rId54" Type="http://schemas.openxmlformats.org/officeDocument/2006/relationships/image" Target="../media/image551.png"/><Relationship Id="rId96" Type="http://schemas.openxmlformats.org/officeDocument/2006/relationships/image" Target="../media/image572.png"/><Relationship Id="rId161" Type="http://schemas.openxmlformats.org/officeDocument/2006/relationships/customXml" Target="../ink/ink1658.xml"/><Relationship Id="rId217" Type="http://schemas.openxmlformats.org/officeDocument/2006/relationships/image" Target="../media/image648.png"/><Relationship Id="rId399" Type="http://schemas.openxmlformats.org/officeDocument/2006/relationships/image" Target="../media/image763.png"/><Relationship Id="rId259" Type="http://schemas.openxmlformats.org/officeDocument/2006/relationships/image" Target="../media/image669.png"/><Relationship Id="rId424" Type="http://schemas.openxmlformats.org/officeDocument/2006/relationships/customXml" Target="../ink/ink1790.xml"/><Relationship Id="rId23" Type="http://schemas.openxmlformats.org/officeDocument/2006/relationships/customXml" Target="../ink/ink1589.xml"/><Relationship Id="rId119" Type="http://schemas.openxmlformats.org/officeDocument/2006/relationships/customXml" Target="../ink/ink1637.xml"/><Relationship Id="rId270" Type="http://schemas.openxmlformats.org/officeDocument/2006/relationships/customXml" Target="../ink/ink1713.xml"/><Relationship Id="rId326" Type="http://schemas.openxmlformats.org/officeDocument/2006/relationships/customXml" Target="../ink/ink1741.xml"/><Relationship Id="rId65" Type="http://schemas.openxmlformats.org/officeDocument/2006/relationships/customXml" Target="../ink/ink1610.xml"/><Relationship Id="rId130" Type="http://schemas.openxmlformats.org/officeDocument/2006/relationships/image" Target="../media/image589.png"/><Relationship Id="rId368" Type="http://schemas.openxmlformats.org/officeDocument/2006/relationships/customXml" Target="../ink/ink1762.xml"/><Relationship Id="rId172" Type="http://schemas.openxmlformats.org/officeDocument/2006/relationships/customXml" Target="../ink/ink1664.xml"/><Relationship Id="rId228" Type="http://schemas.openxmlformats.org/officeDocument/2006/relationships/customXml" Target="../ink/ink1692.xml"/><Relationship Id="rId435" Type="http://schemas.openxmlformats.org/officeDocument/2006/relationships/image" Target="../media/image781.png"/><Relationship Id="rId281" Type="http://schemas.openxmlformats.org/officeDocument/2006/relationships/image" Target="../media/image680.png"/><Relationship Id="rId337" Type="http://schemas.openxmlformats.org/officeDocument/2006/relationships/image" Target="../media/image732.png"/><Relationship Id="rId34" Type="http://schemas.openxmlformats.org/officeDocument/2006/relationships/image" Target="../media/image541.png"/><Relationship Id="rId76" Type="http://schemas.openxmlformats.org/officeDocument/2006/relationships/image" Target="../media/image562.png"/><Relationship Id="rId141" Type="http://schemas.openxmlformats.org/officeDocument/2006/relationships/customXml" Target="../ink/ink1648.xml"/><Relationship Id="rId379" Type="http://schemas.openxmlformats.org/officeDocument/2006/relationships/image" Target="../media/image753.png"/><Relationship Id="rId7" Type="http://schemas.openxmlformats.org/officeDocument/2006/relationships/customXml" Target="../ink/ink1581.xml"/><Relationship Id="rId183" Type="http://schemas.openxmlformats.org/officeDocument/2006/relationships/image" Target="../media/image627.png"/><Relationship Id="rId239" Type="http://schemas.openxmlformats.org/officeDocument/2006/relationships/image" Target="../media/image659.png"/><Relationship Id="rId390" Type="http://schemas.openxmlformats.org/officeDocument/2006/relationships/customXml" Target="../ink/ink1773.xml"/><Relationship Id="rId404" Type="http://schemas.openxmlformats.org/officeDocument/2006/relationships/customXml" Target="../ink/ink1780.xml"/><Relationship Id="rId446" Type="http://schemas.openxmlformats.org/officeDocument/2006/relationships/customXml" Target="../ink/ink1801.xml"/><Relationship Id="rId250" Type="http://schemas.openxmlformats.org/officeDocument/2006/relationships/customXml" Target="../ink/ink1703.xml"/><Relationship Id="rId292" Type="http://schemas.openxmlformats.org/officeDocument/2006/relationships/customXml" Target="../ink/ink1724.xml"/><Relationship Id="rId306" Type="http://schemas.openxmlformats.org/officeDocument/2006/relationships/customXml" Target="../ink/ink1731.xml"/><Relationship Id="rId45" Type="http://schemas.openxmlformats.org/officeDocument/2006/relationships/customXml" Target="../ink/ink1600.xml"/><Relationship Id="rId87" Type="http://schemas.openxmlformats.org/officeDocument/2006/relationships/customXml" Target="../ink/ink1621.xml"/><Relationship Id="rId110" Type="http://schemas.openxmlformats.org/officeDocument/2006/relationships/image" Target="../media/image579.png"/><Relationship Id="rId348" Type="http://schemas.openxmlformats.org/officeDocument/2006/relationships/customXml" Target="../ink/ink1752.xml"/><Relationship Id="rId152" Type="http://schemas.openxmlformats.org/officeDocument/2006/relationships/image" Target="../media/image600.png"/><Relationship Id="rId194" Type="http://schemas.openxmlformats.org/officeDocument/2006/relationships/customXml" Target="../ink/ink1675.xml"/><Relationship Id="rId208" Type="http://schemas.openxmlformats.org/officeDocument/2006/relationships/customXml" Target="../ink/ink1682.xml"/><Relationship Id="rId415" Type="http://schemas.openxmlformats.org/officeDocument/2006/relationships/image" Target="../media/image771.png"/><Relationship Id="rId261" Type="http://schemas.openxmlformats.org/officeDocument/2006/relationships/image" Target="../media/image670.png"/><Relationship Id="rId14" Type="http://schemas.openxmlformats.org/officeDocument/2006/relationships/image" Target="../media/image531.png"/><Relationship Id="rId56" Type="http://schemas.openxmlformats.org/officeDocument/2006/relationships/image" Target="../media/image552.png"/><Relationship Id="rId317" Type="http://schemas.openxmlformats.org/officeDocument/2006/relationships/image" Target="../media/image722.png"/><Relationship Id="rId359" Type="http://schemas.openxmlformats.org/officeDocument/2006/relationships/image" Target="../media/image743.png"/><Relationship Id="rId98" Type="http://schemas.openxmlformats.org/officeDocument/2006/relationships/image" Target="../media/image573.png"/><Relationship Id="rId121" Type="http://schemas.openxmlformats.org/officeDocument/2006/relationships/customXml" Target="../ink/ink1638.xml"/><Relationship Id="rId163" Type="http://schemas.openxmlformats.org/officeDocument/2006/relationships/customXml" Target="../ink/ink1659.xml"/><Relationship Id="rId219" Type="http://schemas.openxmlformats.org/officeDocument/2006/relationships/image" Target="../media/image649.png"/><Relationship Id="rId370" Type="http://schemas.openxmlformats.org/officeDocument/2006/relationships/customXml" Target="../ink/ink1763.xml"/><Relationship Id="rId426" Type="http://schemas.openxmlformats.org/officeDocument/2006/relationships/customXml" Target="../ink/ink1791.xml"/><Relationship Id="rId230" Type="http://schemas.openxmlformats.org/officeDocument/2006/relationships/customXml" Target="../ink/ink1693.xml"/><Relationship Id="rId25" Type="http://schemas.openxmlformats.org/officeDocument/2006/relationships/customXml" Target="../ink/ink1590.xml"/><Relationship Id="rId67" Type="http://schemas.openxmlformats.org/officeDocument/2006/relationships/customXml" Target="../ink/ink1611.xml"/><Relationship Id="rId272" Type="http://schemas.openxmlformats.org/officeDocument/2006/relationships/customXml" Target="../ink/ink1714.xml"/><Relationship Id="rId328" Type="http://schemas.openxmlformats.org/officeDocument/2006/relationships/customXml" Target="../ink/ink1742.xml"/><Relationship Id="rId132" Type="http://schemas.openxmlformats.org/officeDocument/2006/relationships/image" Target="../media/image590.png"/><Relationship Id="rId174" Type="http://schemas.openxmlformats.org/officeDocument/2006/relationships/customXml" Target="../ink/ink1665.xml"/><Relationship Id="rId381" Type="http://schemas.openxmlformats.org/officeDocument/2006/relationships/image" Target="../media/image754.png"/><Relationship Id="rId241" Type="http://schemas.openxmlformats.org/officeDocument/2006/relationships/image" Target="../media/image660.png"/><Relationship Id="rId437" Type="http://schemas.openxmlformats.org/officeDocument/2006/relationships/image" Target="../media/image782.png"/><Relationship Id="rId36" Type="http://schemas.openxmlformats.org/officeDocument/2006/relationships/image" Target="../media/image542.png"/><Relationship Id="rId283" Type="http://schemas.openxmlformats.org/officeDocument/2006/relationships/image" Target="../media/image681.png"/><Relationship Id="rId339" Type="http://schemas.openxmlformats.org/officeDocument/2006/relationships/image" Target="../media/image733.png"/><Relationship Id="rId78" Type="http://schemas.openxmlformats.org/officeDocument/2006/relationships/image" Target="../media/image563.png"/><Relationship Id="rId101" Type="http://schemas.openxmlformats.org/officeDocument/2006/relationships/customXml" Target="../ink/ink1628.xml"/><Relationship Id="rId143" Type="http://schemas.openxmlformats.org/officeDocument/2006/relationships/customXml" Target="../ink/ink1649.xml"/><Relationship Id="rId185" Type="http://schemas.openxmlformats.org/officeDocument/2006/relationships/image" Target="../media/image628.png"/><Relationship Id="rId350" Type="http://schemas.openxmlformats.org/officeDocument/2006/relationships/customXml" Target="../ink/ink1753.xml"/><Relationship Id="rId406" Type="http://schemas.openxmlformats.org/officeDocument/2006/relationships/customXml" Target="../ink/ink1781.xml"/><Relationship Id="rId9" Type="http://schemas.openxmlformats.org/officeDocument/2006/relationships/customXml" Target="../ink/ink1582.xml"/><Relationship Id="rId210" Type="http://schemas.openxmlformats.org/officeDocument/2006/relationships/customXml" Target="../ink/ink1683.xml"/><Relationship Id="rId392" Type="http://schemas.openxmlformats.org/officeDocument/2006/relationships/customXml" Target="../ink/ink1774.xml"/><Relationship Id="rId448" Type="http://schemas.openxmlformats.org/officeDocument/2006/relationships/customXml" Target="../ink/ink1802.xml"/><Relationship Id="rId252" Type="http://schemas.openxmlformats.org/officeDocument/2006/relationships/customXml" Target="../ink/ink1704.xml"/><Relationship Id="rId294" Type="http://schemas.openxmlformats.org/officeDocument/2006/relationships/customXml" Target="../ink/ink1725.xml"/><Relationship Id="rId308" Type="http://schemas.openxmlformats.org/officeDocument/2006/relationships/customXml" Target="../ink/ink1732.xml"/><Relationship Id="rId47" Type="http://schemas.openxmlformats.org/officeDocument/2006/relationships/customXml" Target="../ink/ink1601.xml"/><Relationship Id="rId89" Type="http://schemas.openxmlformats.org/officeDocument/2006/relationships/customXml" Target="../ink/ink1622.xml"/><Relationship Id="rId112" Type="http://schemas.openxmlformats.org/officeDocument/2006/relationships/image" Target="../media/image580.png"/><Relationship Id="rId154" Type="http://schemas.openxmlformats.org/officeDocument/2006/relationships/image" Target="../media/image601.png"/><Relationship Id="rId361" Type="http://schemas.openxmlformats.org/officeDocument/2006/relationships/image" Target="../media/image744.png"/><Relationship Id="rId196" Type="http://schemas.openxmlformats.org/officeDocument/2006/relationships/customXml" Target="../ink/ink1676.xml"/><Relationship Id="rId417" Type="http://schemas.openxmlformats.org/officeDocument/2006/relationships/image" Target="../media/image772.png"/><Relationship Id="rId16" Type="http://schemas.openxmlformats.org/officeDocument/2006/relationships/image" Target="../media/image532.png"/><Relationship Id="rId221" Type="http://schemas.openxmlformats.org/officeDocument/2006/relationships/image" Target="../media/image650.png"/><Relationship Id="rId263" Type="http://schemas.openxmlformats.org/officeDocument/2006/relationships/image" Target="../media/image671.png"/><Relationship Id="rId319" Type="http://schemas.openxmlformats.org/officeDocument/2006/relationships/image" Target="../media/image723.png"/><Relationship Id="rId58" Type="http://schemas.openxmlformats.org/officeDocument/2006/relationships/image" Target="../media/image553.png"/><Relationship Id="rId123" Type="http://schemas.openxmlformats.org/officeDocument/2006/relationships/customXml" Target="../ink/ink1639.xml"/><Relationship Id="rId330" Type="http://schemas.openxmlformats.org/officeDocument/2006/relationships/customXml" Target="../ink/ink1743.xml"/><Relationship Id="rId165" Type="http://schemas.openxmlformats.org/officeDocument/2006/relationships/customXml" Target="../ink/ink1660.xml"/><Relationship Id="rId372" Type="http://schemas.openxmlformats.org/officeDocument/2006/relationships/customXml" Target="../ink/ink1764.xml"/><Relationship Id="rId428" Type="http://schemas.openxmlformats.org/officeDocument/2006/relationships/customXml" Target="../ink/ink1792.xml"/><Relationship Id="rId232" Type="http://schemas.openxmlformats.org/officeDocument/2006/relationships/customXml" Target="../ink/ink1694.xml"/><Relationship Id="rId274" Type="http://schemas.openxmlformats.org/officeDocument/2006/relationships/customXml" Target="../ink/ink1715.xml"/><Relationship Id="rId27" Type="http://schemas.openxmlformats.org/officeDocument/2006/relationships/customXml" Target="../ink/ink1591.xml"/><Relationship Id="rId69" Type="http://schemas.openxmlformats.org/officeDocument/2006/relationships/customXml" Target="../ink/ink1612.xml"/><Relationship Id="rId134" Type="http://schemas.openxmlformats.org/officeDocument/2006/relationships/image" Target="../media/image591.png"/><Relationship Id="rId80" Type="http://schemas.openxmlformats.org/officeDocument/2006/relationships/image" Target="../media/image564.png"/><Relationship Id="rId176" Type="http://schemas.openxmlformats.org/officeDocument/2006/relationships/customXml" Target="../ink/ink1666.xml"/><Relationship Id="rId341" Type="http://schemas.openxmlformats.org/officeDocument/2006/relationships/image" Target="../media/image734.png"/><Relationship Id="rId383" Type="http://schemas.openxmlformats.org/officeDocument/2006/relationships/image" Target="../media/image755.png"/><Relationship Id="rId439" Type="http://schemas.openxmlformats.org/officeDocument/2006/relationships/image" Target="../media/image783.png"/><Relationship Id="rId201" Type="http://schemas.openxmlformats.org/officeDocument/2006/relationships/image" Target="../media/image640.png"/><Relationship Id="rId243" Type="http://schemas.openxmlformats.org/officeDocument/2006/relationships/image" Target="../media/image661.png"/><Relationship Id="rId285" Type="http://schemas.openxmlformats.org/officeDocument/2006/relationships/image" Target="../media/image682.png"/><Relationship Id="rId450" Type="http://schemas.openxmlformats.org/officeDocument/2006/relationships/image" Target="../media/image1.png"/><Relationship Id="rId38" Type="http://schemas.openxmlformats.org/officeDocument/2006/relationships/image" Target="../media/image543.png"/><Relationship Id="rId103" Type="http://schemas.openxmlformats.org/officeDocument/2006/relationships/customXml" Target="../ink/ink1629.xml"/><Relationship Id="rId310" Type="http://schemas.openxmlformats.org/officeDocument/2006/relationships/customXml" Target="../ink/ink1733.xml"/><Relationship Id="rId91" Type="http://schemas.openxmlformats.org/officeDocument/2006/relationships/customXml" Target="../ink/ink1623.xml"/><Relationship Id="rId145" Type="http://schemas.openxmlformats.org/officeDocument/2006/relationships/customXml" Target="../ink/ink1650.xml"/><Relationship Id="rId187" Type="http://schemas.openxmlformats.org/officeDocument/2006/relationships/image" Target="../media/image629.png"/><Relationship Id="rId352" Type="http://schemas.openxmlformats.org/officeDocument/2006/relationships/customXml" Target="../ink/ink1754.xml"/><Relationship Id="rId394" Type="http://schemas.openxmlformats.org/officeDocument/2006/relationships/customXml" Target="../ink/ink1775.xml"/><Relationship Id="rId408" Type="http://schemas.openxmlformats.org/officeDocument/2006/relationships/customXml" Target="../ink/ink1782.xml"/><Relationship Id="rId212" Type="http://schemas.openxmlformats.org/officeDocument/2006/relationships/customXml" Target="../ink/ink1684.xml"/><Relationship Id="rId254" Type="http://schemas.openxmlformats.org/officeDocument/2006/relationships/customXml" Target="../ink/ink1705.xml"/><Relationship Id="rId49" Type="http://schemas.openxmlformats.org/officeDocument/2006/relationships/customXml" Target="../ink/ink1602.xml"/><Relationship Id="rId114" Type="http://schemas.openxmlformats.org/officeDocument/2006/relationships/image" Target="../media/image581.png"/><Relationship Id="rId296" Type="http://schemas.openxmlformats.org/officeDocument/2006/relationships/customXml" Target="../ink/ink1726.xml"/><Relationship Id="rId60" Type="http://schemas.openxmlformats.org/officeDocument/2006/relationships/image" Target="../media/image554.png"/><Relationship Id="rId156" Type="http://schemas.openxmlformats.org/officeDocument/2006/relationships/image" Target="../media/image602.png"/><Relationship Id="rId198" Type="http://schemas.openxmlformats.org/officeDocument/2006/relationships/customXml" Target="../ink/ink1677.xml"/><Relationship Id="rId321" Type="http://schemas.openxmlformats.org/officeDocument/2006/relationships/image" Target="../media/image724.png"/><Relationship Id="rId363" Type="http://schemas.openxmlformats.org/officeDocument/2006/relationships/image" Target="../media/image745.png"/><Relationship Id="rId419" Type="http://schemas.openxmlformats.org/officeDocument/2006/relationships/image" Target="../media/image773.png"/><Relationship Id="rId223" Type="http://schemas.openxmlformats.org/officeDocument/2006/relationships/image" Target="../media/image651.png"/><Relationship Id="rId430" Type="http://schemas.openxmlformats.org/officeDocument/2006/relationships/customXml" Target="../ink/ink1793.xml"/><Relationship Id="rId18" Type="http://schemas.openxmlformats.org/officeDocument/2006/relationships/image" Target="../media/image533.png"/><Relationship Id="rId265" Type="http://schemas.openxmlformats.org/officeDocument/2006/relationships/image" Target="../media/image672.png"/><Relationship Id="rId50" Type="http://schemas.openxmlformats.org/officeDocument/2006/relationships/image" Target="../media/image549.png"/><Relationship Id="rId104" Type="http://schemas.openxmlformats.org/officeDocument/2006/relationships/image" Target="../media/image576.png"/><Relationship Id="rId125" Type="http://schemas.openxmlformats.org/officeDocument/2006/relationships/customXml" Target="../ink/ink1640.xml"/><Relationship Id="rId146" Type="http://schemas.openxmlformats.org/officeDocument/2006/relationships/image" Target="../media/image597.png"/><Relationship Id="rId167" Type="http://schemas.openxmlformats.org/officeDocument/2006/relationships/image" Target="../media/image607.png"/><Relationship Id="rId188" Type="http://schemas.openxmlformats.org/officeDocument/2006/relationships/customXml" Target="../ink/ink1672.xml"/><Relationship Id="rId311" Type="http://schemas.openxmlformats.org/officeDocument/2006/relationships/image" Target="../media/image719.png"/><Relationship Id="rId332" Type="http://schemas.openxmlformats.org/officeDocument/2006/relationships/customXml" Target="../ink/ink1744.xml"/><Relationship Id="rId353" Type="http://schemas.openxmlformats.org/officeDocument/2006/relationships/image" Target="../media/image740.png"/><Relationship Id="rId374" Type="http://schemas.openxmlformats.org/officeDocument/2006/relationships/customXml" Target="../ink/ink1765.xml"/><Relationship Id="rId395" Type="http://schemas.openxmlformats.org/officeDocument/2006/relationships/image" Target="../media/image761.png"/><Relationship Id="rId409" Type="http://schemas.openxmlformats.org/officeDocument/2006/relationships/image" Target="../media/image768.png"/><Relationship Id="rId71" Type="http://schemas.openxmlformats.org/officeDocument/2006/relationships/customXml" Target="../ink/ink1613.xml"/><Relationship Id="rId92" Type="http://schemas.openxmlformats.org/officeDocument/2006/relationships/image" Target="../media/image570.png"/><Relationship Id="rId213" Type="http://schemas.openxmlformats.org/officeDocument/2006/relationships/image" Target="../media/image646.png"/><Relationship Id="rId234" Type="http://schemas.openxmlformats.org/officeDocument/2006/relationships/customXml" Target="../ink/ink1695.xml"/><Relationship Id="rId420" Type="http://schemas.openxmlformats.org/officeDocument/2006/relationships/customXml" Target="../ink/ink1788.xml"/><Relationship Id="rId2" Type="http://schemas.openxmlformats.org/officeDocument/2006/relationships/audio" Target="../media/media25.m4a"/><Relationship Id="rId29" Type="http://schemas.openxmlformats.org/officeDocument/2006/relationships/customXml" Target="../ink/ink1592.xml"/><Relationship Id="rId255" Type="http://schemas.openxmlformats.org/officeDocument/2006/relationships/image" Target="../media/image667.png"/><Relationship Id="rId276" Type="http://schemas.openxmlformats.org/officeDocument/2006/relationships/customXml" Target="../ink/ink1716.xml"/><Relationship Id="rId297" Type="http://schemas.openxmlformats.org/officeDocument/2006/relationships/image" Target="../media/image688.png"/><Relationship Id="rId441" Type="http://schemas.openxmlformats.org/officeDocument/2006/relationships/image" Target="../media/image784.png"/><Relationship Id="rId40" Type="http://schemas.openxmlformats.org/officeDocument/2006/relationships/image" Target="../media/image544.png"/><Relationship Id="rId115" Type="http://schemas.openxmlformats.org/officeDocument/2006/relationships/customXml" Target="../ink/ink1635.xml"/><Relationship Id="rId136" Type="http://schemas.openxmlformats.org/officeDocument/2006/relationships/image" Target="../media/image592.png"/><Relationship Id="rId157" Type="http://schemas.openxmlformats.org/officeDocument/2006/relationships/customXml" Target="../ink/ink1656.xml"/><Relationship Id="rId178" Type="http://schemas.openxmlformats.org/officeDocument/2006/relationships/customXml" Target="../ink/ink1667.xml"/><Relationship Id="rId301" Type="http://schemas.openxmlformats.org/officeDocument/2006/relationships/image" Target="../media/image690.png"/><Relationship Id="rId322" Type="http://schemas.openxmlformats.org/officeDocument/2006/relationships/customXml" Target="../ink/ink1739.xml"/><Relationship Id="rId343" Type="http://schemas.openxmlformats.org/officeDocument/2006/relationships/image" Target="../media/image735.png"/><Relationship Id="rId364" Type="http://schemas.openxmlformats.org/officeDocument/2006/relationships/customXml" Target="../ink/ink1760.xml"/><Relationship Id="rId61" Type="http://schemas.openxmlformats.org/officeDocument/2006/relationships/customXml" Target="../ink/ink1608.xml"/><Relationship Id="rId82" Type="http://schemas.openxmlformats.org/officeDocument/2006/relationships/image" Target="../media/image565.png"/><Relationship Id="rId199" Type="http://schemas.openxmlformats.org/officeDocument/2006/relationships/image" Target="../media/image639.png"/><Relationship Id="rId203" Type="http://schemas.openxmlformats.org/officeDocument/2006/relationships/image" Target="../media/image641.png"/><Relationship Id="rId385" Type="http://schemas.openxmlformats.org/officeDocument/2006/relationships/image" Target="../media/image756.png"/><Relationship Id="rId19" Type="http://schemas.openxmlformats.org/officeDocument/2006/relationships/customXml" Target="../ink/ink1587.xml"/><Relationship Id="rId224" Type="http://schemas.openxmlformats.org/officeDocument/2006/relationships/customXml" Target="../ink/ink1690.xml"/><Relationship Id="rId245" Type="http://schemas.openxmlformats.org/officeDocument/2006/relationships/image" Target="../media/image662.png"/><Relationship Id="rId266" Type="http://schemas.openxmlformats.org/officeDocument/2006/relationships/customXml" Target="../ink/ink1711.xml"/><Relationship Id="rId287" Type="http://schemas.openxmlformats.org/officeDocument/2006/relationships/image" Target="../media/image683.png"/><Relationship Id="rId410" Type="http://schemas.openxmlformats.org/officeDocument/2006/relationships/customXml" Target="../ink/ink1783.xml"/><Relationship Id="rId431" Type="http://schemas.openxmlformats.org/officeDocument/2006/relationships/image" Target="../media/image779.png"/><Relationship Id="rId30" Type="http://schemas.openxmlformats.org/officeDocument/2006/relationships/image" Target="../media/image539.png"/><Relationship Id="rId105" Type="http://schemas.openxmlformats.org/officeDocument/2006/relationships/customXml" Target="../ink/ink1630.xml"/><Relationship Id="rId126" Type="http://schemas.openxmlformats.org/officeDocument/2006/relationships/image" Target="../media/image587.png"/><Relationship Id="rId147" Type="http://schemas.openxmlformats.org/officeDocument/2006/relationships/customXml" Target="../ink/ink1651.xml"/><Relationship Id="rId168" Type="http://schemas.openxmlformats.org/officeDocument/2006/relationships/customXml" Target="../ink/ink1662.xml"/><Relationship Id="rId312" Type="http://schemas.openxmlformats.org/officeDocument/2006/relationships/customXml" Target="../ink/ink1734.xml"/><Relationship Id="rId333" Type="http://schemas.openxmlformats.org/officeDocument/2006/relationships/image" Target="../media/image730.png"/><Relationship Id="rId354" Type="http://schemas.openxmlformats.org/officeDocument/2006/relationships/customXml" Target="../ink/ink1755.xml"/><Relationship Id="rId51" Type="http://schemas.openxmlformats.org/officeDocument/2006/relationships/customXml" Target="../ink/ink1603.xml"/><Relationship Id="rId72" Type="http://schemas.openxmlformats.org/officeDocument/2006/relationships/image" Target="../media/image560.png"/><Relationship Id="rId93" Type="http://schemas.openxmlformats.org/officeDocument/2006/relationships/customXml" Target="../ink/ink1624.xml"/><Relationship Id="rId189" Type="http://schemas.openxmlformats.org/officeDocument/2006/relationships/image" Target="../media/image634.png"/><Relationship Id="rId375" Type="http://schemas.openxmlformats.org/officeDocument/2006/relationships/image" Target="../media/image751.png"/><Relationship Id="rId396" Type="http://schemas.openxmlformats.org/officeDocument/2006/relationships/customXml" Target="../ink/ink1776.xml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685.xml"/><Relationship Id="rId235" Type="http://schemas.openxmlformats.org/officeDocument/2006/relationships/image" Target="../media/image657.png"/><Relationship Id="rId256" Type="http://schemas.openxmlformats.org/officeDocument/2006/relationships/customXml" Target="../ink/ink1706.xml"/><Relationship Id="rId277" Type="http://schemas.openxmlformats.org/officeDocument/2006/relationships/image" Target="../media/image678.png"/><Relationship Id="rId298" Type="http://schemas.openxmlformats.org/officeDocument/2006/relationships/customXml" Target="../ink/ink1727.xml"/><Relationship Id="rId400" Type="http://schemas.openxmlformats.org/officeDocument/2006/relationships/customXml" Target="../ink/ink1778.xml"/><Relationship Id="rId421" Type="http://schemas.openxmlformats.org/officeDocument/2006/relationships/image" Target="../media/image774.png"/><Relationship Id="rId442" Type="http://schemas.openxmlformats.org/officeDocument/2006/relationships/customXml" Target="../ink/ink1799.xml"/><Relationship Id="rId116" Type="http://schemas.openxmlformats.org/officeDocument/2006/relationships/image" Target="../media/image582.png"/><Relationship Id="rId137" Type="http://schemas.openxmlformats.org/officeDocument/2006/relationships/customXml" Target="../ink/ink1646.xml"/><Relationship Id="rId158" Type="http://schemas.openxmlformats.org/officeDocument/2006/relationships/image" Target="../media/image603.png"/><Relationship Id="rId302" Type="http://schemas.openxmlformats.org/officeDocument/2006/relationships/customXml" Target="../ink/ink1729.xml"/><Relationship Id="rId323" Type="http://schemas.openxmlformats.org/officeDocument/2006/relationships/image" Target="../media/image725.png"/><Relationship Id="rId344" Type="http://schemas.openxmlformats.org/officeDocument/2006/relationships/customXml" Target="../ink/ink1750.xml"/><Relationship Id="rId20" Type="http://schemas.openxmlformats.org/officeDocument/2006/relationships/image" Target="../media/image534.png"/><Relationship Id="rId41" Type="http://schemas.openxmlformats.org/officeDocument/2006/relationships/customXml" Target="../ink/ink1598.xml"/><Relationship Id="rId62" Type="http://schemas.openxmlformats.org/officeDocument/2006/relationships/image" Target="../media/image555.png"/><Relationship Id="rId83" Type="http://schemas.openxmlformats.org/officeDocument/2006/relationships/customXml" Target="../ink/ink1619.xml"/><Relationship Id="rId179" Type="http://schemas.openxmlformats.org/officeDocument/2006/relationships/image" Target="../media/image625.png"/><Relationship Id="rId365" Type="http://schemas.openxmlformats.org/officeDocument/2006/relationships/image" Target="../media/image746.png"/><Relationship Id="rId386" Type="http://schemas.openxmlformats.org/officeDocument/2006/relationships/customXml" Target="../ink/ink1771.xml"/><Relationship Id="rId190" Type="http://schemas.openxmlformats.org/officeDocument/2006/relationships/customXml" Target="../ink/ink1673.xml"/><Relationship Id="rId204" Type="http://schemas.openxmlformats.org/officeDocument/2006/relationships/customXml" Target="../ink/ink1680.xml"/><Relationship Id="rId225" Type="http://schemas.openxmlformats.org/officeDocument/2006/relationships/image" Target="../media/image652.png"/><Relationship Id="rId246" Type="http://schemas.openxmlformats.org/officeDocument/2006/relationships/customXml" Target="../ink/ink1701.xml"/><Relationship Id="rId267" Type="http://schemas.openxmlformats.org/officeDocument/2006/relationships/image" Target="../media/image673.png"/><Relationship Id="rId288" Type="http://schemas.openxmlformats.org/officeDocument/2006/relationships/customXml" Target="../ink/ink1722.xml"/><Relationship Id="rId411" Type="http://schemas.openxmlformats.org/officeDocument/2006/relationships/image" Target="../media/image769.png"/><Relationship Id="rId432" Type="http://schemas.openxmlformats.org/officeDocument/2006/relationships/customXml" Target="../ink/ink1794.xml"/><Relationship Id="rId106" Type="http://schemas.openxmlformats.org/officeDocument/2006/relationships/image" Target="../media/image577.png"/><Relationship Id="rId127" Type="http://schemas.openxmlformats.org/officeDocument/2006/relationships/customXml" Target="../ink/ink1641.xml"/><Relationship Id="rId313" Type="http://schemas.openxmlformats.org/officeDocument/2006/relationships/image" Target="../media/image720.png"/><Relationship Id="rId10" Type="http://schemas.openxmlformats.org/officeDocument/2006/relationships/image" Target="../media/image529.png"/><Relationship Id="rId31" Type="http://schemas.openxmlformats.org/officeDocument/2006/relationships/customXml" Target="../ink/ink1593.xml"/><Relationship Id="rId52" Type="http://schemas.openxmlformats.org/officeDocument/2006/relationships/image" Target="../media/image550.png"/><Relationship Id="rId73" Type="http://schemas.openxmlformats.org/officeDocument/2006/relationships/customXml" Target="../ink/ink1614.xml"/><Relationship Id="rId94" Type="http://schemas.openxmlformats.org/officeDocument/2006/relationships/image" Target="../media/image571.png"/><Relationship Id="rId148" Type="http://schemas.openxmlformats.org/officeDocument/2006/relationships/image" Target="../media/image598.png"/><Relationship Id="rId169" Type="http://schemas.openxmlformats.org/officeDocument/2006/relationships/image" Target="../media/image608.png"/><Relationship Id="rId334" Type="http://schemas.openxmlformats.org/officeDocument/2006/relationships/customXml" Target="../ink/ink1745.xml"/><Relationship Id="rId355" Type="http://schemas.openxmlformats.org/officeDocument/2006/relationships/image" Target="../media/image741.png"/><Relationship Id="rId376" Type="http://schemas.openxmlformats.org/officeDocument/2006/relationships/customXml" Target="../ink/ink1766.xml"/><Relationship Id="rId397" Type="http://schemas.openxmlformats.org/officeDocument/2006/relationships/image" Target="../media/image762.png"/><Relationship Id="rId4" Type="http://schemas.openxmlformats.org/officeDocument/2006/relationships/image" Target="../media/image516.png"/><Relationship Id="rId180" Type="http://schemas.openxmlformats.org/officeDocument/2006/relationships/customXml" Target="../ink/ink1668.xml"/><Relationship Id="rId215" Type="http://schemas.openxmlformats.org/officeDocument/2006/relationships/image" Target="../media/image647.png"/><Relationship Id="rId236" Type="http://schemas.openxmlformats.org/officeDocument/2006/relationships/customXml" Target="../ink/ink1696.xml"/><Relationship Id="rId257" Type="http://schemas.openxmlformats.org/officeDocument/2006/relationships/image" Target="../media/image668.png"/><Relationship Id="rId278" Type="http://schemas.openxmlformats.org/officeDocument/2006/relationships/customXml" Target="../ink/ink1717.xml"/><Relationship Id="rId401" Type="http://schemas.openxmlformats.org/officeDocument/2006/relationships/image" Target="../media/image764.png"/><Relationship Id="rId422" Type="http://schemas.openxmlformats.org/officeDocument/2006/relationships/customXml" Target="../ink/ink1789.xml"/><Relationship Id="rId443" Type="http://schemas.openxmlformats.org/officeDocument/2006/relationships/image" Target="../media/image785.png"/><Relationship Id="rId303" Type="http://schemas.openxmlformats.org/officeDocument/2006/relationships/image" Target="../media/image691.png"/><Relationship Id="rId42" Type="http://schemas.openxmlformats.org/officeDocument/2006/relationships/image" Target="../media/image545.png"/><Relationship Id="rId84" Type="http://schemas.openxmlformats.org/officeDocument/2006/relationships/image" Target="../media/image566.png"/><Relationship Id="rId138" Type="http://schemas.openxmlformats.org/officeDocument/2006/relationships/image" Target="../media/image593.png"/><Relationship Id="rId345" Type="http://schemas.openxmlformats.org/officeDocument/2006/relationships/image" Target="../media/image736.png"/><Relationship Id="rId387" Type="http://schemas.openxmlformats.org/officeDocument/2006/relationships/image" Target="../media/image757.png"/><Relationship Id="rId191" Type="http://schemas.openxmlformats.org/officeDocument/2006/relationships/image" Target="../media/image635.png"/><Relationship Id="rId205" Type="http://schemas.openxmlformats.org/officeDocument/2006/relationships/image" Target="../media/image642.png"/><Relationship Id="rId247" Type="http://schemas.openxmlformats.org/officeDocument/2006/relationships/image" Target="../media/image663.png"/><Relationship Id="rId412" Type="http://schemas.openxmlformats.org/officeDocument/2006/relationships/customXml" Target="../ink/ink1784.xml"/><Relationship Id="rId107" Type="http://schemas.openxmlformats.org/officeDocument/2006/relationships/customXml" Target="../ink/ink1631.xml"/><Relationship Id="rId289" Type="http://schemas.openxmlformats.org/officeDocument/2006/relationships/image" Target="../media/image684.png"/><Relationship Id="rId11" Type="http://schemas.openxmlformats.org/officeDocument/2006/relationships/customXml" Target="../ink/ink1583.xml"/><Relationship Id="rId53" Type="http://schemas.openxmlformats.org/officeDocument/2006/relationships/customXml" Target="../ink/ink1604.xml"/><Relationship Id="rId149" Type="http://schemas.openxmlformats.org/officeDocument/2006/relationships/customXml" Target="../ink/ink1652.xml"/><Relationship Id="rId314" Type="http://schemas.openxmlformats.org/officeDocument/2006/relationships/customXml" Target="../ink/ink1735.xml"/><Relationship Id="rId356" Type="http://schemas.openxmlformats.org/officeDocument/2006/relationships/customXml" Target="../ink/ink1756.xml"/><Relationship Id="rId398" Type="http://schemas.openxmlformats.org/officeDocument/2006/relationships/customXml" Target="../ink/ink1777.xml"/><Relationship Id="rId95" Type="http://schemas.openxmlformats.org/officeDocument/2006/relationships/customXml" Target="../ink/ink1625.xml"/><Relationship Id="rId160" Type="http://schemas.openxmlformats.org/officeDocument/2006/relationships/image" Target="../media/image604.png"/><Relationship Id="rId216" Type="http://schemas.openxmlformats.org/officeDocument/2006/relationships/customXml" Target="../ink/ink1686.xml"/><Relationship Id="rId423" Type="http://schemas.openxmlformats.org/officeDocument/2006/relationships/image" Target="../media/image775.png"/><Relationship Id="rId258" Type="http://schemas.openxmlformats.org/officeDocument/2006/relationships/customXml" Target="../ink/ink1707.xml"/><Relationship Id="rId22" Type="http://schemas.openxmlformats.org/officeDocument/2006/relationships/image" Target="../media/image535.png"/><Relationship Id="rId64" Type="http://schemas.openxmlformats.org/officeDocument/2006/relationships/image" Target="../media/image556.png"/><Relationship Id="rId118" Type="http://schemas.openxmlformats.org/officeDocument/2006/relationships/image" Target="../media/image583.png"/><Relationship Id="rId325" Type="http://schemas.openxmlformats.org/officeDocument/2006/relationships/image" Target="../media/image726.png"/><Relationship Id="rId367" Type="http://schemas.openxmlformats.org/officeDocument/2006/relationships/image" Target="../media/image747.png"/><Relationship Id="rId171" Type="http://schemas.openxmlformats.org/officeDocument/2006/relationships/image" Target="../media/image609.png"/><Relationship Id="rId227" Type="http://schemas.openxmlformats.org/officeDocument/2006/relationships/image" Target="../media/image653.png"/><Relationship Id="rId269" Type="http://schemas.openxmlformats.org/officeDocument/2006/relationships/image" Target="../media/image674.png"/><Relationship Id="rId434" Type="http://schemas.openxmlformats.org/officeDocument/2006/relationships/customXml" Target="../ink/ink1795.xml"/><Relationship Id="rId33" Type="http://schemas.openxmlformats.org/officeDocument/2006/relationships/customXml" Target="../ink/ink1594.xml"/><Relationship Id="rId129" Type="http://schemas.openxmlformats.org/officeDocument/2006/relationships/customXml" Target="../ink/ink1642.xml"/><Relationship Id="rId280" Type="http://schemas.openxmlformats.org/officeDocument/2006/relationships/customXml" Target="../ink/ink1718.xml"/><Relationship Id="rId336" Type="http://schemas.openxmlformats.org/officeDocument/2006/relationships/customXml" Target="../ink/ink1746.xml"/><Relationship Id="rId75" Type="http://schemas.openxmlformats.org/officeDocument/2006/relationships/customXml" Target="../ink/ink1615.xml"/><Relationship Id="rId140" Type="http://schemas.openxmlformats.org/officeDocument/2006/relationships/image" Target="../media/image594.png"/><Relationship Id="rId182" Type="http://schemas.openxmlformats.org/officeDocument/2006/relationships/customXml" Target="../ink/ink1669.xml"/><Relationship Id="rId378" Type="http://schemas.openxmlformats.org/officeDocument/2006/relationships/customXml" Target="../ink/ink1767.xml"/><Relationship Id="rId403" Type="http://schemas.openxmlformats.org/officeDocument/2006/relationships/image" Target="../media/image765.png"/><Relationship Id="rId6" Type="http://schemas.openxmlformats.org/officeDocument/2006/relationships/image" Target="../media/image527.png"/><Relationship Id="rId238" Type="http://schemas.openxmlformats.org/officeDocument/2006/relationships/customXml" Target="../ink/ink1697.xml"/><Relationship Id="rId445" Type="http://schemas.openxmlformats.org/officeDocument/2006/relationships/image" Target="../media/image786.png"/><Relationship Id="rId291" Type="http://schemas.openxmlformats.org/officeDocument/2006/relationships/image" Target="../media/image685.png"/><Relationship Id="rId305" Type="http://schemas.openxmlformats.org/officeDocument/2006/relationships/image" Target="../media/image692.png"/><Relationship Id="rId347" Type="http://schemas.openxmlformats.org/officeDocument/2006/relationships/image" Target="../media/image737.png"/><Relationship Id="rId44" Type="http://schemas.openxmlformats.org/officeDocument/2006/relationships/image" Target="../media/image546.png"/><Relationship Id="rId86" Type="http://schemas.openxmlformats.org/officeDocument/2006/relationships/image" Target="../media/image567.png"/><Relationship Id="rId151" Type="http://schemas.openxmlformats.org/officeDocument/2006/relationships/customXml" Target="../ink/ink1653.xml"/><Relationship Id="rId389" Type="http://schemas.openxmlformats.org/officeDocument/2006/relationships/image" Target="../media/image758.png"/><Relationship Id="rId193" Type="http://schemas.openxmlformats.org/officeDocument/2006/relationships/image" Target="../media/image636.png"/><Relationship Id="rId207" Type="http://schemas.openxmlformats.org/officeDocument/2006/relationships/image" Target="../media/image643.png"/><Relationship Id="rId249" Type="http://schemas.openxmlformats.org/officeDocument/2006/relationships/image" Target="../media/image664.png"/><Relationship Id="rId414" Type="http://schemas.openxmlformats.org/officeDocument/2006/relationships/customXml" Target="../ink/ink1785.xml"/><Relationship Id="rId13" Type="http://schemas.openxmlformats.org/officeDocument/2006/relationships/customXml" Target="../ink/ink1584.xml"/><Relationship Id="rId109" Type="http://schemas.openxmlformats.org/officeDocument/2006/relationships/customXml" Target="../ink/ink1632.xml"/><Relationship Id="rId260" Type="http://schemas.openxmlformats.org/officeDocument/2006/relationships/customXml" Target="../ink/ink1708.xml"/><Relationship Id="rId316" Type="http://schemas.openxmlformats.org/officeDocument/2006/relationships/customXml" Target="../ink/ink1736.xml"/><Relationship Id="rId55" Type="http://schemas.openxmlformats.org/officeDocument/2006/relationships/customXml" Target="../ink/ink1605.xml"/><Relationship Id="rId97" Type="http://schemas.openxmlformats.org/officeDocument/2006/relationships/customXml" Target="../ink/ink1626.xml"/><Relationship Id="rId120" Type="http://schemas.openxmlformats.org/officeDocument/2006/relationships/image" Target="../media/image584.png"/><Relationship Id="rId358" Type="http://schemas.openxmlformats.org/officeDocument/2006/relationships/customXml" Target="../ink/ink1757.xml"/><Relationship Id="rId162" Type="http://schemas.openxmlformats.org/officeDocument/2006/relationships/image" Target="../media/image605.png"/><Relationship Id="rId218" Type="http://schemas.openxmlformats.org/officeDocument/2006/relationships/customXml" Target="../ink/ink1687.xml"/><Relationship Id="rId425" Type="http://schemas.openxmlformats.org/officeDocument/2006/relationships/image" Target="../media/image776.png"/><Relationship Id="rId271" Type="http://schemas.openxmlformats.org/officeDocument/2006/relationships/image" Target="../media/image675.png"/><Relationship Id="rId24" Type="http://schemas.openxmlformats.org/officeDocument/2006/relationships/image" Target="../media/image536.png"/><Relationship Id="rId66" Type="http://schemas.openxmlformats.org/officeDocument/2006/relationships/image" Target="../media/image557.png"/><Relationship Id="rId131" Type="http://schemas.openxmlformats.org/officeDocument/2006/relationships/customXml" Target="../ink/ink1643.xml"/><Relationship Id="rId327" Type="http://schemas.openxmlformats.org/officeDocument/2006/relationships/image" Target="../media/image727.png"/><Relationship Id="rId369" Type="http://schemas.openxmlformats.org/officeDocument/2006/relationships/image" Target="../media/image748.png"/><Relationship Id="rId173" Type="http://schemas.openxmlformats.org/officeDocument/2006/relationships/image" Target="../media/image610.png"/><Relationship Id="rId229" Type="http://schemas.openxmlformats.org/officeDocument/2006/relationships/image" Target="../media/image654.png"/><Relationship Id="rId380" Type="http://schemas.openxmlformats.org/officeDocument/2006/relationships/customXml" Target="../ink/ink1768.xml"/><Relationship Id="rId436" Type="http://schemas.openxmlformats.org/officeDocument/2006/relationships/customXml" Target="../ink/ink1796.xml"/><Relationship Id="rId240" Type="http://schemas.openxmlformats.org/officeDocument/2006/relationships/customXml" Target="../ink/ink1698.xml"/><Relationship Id="rId35" Type="http://schemas.openxmlformats.org/officeDocument/2006/relationships/customXml" Target="../ink/ink1595.xml"/><Relationship Id="rId77" Type="http://schemas.openxmlformats.org/officeDocument/2006/relationships/customXml" Target="../ink/ink1616.xml"/><Relationship Id="rId100" Type="http://schemas.openxmlformats.org/officeDocument/2006/relationships/image" Target="../media/image574.png"/><Relationship Id="rId282" Type="http://schemas.openxmlformats.org/officeDocument/2006/relationships/customXml" Target="../ink/ink1719.xml"/><Relationship Id="rId338" Type="http://schemas.openxmlformats.org/officeDocument/2006/relationships/customXml" Target="../ink/ink1747.xml"/><Relationship Id="rId8" Type="http://schemas.openxmlformats.org/officeDocument/2006/relationships/image" Target="../media/image528.png"/><Relationship Id="rId142" Type="http://schemas.openxmlformats.org/officeDocument/2006/relationships/image" Target="../media/image595.png"/><Relationship Id="rId184" Type="http://schemas.openxmlformats.org/officeDocument/2006/relationships/customXml" Target="../ink/ink1670.xml"/><Relationship Id="rId391" Type="http://schemas.openxmlformats.org/officeDocument/2006/relationships/image" Target="../media/image759.png"/><Relationship Id="rId405" Type="http://schemas.openxmlformats.org/officeDocument/2006/relationships/image" Target="../media/image766.png"/><Relationship Id="rId447" Type="http://schemas.openxmlformats.org/officeDocument/2006/relationships/image" Target="../media/image787.png"/><Relationship Id="rId251" Type="http://schemas.openxmlformats.org/officeDocument/2006/relationships/image" Target="../media/image665.png"/><Relationship Id="rId46" Type="http://schemas.openxmlformats.org/officeDocument/2006/relationships/image" Target="../media/image547.png"/><Relationship Id="rId293" Type="http://schemas.openxmlformats.org/officeDocument/2006/relationships/image" Target="../media/image686.png"/><Relationship Id="rId307" Type="http://schemas.openxmlformats.org/officeDocument/2006/relationships/image" Target="../media/image693.png"/><Relationship Id="rId349" Type="http://schemas.openxmlformats.org/officeDocument/2006/relationships/image" Target="../media/image738.png"/><Relationship Id="rId88" Type="http://schemas.openxmlformats.org/officeDocument/2006/relationships/image" Target="../media/image568.png"/><Relationship Id="rId111" Type="http://schemas.openxmlformats.org/officeDocument/2006/relationships/customXml" Target="../ink/ink1633.xml"/><Relationship Id="rId153" Type="http://schemas.openxmlformats.org/officeDocument/2006/relationships/customXml" Target="../ink/ink1654.xml"/><Relationship Id="rId195" Type="http://schemas.openxmlformats.org/officeDocument/2006/relationships/image" Target="../media/image637.png"/><Relationship Id="rId209" Type="http://schemas.openxmlformats.org/officeDocument/2006/relationships/image" Target="../media/image644.png"/><Relationship Id="rId360" Type="http://schemas.openxmlformats.org/officeDocument/2006/relationships/customXml" Target="../ink/ink1758.xml"/><Relationship Id="rId416" Type="http://schemas.openxmlformats.org/officeDocument/2006/relationships/customXml" Target="../ink/ink1786.xml"/><Relationship Id="rId220" Type="http://schemas.openxmlformats.org/officeDocument/2006/relationships/customXml" Target="../ink/ink1688.xml"/><Relationship Id="rId15" Type="http://schemas.openxmlformats.org/officeDocument/2006/relationships/customXml" Target="../ink/ink1585.xml"/><Relationship Id="rId57" Type="http://schemas.openxmlformats.org/officeDocument/2006/relationships/customXml" Target="../ink/ink1606.xml"/><Relationship Id="rId262" Type="http://schemas.openxmlformats.org/officeDocument/2006/relationships/customXml" Target="../ink/ink1709.xml"/><Relationship Id="rId318" Type="http://schemas.openxmlformats.org/officeDocument/2006/relationships/customXml" Target="../ink/ink1737.xml"/><Relationship Id="rId99" Type="http://schemas.openxmlformats.org/officeDocument/2006/relationships/customXml" Target="../ink/ink1627.xml"/><Relationship Id="rId122" Type="http://schemas.openxmlformats.org/officeDocument/2006/relationships/image" Target="../media/image585.png"/><Relationship Id="rId164" Type="http://schemas.openxmlformats.org/officeDocument/2006/relationships/image" Target="../media/image606.png"/><Relationship Id="rId371" Type="http://schemas.openxmlformats.org/officeDocument/2006/relationships/image" Target="../media/image749.png"/><Relationship Id="rId427" Type="http://schemas.openxmlformats.org/officeDocument/2006/relationships/image" Target="../media/image777.png"/><Relationship Id="rId26" Type="http://schemas.openxmlformats.org/officeDocument/2006/relationships/image" Target="../media/image537.png"/><Relationship Id="rId231" Type="http://schemas.openxmlformats.org/officeDocument/2006/relationships/image" Target="../media/image655.png"/><Relationship Id="rId273" Type="http://schemas.openxmlformats.org/officeDocument/2006/relationships/image" Target="../media/image676.png"/><Relationship Id="rId329" Type="http://schemas.openxmlformats.org/officeDocument/2006/relationships/image" Target="../media/image728.png"/><Relationship Id="rId68" Type="http://schemas.openxmlformats.org/officeDocument/2006/relationships/image" Target="../media/image558.png"/><Relationship Id="rId133" Type="http://schemas.openxmlformats.org/officeDocument/2006/relationships/customXml" Target="../ink/ink1644.xml"/><Relationship Id="rId175" Type="http://schemas.openxmlformats.org/officeDocument/2006/relationships/image" Target="../media/image623.png"/><Relationship Id="rId340" Type="http://schemas.openxmlformats.org/officeDocument/2006/relationships/customXml" Target="../ink/ink1748.xml"/><Relationship Id="rId200" Type="http://schemas.openxmlformats.org/officeDocument/2006/relationships/customXml" Target="../ink/ink1678.xml"/><Relationship Id="rId382" Type="http://schemas.openxmlformats.org/officeDocument/2006/relationships/customXml" Target="../ink/ink1769.xml"/><Relationship Id="rId438" Type="http://schemas.openxmlformats.org/officeDocument/2006/relationships/customXml" Target="../ink/ink1797.xml"/><Relationship Id="rId242" Type="http://schemas.openxmlformats.org/officeDocument/2006/relationships/customXml" Target="../ink/ink1699.xml"/><Relationship Id="rId284" Type="http://schemas.openxmlformats.org/officeDocument/2006/relationships/customXml" Target="../ink/ink1720.xml"/><Relationship Id="rId37" Type="http://schemas.openxmlformats.org/officeDocument/2006/relationships/customXml" Target="../ink/ink1596.xml"/><Relationship Id="rId79" Type="http://schemas.openxmlformats.org/officeDocument/2006/relationships/customXml" Target="../ink/ink1617.xml"/><Relationship Id="rId102" Type="http://schemas.openxmlformats.org/officeDocument/2006/relationships/image" Target="../media/image575.png"/><Relationship Id="rId144" Type="http://schemas.openxmlformats.org/officeDocument/2006/relationships/image" Target="../media/image596.png"/><Relationship Id="rId90" Type="http://schemas.openxmlformats.org/officeDocument/2006/relationships/image" Target="../media/image569.png"/><Relationship Id="rId186" Type="http://schemas.openxmlformats.org/officeDocument/2006/relationships/customXml" Target="../ink/ink1671.xml"/><Relationship Id="rId351" Type="http://schemas.openxmlformats.org/officeDocument/2006/relationships/image" Target="../media/image739.png"/><Relationship Id="rId393" Type="http://schemas.openxmlformats.org/officeDocument/2006/relationships/image" Target="../media/image760.png"/><Relationship Id="rId407" Type="http://schemas.openxmlformats.org/officeDocument/2006/relationships/image" Target="../media/image767.png"/><Relationship Id="rId449" Type="http://schemas.openxmlformats.org/officeDocument/2006/relationships/image" Target="../media/image788.png"/><Relationship Id="rId211" Type="http://schemas.openxmlformats.org/officeDocument/2006/relationships/image" Target="../media/image645.png"/><Relationship Id="rId253" Type="http://schemas.openxmlformats.org/officeDocument/2006/relationships/image" Target="../media/image666.png"/><Relationship Id="rId295" Type="http://schemas.openxmlformats.org/officeDocument/2006/relationships/image" Target="../media/image687.png"/><Relationship Id="rId309" Type="http://schemas.openxmlformats.org/officeDocument/2006/relationships/image" Target="../media/image718.png"/><Relationship Id="rId48" Type="http://schemas.openxmlformats.org/officeDocument/2006/relationships/image" Target="../media/image548.png"/><Relationship Id="rId113" Type="http://schemas.openxmlformats.org/officeDocument/2006/relationships/customXml" Target="../ink/ink1634.xml"/><Relationship Id="rId320" Type="http://schemas.openxmlformats.org/officeDocument/2006/relationships/customXml" Target="../ink/ink1738.xml"/><Relationship Id="rId155" Type="http://schemas.openxmlformats.org/officeDocument/2006/relationships/customXml" Target="../ink/ink1655.xml"/><Relationship Id="rId197" Type="http://schemas.openxmlformats.org/officeDocument/2006/relationships/image" Target="../media/image638.png"/><Relationship Id="rId362" Type="http://schemas.openxmlformats.org/officeDocument/2006/relationships/customXml" Target="../ink/ink1759.xml"/><Relationship Id="rId418" Type="http://schemas.openxmlformats.org/officeDocument/2006/relationships/customXml" Target="../ink/ink1787.xml"/><Relationship Id="rId222" Type="http://schemas.openxmlformats.org/officeDocument/2006/relationships/customXml" Target="../ink/ink1689.xml"/><Relationship Id="rId264" Type="http://schemas.openxmlformats.org/officeDocument/2006/relationships/customXml" Target="../ink/ink1710.xml"/><Relationship Id="rId17" Type="http://schemas.openxmlformats.org/officeDocument/2006/relationships/customXml" Target="../ink/ink1586.xml"/><Relationship Id="rId59" Type="http://schemas.openxmlformats.org/officeDocument/2006/relationships/customXml" Target="../ink/ink1607.xml"/><Relationship Id="rId124" Type="http://schemas.openxmlformats.org/officeDocument/2006/relationships/image" Target="../media/image586.png"/><Relationship Id="rId70" Type="http://schemas.openxmlformats.org/officeDocument/2006/relationships/image" Target="../media/image559.png"/><Relationship Id="rId166" Type="http://schemas.openxmlformats.org/officeDocument/2006/relationships/customXml" Target="../ink/ink1661.xml"/><Relationship Id="rId331" Type="http://schemas.openxmlformats.org/officeDocument/2006/relationships/image" Target="../media/image729.png"/><Relationship Id="rId373" Type="http://schemas.openxmlformats.org/officeDocument/2006/relationships/image" Target="../media/image750.png"/><Relationship Id="rId429" Type="http://schemas.openxmlformats.org/officeDocument/2006/relationships/image" Target="../media/image778.png"/><Relationship Id="rId1" Type="http://schemas.microsoft.com/office/2007/relationships/media" Target="../media/media25.m4a"/><Relationship Id="rId233" Type="http://schemas.openxmlformats.org/officeDocument/2006/relationships/image" Target="../media/image656.png"/><Relationship Id="rId440" Type="http://schemas.openxmlformats.org/officeDocument/2006/relationships/customXml" Target="../ink/ink1798.xml"/><Relationship Id="rId28" Type="http://schemas.openxmlformats.org/officeDocument/2006/relationships/image" Target="../media/image538.png"/><Relationship Id="rId275" Type="http://schemas.openxmlformats.org/officeDocument/2006/relationships/image" Target="../media/image677.png"/><Relationship Id="rId300" Type="http://schemas.openxmlformats.org/officeDocument/2006/relationships/customXml" Target="../ink/ink1728.xml"/><Relationship Id="rId81" Type="http://schemas.openxmlformats.org/officeDocument/2006/relationships/customXml" Target="../ink/ink1618.xml"/><Relationship Id="rId135" Type="http://schemas.openxmlformats.org/officeDocument/2006/relationships/customXml" Target="../ink/ink1645.xml"/><Relationship Id="rId177" Type="http://schemas.openxmlformats.org/officeDocument/2006/relationships/image" Target="../media/image624.png"/><Relationship Id="rId342" Type="http://schemas.openxmlformats.org/officeDocument/2006/relationships/customXml" Target="../ink/ink1749.xml"/><Relationship Id="rId384" Type="http://schemas.openxmlformats.org/officeDocument/2006/relationships/customXml" Target="../ink/ink1770.xml"/><Relationship Id="rId202" Type="http://schemas.openxmlformats.org/officeDocument/2006/relationships/customXml" Target="../ink/ink1679.xml"/><Relationship Id="rId244" Type="http://schemas.openxmlformats.org/officeDocument/2006/relationships/customXml" Target="../ink/ink1700.xml"/><Relationship Id="rId39" Type="http://schemas.openxmlformats.org/officeDocument/2006/relationships/customXml" Target="../ink/ink1597.xml"/><Relationship Id="rId286" Type="http://schemas.openxmlformats.org/officeDocument/2006/relationships/customXml" Target="../ink/ink1721.xml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760.png"/><Relationship Id="rId21" Type="http://schemas.openxmlformats.org/officeDocument/2006/relationships/customXml" Target="../ink/ink1811.xml"/><Relationship Id="rId42" Type="http://schemas.openxmlformats.org/officeDocument/2006/relationships/image" Target="../media/image587.png"/><Relationship Id="rId63" Type="http://schemas.openxmlformats.org/officeDocument/2006/relationships/image" Target="../media/image3490.png"/><Relationship Id="rId84" Type="http://schemas.openxmlformats.org/officeDocument/2006/relationships/customXml" Target="../ink/ink1843.xml"/><Relationship Id="rId138" Type="http://schemas.openxmlformats.org/officeDocument/2006/relationships/customXml" Target="../ink/ink1870.xml"/><Relationship Id="rId159" Type="http://schemas.openxmlformats.org/officeDocument/2006/relationships/image" Target="../media/image4593.png"/><Relationship Id="rId170" Type="http://schemas.openxmlformats.org/officeDocument/2006/relationships/customXml" Target="../ink/ink1886.xml"/><Relationship Id="rId191" Type="http://schemas.openxmlformats.org/officeDocument/2006/relationships/image" Target="../media/image798.png"/><Relationship Id="rId205" Type="http://schemas.openxmlformats.org/officeDocument/2006/relationships/image" Target="../media/image805.png"/><Relationship Id="rId226" Type="http://schemas.openxmlformats.org/officeDocument/2006/relationships/customXml" Target="../ink/ink1914.xml"/><Relationship Id="rId247" Type="http://schemas.openxmlformats.org/officeDocument/2006/relationships/image" Target="../media/image826.png"/><Relationship Id="rId107" Type="http://schemas.openxmlformats.org/officeDocument/2006/relationships/image" Target="../media/image3712.png"/><Relationship Id="rId11" Type="http://schemas.openxmlformats.org/officeDocument/2006/relationships/customXml" Target="../ink/ink1806.xml"/><Relationship Id="rId32" Type="http://schemas.openxmlformats.org/officeDocument/2006/relationships/image" Target="../media/image582.png"/><Relationship Id="rId53" Type="http://schemas.openxmlformats.org/officeDocument/2006/relationships/customXml" Target="../ink/ink1827.xml"/><Relationship Id="rId74" Type="http://schemas.openxmlformats.org/officeDocument/2006/relationships/customXml" Target="../ink/ink1838.xml"/><Relationship Id="rId128" Type="http://schemas.openxmlformats.org/officeDocument/2006/relationships/customXml" Target="../ink/ink1865.xml"/><Relationship Id="rId149" Type="http://schemas.openxmlformats.org/officeDocument/2006/relationships/image" Target="../media/image4030.png"/><Relationship Id="rId5" Type="http://schemas.openxmlformats.org/officeDocument/2006/relationships/customXml" Target="../ink/ink1803.xml"/><Relationship Id="rId95" Type="http://schemas.openxmlformats.org/officeDocument/2006/relationships/image" Target="../media/image3650.png"/><Relationship Id="rId160" Type="http://schemas.openxmlformats.org/officeDocument/2006/relationships/customXml" Target="../ink/ink1881.xml"/><Relationship Id="rId181" Type="http://schemas.openxmlformats.org/officeDocument/2006/relationships/image" Target="../media/image793.png"/><Relationship Id="rId216" Type="http://schemas.openxmlformats.org/officeDocument/2006/relationships/customXml" Target="../ink/ink1909.xml"/><Relationship Id="rId237" Type="http://schemas.openxmlformats.org/officeDocument/2006/relationships/image" Target="../media/image821.png"/><Relationship Id="rId22" Type="http://schemas.openxmlformats.org/officeDocument/2006/relationships/image" Target="../media/image577.png"/><Relationship Id="rId43" Type="http://schemas.openxmlformats.org/officeDocument/2006/relationships/customXml" Target="../ink/ink1822.xml"/><Relationship Id="rId64" Type="http://schemas.openxmlformats.org/officeDocument/2006/relationships/customXml" Target="../ink/ink1833.xml"/><Relationship Id="rId118" Type="http://schemas.openxmlformats.org/officeDocument/2006/relationships/customXml" Target="../ink/ink1860.xml"/><Relationship Id="rId139" Type="http://schemas.openxmlformats.org/officeDocument/2006/relationships/image" Target="../media/image3980.png"/><Relationship Id="rId85" Type="http://schemas.openxmlformats.org/officeDocument/2006/relationships/image" Target="../media/image3601.png"/><Relationship Id="rId150" Type="http://schemas.openxmlformats.org/officeDocument/2006/relationships/customXml" Target="../ink/ink1876.xml"/><Relationship Id="rId171" Type="http://schemas.openxmlformats.org/officeDocument/2006/relationships/image" Target="../media/image5090.png"/><Relationship Id="rId192" Type="http://schemas.openxmlformats.org/officeDocument/2006/relationships/customXml" Target="../ink/ink1897.xml"/><Relationship Id="rId206" Type="http://schemas.openxmlformats.org/officeDocument/2006/relationships/customXml" Target="../ink/ink1904.xml"/><Relationship Id="rId227" Type="http://schemas.openxmlformats.org/officeDocument/2006/relationships/image" Target="../media/image816.png"/><Relationship Id="rId248" Type="http://schemas.openxmlformats.org/officeDocument/2006/relationships/image" Target="../media/image1.png"/><Relationship Id="rId12" Type="http://schemas.openxmlformats.org/officeDocument/2006/relationships/image" Target="../media/image544.png"/><Relationship Id="rId33" Type="http://schemas.openxmlformats.org/officeDocument/2006/relationships/customXml" Target="../ink/ink1817.xml"/><Relationship Id="rId108" Type="http://schemas.openxmlformats.org/officeDocument/2006/relationships/customXml" Target="../ink/ink1855.xml"/><Relationship Id="rId129" Type="http://schemas.openxmlformats.org/officeDocument/2006/relationships/image" Target="../media/image3820.png"/><Relationship Id="rId54" Type="http://schemas.openxmlformats.org/officeDocument/2006/relationships/customXml" Target="../ink/ink1828.xml"/><Relationship Id="rId75" Type="http://schemas.openxmlformats.org/officeDocument/2006/relationships/image" Target="../media/image3551.png"/><Relationship Id="rId96" Type="http://schemas.openxmlformats.org/officeDocument/2006/relationships/customXml" Target="../ink/ink1849.xml"/><Relationship Id="rId140" Type="http://schemas.openxmlformats.org/officeDocument/2006/relationships/customXml" Target="../ink/ink1871.xml"/><Relationship Id="rId161" Type="http://schemas.openxmlformats.org/officeDocument/2006/relationships/image" Target="../media/image4602.png"/><Relationship Id="rId182" Type="http://schemas.openxmlformats.org/officeDocument/2006/relationships/customXml" Target="../ink/ink1892.xml"/><Relationship Id="rId217" Type="http://schemas.openxmlformats.org/officeDocument/2006/relationships/image" Target="../media/image811.png"/><Relationship Id="rId6" Type="http://schemas.openxmlformats.org/officeDocument/2006/relationships/image" Target="../media/image541.png"/><Relationship Id="rId238" Type="http://schemas.openxmlformats.org/officeDocument/2006/relationships/customXml" Target="../ink/ink1920.xml"/><Relationship Id="rId23" Type="http://schemas.openxmlformats.org/officeDocument/2006/relationships/customXml" Target="../ink/ink1812.xml"/><Relationship Id="rId119" Type="http://schemas.openxmlformats.org/officeDocument/2006/relationships/image" Target="../media/image3770.png"/><Relationship Id="rId44" Type="http://schemas.openxmlformats.org/officeDocument/2006/relationships/image" Target="../media/image588.png"/><Relationship Id="rId65" Type="http://schemas.openxmlformats.org/officeDocument/2006/relationships/image" Target="../media/image3500.png"/><Relationship Id="rId86" Type="http://schemas.openxmlformats.org/officeDocument/2006/relationships/customXml" Target="../ink/ink1844.xml"/><Relationship Id="rId130" Type="http://schemas.openxmlformats.org/officeDocument/2006/relationships/customXml" Target="../ink/ink1866.xml"/><Relationship Id="rId151" Type="http://schemas.openxmlformats.org/officeDocument/2006/relationships/image" Target="../media/image4040.png"/><Relationship Id="rId172" Type="http://schemas.openxmlformats.org/officeDocument/2006/relationships/customXml" Target="../ink/ink1887.xml"/><Relationship Id="rId193" Type="http://schemas.openxmlformats.org/officeDocument/2006/relationships/image" Target="../media/image799.png"/><Relationship Id="rId207" Type="http://schemas.openxmlformats.org/officeDocument/2006/relationships/image" Target="../media/image806.png"/><Relationship Id="rId228" Type="http://schemas.openxmlformats.org/officeDocument/2006/relationships/customXml" Target="../ink/ink1915.xml"/><Relationship Id="rId13" Type="http://schemas.openxmlformats.org/officeDocument/2006/relationships/customXml" Target="../ink/ink1807.xml"/><Relationship Id="rId109" Type="http://schemas.openxmlformats.org/officeDocument/2006/relationships/image" Target="../media/image3720.png"/><Relationship Id="rId34" Type="http://schemas.openxmlformats.org/officeDocument/2006/relationships/image" Target="../media/image583.png"/><Relationship Id="rId55" Type="http://schemas.openxmlformats.org/officeDocument/2006/relationships/image" Target="../media/image607.png"/><Relationship Id="rId76" Type="http://schemas.openxmlformats.org/officeDocument/2006/relationships/customXml" Target="../ink/ink1839.xml"/><Relationship Id="rId97" Type="http://schemas.openxmlformats.org/officeDocument/2006/relationships/image" Target="../media/image3660.png"/><Relationship Id="rId120" Type="http://schemas.openxmlformats.org/officeDocument/2006/relationships/customXml" Target="../ink/ink1861.xml"/><Relationship Id="rId141" Type="http://schemas.openxmlformats.org/officeDocument/2006/relationships/image" Target="../media/image3990.png"/><Relationship Id="rId7" Type="http://schemas.openxmlformats.org/officeDocument/2006/relationships/customXml" Target="../ink/ink1804.xml"/><Relationship Id="rId162" Type="http://schemas.openxmlformats.org/officeDocument/2006/relationships/customXml" Target="../ink/ink1882.xml"/><Relationship Id="rId183" Type="http://schemas.openxmlformats.org/officeDocument/2006/relationships/image" Target="../media/image794.png"/><Relationship Id="rId218" Type="http://schemas.openxmlformats.org/officeDocument/2006/relationships/customXml" Target="../ink/ink1910.xml"/><Relationship Id="rId239" Type="http://schemas.openxmlformats.org/officeDocument/2006/relationships/image" Target="../media/image822.png"/><Relationship Id="rId24" Type="http://schemas.openxmlformats.org/officeDocument/2006/relationships/image" Target="../media/image578.png"/><Relationship Id="rId45" Type="http://schemas.openxmlformats.org/officeDocument/2006/relationships/customXml" Target="../ink/ink1823.xml"/><Relationship Id="rId66" Type="http://schemas.openxmlformats.org/officeDocument/2006/relationships/customXml" Target="../ink/ink1834.xml"/><Relationship Id="rId87" Type="http://schemas.openxmlformats.org/officeDocument/2006/relationships/image" Target="../media/image3614.png"/><Relationship Id="rId110" Type="http://schemas.openxmlformats.org/officeDocument/2006/relationships/customXml" Target="../ink/ink1856.xml"/><Relationship Id="rId131" Type="http://schemas.openxmlformats.org/officeDocument/2006/relationships/image" Target="../media/image3830.png"/><Relationship Id="rId152" Type="http://schemas.openxmlformats.org/officeDocument/2006/relationships/customXml" Target="../ink/ink1877.xml"/><Relationship Id="rId173" Type="http://schemas.openxmlformats.org/officeDocument/2006/relationships/image" Target="../media/image789.png"/><Relationship Id="rId194" Type="http://schemas.openxmlformats.org/officeDocument/2006/relationships/customXml" Target="../ink/ink1898.xml"/><Relationship Id="rId208" Type="http://schemas.openxmlformats.org/officeDocument/2006/relationships/customXml" Target="../ink/ink1905.xml"/><Relationship Id="rId229" Type="http://schemas.openxmlformats.org/officeDocument/2006/relationships/image" Target="../media/image817.png"/><Relationship Id="rId240" Type="http://schemas.openxmlformats.org/officeDocument/2006/relationships/customXml" Target="../ink/ink1921.xml"/><Relationship Id="rId14" Type="http://schemas.openxmlformats.org/officeDocument/2006/relationships/image" Target="../media/image545.png"/><Relationship Id="rId35" Type="http://schemas.openxmlformats.org/officeDocument/2006/relationships/customXml" Target="../ink/ink1818.xml"/><Relationship Id="rId56" Type="http://schemas.openxmlformats.org/officeDocument/2006/relationships/customXml" Target="../ink/ink1829.xml"/><Relationship Id="rId77" Type="http://schemas.openxmlformats.org/officeDocument/2006/relationships/image" Target="../media/image3561.png"/><Relationship Id="rId100" Type="http://schemas.openxmlformats.org/officeDocument/2006/relationships/customXml" Target="../ink/ink1851.xml"/><Relationship Id="rId8" Type="http://schemas.openxmlformats.org/officeDocument/2006/relationships/image" Target="../media/image542.png"/><Relationship Id="rId98" Type="http://schemas.openxmlformats.org/officeDocument/2006/relationships/customXml" Target="../ink/ink1850.xml"/><Relationship Id="rId121" Type="http://schemas.openxmlformats.org/officeDocument/2006/relationships/image" Target="../media/image3780.png"/><Relationship Id="rId142" Type="http://schemas.openxmlformats.org/officeDocument/2006/relationships/customXml" Target="../ink/ink1872.xml"/><Relationship Id="rId163" Type="http://schemas.openxmlformats.org/officeDocument/2006/relationships/image" Target="../media/image4613.png"/><Relationship Id="rId184" Type="http://schemas.openxmlformats.org/officeDocument/2006/relationships/customXml" Target="../ink/ink1893.xml"/><Relationship Id="rId219" Type="http://schemas.openxmlformats.org/officeDocument/2006/relationships/image" Target="../media/image812.png"/><Relationship Id="rId230" Type="http://schemas.openxmlformats.org/officeDocument/2006/relationships/customXml" Target="../ink/ink1916.xml"/><Relationship Id="rId25" Type="http://schemas.openxmlformats.org/officeDocument/2006/relationships/customXml" Target="../ink/ink1813.xml"/><Relationship Id="rId46" Type="http://schemas.openxmlformats.org/officeDocument/2006/relationships/image" Target="../media/image589.png"/><Relationship Id="rId67" Type="http://schemas.openxmlformats.org/officeDocument/2006/relationships/image" Target="../media/image3514.png"/><Relationship Id="rId88" Type="http://schemas.openxmlformats.org/officeDocument/2006/relationships/customXml" Target="../ink/ink1845.xml"/><Relationship Id="rId111" Type="http://schemas.openxmlformats.org/officeDocument/2006/relationships/image" Target="../media/image3731.png"/><Relationship Id="rId132" Type="http://schemas.openxmlformats.org/officeDocument/2006/relationships/customXml" Target="../ink/ink1867.xml"/><Relationship Id="rId153" Type="http://schemas.openxmlformats.org/officeDocument/2006/relationships/image" Target="../media/image4050.png"/><Relationship Id="rId174" Type="http://schemas.openxmlformats.org/officeDocument/2006/relationships/customXml" Target="../ink/ink1888.xml"/><Relationship Id="rId195" Type="http://schemas.openxmlformats.org/officeDocument/2006/relationships/image" Target="../media/image800.png"/><Relationship Id="rId209" Type="http://schemas.openxmlformats.org/officeDocument/2006/relationships/image" Target="../media/image807.png"/><Relationship Id="rId220" Type="http://schemas.openxmlformats.org/officeDocument/2006/relationships/customXml" Target="../ink/ink1911.xml"/><Relationship Id="rId241" Type="http://schemas.openxmlformats.org/officeDocument/2006/relationships/image" Target="../media/image823.png"/><Relationship Id="rId15" Type="http://schemas.openxmlformats.org/officeDocument/2006/relationships/customXml" Target="../ink/ink1808.xml"/><Relationship Id="rId36" Type="http://schemas.openxmlformats.org/officeDocument/2006/relationships/image" Target="../media/image584.png"/><Relationship Id="rId57" Type="http://schemas.openxmlformats.org/officeDocument/2006/relationships/image" Target="../media/image608.png"/><Relationship Id="rId10" Type="http://schemas.openxmlformats.org/officeDocument/2006/relationships/image" Target="../media/image543.png"/><Relationship Id="rId31" Type="http://schemas.openxmlformats.org/officeDocument/2006/relationships/customXml" Target="../ink/ink1816.xml"/><Relationship Id="rId52" Type="http://schemas.openxmlformats.org/officeDocument/2006/relationships/image" Target="../media/image606.png"/><Relationship Id="rId73" Type="http://schemas.openxmlformats.org/officeDocument/2006/relationships/image" Target="../media/image3541.png"/><Relationship Id="rId78" Type="http://schemas.openxmlformats.org/officeDocument/2006/relationships/customXml" Target="../ink/ink1840.xml"/><Relationship Id="rId94" Type="http://schemas.openxmlformats.org/officeDocument/2006/relationships/customXml" Target="../ink/ink1848.xml"/><Relationship Id="rId99" Type="http://schemas.openxmlformats.org/officeDocument/2006/relationships/image" Target="../media/image3670.png"/><Relationship Id="rId101" Type="http://schemas.openxmlformats.org/officeDocument/2006/relationships/image" Target="../media/image3680.png"/><Relationship Id="rId122" Type="http://schemas.openxmlformats.org/officeDocument/2006/relationships/customXml" Target="../ink/ink1862.xml"/><Relationship Id="rId143" Type="http://schemas.openxmlformats.org/officeDocument/2006/relationships/image" Target="../media/image4000.png"/><Relationship Id="rId148" Type="http://schemas.openxmlformats.org/officeDocument/2006/relationships/customXml" Target="../ink/ink1875.xml"/><Relationship Id="rId164" Type="http://schemas.openxmlformats.org/officeDocument/2006/relationships/customXml" Target="../ink/ink1883.xml"/><Relationship Id="rId169" Type="http://schemas.openxmlformats.org/officeDocument/2006/relationships/image" Target="../media/image4733.png"/><Relationship Id="rId185" Type="http://schemas.openxmlformats.org/officeDocument/2006/relationships/image" Target="../media/image795.png"/><Relationship Id="rId4" Type="http://schemas.openxmlformats.org/officeDocument/2006/relationships/image" Target="../media/image516.png"/><Relationship Id="rId9" Type="http://schemas.openxmlformats.org/officeDocument/2006/relationships/customXml" Target="../ink/ink1805.xml"/><Relationship Id="rId180" Type="http://schemas.openxmlformats.org/officeDocument/2006/relationships/customXml" Target="../ink/ink1891.xml"/><Relationship Id="rId210" Type="http://schemas.openxmlformats.org/officeDocument/2006/relationships/customXml" Target="../ink/ink1906.xml"/><Relationship Id="rId215" Type="http://schemas.openxmlformats.org/officeDocument/2006/relationships/image" Target="../media/image810.png"/><Relationship Id="rId236" Type="http://schemas.openxmlformats.org/officeDocument/2006/relationships/customXml" Target="../ink/ink1919.xml"/><Relationship Id="rId26" Type="http://schemas.openxmlformats.org/officeDocument/2006/relationships/image" Target="../media/image579.png"/><Relationship Id="rId231" Type="http://schemas.openxmlformats.org/officeDocument/2006/relationships/image" Target="../media/image818.png"/><Relationship Id="rId47" Type="http://schemas.openxmlformats.org/officeDocument/2006/relationships/customXml" Target="../ink/ink1824.xml"/><Relationship Id="rId68" Type="http://schemas.openxmlformats.org/officeDocument/2006/relationships/customXml" Target="../ink/ink1835.xml"/><Relationship Id="rId89" Type="http://schemas.openxmlformats.org/officeDocument/2006/relationships/image" Target="../media/image3620.png"/><Relationship Id="rId112" Type="http://schemas.openxmlformats.org/officeDocument/2006/relationships/customXml" Target="../ink/ink1857.xml"/><Relationship Id="rId133" Type="http://schemas.openxmlformats.org/officeDocument/2006/relationships/image" Target="../media/image3840.png"/><Relationship Id="rId154" Type="http://schemas.openxmlformats.org/officeDocument/2006/relationships/customXml" Target="../ink/ink1878.xml"/><Relationship Id="rId175" Type="http://schemas.openxmlformats.org/officeDocument/2006/relationships/image" Target="../media/image790.png"/><Relationship Id="rId196" Type="http://schemas.openxmlformats.org/officeDocument/2006/relationships/customXml" Target="../ink/ink1899.xml"/><Relationship Id="rId200" Type="http://schemas.openxmlformats.org/officeDocument/2006/relationships/customXml" Target="../ink/ink1901.xml"/><Relationship Id="rId16" Type="http://schemas.openxmlformats.org/officeDocument/2006/relationships/image" Target="../media/image546.png"/><Relationship Id="rId221" Type="http://schemas.openxmlformats.org/officeDocument/2006/relationships/image" Target="../media/image813.png"/><Relationship Id="rId242" Type="http://schemas.openxmlformats.org/officeDocument/2006/relationships/customXml" Target="../ink/ink1922.xml"/><Relationship Id="rId37" Type="http://schemas.openxmlformats.org/officeDocument/2006/relationships/customXml" Target="../ink/ink1819.xml"/><Relationship Id="rId58" Type="http://schemas.openxmlformats.org/officeDocument/2006/relationships/customXml" Target="../ink/ink1830.xml"/><Relationship Id="rId79" Type="http://schemas.openxmlformats.org/officeDocument/2006/relationships/image" Target="../media/image3571.png"/><Relationship Id="rId102" Type="http://schemas.openxmlformats.org/officeDocument/2006/relationships/customXml" Target="../ink/ink1852.xml"/><Relationship Id="rId123" Type="http://schemas.openxmlformats.org/officeDocument/2006/relationships/image" Target="../media/image3790.png"/><Relationship Id="rId144" Type="http://schemas.openxmlformats.org/officeDocument/2006/relationships/customXml" Target="../ink/ink1873.xml"/><Relationship Id="rId90" Type="http://schemas.openxmlformats.org/officeDocument/2006/relationships/customXml" Target="../ink/ink1846.xml"/><Relationship Id="rId165" Type="http://schemas.openxmlformats.org/officeDocument/2006/relationships/image" Target="../media/image4622.png"/><Relationship Id="rId186" Type="http://schemas.openxmlformats.org/officeDocument/2006/relationships/customXml" Target="../ink/ink1894.xml"/><Relationship Id="rId211" Type="http://schemas.openxmlformats.org/officeDocument/2006/relationships/image" Target="../media/image808.png"/><Relationship Id="rId232" Type="http://schemas.openxmlformats.org/officeDocument/2006/relationships/customXml" Target="../ink/ink1917.xml"/><Relationship Id="rId27" Type="http://schemas.openxmlformats.org/officeDocument/2006/relationships/customXml" Target="../ink/ink1814.xml"/><Relationship Id="rId48" Type="http://schemas.openxmlformats.org/officeDocument/2006/relationships/image" Target="../media/image590.png"/><Relationship Id="rId69" Type="http://schemas.openxmlformats.org/officeDocument/2006/relationships/image" Target="../media/image3521.png"/><Relationship Id="rId113" Type="http://schemas.openxmlformats.org/officeDocument/2006/relationships/image" Target="../media/image3741.png"/><Relationship Id="rId134" Type="http://schemas.openxmlformats.org/officeDocument/2006/relationships/customXml" Target="../ink/ink1868.xml"/><Relationship Id="rId80" Type="http://schemas.openxmlformats.org/officeDocument/2006/relationships/customXml" Target="../ink/ink1841.xml"/><Relationship Id="rId155" Type="http://schemas.openxmlformats.org/officeDocument/2006/relationships/image" Target="../media/image4060.png"/><Relationship Id="rId176" Type="http://schemas.openxmlformats.org/officeDocument/2006/relationships/customXml" Target="../ink/ink1889.xml"/><Relationship Id="rId197" Type="http://schemas.openxmlformats.org/officeDocument/2006/relationships/image" Target="../media/image801.png"/><Relationship Id="rId201" Type="http://schemas.openxmlformats.org/officeDocument/2006/relationships/image" Target="../media/image803.png"/><Relationship Id="rId222" Type="http://schemas.openxmlformats.org/officeDocument/2006/relationships/customXml" Target="../ink/ink1912.xml"/><Relationship Id="rId243" Type="http://schemas.openxmlformats.org/officeDocument/2006/relationships/image" Target="../media/image824.png"/><Relationship Id="rId17" Type="http://schemas.openxmlformats.org/officeDocument/2006/relationships/customXml" Target="../ink/ink1809.xml"/><Relationship Id="rId38" Type="http://schemas.openxmlformats.org/officeDocument/2006/relationships/image" Target="../media/image585.png"/><Relationship Id="rId59" Type="http://schemas.openxmlformats.org/officeDocument/2006/relationships/image" Target="../media/image609.png"/><Relationship Id="rId103" Type="http://schemas.openxmlformats.org/officeDocument/2006/relationships/image" Target="../media/image3690.png"/><Relationship Id="rId124" Type="http://schemas.openxmlformats.org/officeDocument/2006/relationships/customXml" Target="../ink/ink1863.xml"/><Relationship Id="rId70" Type="http://schemas.openxmlformats.org/officeDocument/2006/relationships/customXml" Target="../ink/ink1836.xml"/><Relationship Id="rId91" Type="http://schemas.openxmlformats.org/officeDocument/2006/relationships/image" Target="../media/image3630.png"/><Relationship Id="rId145" Type="http://schemas.openxmlformats.org/officeDocument/2006/relationships/image" Target="../media/image4012.png"/><Relationship Id="rId166" Type="http://schemas.openxmlformats.org/officeDocument/2006/relationships/customXml" Target="../ink/ink1884.xml"/><Relationship Id="rId187" Type="http://schemas.openxmlformats.org/officeDocument/2006/relationships/image" Target="../media/image796.png"/><Relationship Id="rId1" Type="http://schemas.microsoft.com/office/2007/relationships/media" Target="../media/media26.m4a"/><Relationship Id="rId212" Type="http://schemas.openxmlformats.org/officeDocument/2006/relationships/customXml" Target="../ink/ink1907.xml"/><Relationship Id="rId233" Type="http://schemas.openxmlformats.org/officeDocument/2006/relationships/image" Target="../media/image819.png"/><Relationship Id="rId28" Type="http://schemas.openxmlformats.org/officeDocument/2006/relationships/image" Target="../media/image580.png"/><Relationship Id="rId49" Type="http://schemas.openxmlformats.org/officeDocument/2006/relationships/customXml" Target="../ink/ink1825.xml"/><Relationship Id="rId114" Type="http://schemas.openxmlformats.org/officeDocument/2006/relationships/customXml" Target="../ink/ink1858.xml"/><Relationship Id="rId60" Type="http://schemas.openxmlformats.org/officeDocument/2006/relationships/customXml" Target="../ink/ink1831.xml"/><Relationship Id="rId81" Type="http://schemas.openxmlformats.org/officeDocument/2006/relationships/image" Target="../media/image3581.png"/><Relationship Id="rId135" Type="http://schemas.openxmlformats.org/officeDocument/2006/relationships/image" Target="../media/image3850.png"/><Relationship Id="rId156" Type="http://schemas.openxmlformats.org/officeDocument/2006/relationships/customXml" Target="../ink/ink1879.xml"/><Relationship Id="rId177" Type="http://schemas.openxmlformats.org/officeDocument/2006/relationships/image" Target="../media/image791.png"/><Relationship Id="rId198" Type="http://schemas.openxmlformats.org/officeDocument/2006/relationships/customXml" Target="../ink/ink1900.xml"/><Relationship Id="rId202" Type="http://schemas.openxmlformats.org/officeDocument/2006/relationships/customXml" Target="../ink/ink1902.xml"/><Relationship Id="rId223" Type="http://schemas.openxmlformats.org/officeDocument/2006/relationships/image" Target="../media/image814.png"/><Relationship Id="rId244" Type="http://schemas.openxmlformats.org/officeDocument/2006/relationships/customXml" Target="../ink/ink1923.xml"/><Relationship Id="rId18" Type="http://schemas.openxmlformats.org/officeDocument/2006/relationships/image" Target="../media/image547.png"/><Relationship Id="rId39" Type="http://schemas.openxmlformats.org/officeDocument/2006/relationships/customXml" Target="../ink/ink1820.xml"/><Relationship Id="rId50" Type="http://schemas.openxmlformats.org/officeDocument/2006/relationships/image" Target="../media/image605.png"/><Relationship Id="rId104" Type="http://schemas.openxmlformats.org/officeDocument/2006/relationships/customXml" Target="../ink/ink1853.xml"/><Relationship Id="rId125" Type="http://schemas.openxmlformats.org/officeDocument/2006/relationships/image" Target="../media/image3800.png"/><Relationship Id="rId146" Type="http://schemas.openxmlformats.org/officeDocument/2006/relationships/customXml" Target="../ink/ink1874.xml"/><Relationship Id="rId167" Type="http://schemas.openxmlformats.org/officeDocument/2006/relationships/image" Target="../media/image4633.png"/><Relationship Id="rId188" Type="http://schemas.openxmlformats.org/officeDocument/2006/relationships/customXml" Target="../ink/ink1895.xml"/><Relationship Id="rId71" Type="http://schemas.openxmlformats.org/officeDocument/2006/relationships/image" Target="../media/image3531.png"/><Relationship Id="rId92" Type="http://schemas.openxmlformats.org/officeDocument/2006/relationships/customXml" Target="../ink/ink1847.xml"/><Relationship Id="rId213" Type="http://schemas.openxmlformats.org/officeDocument/2006/relationships/image" Target="../media/image809.png"/><Relationship Id="rId234" Type="http://schemas.openxmlformats.org/officeDocument/2006/relationships/customXml" Target="../ink/ink1918.xml"/><Relationship Id="rId2" Type="http://schemas.openxmlformats.org/officeDocument/2006/relationships/audio" Target="../media/media26.m4a"/><Relationship Id="rId29" Type="http://schemas.openxmlformats.org/officeDocument/2006/relationships/customXml" Target="../ink/ink1815.xml"/><Relationship Id="rId40" Type="http://schemas.openxmlformats.org/officeDocument/2006/relationships/image" Target="../media/image586.png"/><Relationship Id="rId115" Type="http://schemas.openxmlformats.org/officeDocument/2006/relationships/image" Target="../media/image3751.png"/><Relationship Id="rId136" Type="http://schemas.openxmlformats.org/officeDocument/2006/relationships/customXml" Target="../ink/ink1869.xml"/><Relationship Id="rId157" Type="http://schemas.openxmlformats.org/officeDocument/2006/relationships/image" Target="../media/image4583.png"/><Relationship Id="rId178" Type="http://schemas.openxmlformats.org/officeDocument/2006/relationships/customXml" Target="../ink/ink1890.xml"/><Relationship Id="rId61" Type="http://schemas.openxmlformats.org/officeDocument/2006/relationships/image" Target="../media/image610.png"/><Relationship Id="rId82" Type="http://schemas.openxmlformats.org/officeDocument/2006/relationships/customXml" Target="../ink/ink1842.xml"/><Relationship Id="rId199" Type="http://schemas.openxmlformats.org/officeDocument/2006/relationships/image" Target="../media/image802.png"/><Relationship Id="rId203" Type="http://schemas.openxmlformats.org/officeDocument/2006/relationships/image" Target="../media/image804.png"/><Relationship Id="rId19" Type="http://schemas.openxmlformats.org/officeDocument/2006/relationships/customXml" Target="../ink/ink1810.xml"/><Relationship Id="rId224" Type="http://schemas.openxmlformats.org/officeDocument/2006/relationships/customXml" Target="../ink/ink1913.xml"/><Relationship Id="rId245" Type="http://schemas.openxmlformats.org/officeDocument/2006/relationships/image" Target="../media/image825.png"/><Relationship Id="rId30" Type="http://schemas.openxmlformats.org/officeDocument/2006/relationships/image" Target="../media/image581.png"/><Relationship Id="rId105" Type="http://schemas.openxmlformats.org/officeDocument/2006/relationships/image" Target="../media/image3700.png"/><Relationship Id="rId126" Type="http://schemas.openxmlformats.org/officeDocument/2006/relationships/customXml" Target="../ink/ink1864.xml"/><Relationship Id="rId147" Type="http://schemas.openxmlformats.org/officeDocument/2006/relationships/image" Target="../media/image4020.png"/><Relationship Id="rId168" Type="http://schemas.openxmlformats.org/officeDocument/2006/relationships/customXml" Target="../ink/ink1885.xml"/><Relationship Id="rId51" Type="http://schemas.openxmlformats.org/officeDocument/2006/relationships/customXml" Target="../ink/ink1826.xml"/><Relationship Id="rId72" Type="http://schemas.openxmlformats.org/officeDocument/2006/relationships/customXml" Target="../ink/ink1837.xml"/><Relationship Id="rId93" Type="http://schemas.openxmlformats.org/officeDocument/2006/relationships/image" Target="../media/image3640.png"/><Relationship Id="rId189" Type="http://schemas.openxmlformats.org/officeDocument/2006/relationships/image" Target="../media/image797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908.xml"/><Relationship Id="rId235" Type="http://schemas.openxmlformats.org/officeDocument/2006/relationships/image" Target="../media/image820.png"/><Relationship Id="rId116" Type="http://schemas.openxmlformats.org/officeDocument/2006/relationships/customXml" Target="../ink/ink1859.xml"/><Relationship Id="rId137" Type="http://schemas.openxmlformats.org/officeDocument/2006/relationships/image" Target="../media/image3860.png"/><Relationship Id="rId158" Type="http://schemas.openxmlformats.org/officeDocument/2006/relationships/customXml" Target="../ink/ink1880.xml"/><Relationship Id="rId20" Type="http://schemas.openxmlformats.org/officeDocument/2006/relationships/image" Target="../media/image548.png"/><Relationship Id="rId41" Type="http://schemas.openxmlformats.org/officeDocument/2006/relationships/customXml" Target="../ink/ink1821.xml"/><Relationship Id="rId62" Type="http://schemas.openxmlformats.org/officeDocument/2006/relationships/customXml" Target="../ink/ink1832.xml"/><Relationship Id="rId83" Type="http://schemas.openxmlformats.org/officeDocument/2006/relationships/image" Target="../media/image3591.png"/><Relationship Id="rId179" Type="http://schemas.openxmlformats.org/officeDocument/2006/relationships/image" Target="../media/image792.png"/><Relationship Id="rId190" Type="http://schemas.openxmlformats.org/officeDocument/2006/relationships/customXml" Target="../ink/ink1896.xml"/><Relationship Id="rId204" Type="http://schemas.openxmlformats.org/officeDocument/2006/relationships/customXml" Target="../ink/ink1903.xml"/><Relationship Id="rId225" Type="http://schemas.openxmlformats.org/officeDocument/2006/relationships/image" Target="../media/image815.png"/><Relationship Id="rId246" Type="http://schemas.openxmlformats.org/officeDocument/2006/relationships/customXml" Target="../ink/ink1924.xml"/><Relationship Id="rId106" Type="http://schemas.openxmlformats.org/officeDocument/2006/relationships/customXml" Target="../ink/ink1854.xml"/><Relationship Id="rId127" Type="http://schemas.openxmlformats.org/officeDocument/2006/relationships/image" Target="../media/image38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1.png"/><Relationship Id="rId2" Type="http://schemas.microsoft.com/office/2007/relationships/media" Target="../media/media27.m4a"/><Relationship Id="rId1" Type="http://schemas.openxmlformats.org/officeDocument/2006/relationships/tags" Target="../tags/tag8.xml"/><Relationship Id="rId6" Type="http://schemas.openxmlformats.org/officeDocument/2006/relationships/image" Target="../media/image827.png"/><Relationship Id="rId5" Type="http://schemas.openxmlformats.org/officeDocument/2006/relationships/image" Target="../media/image516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.png"/><Relationship Id="rId117" Type="http://schemas.openxmlformats.org/officeDocument/2006/relationships/customXml" Target="../ink/ink57.xml"/><Relationship Id="rId21" Type="http://schemas.openxmlformats.org/officeDocument/2006/relationships/customXml" Target="../ink/ink9.xml"/><Relationship Id="rId42" Type="http://schemas.openxmlformats.org/officeDocument/2006/relationships/image" Target="../media/image21.png"/><Relationship Id="rId47" Type="http://schemas.openxmlformats.org/officeDocument/2006/relationships/customXml" Target="../ink/ink22.xml"/><Relationship Id="rId63" Type="http://schemas.openxmlformats.org/officeDocument/2006/relationships/customXml" Target="../ink/ink30.xml"/><Relationship Id="rId68" Type="http://schemas.openxmlformats.org/officeDocument/2006/relationships/image" Target="../media/image34.png"/><Relationship Id="rId84" Type="http://schemas.openxmlformats.org/officeDocument/2006/relationships/image" Target="../media/image42.png"/><Relationship Id="rId89" Type="http://schemas.openxmlformats.org/officeDocument/2006/relationships/customXml" Target="../ink/ink43.xml"/><Relationship Id="rId112" Type="http://schemas.openxmlformats.org/officeDocument/2006/relationships/image" Target="../media/image56.png"/><Relationship Id="rId16" Type="http://schemas.openxmlformats.org/officeDocument/2006/relationships/image" Target="../media/image8.png"/><Relationship Id="rId107" Type="http://schemas.openxmlformats.org/officeDocument/2006/relationships/customXml" Target="../ink/ink52.xml"/><Relationship Id="rId11" Type="http://schemas.openxmlformats.org/officeDocument/2006/relationships/customXml" Target="../ink/ink4.xml"/><Relationship Id="rId32" Type="http://schemas.openxmlformats.org/officeDocument/2006/relationships/image" Target="../media/image16.png"/><Relationship Id="rId37" Type="http://schemas.openxmlformats.org/officeDocument/2006/relationships/customXml" Target="../ink/ink17.xml"/><Relationship Id="rId53" Type="http://schemas.openxmlformats.org/officeDocument/2006/relationships/customXml" Target="../ink/ink25.xml"/><Relationship Id="rId58" Type="http://schemas.openxmlformats.org/officeDocument/2006/relationships/image" Target="../media/image29.png"/><Relationship Id="rId74" Type="http://schemas.openxmlformats.org/officeDocument/2006/relationships/image" Target="../media/image37.png"/><Relationship Id="rId79" Type="http://schemas.openxmlformats.org/officeDocument/2006/relationships/customXml" Target="../ink/ink38.xml"/><Relationship Id="rId102" Type="http://schemas.openxmlformats.org/officeDocument/2006/relationships/image" Target="../media/image51.png"/><Relationship Id="rId123" Type="http://schemas.openxmlformats.org/officeDocument/2006/relationships/customXml" Target="../ink/ink60.xml"/><Relationship Id="rId5" Type="http://schemas.openxmlformats.org/officeDocument/2006/relationships/customXml" Target="../ink/ink1.xml"/><Relationship Id="rId90" Type="http://schemas.openxmlformats.org/officeDocument/2006/relationships/image" Target="../media/image45.png"/><Relationship Id="rId95" Type="http://schemas.openxmlformats.org/officeDocument/2006/relationships/customXml" Target="../ink/ink46.xml"/><Relationship Id="rId22" Type="http://schemas.openxmlformats.org/officeDocument/2006/relationships/image" Target="../media/image11.png"/><Relationship Id="rId27" Type="http://schemas.openxmlformats.org/officeDocument/2006/relationships/customXml" Target="../ink/ink12.xml"/><Relationship Id="rId43" Type="http://schemas.openxmlformats.org/officeDocument/2006/relationships/customXml" Target="../ink/ink20.xml"/><Relationship Id="rId48" Type="http://schemas.openxmlformats.org/officeDocument/2006/relationships/image" Target="../media/image24.png"/><Relationship Id="rId64" Type="http://schemas.openxmlformats.org/officeDocument/2006/relationships/image" Target="../media/image32.png"/><Relationship Id="rId69" Type="http://schemas.openxmlformats.org/officeDocument/2006/relationships/customXml" Target="../ink/ink33.xml"/><Relationship Id="rId113" Type="http://schemas.openxmlformats.org/officeDocument/2006/relationships/customXml" Target="../ink/ink55.xml"/><Relationship Id="rId118" Type="http://schemas.openxmlformats.org/officeDocument/2006/relationships/image" Target="../media/image59.png"/><Relationship Id="rId80" Type="http://schemas.openxmlformats.org/officeDocument/2006/relationships/image" Target="../media/image40.png"/><Relationship Id="rId85" Type="http://schemas.openxmlformats.org/officeDocument/2006/relationships/customXml" Target="../ink/ink41.xml"/><Relationship Id="rId12" Type="http://schemas.openxmlformats.org/officeDocument/2006/relationships/image" Target="../media/image6.png"/><Relationship Id="rId17" Type="http://schemas.openxmlformats.org/officeDocument/2006/relationships/customXml" Target="../ink/ink7.xml"/><Relationship Id="rId33" Type="http://schemas.openxmlformats.org/officeDocument/2006/relationships/customXml" Target="../ink/ink15.xml"/><Relationship Id="rId38" Type="http://schemas.openxmlformats.org/officeDocument/2006/relationships/image" Target="../media/image19.png"/><Relationship Id="rId59" Type="http://schemas.openxmlformats.org/officeDocument/2006/relationships/customXml" Target="../ink/ink28.xml"/><Relationship Id="rId103" Type="http://schemas.openxmlformats.org/officeDocument/2006/relationships/customXml" Target="../ink/ink50.xml"/><Relationship Id="rId108" Type="http://schemas.openxmlformats.org/officeDocument/2006/relationships/image" Target="../media/image54.png"/><Relationship Id="rId124" Type="http://schemas.openxmlformats.org/officeDocument/2006/relationships/image" Target="../media/image62.png"/><Relationship Id="rId54" Type="http://schemas.openxmlformats.org/officeDocument/2006/relationships/image" Target="../media/image27.png"/><Relationship Id="rId70" Type="http://schemas.openxmlformats.org/officeDocument/2006/relationships/image" Target="../media/image35.png"/><Relationship Id="rId75" Type="http://schemas.openxmlformats.org/officeDocument/2006/relationships/customXml" Target="../ink/ink36.xml"/><Relationship Id="rId91" Type="http://schemas.openxmlformats.org/officeDocument/2006/relationships/customXml" Target="../ink/ink44.xml"/><Relationship Id="rId96" Type="http://schemas.openxmlformats.org/officeDocument/2006/relationships/image" Target="../media/image48.png"/><Relationship Id="rId1" Type="http://schemas.openxmlformats.org/officeDocument/2006/relationships/tags" Target="../tags/tag3.xml"/><Relationship Id="rId6" Type="http://schemas.openxmlformats.org/officeDocument/2006/relationships/image" Target="../media/image3102.png"/><Relationship Id="rId23" Type="http://schemas.openxmlformats.org/officeDocument/2006/relationships/customXml" Target="../ink/ink10.xml"/><Relationship Id="rId28" Type="http://schemas.openxmlformats.org/officeDocument/2006/relationships/image" Target="../media/image14.png"/><Relationship Id="rId49" Type="http://schemas.openxmlformats.org/officeDocument/2006/relationships/customXml" Target="../ink/ink23.xml"/><Relationship Id="rId114" Type="http://schemas.openxmlformats.org/officeDocument/2006/relationships/image" Target="../media/image57.png"/><Relationship Id="rId119" Type="http://schemas.openxmlformats.org/officeDocument/2006/relationships/customXml" Target="../ink/ink58.xml"/><Relationship Id="rId44" Type="http://schemas.openxmlformats.org/officeDocument/2006/relationships/image" Target="../media/image22.png"/><Relationship Id="rId60" Type="http://schemas.openxmlformats.org/officeDocument/2006/relationships/image" Target="../media/image30.png"/><Relationship Id="rId65" Type="http://schemas.openxmlformats.org/officeDocument/2006/relationships/customXml" Target="../ink/ink31.xml"/><Relationship Id="rId81" Type="http://schemas.openxmlformats.org/officeDocument/2006/relationships/customXml" Target="../ink/ink39.xml"/><Relationship Id="rId86" Type="http://schemas.openxmlformats.org/officeDocument/2006/relationships/image" Target="../media/image43.png"/><Relationship Id="rId13" Type="http://schemas.openxmlformats.org/officeDocument/2006/relationships/customXml" Target="../ink/ink5.xml"/><Relationship Id="rId18" Type="http://schemas.openxmlformats.org/officeDocument/2006/relationships/image" Target="../media/image9.png"/><Relationship Id="rId39" Type="http://schemas.openxmlformats.org/officeDocument/2006/relationships/customXml" Target="../ink/ink18.xml"/><Relationship Id="rId109" Type="http://schemas.openxmlformats.org/officeDocument/2006/relationships/customXml" Target="../ink/ink53.xml"/><Relationship Id="rId34" Type="http://schemas.openxmlformats.org/officeDocument/2006/relationships/image" Target="../media/image17.png"/><Relationship Id="rId50" Type="http://schemas.openxmlformats.org/officeDocument/2006/relationships/image" Target="../media/image25.png"/><Relationship Id="rId55" Type="http://schemas.openxmlformats.org/officeDocument/2006/relationships/customXml" Target="../ink/ink26.xml"/><Relationship Id="rId76" Type="http://schemas.openxmlformats.org/officeDocument/2006/relationships/image" Target="../media/image38.png"/><Relationship Id="rId97" Type="http://schemas.openxmlformats.org/officeDocument/2006/relationships/customXml" Target="../ink/ink47.xml"/><Relationship Id="rId104" Type="http://schemas.openxmlformats.org/officeDocument/2006/relationships/image" Target="../media/image52.png"/><Relationship Id="rId120" Type="http://schemas.openxmlformats.org/officeDocument/2006/relationships/image" Target="../media/image60.png"/><Relationship Id="rId125" Type="http://schemas.openxmlformats.org/officeDocument/2006/relationships/customXml" Target="../ink/ink61.xml"/><Relationship Id="rId7" Type="http://schemas.openxmlformats.org/officeDocument/2006/relationships/customXml" Target="../ink/ink2.xml"/><Relationship Id="rId71" Type="http://schemas.openxmlformats.org/officeDocument/2006/relationships/customXml" Target="../ink/ink34.xml"/><Relationship Id="rId92" Type="http://schemas.openxmlformats.org/officeDocument/2006/relationships/image" Target="../media/image46.png"/><Relationship Id="rId2" Type="http://schemas.microsoft.com/office/2007/relationships/media" Target="../media/media4.m4a"/><Relationship Id="rId29" Type="http://schemas.openxmlformats.org/officeDocument/2006/relationships/customXml" Target="../ink/ink13.xml"/><Relationship Id="rId24" Type="http://schemas.openxmlformats.org/officeDocument/2006/relationships/image" Target="../media/image12.png"/><Relationship Id="rId40" Type="http://schemas.openxmlformats.org/officeDocument/2006/relationships/image" Target="../media/image20.png"/><Relationship Id="rId45" Type="http://schemas.openxmlformats.org/officeDocument/2006/relationships/customXml" Target="../ink/ink21.xml"/><Relationship Id="rId66" Type="http://schemas.openxmlformats.org/officeDocument/2006/relationships/image" Target="../media/image33.png"/><Relationship Id="rId87" Type="http://schemas.openxmlformats.org/officeDocument/2006/relationships/customXml" Target="../ink/ink42.xml"/><Relationship Id="rId110" Type="http://schemas.openxmlformats.org/officeDocument/2006/relationships/image" Target="../media/image55.png"/><Relationship Id="rId115" Type="http://schemas.openxmlformats.org/officeDocument/2006/relationships/customXml" Target="../ink/ink56.xml"/><Relationship Id="rId61" Type="http://schemas.openxmlformats.org/officeDocument/2006/relationships/customXml" Target="../ink/ink29.xml"/><Relationship Id="rId82" Type="http://schemas.openxmlformats.org/officeDocument/2006/relationships/image" Target="../media/image41.png"/><Relationship Id="rId19" Type="http://schemas.openxmlformats.org/officeDocument/2006/relationships/customXml" Target="../ink/ink8.xml"/><Relationship Id="rId14" Type="http://schemas.openxmlformats.org/officeDocument/2006/relationships/image" Target="../media/image7.png"/><Relationship Id="rId30" Type="http://schemas.openxmlformats.org/officeDocument/2006/relationships/image" Target="../media/image15.png"/><Relationship Id="rId35" Type="http://schemas.openxmlformats.org/officeDocument/2006/relationships/customXml" Target="../ink/ink16.xml"/><Relationship Id="rId56" Type="http://schemas.openxmlformats.org/officeDocument/2006/relationships/image" Target="../media/image28.png"/><Relationship Id="rId77" Type="http://schemas.openxmlformats.org/officeDocument/2006/relationships/customXml" Target="../ink/ink37.xml"/><Relationship Id="rId100" Type="http://schemas.openxmlformats.org/officeDocument/2006/relationships/image" Target="../media/image50.png"/><Relationship Id="rId105" Type="http://schemas.openxmlformats.org/officeDocument/2006/relationships/customXml" Target="../ink/ink51.xml"/><Relationship Id="rId126" Type="http://schemas.openxmlformats.org/officeDocument/2006/relationships/image" Target="../media/image63.png"/><Relationship Id="rId8" Type="http://schemas.openxmlformats.org/officeDocument/2006/relationships/image" Target="../media/image4.png"/><Relationship Id="rId51" Type="http://schemas.openxmlformats.org/officeDocument/2006/relationships/customXml" Target="../ink/ink24.xml"/><Relationship Id="rId72" Type="http://schemas.openxmlformats.org/officeDocument/2006/relationships/image" Target="../media/image36.png"/><Relationship Id="rId93" Type="http://schemas.openxmlformats.org/officeDocument/2006/relationships/customXml" Target="../ink/ink45.xml"/><Relationship Id="rId98" Type="http://schemas.openxmlformats.org/officeDocument/2006/relationships/image" Target="../media/image49.png"/><Relationship Id="rId121" Type="http://schemas.openxmlformats.org/officeDocument/2006/relationships/customXml" Target="../ink/ink59.xml"/><Relationship Id="rId3" Type="http://schemas.openxmlformats.org/officeDocument/2006/relationships/audio" Target="../media/media4.m4a"/><Relationship Id="rId25" Type="http://schemas.openxmlformats.org/officeDocument/2006/relationships/customXml" Target="../ink/ink11.xml"/><Relationship Id="rId46" Type="http://schemas.openxmlformats.org/officeDocument/2006/relationships/image" Target="../media/image23.png"/><Relationship Id="rId67" Type="http://schemas.openxmlformats.org/officeDocument/2006/relationships/customXml" Target="../ink/ink32.xml"/><Relationship Id="rId116" Type="http://schemas.openxmlformats.org/officeDocument/2006/relationships/image" Target="../media/image58.png"/><Relationship Id="rId20" Type="http://schemas.openxmlformats.org/officeDocument/2006/relationships/image" Target="../media/image10.png"/><Relationship Id="rId41" Type="http://schemas.openxmlformats.org/officeDocument/2006/relationships/customXml" Target="../ink/ink19.xml"/><Relationship Id="rId62" Type="http://schemas.openxmlformats.org/officeDocument/2006/relationships/image" Target="../media/image31.png"/><Relationship Id="rId83" Type="http://schemas.openxmlformats.org/officeDocument/2006/relationships/customXml" Target="../ink/ink40.xml"/><Relationship Id="rId88" Type="http://schemas.openxmlformats.org/officeDocument/2006/relationships/image" Target="../media/image44.png"/><Relationship Id="rId111" Type="http://schemas.openxmlformats.org/officeDocument/2006/relationships/customXml" Target="../ink/ink54.xml"/><Relationship Id="rId15" Type="http://schemas.openxmlformats.org/officeDocument/2006/relationships/customXml" Target="../ink/ink6.xml"/><Relationship Id="rId36" Type="http://schemas.openxmlformats.org/officeDocument/2006/relationships/image" Target="../media/image18.png"/><Relationship Id="rId57" Type="http://schemas.openxmlformats.org/officeDocument/2006/relationships/customXml" Target="../ink/ink27.xml"/><Relationship Id="rId106" Type="http://schemas.openxmlformats.org/officeDocument/2006/relationships/image" Target="../media/image53.png"/><Relationship Id="rId127" Type="http://schemas.openxmlformats.org/officeDocument/2006/relationships/image" Target="../media/image1.png"/><Relationship Id="rId10" Type="http://schemas.openxmlformats.org/officeDocument/2006/relationships/image" Target="../media/image5.png"/><Relationship Id="rId31" Type="http://schemas.openxmlformats.org/officeDocument/2006/relationships/customXml" Target="../ink/ink14.xml"/><Relationship Id="rId52" Type="http://schemas.openxmlformats.org/officeDocument/2006/relationships/image" Target="../media/image26.png"/><Relationship Id="rId73" Type="http://schemas.openxmlformats.org/officeDocument/2006/relationships/customXml" Target="../ink/ink35.xml"/><Relationship Id="rId78" Type="http://schemas.openxmlformats.org/officeDocument/2006/relationships/image" Target="../media/image39.png"/><Relationship Id="rId94" Type="http://schemas.openxmlformats.org/officeDocument/2006/relationships/image" Target="../media/image47.png"/><Relationship Id="rId99" Type="http://schemas.openxmlformats.org/officeDocument/2006/relationships/customXml" Target="../ink/ink48.xml"/><Relationship Id="rId101" Type="http://schemas.openxmlformats.org/officeDocument/2006/relationships/customXml" Target="../ink/ink49.xml"/><Relationship Id="rId122" Type="http://schemas.openxmlformats.org/officeDocument/2006/relationships/image" Target="../media/image61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3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8.xml"/><Relationship Id="rId21" Type="http://schemas.openxmlformats.org/officeDocument/2006/relationships/customXml" Target="../ink/ink70.xml"/><Relationship Id="rId42" Type="http://schemas.openxmlformats.org/officeDocument/2006/relationships/image" Target="../media/image82.png"/><Relationship Id="rId63" Type="http://schemas.openxmlformats.org/officeDocument/2006/relationships/customXml" Target="../ink/ink91.xml"/><Relationship Id="rId84" Type="http://schemas.openxmlformats.org/officeDocument/2006/relationships/image" Target="../media/image103.png"/><Relationship Id="rId138" Type="http://schemas.openxmlformats.org/officeDocument/2006/relationships/image" Target="../media/image130.png"/><Relationship Id="rId107" Type="http://schemas.openxmlformats.org/officeDocument/2006/relationships/customXml" Target="../ink/ink113.xml"/><Relationship Id="rId11" Type="http://schemas.openxmlformats.org/officeDocument/2006/relationships/customXml" Target="../ink/ink65.xml"/><Relationship Id="rId32" Type="http://schemas.openxmlformats.org/officeDocument/2006/relationships/image" Target="../media/image77.png"/><Relationship Id="rId53" Type="http://schemas.openxmlformats.org/officeDocument/2006/relationships/customXml" Target="../ink/ink86.xml"/><Relationship Id="rId74" Type="http://schemas.openxmlformats.org/officeDocument/2006/relationships/image" Target="../media/image98.png"/><Relationship Id="rId128" Type="http://schemas.openxmlformats.org/officeDocument/2006/relationships/image" Target="../media/image125.png"/><Relationship Id="rId149" Type="http://schemas.openxmlformats.org/officeDocument/2006/relationships/customXml" Target="../ink/ink134.xml"/><Relationship Id="rId5" Type="http://schemas.openxmlformats.org/officeDocument/2006/relationships/customXml" Target="../ink/ink62.xml"/><Relationship Id="rId95" Type="http://schemas.openxmlformats.org/officeDocument/2006/relationships/customXml" Target="../ink/ink107.xml"/><Relationship Id="rId22" Type="http://schemas.openxmlformats.org/officeDocument/2006/relationships/image" Target="../media/image72.png"/><Relationship Id="rId43" Type="http://schemas.openxmlformats.org/officeDocument/2006/relationships/customXml" Target="../ink/ink81.xml"/><Relationship Id="rId64" Type="http://schemas.openxmlformats.org/officeDocument/2006/relationships/image" Target="../media/image93.png"/><Relationship Id="rId118" Type="http://schemas.openxmlformats.org/officeDocument/2006/relationships/image" Target="../media/image120.png"/><Relationship Id="rId139" Type="http://schemas.openxmlformats.org/officeDocument/2006/relationships/customXml" Target="../ink/ink129.xml"/><Relationship Id="rId80" Type="http://schemas.openxmlformats.org/officeDocument/2006/relationships/image" Target="../media/image101.png"/><Relationship Id="rId85" Type="http://schemas.openxmlformats.org/officeDocument/2006/relationships/customXml" Target="../ink/ink102.xml"/><Relationship Id="rId150" Type="http://schemas.openxmlformats.org/officeDocument/2006/relationships/image" Target="../media/image136.png"/><Relationship Id="rId155" Type="http://schemas.openxmlformats.org/officeDocument/2006/relationships/customXml" Target="../ink/ink137.xml"/><Relationship Id="rId12" Type="http://schemas.openxmlformats.org/officeDocument/2006/relationships/image" Target="../media/image67.png"/><Relationship Id="rId17" Type="http://schemas.openxmlformats.org/officeDocument/2006/relationships/customXml" Target="../ink/ink68.xml"/><Relationship Id="rId33" Type="http://schemas.openxmlformats.org/officeDocument/2006/relationships/customXml" Target="../ink/ink76.xml"/><Relationship Id="rId38" Type="http://schemas.openxmlformats.org/officeDocument/2006/relationships/image" Target="../media/image80.png"/><Relationship Id="rId59" Type="http://schemas.openxmlformats.org/officeDocument/2006/relationships/customXml" Target="../ink/ink89.xml"/><Relationship Id="rId103" Type="http://schemas.openxmlformats.org/officeDocument/2006/relationships/customXml" Target="../ink/ink111.xml"/><Relationship Id="rId108" Type="http://schemas.openxmlformats.org/officeDocument/2006/relationships/image" Target="../media/image115.png"/><Relationship Id="rId124" Type="http://schemas.openxmlformats.org/officeDocument/2006/relationships/image" Target="../media/image123.png"/><Relationship Id="rId129" Type="http://schemas.openxmlformats.org/officeDocument/2006/relationships/customXml" Target="../ink/ink124.xml"/><Relationship Id="rId54" Type="http://schemas.openxmlformats.org/officeDocument/2006/relationships/image" Target="../media/image88.png"/><Relationship Id="rId70" Type="http://schemas.openxmlformats.org/officeDocument/2006/relationships/image" Target="../media/image96.png"/><Relationship Id="rId75" Type="http://schemas.openxmlformats.org/officeDocument/2006/relationships/customXml" Target="../ink/ink97.xml"/><Relationship Id="rId91" Type="http://schemas.openxmlformats.org/officeDocument/2006/relationships/customXml" Target="../ink/ink105.xml"/><Relationship Id="rId96" Type="http://schemas.openxmlformats.org/officeDocument/2006/relationships/image" Target="../media/image109.png"/><Relationship Id="rId140" Type="http://schemas.openxmlformats.org/officeDocument/2006/relationships/image" Target="../media/image131.png"/><Relationship Id="rId145" Type="http://schemas.openxmlformats.org/officeDocument/2006/relationships/customXml" Target="../ink/ink132.xml"/><Relationship Id="rId1" Type="http://schemas.openxmlformats.org/officeDocument/2006/relationships/tags" Target="../tags/tag4.xml"/><Relationship Id="rId6" Type="http://schemas.openxmlformats.org/officeDocument/2006/relationships/image" Target="../media/image64.png"/><Relationship Id="rId23" Type="http://schemas.openxmlformats.org/officeDocument/2006/relationships/customXml" Target="../ink/ink71.xml"/><Relationship Id="rId28" Type="http://schemas.openxmlformats.org/officeDocument/2006/relationships/image" Target="../media/image75.png"/><Relationship Id="rId49" Type="http://schemas.openxmlformats.org/officeDocument/2006/relationships/customXml" Target="../ink/ink84.xml"/><Relationship Id="rId114" Type="http://schemas.openxmlformats.org/officeDocument/2006/relationships/image" Target="../media/image118.png"/><Relationship Id="rId119" Type="http://schemas.openxmlformats.org/officeDocument/2006/relationships/customXml" Target="../ink/ink119.xml"/><Relationship Id="rId44" Type="http://schemas.openxmlformats.org/officeDocument/2006/relationships/image" Target="../media/image83.png"/><Relationship Id="rId60" Type="http://schemas.openxmlformats.org/officeDocument/2006/relationships/image" Target="../media/image91.png"/><Relationship Id="rId65" Type="http://schemas.openxmlformats.org/officeDocument/2006/relationships/customXml" Target="../ink/ink92.xml"/><Relationship Id="rId81" Type="http://schemas.openxmlformats.org/officeDocument/2006/relationships/customXml" Target="../ink/ink100.xml"/><Relationship Id="rId86" Type="http://schemas.openxmlformats.org/officeDocument/2006/relationships/image" Target="../media/image104.png"/><Relationship Id="rId130" Type="http://schemas.openxmlformats.org/officeDocument/2006/relationships/image" Target="../media/image126.png"/><Relationship Id="rId135" Type="http://schemas.openxmlformats.org/officeDocument/2006/relationships/customXml" Target="../ink/ink127.xml"/><Relationship Id="rId151" Type="http://schemas.openxmlformats.org/officeDocument/2006/relationships/customXml" Target="../ink/ink135.xml"/><Relationship Id="rId156" Type="http://schemas.openxmlformats.org/officeDocument/2006/relationships/image" Target="../media/image139.png"/><Relationship Id="rId13" Type="http://schemas.openxmlformats.org/officeDocument/2006/relationships/customXml" Target="../ink/ink66.xml"/><Relationship Id="rId18" Type="http://schemas.openxmlformats.org/officeDocument/2006/relationships/image" Target="../media/image70.png"/><Relationship Id="rId39" Type="http://schemas.openxmlformats.org/officeDocument/2006/relationships/customXml" Target="../ink/ink79.xml"/><Relationship Id="rId109" Type="http://schemas.openxmlformats.org/officeDocument/2006/relationships/customXml" Target="../ink/ink114.xml"/><Relationship Id="rId34" Type="http://schemas.openxmlformats.org/officeDocument/2006/relationships/image" Target="../media/image78.png"/><Relationship Id="rId50" Type="http://schemas.openxmlformats.org/officeDocument/2006/relationships/image" Target="../media/image86.png"/><Relationship Id="rId55" Type="http://schemas.openxmlformats.org/officeDocument/2006/relationships/customXml" Target="../ink/ink87.xml"/><Relationship Id="rId76" Type="http://schemas.openxmlformats.org/officeDocument/2006/relationships/image" Target="../media/image99.png"/><Relationship Id="rId97" Type="http://schemas.openxmlformats.org/officeDocument/2006/relationships/customXml" Target="../ink/ink108.xml"/><Relationship Id="rId104" Type="http://schemas.openxmlformats.org/officeDocument/2006/relationships/image" Target="../media/image113.png"/><Relationship Id="rId120" Type="http://schemas.openxmlformats.org/officeDocument/2006/relationships/image" Target="../media/image121.png"/><Relationship Id="rId125" Type="http://schemas.openxmlformats.org/officeDocument/2006/relationships/customXml" Target="../ink/ink122.xml"/><Relationship Id="rId141" Type="http://schemas.openxmlformats.org/officeDocument/2006/relationships/customXml" Target="../ink/ink130.xml"/><Relationship Id="rId146" Type="http://schemas.openxmlformats.org/officeDocument/2006/relationships/image" Target="../media/image134.png"/><Relationship Id="rId7" Type="http://schemas.openxmlformats.org/officeDocument/2006/relationships/customXml" Target="../ink/ink63.xml"/><Relationship Id="rId71" Type="http://schemas.openxmlformats.org/officeDocument/2006/relationships/customXml" Target="../ink/ink95.xml"/><Relationship Id="rId92" Type="http://schemas.openxmlformats.org/officeDocument/2006/relationships/image" Target="../media/image107.png"/><Relationship Id="rId2" Type="http://schemas.microsoft.com/office/2007/relationships/media" Target="../media/media5.m4a"/><Relationship Id="rId29" Type="http://schemas.openxmlformats.org/officeDocument/2006/relationships/customXml" Target="../ink/ink74.xml"/><Relationship Id="rId24" Type="http://schemas.openxmlformats.org/officeDocument/2006/relationships/image" Target="../media/image73.png"/><Relationship Id="rId40" Type="http://schemas.openxmlformats.org/officeDocument/2006/relationships/image" Target="../media/image81.png"/><Relationship Id="rId45" Type="http://schemas.openxmlformats.org/officeDocument/2006/relationships/customXml" Target="../ink/ink82.xml"/><Relationship Id="rId66" Type="http://schemas.openxmlformats.org/officeDocument/2006/relationships/image" Target="../media/image94.png"/><Relationship Id="rId87" Type="http://schemas.openxmlformats.org/officeDocument/2006/relationships/customXml" Target="../ink/ink103.xml"/><Relationship Id="rId110" Type="http://schemas.openxmlformats.org/officeDocument/2006/relationships/image" Target="../media/image116.png"/><Relationship Id="rId115" Type="http://schemas.openxmlformats.org/officeDocument/2006/relationships/customXml" Target="../ink/ink117.xml"/><Relationship Id="rId131" Type="http://schemas.openxmlformats.org/officeDocument/2006/relationships/customXml" Target="../ink/ink125.xml"/><Relationship Id="rId136" Type="http://schemas.openxmlformats.org/officeDocument/2006/relationships/image" Target="../media/image129.png"/><Relationship Id="rId157" Type="http://schemas.openxmlformats.org/officeDocument/2006/relationships/image" Target="../media/image1.png"/><Relationship Id="rId61" Type="http://schemas.openxmlformats.org/officeDocument/2006/relationships/customXml" Target="../ink/ink90.xml"/><Relationship Id="rId82" Type="http://schemas.openxmlformats.org/officeDocument/2006/relationships/image" Target="../media/image102.png"/><Relationship Id="rId152" Type="http://schemas.openxmlformats.org/officeDocument/2006/relationships/image" Target="../media/image137.png"/><Relationship Id="rId19" Type="http://schemas.openxmlformats.org/officeDocument/2006/relationships/customXml" Target="../ink/ink69.xml"/><Relationship Id="rId14" Type="http://schemas.openxmlformats.org/officeDocument/2006/relationships/image" Target="../media/image68.png"/><Relationship Id="rId30" Type="http://schemas.openxmlformats.org/officeDocument/2006/relationships/image" Target="../media/image76.png"/><Relationship Id="rId35" Type="http://schemas.openxmlformats.org/officeDocument/2006/relationships/customXml" Target="../ink/ink77.xml"/><Relationship Id="rId56" Type="http://schemas.openxmlformats.org/officeDocument/2006/relationships/image" Target="../media/image89.png"/><Relationship Id="rId77" Type="http://schemas.openxmlformats.org/officeDocument/2006/relationships/customXml" Target="../ink/ink98.xml"/><Relationship Id="rId100" Type="http://schemas.openxmlformats.org/officeDocument/2006/relationships/image" Target="../media/image111.png"/><Relationship Id="rId105" Type="http://schemas.openxmlformats.org/officeDocument/2006/relationships/customXml" Target="../ink/ink112.xml"/><Relationship Id="rId126" Type="http://schemas.openxmlformats.org/officeDocument/2006/relationships/image" Target="../media/image124.png"/><Relationship Id="rId147" Type="http://schemas.openxmlformats.org/officeDocument/2006/relationships/customXml" Target="../ink/ink133.xml"/><Relationship Id="rId8" Type="http://schemas.openxmlformats.org/officeDocument/2006/relationships/image" Target="../media/image65.png"/><Relationship Id="rId51" Type="http://schemas.openxmlformats.org/officeDocument/2006/relationships/customXml" Target="../ink/ink85.xml"/><Relationship Id="rId72" Type="http://schemas.openxmlformats.org/officeDocument/2006/relationships/image" Target="../media/image97.png"/><Relationship Id="rId93" Type="http://schemas.openxmlformats.org/officeDocument/2006/relationships/customXml" Target="../ink/ink106.xml"/><Relationship Id="rId98" Type="http://schemas.openxmlformats.org/officeDocument/2006/relationships/image" Target="../media/image110.png"/><Relationship Id="rId121" Type="http://schemas.openxmlformats.org/officeDocument/2006/relationships/customXml" Target="../ink/ink120.xml"/><Relationship Id="rId142" Type="http://schemas.openxmlformats.org/officeDocument/2006/relationships/image" Target="../media/image132.png"/><Relationship Id="rId3" Type="http://schemas.openxmlformats.org/officeDocument/2006/relationships/audio" Target="../media/media5.m4a"/><Relationship Id="rId25" Type="http://schemas.openxmlformats.org/officeDocument/2006/relationships/customXml" Target="../ink/ink72.xml"/><Relationship Id="rId46" Type="http://schemas.openxmlformats.org/officeDocument/2006/relationships/image" Target="../media/image84.png"/><Relationship Id="rId67" Type="http://schemas.openxmlformats.org/officeDocument/2006/relationships/customXml" Target="../ink/ink93.xml"/><Relationship Id="rId116" Type="http://schemas.openxmlformats.org/officeDocument/2006/relationships/image" Target="../media/image119.png"/><Relationship Id="rId137" Type="http://schemas.openxmlformats.org/officeDocument/2006/relationships/customXml" Target="../ink/ink128.xml"/><Relationship Id="rId20" Type="http://schemas.openxmlformats.org/officeDocument/2006/relationships/image" Target="../media/image71.png"/><Relationship Id="rId41" Type="http://schemas.openxmlformats.org/officeDocument/2006/relationships/customXml" Target="../ink/ink80.xml"/><Relationship Id="rId62" Type="http://schemas.openxmlformats.org/officeDocument/2006/relationships/image" Target="../media/image92.png"/><Relationship Id="rId83" Type="http://schemas.openxmlformats.org/officeDocument/2006/relationships/customXml" Target="../ink/ink101.xml"/><Relationship Id="rId88" Type="http://schemas.openxmlformats.org/officeDocument/2006/relationships/image" Target="../media/image105.png"/><Relationship Id="rId111" Type="http://schemas.openxmlformats.org/officeDocument/2006/relationships/customXml" Target="../ink/ink115.xml"/><Relationship Id="rId132" Type="http://schemas.openxmlformats.org/officeDocument/2006/relationships/image" Target="../media/image127.png"/><Relationship Id="rId153" Type="http://schemas.openxmlformats.org/officeDocument/2006/relationships/customXml" Target="../ink/ink136.xml"/><Relationship Id="rId15" Type="http://schemas.openxmlformats.org/officeDocument/2006/relationships/customXml" Target="../ink/ink67.xml"/><Relationship Id="rId36" Type="http://schemas.openxmlformats.org/officeDocument/2006/relationships/image" Target="../media/image79.png"/><Relationship Id="rId57" Type="http://schemas.openxmlformats.org/officeDocument/2006/relationships/customXml" Target="../ink/ink88.xml"/><Relationship Id="rId106" Type="http://schemas.openxmlformats.org/officeDocument/2006/relationships/image" Target="../media/image114.png"/><Relationship Id="rId127" Type="http://schemas.openxmlformats.org/officeDocument/2006/relationships/customXml" Target="../ink/ink123.xml"/><Relationship Id="rId10" Type="http://schemas.openxmlformats.org/officeDocument/2006/relationships/image" Target="../media/image66.png"/><Relationship Id="rId31" Type="http://schemas.openxmlformats.org/officeDocument/2006/relationships/customXml" Target="../ink/ink75.xml"/><Relationship Id="rId52" Type="http://schemas.openxmlformats.org/officeDocument/2006/relationships/image" Target="../media/image87.png"/><Relationship Id="rId73" Type="http://schemas.openxmlformats.org/officeDocument/2006/relationships/customXml" Target="../ink/ink96.xml"/><Relationship Id="rId78" Type="http://schemas.openxmlformats.org/officeDocument/2006/relationships/image" Target="../media/image100.png"/><Relationship Id="rId94" Type="http://schemas.openxmlformats.org/officeDocument/2006/relationships/image" Target="../media/image108.png"/><Relationship Id="rId99" Type="http://schemas.openxmlformats.org/officeDocument/2006/relationships/customXml" Target="../ink/ink109.xml"/><Relationship Id="rId101" Type="http://schemas.openxmlformats.org/officeDocument/2006/relationships/customXml" Target="../ink/ink110.xml"/><Relationship Id="rId122" Type="http://schemas.openxmlformats.org/officeDocument/2006/relationships/image" Target="../media/image122.png"/><Relationship Id="rId143" Type="http://schemas.openxmlformats.org/officeDocument/2006/relationships/customXml" Target="../ink/ink131.xml"/><Relationship Id="rId148" Type="http://schemas.openxmlformats.org/officeDocument/2006/relationships/image" Target="../media/image135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64.xml"/><Relationship Id="rId26" Type="http://schemas.openxmlformats.org/officeDocument/2006/relationships/image" Target="../media/image74.png"/><Relationship Id="rId47" Type="http://schemas.openxmlformats.org/officeDocument/2006/relationships/customXml" Target="../ink/ink83.xml"/><Relationship Id="rId68" Type="http://schemas.openxmlformats.org/officeDocument/2006/relationships/image" Target="../media/image95.png"/><Relationship Id="rId89" Type="http://schemas.openxmlformats.org/officeDocument/2006/relationships/customXml" Target="../ink/ink104.xml"/><Relationship Id="rId112" Type="http://schemas.openxmlformats.org/officeDocument/2006/relationships/image" Target="../media/image117.png"/><Relationship Id="rId133" Type="http://schemas.openxmlformats.org/officeDocument/2006/relationships/customXml" Target="../ink/ink126.xml"/><Relationship Id="rId154" Type="http://schemas.openxmlformats.org/officeDocument/2006/relationships/image" Target="../media/image138.png"/><Relationship Id="rId16" Type="http://schemas.openxmlformats.org/officeDocument/2006/relationships/image" Target="../media/image69.png"/><Relationship Id="rId37" Type="http://schemas.openxmlformats.org/officeDocument/2006/relationships/customXml" Target="../ink/ink78.xml"/><Relationship Id="rId58" Type="http://schemas.openxmlformats.org/officeDocument/2006/relationships/image" Target="../media/image90.png"/><Relationship Id="rId79" Type="http://schemas.openxmlformats.org/officeDocument/2006/relationships/customXml" Target="../ink/ink99.xml"/><Relationship Id="rId102" Type="http://schemas.openxmlformats.org/officeDocument/2006/relationships/image" Target="../media/image112.png"/><Relationship Id="rId123" Type="http://schemas.openxmlformats.org/officeDocument/2006/relationships/customXml" Target="../ink/ink121.xml"/><Relationship Id="rId144" Type="http://schemas.openxmlformats.org/officeDocument/2006/relationships/image" Target="../media/image133.png"/><Relationship Id="rId90" Type="http://schemas.openxmlformats.org/officeDocument/2006/relationships/image" Target="../media/image106.png"/><Relationship Id="rId27" Type="http://schemas.openxmlformats.org/officeDocument/2006/relationships/customXml" Target="../ink/ink73.xml"/><Relationship Id="rId48" Type="http://schemas.openxmlformats.org/officeDocument/2006/relationships/image" Target="../media/image85.png"/><Relationship Id="rId69" Type="http://schemas.openxmlformats.org/officeDocument/2006/relationships/customXml" Target="../ink/ink94.xml"/><Relationship Id="rId113" Type="http://schemas.openxmlformats.org/officeDocument/2006/relationships/customXml" Target="../ink/ink116.xml"/><Relationship Id="rId134" Type="http://schemas.openxmlformats.org/officeDocument/2006/relationships/image" Target="../media/image128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3.png"/><Relationship Id="rId21" Type="http://schemas.openxmlformats.org/officeDocument/2006/relationships/image" Target="../media/image125.png"/><Relationship Id="rId42" Type="http://schemas.openxmlformats.org/officeDocument/2006/relationships/customXml" Target="../ink/ink157.xml"/><Relationship Id="rId63" Type="http://schemas.openxmlformats.org/officeDocument/2006/relationships/image" Target="../media/image146.png"/><Relationship Id="rId84" Type="http://schemas.openxmlformats.org/officeDocument/2006/relationships/customXml" Target="../ink/ink178.xml"/><Relationship Id="rId138" Type="http://schemas.openxmlformats.org/officeDocument/2006/relationships/customXml" Target="../ink/ink205.xml"/><Relationship Id="rId16" Type="http://schemas.openxmlformats.org/officeDocument/2006/relationships/customXml" Target="../ink/ink144.xml"/><Relationship Id="rId107" Type="http://schemas.openxmlformats.org/officeDocument/2006/relationships/image" Target="../media/image168.png"/><Relationship Id="rId11" Type="http://schemas.openxmlformats.org/officeDocument/2006/relationships/image" Target="../media/image120.png"/><Relationship Id="rId32" Type="http://schemas.openxmlformats.org/officeDocument/2006/relationships/customXml" Target="../ink/ink152.xml"/><Relationship Id="rId37" Type="http://schemas.openxmlformats.org/officeDocument/2006/relationships/image" Target="../media/image133.png"/><Relationship Id="rId53" Type="http://schemas.openxmlformats.org/officeDocument/2006/relationships/image" Target="../media/image141.png"/><Relationship Id="rId58" Type="http://schemas.openxmlformats.org/officeDocument/2006/relationships/customXml" Target="../ink/ink165.xml"/><Relationship Id="rId74" Type="http://schemas.openxmlformats.org/officeDocument/2006/relationships/customXml" Target="../ink/ink173.xml"/><Relationship Id="rId79" Type="http://schemas.openxmlformats.org/officeDocument/2006/relationships/image" Target="../media/image154.png"/><Relationship Id="rId102" Type="http://schemas.openxmlformats.org/officeDocument/2006/relationships/customXml" Target="../ink/ink187.xml"/><Relationship Id="rId123" Type="http://schemas.openxmlformats.org/officeDocument/2006/relationships/image" Target="../media/image176.png"/><Relationship Id="rId128" Type="http://schemas.openxmlformats.org/officeDocument/2006/relationships/customXml" Target="../ink/ink200.xml"/><Relationship Id="rId5" Type="http://schemas.openxmlformats.org/officeDocument/2006/relationships/image" Target="../media/image117.png"/><Relationship Id="rId90" Type="http://schemas.openxmlformats.org/officeDocument/2006/relationships/customXml" Target="../ink/ink181.xml"/><Relationship Id="rId95" Type="http://schemas.openxmlformats.org/officeDocument/2006/relationships/image" Target="../media/image162.png"/><Relationship Id="rId22" Type="http://schemas.openxmlformats.org/officeDocument/2006/relationships/customXml" Target="../ink/ink147.xml"/><Relationship Id="rId27" Type="http://schemas.openxmlformats.org/officeDocument/2006/relationships/image" Target="../media/image128.png"/><Relationship Id="rId43" Type="http://schemas.openxmlformats.org/officeDocument/2006/relationships/image" Target="../media/image136.png"/><Relationship Id="rId48" Type="http://schemas.openxmlformats.org/officeDocument/2006/relationships/customXml" Target="../ink/ink160.xml"/><Relationship Id="rId64" Type="http://schemas.openxmlformats.org/officeDocument/2006/relationships/customXml" Target="../ink/ink168.xml"/><Relationship Id="rId69" Type="http://schemas.openxmlformats.org/officeDocument/2006/relationships/image" Target="../media/image149.png"/><Relationship Id="rId113" Type="http://schemas.openxmlformats.org/officeDocument/2006/relationships/image" Target="../media/image171.png"/><Relationship Id="rId118" Type="http://schemas.openxmlformats.org/officeDocument/2006/relationships/customXml" Target="../ink/ink195.xml"/><Relationship Id="rId134" Type="http://schemas.openxmlformats.org/officeDocument/2006/relationships/customXml" Target="../ink/ink203.xml"/><Relationship Id="rId139" Type="http://schemas.openxmlformats.org/officeDocument/2006/relationships/image" Target="../media/image184.png"/><Relationship Id="rId80" Type="http://schemas.openxmlformats.org/officeDocument/2006/relationships/customXml" Target="../ink/ink176.xml"/><Relationship Id="rId85" Type="http://schemas.openxmlformats.org/officeDocument/2006/relationships/image" Target="../media/image157.png"/><Relationship Id="rId12" Type="http://schemas.openxmlformats.org/officeDocument/2006/relationships/customXml" Target="../ink/ink142.xml"/><Relationship Id="rId17" Type="http://schemas.openxmlformats.org/officeDocument/2006/relationships/image" Target="../media/image123.png"/><Relationship Id="rId33" Type="http://schemas.openxmlformats.org/officeDocument/2006/relationships/image" Target="../media/image131.png"/><Relationship Id="rId38" Type="http://schemas.openxmlformats.org/officeDocument/2006/relationships/customXml" Target="../ink/ink155.xml"/><Relationship Id="rId59" Type="http://schemas.openxmlformats.org/officeDocument/2006/relationships/image" Target="../media/image144.png"/><Relationship Id="rId103" Type="http://schemas.openxmlformats.org/officeDocument/2006/relationships/image" Target="../media/image166.png"/><Relationship Id="rId108" Type="http://schemas.openxmlformats.org/officeDocument/2006/relationships/customXml" Target="../ink/ink190.xml"/><Relationship Id="rId124" Type="http://schemas.openxmlformats.org/officeDocument/2006/relationships/customXml" Target="../ink/ink198.xml"/><Relationship Id="rId129" Type="http://schemas.openxmlformats.org/officeDocument/2006/relationships/image" Target="../media/image179.png"/><Relationship Id="rId54" Type="http://schemas.openxmlformats.org/officeDocument/2006/relationships/customXml" Target="../ink/ink163.xml"/><Relationship Id="rId70" Type="http://schemas.openxmlformats.org/officeDocument/2006/relationships/customXml" Target="../ink/ink171.xml"/><Relationship Id="rId75" Type="http://schemas.openxmlformats.org/officeDocument/2006/relationships/image" Target="../media/image152.png"/><Relationship Id="rId91" Type="http://schemas.openxmlformats.org/officeDocument/2006/relationships/image" Target="../media/image160.png"/><Relationship Id="rId96" Type="http://schemas.openxmlformats.org/officeDocument/2006/relationships/customXml" Target="../ink/ink184.xml"/><Relationship Id="rId140" Type="http://schemas.openxmlformats.org/officeDocument/2006/relationships/image" Target="../media/image1.png"/><Relationship Id="rId1" Type="http://schemas.microsoft.com/office/2007/relationships/media" Target="../media/media6.m4a"/><Relationship Id="rId6" Type="http://schemas.openxmlformats.org/officeDocument/2006/relationships/customXml" Target="../ink/ink139.xml"/><Relationship Id="rId23" Type="http://schemas.openxmlformats.org/officeDocument/2006/relationships/image" Target="../media/image126.png"/><Relationship Id="rId28" Type="http://schemas.openxmlformats.org/officeDocument/2006/relationships/customXml" Target="../ink/ink150.xml"/><Relationship Id="rId49" Type="http://schemas.openxmlformats.org/officeDocument/2006/relationships/image" Target="../media/image139.png"/><Relationship Id="rId114" Type="http://schemas.openxmlformats.org/officeDocument/2006/relationships/customXml" Target="../ink/ink193.xml"/><Relationship Id="rId119" Type="http://schemas.openxmlformats.org/officeDocument/2006/relationships/image" Target="../media/image174.png"/><Relationship Id="rId44" Type="http://schemas.openxmlformats.org/officeDocument/2006/relationships/customXml" Target="../ink/ink158.xml"/><Relationship Id="rId60" Type="http://schemas.openxmlformats.org/officeDocument/2006/relationships/customXml" Target="../ink/ink166.xml"/><Relationship Id="rId65" Type="http://schemas.openxmlformats.org/officeDocument/2006/relationships/image" Target="../media/image147.png"/><Relationship Id="rId81" Type="http://schemas.openxmlformats.org/officeDocument/2006/relationships/image" Target="../media/image155.png"/><Relationship Id="rId86" Type="http://schemas.openxmlformats.org/officeDocument/2006/relationships/customXml" Target="../ink/ink179.xml"/><Relationship Id="rId130" Type="http://schemas.openxmlformats.org/officeDocument/2006/relationships/customXml" Target="../ink/ink201.xml"/><Relationship Id="rId135" Type="http://schemas.openxmlformats.org/officeDocument/2006/relationships/image" Target="../media/image182.png"/><Relationship Id="rId13" Type="http://schemas.openxmlformats.org/officeDocument/2006/relationships/image" Target="../media/image121.png"/><Relationship Id="rId18" Type="http://schemas.openxmlformats.org/officeDocument/2006/relationships/customXml" Target="../ink/ink145.xml"/><Relationship Id="rId39" Type="http://schemas.openxmlformats.org/officeDocument/2006/relationships/image" Target="../media/image134.png"/><Relationship Id="rId109" Type="http://schemas.openxmlformats.org/officeDocument/2006/relationships/image" Target="../media/image169.png"/><Relationship Id="rId34" Type="http://schemas.openxmlformats.org/officeDocument/2006/relationships/customXml" Target="../ink/ink153.xml"/><Relationship Id="rId50" Type="http://schemas.openxmlformats.org/officeDocument/2006/relationships/customXml" Target="../ink/ink161.xml"/><Relationship Id="rId55" Type="http://schemas.openxmlformats.org/officeDocument/2006/relationships/image" Target="../media/image142.png"/><Relationship Id="rId76" Type="http://schemas.openxmlformats.org/officeDocument/2006/relationships/customXml" Target="../ink/ink174.xml"/><Relationship Id="rId97" Type="http://schemas.openxmlformats.org/officeDocument/2006/relationships/image" Target="../media/image163.png"/><Relationship Id="rId104" Type="http://schemas.openxmlformats.org/officeDocument/2006/relationships/customXml" Target="../ink/ink188.xml"/><Relationship Id="rId120" Type="http://schemas.openxmlformats.org/officeDocument/2006/relationships/customXml" Target="../ink/ink196.xml"/><Relationship Id="rId125" Type="http://schemas.openxmlformats.org/officeDocument/2006/relationships/image" Target="../media/image177.png"/><Relationship Id="rId7" Type="http://schemas.openxmlformats.org/officeDocument/2006/relationships/image" Target="../media/image118.png"/><Relationship Id="rId71" Type="http://schemas.openxmlformats.org/officeDocument/2006/relationships/image" Target="../media/image150.png"/><Relationship Id="rId92" Type="http://schemas.openxmlformats.org/officeDocument/2006/relationships/customXml" Target="../ink/ink182.xml"/><Relationship Id="rId2" Type="http://schemas.openxmlformats.org/officeDocument/2006/relationships/audio" Target="../media/media6.m4a"/><Relationship Id="rId29" Type="http://schemas.openxmlformats.org/officeDocument/2006/relationships/image" Target="../media/image129.png"/><Relationship Id="rId24" Type="http://schemas.openxmlformats.org/officeDocument/2006/relationships/customXml" Target="../ink/ink148.xml"/><Relationship Id="rId40" Type="http://schemas.openxmlformats.org/officeDocument/2006/relationships/customXml" Target="../ink/ink156.xml"/><Relationship Id="rId45" Type="http://schemas.openxmlformats.org/officeDocument/2006/relationships/image" Target="../media/image137.png"/><Relationship Id="rId66" Type="http://schemas.openxmlformats.org/officeDocument/2006/relationships/customXml" Target="../ink/ink169.xml"/><Relationship Id="rId87" Type="http://schemas.openxmlformats.org/officeDocument/2006/relationships/image" Target="../media/image158.png"/><Relationship Id="rId110" Type="http://schemas.openxmlformats.org/officeDocument/2006/relationships/customXml" Target="../ink/ink191.xml"/><Relationship Id="rId115" Type="http://schemas.openxmlformats.org/officeDocument/2006/relationships/image" Target="../media/image172.png"/><Relationship Id="rId131" Type="http://schemas.openxmlformats.org/officeDocument/2006/relationships/image" Target="../media/image180.png"/><Relationship Id="rId136" Type="http://schemas.openxmlformats.org/officeDocument/2006/relationships/customXml" Target="../ink/ink204.xml"/><Relationship Id="rId61" Type="http://schemas.openxmlformats.org/officeDocument/2006/relationships/image" Target="../media/image145.png"/><Relationship Id="rId82" Type="http://schemas.openxmlformats.org/officeDocument/2006/relationships/customXml" Target="../ink/ink177.xml"/><Relationship Id="rId19" Type="http://schemas.openxmlformats.org/officeDocument/2006/relationships/image" Target="../media/image124.png"/><Relationship Id="rId14" Type="http://schemas.openxmlformats.org/officeDocument/2006/relationships/customXml" Target="../ink/ink143.xml"/><Relationship Id="rId30" Type="http://schemas.openxmlformats.org/officeDocument/2006/relationships/customXml" Target="../ink/ink151.xml"/><Relationship Id="rId35" Type="http://schemas.openxmlformats.org/officeDocument/2006/relationships/image" Target="../media/image132.png"/><Relationship Id="rId56" Type="http://schemas.openxmlformats.org/officeDocument/2006/relationships/customXml" Target="../ink/ink164.xml"/><Relationship Id="rId77" Type="http://schemas.openxmlformats.org/officeDocument/2006/relationships/image" Target="../media/image153.png"/><Relationship Id="rId100" Type="http://schemas.openxmlformats.org/officeDocument/2006/relationships/customXml" Target="../ink/ink186.xml"/><Relationship Id="rId105" Type="http://schemas.openxmlformats.org/officeDocument/2006/relationships/image" Target="../media/image167.png"/><Relationship Id="rId126" Type="http://schemas.openxmlformats.org/officeDocument/2006/relationships/customXml" Target="../ink/ink199.xml"/><Relationship Id="rId8" Type="http://schemas.openxmlformats.org/officeDocument/2006/relationships/customXml" Target="../ink/ink140.xml"/><Relationship Id="rId51" Type="http://schemas.openxmlformats.org/officeDocument/2006/relationships/image" Target="../media/image140.png"/><Relationship Id="rId72" Type="http://schemas.openxmlformats.org/officeDocument/2006/relationships/customXml" Target="../ink/ink172.xml"/><Relationship Id="rId93" Type="http://schemas.openxmlformats.org/officeDocument/2006/relationships/image" Target="../media/image161.png"/><Relationship Id="rId98" Type="http://schemas.openxmlformats.org/officeDocument/2006/relationships/customXml" Target="../ink/ink185.xml"/><Relationship Id="rId121" Type="http://schemas.openxmlformats.org/officeDocument/2006/relationships/image" Target="../media/image175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27.png"/><Relationship Id="rId46" Type="http://schemas.openxmlformats.org/officeDocument/2006/relationships/customXml" Target="../ink/ink159.xml"/><Relationship Id="rId67" Type="http://schemas.openxmlformats.org/officeDocument/2006/relationships/image" Target="../media/image148.png"/><Relationship Id="rId116" Type="http://schemas.openxmlformats.org/officeDocument/2006/relationships/customXml" Target="../ink/ink194.xml"/><Relationship Id="rId137" Type="http://schemas.openxmlformats.org/officeDocument/2006/relationships/image" Target="../media/image183.png"/><Relationship Id="rId20" Type="http://schemas.openxmlformats.org/officeDocument/2006/relationships/customXml" Target="../ink/ink146.xml"/><Relationship Id="rId41" Type="http://schemas.openxmlformats.org/officeDocument/2006/relationships/image" Target="../media/image135.png"/><Relationship Id="rId62" Type="http://schemas.openxmlformats.org/officeDocument/2006/relationships/customXml" Target="../ink/ink167.xml"/><Relationship Id="rId83" Type="http://schemas.openxmlformats.org/officeDocument/2006/relationships/image" Target="../media/image156.png"/><Relationship Id="rId88" Type="http://schemas.openxmlformats.org/officeDocument/2006/relationships/customXml" Target="../ink/ink180.xml"/><Relationship Id="rId111" Type="http://schemas.openxmlformats.org/officeDocument/2006/relationships/image" Target="../media/image170.png"/><Relationship Id="rId132" Type="http://schemas.openxmlformats.org/officeDocument/2006/relationships/customXml" Target="../ink/ink202.xml"/><Relationship Id="rId15" Type="http://schemas.openxmlformats.org/officeDocument/2006/relationships/image" Target="../media/image122.png"/><Relationship Id="rId36" Type="http://schemas.openxmlformats.org/officeDocument/2006/relationships/customXml" Target="../ink/ink154.xml"/><Relationship Id="rId57" Type="http://schemas.openxmlformats.org/officeDocument/2006/relationships/image" Target="../media/image143.png"/><Relationship Id="rId106" Type="http://schemas.openxmlformats.org/officeDocument/2006/relationships/customXml" Target="../ink/ink189.xml"/><Relationship Id="rId127" Type="http://schemas.openxmlformats.org/officeDocument/2006/relationships/image" Target="../media/image178.png"/><Relationship Id="rId10" Type="http://schemas.openxmlformats.org/officeDocument/2006/relationships/customXml" Target="../ink/ink141.xml"/><Relationship Id="rId31" Type="http://schemas.openxmlformats.org/officeDocument/2006/relationships/image" Target="../media/image130.png"/><Relationship Id="rId52" Type="http://schemas.openxmlformats.org/officeDocument/2006/relationships/customXml" Target="../ink/ink162.xml"/><Relationship Id="rId73" Type="http://schemas.openxmlformats.org/officeDocument/2006/relationships/image" Target="../media/image151.png"/><Relationship Id="rId78" Type="http://schemas.openxmlformats.org/officeDocument/2006/relationships/customXml" Target="../ink/ink175.xml"/><Relationship Id="rId94" Type="http://schemas.openxmlformats.org/officeDocument/2006/relationships/customXml" Target="../ink/ink183.xml"/><Relationship Id="rId99" Type="http://schemas.openxmlformats.org/officeDocument/2006/relationships/image" Target="../media/image164.png"/><Relationship Id="rId101" Type="http://schemas.openxmlformats.org/officeDocument/2006/relationships/image" Target="../media/image165.png"/><Relationship Id="rId122" Type="http://schemas.openxmlformats.org/officeDocument/2006/relationships/customXml" Target="../ink/ink197.xml"/><Relationship Id="rId4" Type="http://schemas.openxmlformats.org/officeDocument/2006/relationships/customXml" Target="../ink/ink138.xml"/><Relationship Id="rId9" Type="http://schemas.openxmlformats.org/officeDocument/2006/relationships/image" Target="../media/image119.png"/><Relationship Id="rId26" Type="http://schemas.openxmlformats.org/officeDocument/2006/relationships/customXml" Target="../ink/ink149.xml"/><Relationship Id="rId47" Type="http://schemas.openxmlformats.org/officeDocument/2006/relationships/image" Target="../media/image138.png"/><Relationship Id="rId68" Type="http://schemas.openxmlformats.org/officeDocument/2006/relationships/customXml" Target="../ink/ink170.xml"/><Relationship Id="rId89" Type="http://schemas.openxmlformats.org/officeDocument/2006/relationships/image" Target="../media/image159.png"/><Relationship Id="rId112" Type="http://schemas.openxmlformats.org/officeDocument/2006/relationships/customXml" Target="../ink/ink192.xml"/><Relationship Id="rId133" Type="http://schemas.openxmlformats.org/officeDocument/2006/relationships/image" Target="../media/image181.png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9.png"/><Relationship Id="rId21" Type="http://schemas.openxmlformats.org/officeDocument/2006/relationships/image" Target="../media/image193.png"/><Relationship Id="rId63" Type="http://schemas.openxmlformats.org/officeDocument/2006/relationships/image" Target="../media/image214.png"/><Relationship Id="rId159" Type="http://schemas.openxmlformats.org/officeDocument/2006/relationships/image" Target="../media/image260.png"/><Relationship Id="rId170" Type="http://schemas.openxmlformats.org/officeDocument/2006/relationships/customXml" Target="../ink/ink289.xml"/><Relationship Id="rId226" Type="http://schemas.openxmlformats.org/officeDocument/2006/relationships/customXml" Target="../ink/ink317.xml"/><Relationship Id="rId268" Type="http://schemas.openxmlformats.org/officeDocument/2006/relationships/customXml" Target="../ink/ink338.xml"/><Relationship Id="rId11" Type="http://schemas.openxmlformats.org/officeDocument/2006/relationships/image" Target="../media/image188.png"/><Relationship Id="rId32" Type="http://schemas.openxmlformats.org/officeDocument/2006/relationships/customXml" Target="../ink/ink220.xml"/><Relationship Id="rId53" Type="http://schemas.openxmlformats.org/officeDocument/2006/relationships/image" Target="../media/image209.png"/><Relationship Id="rId74" Type="http://schemas.openxmlformats.org/officeDocument/2006/relationships/customXml" Target="../ink/ink241.xml"/><Relationship Id="rId128" Type="http://schemas.openxmlformats.org/officeDocument/2006/relationships/customXml" Target="../ink/ink268.xml"/><Relationship Id="rId149" Type="http://schemas.openxmlformats.org/officeDocument/2006/relationships/image" Target="../media/image255.png"/><Relationship Id="rId5" Type="http://schemas.openxmlformats.org/officeDocument/2006/relationships/image" Target="../media/image185.png"/><Relationship Id="rId95" Type="http://schemas.openxmlformats.org/officeDocument/2006/relationships/image" Target="../media/image230.png"/><Relationship Id="rId160" Type="http://schemas.openxmlformats.org/officeDocument/2006/relationships/customXml" Target="../ink/ink284.xml"/><Relationship Id="rId181" Type="http://schemas.openxmlformats.org/officeDocument/2006/relationships/image" Target="../media/image271.png"/><Relationship Id="rId216" Type="http://schemas.openxmlformats.org/officeDocument/2006/relationships/customXml" Target="../ink/ink312.xml"/><Relationship Id="rId237" Type="http://schemas.openxmlformats.org/officeDocument/2006/relationships/image" Target="../media/image299.png"/><Relationship Id="rId258" Type="http://schemas.openxmlformats.org/officeDocument/2006/relationships/customXml" Target="../ink/ink333.xml"/><Relationship Id="rId22" Type="http://schemas.openxmlformats.org/officeDocument/2006/relationships/customXml" Target="../ink/ink215.xml"/><Relationship Id="rId43" Type="http://schemas.openxmlformats.org/officeDocument/2006/relationships/image" Target="../media/image204.png"/><Relationship Id="rId64" Type="http://schemas.openxmlformats.org/officeDocument/2006/relationships/customXml" Target="../ink/ink236.xml"/><Relationship Id="rId118" Type="http://schemas.openxmlformats.org/officeDocument/2006/relationships/customXml" Target="../ink/ink263.xml"/><Relationship Id="rId139" Type="http://schemas.openxmlformats.org/officeDocument/2006/relationships/image" Target="../media/image250.png"/><Relationship Id="rId85" Type="http://schemas.openxmlformats.org/officeDocument/2006/relationships/image" Target="../media/image225.png"/><Relationship Id="rId150" Type="http://schemas.openxmlformats.org/officeDocument/2006/relationships/customXml" Target="../ink/ink279.xml"/><Relationship Id="rId171" Type="http://schemas.openxmlformats.org/officeDocument/2006/relationships/image" Target="../media/image266.png"/><Relationship Id="rId192" Type="http://schemas.openxmlformats.org/officeDocument/2006/relationships/customXml" Target="../ink/ink300.xml"/><Relationship Id="rId206" Type="http://schemas.openxmlformats.org/officeDocument/2006/relationships/customXml" Target="../ink/ink307.xml"/><Relationship Id="rId227" Type="http://schemas.openxmlformats.org/officeDocument/2006/relationships/image" Target="../media/image294.png"/><Relationship Id="rId248" Type="http://schemas.openxmlformats.org/officeDocument/2006/relationships/customXml" Target="../ink/ink328.xml"/><Relationship Id="rId269" Type="http://schemas.openxmlformats.org/officeDocument/2006/relationships/image" Target="../media/image315.png"/><Relationship Id="rId12" Type="http://schemas.openxmlformats.org/officeDocument/2006/relationships/customXml" Target="../ink/ink210.xml"/><Relationship Id="rId33" Type="http://schemas.openxmlformats.org/officeDocument/2006/relationships/image" Target="../media/image199.png"/><Relationship Id="rId108" Type="http://schemas.openxmlformats.org/officeDocument/2006/relationships/customXml" Target="../ink/ink258.xml"/><Relationship Id="rId129" Type="http://schemas.openxmlformats.org/officeDocument/2006/relationships/image" Target="../media/image245.png"/><Relationship Id="rId54" Type="http://schemas.openxmlformats.org/officeDocument/2006/relationships/customXml" Target="../ink/ink231.xml"/><Relationship Id="rId75" Type="http://schemas.openxmlformats.org/officeDocument/2006/relationships/image" Target="../media/image220.png"/><Relationship Id="rId96" Type="http://schemas.openxmlformats.org/officeDocument/2006/relationships/customXml" Target="../ink/ink252.xml"/><Relationship Id="rId140" Type="http://schemas.openxmlformats.org/officeDocument/2006/relationships/customXml" Target="../ink/ink274.xml"/><Relationship Id="rId161" Type="http://schemas.openxmlformats.org/officeDocument/2006/relationships/image" Target="../media/image261.png"/><Relationship Id="rId182" Type="http://schemas.openxmlformats.org/officeDocument/2006/relationships/customXml" Target="../ink/ink295.xml"/><Relationship Id="rId217" Type="http://schemas.openxmlformats.org/officeDocument/2006/relationships/image" Target="../media/image289.png"/><Relationship Id="rId6" Type="http://schemas.openxmlformats.org/officeDocument/2006/relationships/customXml" Target="../ink/ink207.xml"/><Relationship Id="rId238" Type="http://schemas.openxmlformats.org/officeDocument/2006/relationships/customXml" Target="../ink/ink323.xml"/><Relationship Id="rId259" Type="http://schemas.openxmlformats.org/officeDocument/2006/relationships/image" Target="../media/image310.png"/><Relationship Id="rId23" Type="http://schemas.openxmlformats.org/officeDocument/2006/relationships/image" Target="../media/image194.png"/><Relationship Id="rId119" Type="http://schemas.openxmlformats.org/officeDocument/2006/relationships/image" Target="../media/image240.png"/><Relationship Id="rId270" Type="http://schemas.openxmlformats.org/officeDocument/2006/relationships/image" Target="../media/image1.png"/><Relationship Id="rId44" Type="http://schemas.openxmlformats.org/officeDocument/2006/relationships/customXml" Target="../ink/ink226.xml"/><Relationship Id="rId65" Type="http://schemas.openxmlformats.org/officeDocument/2006/relationships/image" Target="../media/image215.png"/><Relationship Id="rId86" Type="http://schemas.openxmlformats.org/officeDocument/2006/relationships/customXml" Target="../ink/ink247.xml"/><Relationship Id="rId130" Type="http://schemas.openxmlformats.org/officeDocument/2006/relationships/customXml" Target="../ink/ink269.xml"/><Relationship Id="rId151" Type="http://schemas.openxmlformats.org/officeDocument/2006/relationships/image" Target="../media/image256.png"/><Relationship Id="rId172" Type="http://schemas.openxmlformats.org/officeDocument/2006/relationships/customXml" Target="../ink/ink290.xml"/><Relationship Id="rId193" Type="http://schemas.openxmlformats.org/officeDocument/2006/relationships/image" Target="../media/image277.png"/><Relationship Id="rId207" Type="http://schemas.openxmlformats.org/officeDocument/2006/relationships/image" Target="../media/image284.png"/><Relationship Id="rId228" Type="http://schemas.openxmlformats.org/officeDocument/2006/relationships/customXml" Target="../ink/ink318.xml"/><Relationship Id="rId249" Type="http://schemas.openxmlformats.org/officeDocument/2006/relationships/image" Target="../media/image305.png"/><Relationship Id="rId13" Type="http://schemas.openxmlformats.org/officeDocument/2006/relationships/image" Target="../media/image189.png"/><Relationship Id="rId109" Type="http://schemas.openxmlformats.org/officeDocument/2006/relationships/image" Target="../media/image235.png"/><Relationship Id="rId260" Type="http://schemas.openxmlformats.org/officeDocument/2006/relationships/customXml" Target="../ink/ink334.xml"/><Relationship Id="rId34" Type="http://schemas.openxmlformats.org/officeDocument/2006/relationships/customXml" Target="../ink/ink221.xml"/><Relationship Id="rId55" Type="http://schemas.openxmlformats.org/officeDocument/2006/relationships/image" Target="../media/image210.png"/><Relationship Id="rId76" Type="http://schemas.openxmlformats.org/officeDocument/2006/relationships/customXml" Target="../ink/ink242.xml"/><Relationship Id="rId97" Type="http://schemas.openxmlformats.org/officeDocument/2006/relationships/image" Target="../media/image231.png"/><Relationship Id="rId120" Type="http://schemas.openxmlformats.org/officeDocument/2006/relationships/customXml" Target="../ink/ink264.xml"/><Relationship Id="rId141" Type="http://schemas.openxmlformats.org/officeDocument/2006/relationships/image" Target="../media/image251.png"/><Relationship Id="rId7" Type="http://schemas.openxmlformats.org/officeDocument/2006/relationships/image" Target="../media/image186.png"/><Relationship Id="rId162" Type="http://schemas.openxmlformats.org/officeDocument/2006/relationships/customXml" Target="../ink/ink285.xml"/><Relationship Id="rId183" Type="http://schemas.openxmlformats.org/officeDocument/2006/relationships/image" Target="../media/image272.png"/><Relationship Id="rId218" Type="http://schemas.openxmlformats.org/officeDocument/2006/relationships/customXml" Target="../ink/ink313.xml"/><Relationship Id="rId239" Type="http://schemas.openxmlformats.org/officeDocument/2006/relationships/image" Target="../media/image300.png"/><Relationship Id="rId250" Type="http://schemas.openxmlformats.org/officeDocument/2006/relationships/customXml" Target="../ink/ink329.xml"/><Relationship Id="rId24" Type="http://schemas.openxmlformats.org/officeDocument/2006/relationships/customXml" Target="../ink/ink216.xml"/><Relationship Id="rId45" Type="http://schemas.openxmlformats.org/officeDocument/2006/relationships/image" Target="../media/image205.png"/><Relationship Id="rId66" Type="http://schemas.openxmlformats.org/officeDocument/2006/relationships/customXml" Target="../ink/ink237.xml"/><Relationship Id="rId87" Type="http://schemas.openxmlformats.org/officeDocument/2006/relationships/image" Target="../media/image226.png"/><Relationship Id="rId110" Type="http://schemas.openxmlformats.org/officeDocument/2006/relationships/customXml" Target="../ink/ink259.xml"/><Relationship Id="rId131" Type="http://schemas.openxmlformats.org/officeDocument/2006/relationships/image" Target="../media/image246.png"/><Relationship Id="rId152" Type="http://schemas.openxmlformats.org/officeDocument/2006/relationships/customXml" Target="../ink/ink280.xml"/><Relationship Id="rId173" Type="http://schemas.openxmlformats.org/officeDocument/2006/relationships/image" Target="../media/image267.png"/><Relationship Id="rId194" Type="http://schemas.openxmlformats.org/officeDocument/2006/relationships/customXml" Target="../ink/ink301.xml"/><Relationship Id="rId208" Type="http://schemas.openxmlformats.org/officeDocument/2006/relationships/customXml" Target="../ink/ink308.xml"/><Relationship Id="rId229" Type="http://schemas.openxmlformats.org/officeDocument/2006/relationships/image" Target="../media/image295.png"/><Relationship Id="rId240" Type="http://schemas.openxmlformats.org/officeDocument/2006/relationships/customXml" Target="../ink/ink324.xml"/><Relationship Id="rId261" Type="http://schemas.openxmlformats.org/officeDocument/2006/relationships/image" Target="../media/image311.png"/><Relationship Id="rId14" Type="http://schemas.openxmlformats.org/officeDocument/2006/relationships/customXml" Target="../ink/ink211.xml"/><Relationship Id="rId35" Type="http://schemas.openxmlformats.org/officeDocument/2006/relationships/image" Target="../media/image200.png"/><Relationship Id="rId56" Type="http://schemas.openxmlformats.org/officeDocument/2006/relationships/customXml" Target="../ink/ink232.xml"/><Relationship Id="rId77" Type="http://schemas.openxmlformats.org/officeDocument/2006/relationships/image" Target="../media/image221.png"/><Relationship Id="rId100" Type="http://schemas.openxmlformats.org/officeDocument/2006/relationships/customXml" Target="../ink/ink254.xml"/><Relationship Id="rId8" Type="http://schemas.openxmlformats.org/officeDocument/2006/relationships/customXml" Target="../ink/ink208.xml"/><Relationship Id="rId98" Type="http://schemas.openxmlformats.org/officeDocument/2006/relationships/customXml" Target="../ink/ink253.xml"/><Relationship Id="rId121" Type="http://schemas.openxmlformats.org/officeDocument/2006/relationships/image" Target="../media/image241.png"/><Relationship Id="rId142" Type="http://schemas.openxmlformats.org/officeDocument/2006/relationships/customXml" Target="../ink/ink275.xml"/><Relationship Id="rId163" Type="http://schemas.openxmlformats.org/officeDocument/2006/relationships/image" Target="../media/image262.png"/><Relationship Id="rId184" Type="http://schemas.openxmlformats.org/officeDocument/2006/relationships/customXml" Target="../ink/ink296.xml"/><Relationship Id="rId219" Type="http://schemas.openxmlformats.org/officeDocument/2006/relationships/image" Target="../media/image290.png"/><Relationship Id="rId230" Type="http://schemas.openxmlformats.org/officeDocument/2006/relationships/customXml" Target="../ink/ink319.xml"/><Relationship Id="rId251" Type="http://schemas.openxmlformats.org/officeDocument/2006/relationships/image" Target="../media/image306.png"/><Relationship Id="rId25" Type="http://schemas.openxmlformats.org/officeDocument/2006/relationships/image" Target="../media/image195.png"/><Relationship Id="rId46" Type="http://schemas.openxmlformats.org/officeDocument/2006/relationships/customXml" Target="../ink/ink227.xml"/><Relationship Id="rId67" Type="http://schemas.openxmlformats.org/officeDocument/2006/relationships/image" Target="../media/image216.png"/><Relationship Id="rId88" Type="http://schemas.openxmlformats.org/officeDocument/2006/relationships/customXml" Target="../ink/ink248.xml"/><Relationship Id="rId111" Type="http://schemas.openxmlformats.org/officeDocument/2006/relationships/image" Target="../media/image236.png"/><Relationship Id="rId132" Type="http://schemas.openxmlformats.org/officeDocument/2006/relationships/customXml" Target="../ink/ink270.xml"/><Relationship Id="rId153" Type="http://schemas.openxmlformats.org/officeDocument/2006/relationships/image" Target="../media/image257.png"/><Relationship Id="rId174" Type="http://schemas.openxmlformats.org/officeDocument/2006/relationships/customXml" Target="../ink/ink291.xml"/><Relationship Id="rId195" Type="http://schemas.openxmlformats.org/officeDocument/2006/relationships/image" Target="../media/image278.png"/><Relationship Id="rId209" Type="http://schemas.openxmlformats.org/officeDocument/2006/relationships/image" Target="../media/image285.png"/><Relationship Id="rId220" Type="http://schemas.openxmlformats.org/officeDocument/2006/relationships/customXml" Target="../ink/ink314.xml"/><Relationship Id="rId241" Type="http://schemas.openxmlformats.org/officeDocument/2006/relationships/image" Target="../media/image301.png"/><Relationship Id="rId15" Type="http://schemas.openxmlformats.org/officeDocument/2006/relationships/image" Target="../media/image190.png"/><Relationship Id="rId36" Type="http://schemas.openxmlformats.org/officeDocument/2006/relationships/customXml" Target="../ink/ink222.xml"/><Relationship Id="rId57" Type="http://schemas.openxmlformats.org/officeDocument/2006/relationships/image" Target="../media/image211.png"/><Relationship Id="rId262" Type="http://schemas.openxmlformats.org/officeDocument/2006/relationships/customXml" Target="../ink/ink335.xml"/><Relationship Id="rId78" Type="http://schemas.openxmlformats.org/officeDocument/2006/relationships/customXml" Target="../ink/ink243.xml"/><Relationship Id="rId99" Type="http://schemas.openxmlformats.org/officeDocument/2006/relationships/image" Target="../media/image23.png"/><Relationship Id="rId101" Type="http://schemas.openxmlformats.org/officeDocument/2006/relationships/image" Target="../media/image232.png"/><Relationship Id="rId122" Type="http://schemas.openxmlformats.org/officeDocument/2006/relationships/customXml" Target="../ink/ink265.xml"/><Relationship Id="rId143" Type="http://schemas.openxmlformats.org/officeDocument/2006/relationships/image" Target="../media/image252.png"/><Relationship Id="rId164" Type="http://schemas.openxmlformats.org/officeDocument/2006/relationships/customXml" Target="../ink/ink286.xml"/><Relationship Id="rId185" Type="http://schemas.openxmlformats.org/officeDocument/2006/relationships/image" Target="../media/image273.png"/><Relationship Id="rId9" Type="http://schemas.openxmlformats.org/officeDocument/2006/relationships/image" Target="../media/image187.png"/><Relationship Id="rId210" Type="http://schemas.openxmlformats.org/officeDocument/2006/relationships/customXml" Target="../ink/ink309.xml"/><Relationship Id="rId26" Type="http://schemas.openxmlformats.org/officeDocument/2006/relationships/customXml" Target="../ink/ink217.xml"/><Relationship Id="rId231" Type="http://schemas.openxmlformats.org/officeDocument/2006/relationships/image" Target="../media/image296.png"/><Relationship Id="rId252" Type="http://schemas.openxmlformats.org/officeDocument/2006/relationships/customXml" Target="../ink/ink330.xml"/><Relationship Id="rId47" Type="http://schemas.openxmlformats.org/officeDocument/2006/relationships/image" Target="../media/image206.png"/><Relationship Id="rId68" Type="http://schemas.openxmlformats.org/officeDocument/2006/relationships/customXml" Target="../ink/ink238.xml"/><Relationship Id="rId89" Type="http://schemas.openxmlformats.org/officeDocument/2006/relationships/image" Target="../media/image227.png"/><Relationship Id="rId112" Type="http://schemas.openxmlformats.org/officeDocument/2006/relationships/customXml" Target="../ink/ink260.xml"/><Relationship Id="rId133" Type="http://schemas.openxmlformats.org/officeDocument/2006/relationships/image" Target="../media/image247.png"/><Relationship Id="rId154" Type="http://schemas.openxmlformats.org/officeDocument/2006/relationships/customXml" Target="../ink/ink281.xml"/><Relationship Id="rId175" Type="http://schemas.openxmlformats.org/officeDocument/2006/relationships/image" Target="../media/image268.png"/><Relationship Id="rId196" Type="http://schemas.openxmlformats.org/officeDocument/2006/relationships/customXml" Target="../ink/ink302.xml"/><Relationship Id="rId200" Type="http://schemas.openxmlformats.org/officeDocument/2006/relationships/customXml" Target="../ink/ink304.xml"/><Relationship Id="rId16" Type="http://schemas.openxmlformats.org/officeDocument/2006/relationships/customXml" Target="../ink/ink212.xml"/><Relationship Id="rId221" Type="http://schemas.openxmlformats.org/officeDocument/2006/relationships/image" Target="../media/image291.png"/><Relationship Id="rId242" Type="http://schemas.openxmlformats.org/officeDocument/2006/relationships/customXml" Target="../ink/ink325.xml"/><Relationship Id="rId263" Type="http://schemas.openxmlformats.org/officeDocument/2006/relationships/image" Target="../media/image312.png"/><Relationship Id="rId37" Type="http://schemas.openxmlformats.org/officeDocument/2006/relationships/image" Target="../media/image201.png"/><Relationship Id="rId58" Type="http://schemas.openxmlformats.org/officeDocument/2006/relationships/customXml" Target="../ink/ink233.xml"/><Relationship Id="rId79" Type="http://schemas.openxmlformats.org/officeDocument/2006/relationships/image" Target="../media/image222.png"/><Relationship Id="rId102" Type="http://schemas.openxmlformats.org/officeDocument/2006/relationships/customXml" Target="../ink/ink255.xml"/><Relationship Id="rId123" Type="http://schemas.openxmlformats.org/officeDocument/2006/relationships/image" Target="../media/image242.png"/><Relationship Id="rId144" Type="http://schemas.openxmlformats.org/officeDocument/2006/relationships/customXml" Target="../ink/ink276.xml"/><Relationship Id="rId90" Type="http://schemas.openxmlformats.org/officeDocument/2006/relationships/customXml" Target="../ink/ink249.xml"/><Relationship Id="rId165" Type="http://schemas.openxmlformats.org/officeDocument/2006/relationships/image" Target="../media/image263.png"/><Relationship Id="rId186" Type="http://schemas.openxmlformats.org/officeDocument/2006/relationships/customXml" Target="../ink/ink297.xml"/><Relationship Id="rId211" Type="http://schemas.openxmlformats.org/officeDocument/2006/relationships/image" Target="../media/image286.png"/><Relationship Id="rId232" Type="http://schemas.openxmlformats.org/officeDocument/2006/relationships/customXml" Target="../ink/ink320.xml"/><Relationship Id="rId253" Type="http://schemas.openxmlformats.org/officeDocument/2006/relationships/image" Target="../media/image307.png"/><Relationship Id="rId27" Type="http://schemas.openxmlformats.org/officeDocument/2006/relationships/image" Target="../media/image196.png"/><Relationship Id="rId48" Type="http://schemas.openxmlformats.org/officeDocument/2006/relationships/customXml" Target="../ink/ink228.xml"/><Relationship Id="rId69" Type="http://schemas.openxmlformats.org/officeDocument/2006/relationships/image" Target="../media/image217.png"/><Relationship Id="rId113" Type="http://schemas.openxmlformats.org/officeDocument/2006/relationships/image" Target="../media/image237.png"/><Relationship Id="rId134" Type="http://schemas.openxmlformats.org/officeDocument/2006/relationships/customXml" Target="../ink/ink271.xml"/><Relationship Id="rId80" Type="http://schemas.openxmlformats.org/officeDocument/2006/relationships/customXml" Target="../ink/ink244.xml"/><Relationship Id="rId155" Type="http://schemas.openxmlformats.org/officeDocument/2006/relationships/image" Target="../media/image258.png"/><Relationship Id="rId176" Type="http://schemas.openxmlformats.org/officeDocument/2006/relationships/customXml" Target="../ink/ink292.xml"/><Relationship Id="rId197" Type="http://schemas.openxmlformats.org/officeDocument/2006/relationships/image" Target="../media/image279.png"/><Relationship Id="rId201" Type="http://schemas.openxmlformats.org/officeDocument/2006/relationships/image" Target="../media/image281.png"/><Relationship Id="rId222" Type="http://schemas.openxmlformats.org/officeDocument/2006/relationships/customXml" Target="../ink/ink315.xml"/><Relationship Id="rId243" Type="http://schemas.openxmlformats.org/officeDocument/2006/relationships/image" Target="../media/image302.png"/><Relationship Id="rId264" Type="http://schemas.openxmlformats.org/officeDocument/2006/relationships/customXml" Target="../ink/ink336.xml"/><Relationship Id="rId17" Type="http://schemas.openxmlformats.org/officeDocument/2006/relationships/image" Target="../media/image191.png"/><Relationship Id="rId38" Type="http://schemas.openxmlformats.org/officeDocument/2006/relationships/customXml" Target="../ink/ink223.xml"/><Relationship Id="rId59" Type="http://schemas.openxmlformats.org/officeDocument/2006/relationships/image" Target="../media/image212.png"/><Relationship Id="rId103" Type="http://schemas.openxmlformats.org/officeDocument/2006/relationships/image" Target="../media/image53.png"/><Relationship Id="rId124" Type="http://schemas.openxmlformats.org/officeDocument/2006/relationships/customXml" Target="../ink/ink266.xml"/><Relationship Id="rId70" Type="http://schemas.openxmlformats.org/officeDocument/2006/relationships/customXml" Target="../ink/ink239.xml"/><Relationship Id="rId91" Type="http://schemas.openxmlformats.org/officeDocument/2006/relationships/image" Target="../media/image228.png"/><Relationship Id="rId145" Type="http://schemas.openxmlformats.org/officeDocument/2006/relationships/image" Target="../media/image253.png"/><Relationship Id="rId166" Type="http://schemas.openxmlformats.org/officeDocument/2006/relationships/customXml" Target="../ink/ink287.xml"/><Relationship Id="rId187" Type="http://schemas.openxmlformats.org/officeDocument/2006/relationships/image" Target="../media/image274.png"/><Relationship Id="rId1" Type="http://schemas.microsoft.com/office/2007/relationships/media" Target="../media/media7.m4a"/><Relationship Id="rId212" Type="http://schemas.openxmlformats.org/officeDocument/2006/relationships/customXml" Target="../ink/ink310.xml"/><Relationship Id="rId233" Type="http://schemas.openxmlformats.org/officeDocument/2006/relationships/image" Target="../media/image297.png"/><Relationship Id="rId254" Type="http://schemas.openxmlformats.org/officeDocument/2006/relationships/customXml" Target="../ink/ink331.xml"/><Relationship Id="rId28" Type="http://schemas.openxmlformats.org/officeDocument/2006/relationships/customXml" Target="../ink/ink218.xml"/><Relationship Id="rId49" Type="http://schemas.openxmlformats.org/officeDocument/2006/relationships/image" Target="../media/image207.png"/><Relationship Id="rId114" Type="http://schemas.openxmlformats.org/officeDocument/2006/relationships/customXml" Target="../ink/ink261.xml"/><Relationship Id="rId60" Type="http://schemas.openxmlformats.org/officeDocument/2006/relationships/customXml" Target="../ink/ink234.xml"/><Relationship Id="rId81" Type="http://schemas.openxmlformats.org/officeDocument/2006/relationships/image" Target="../media/image223.png"/><Relationship Id="rId135" Type="http://schemas.openxmlformats.org/officeDocument/2006/relationships/image" Target="../media/image248.png"/><Relationship Id="rId156" Type="http://schemas.openxmlformats.org/officeDocument/2006/relationships/customXml" Target="../ink/ink282.xml"/><Relationship Id="rId177" Type="http://schemas.openxmlformats.org/officeDocument/2006/relationships/image" Target="../media/image269.png"/><Relationship Id="rId198" Type="http://schemas.openxmlformats.org/officeDocument/2006/relationships/customXml" Target="../ink/ink303.xml"/><Relationship Id="rId202" Type="http://schemas.openxmlformats.org/officeDocument/2006/relationships/customXml" Target="../ink/ink305.xml"/><Relationship Id="rId223" Type="http://schemas.openxmlformats.org/officeDocument/2006/relationships/image" Target="../media/image292.png"/><Relationship Id="rId244" Type="http://schemas.openxmlformats.org/officeDocument/2006/relationships/customXml" Target="../ink/ink326.xml"/><Relationship Id="rId18" Type="http://schemas.openxmlformats.org/officeDocument/2006/relationships/customXml" Target="../ink/ink213.xml"/><Relationship Id="rId39" Type="http://schemas.openxmlformats.org/officeDocument/2006/relationships/image" Target="../media/image202.png"/><Relationship Id="rId265" Type="http://schemas.openxmlformats.org/officeDocument/2006/relationships/image" Target="../media/image313.png"/><Relationship Id="rId50" Type="http://schemas.openxmlformats.org/officeDocument/2006/relationships/customXml" Target="../ink/ink229.xml"/><Relationship Id="rId104" Type="http://schemas.openxmlformats.org/officeDocument/2006/relationships/customXml" Target="../ink/ink256.xml"/><Relationship Id="rId125" Type="http://schemas.openxmlformats.org/officeDocument/2006/relationships/image" Target="../media/image243.png"/><Relationship Id="rId146" Type="http://schemas.openxmlformats.org/officeDocument/2006/relationships/customXml" Target="../ink/ink277.xml"/><Relationship Id="rId167" Type="http://schemas.openxmlformats.org/officeDocument/2006/relationships/image" Target="../media/image264.png"/><Relationship Id="rId188" Type="http://schemas.openxmlformats.org/officeDocument/2006/relationships/customXml" Target="../ink/ink298.xml"/><Relationship Id="rId71" Type="http://schemas.openxmlformats.org/officeDocument/2006/relationships/image" Target="../media/image218.png"/><Relationship Id="rId92" Type="http://schemas.openxmlformats.org/officeDocument/2006/relationships/customXml" Target="../ink/ink250.xml"/><Relationship Id="rId213" Type="http://schemas.openxmlformats.org/officeDocument/2006/relationships/image" Target="../media/image287.png"/><Relationship Id="rId234" Type="http://schemas.openxmlformats.org/officeDocument/2006/relationships/customXml" Target="../ink/ink321.xml"/><Relationship Id="rId2" Type="http://schemas.openxmlformats.org/officeDocument/2006/relationships/audio" Target="../media/media7.m4a"/><Relationship Id="rId29" Type="http://schemas.openxmlformats.org/officeDocument/2006/relationships/image" Target="../media/image197.png"/><Relationship Id="rId255" Type="http://schemas.openxmlformats.org/officeDocument/2006/relationships/image" Target="../media/image308.png"/><Relationship Id="rId40" Type="http://schemas.openxmlformats.org/officeDocument/2006/relationships/customXml" Target="../ink/ink224.xml"/><Relationship Id="rId115" Type="http://schemas.openxmlformats.org/officeDocument/2006/relationships/image" Target="../media/image238.png"/><Relationship Id="rId136" Type="http://schemas.openxmlformats.org/officeDocument/2006/relationships/customXml" Target="../ink/ink272.xml"/><Relationship Id="rId157" Type="http://schemas.openxmlformats.org/officeDocument/2006/relationships/image" Target="../media/image259.png"/><Relationship Id="rId178" Type="http://schemas.openxmlformats.org/officeDocument/2006/relationships/customXml" Target="../ink/ink293.xml"/><Relationship Id="rId61" Type="http://schemas.openxmlformats.org/officeDocument/2006/relationships/image" Target="../media/image213.png"/><Relationship Id="rId82" Type="http://schemas.openxmlformats.org/officeDocument/2006/relationships/customXml" Target="../ink/ink245.xml"/><Relationship Id="rId199" Type="http://schemas.openxmlformats.org/officeDocument/2006/relationships/image" Target="../media/image280.png"/><Relationship Id="rId203" Type="http://schemas.openxmlformats.org/officeDocument/2006/relationships/image" Target="../media/image282.png"/><Relationship Id="rId19" Type="http://schemas.openxmlformats.org/officeDocument/2006/relationships/image" Target="../media/image192.png"/><Relationship Id="rId224" Type="http://schemas.openxmlformats.org/officeDocument/2006/relationships/customXml" Target="../ink/ink316.xml"/><Relationship Id="rId245" Type="http://schemas.openxmlformats.org/officeDocument/2006/relationships/image" Target="../media/image303.png"/><Relationship Id="rId266" Type="http://schemas.openxmlformats.org/officeDocument/2006/relationships/customXml" Target="../ink/ink337.xml"/><Relationship Id="rId30" Type="http://schemas.openxmlformats.org/officeDocument/2006/relationships/customXml" Target="../ink/ink219.xml"/><Relationship Id="rId105" Type="http://schemas.openxmlformats.org/officeDocument/2006/relationships/image" Target="../media/image233.png"/><Relationship Id="rId126" Type="http://schemas.openxmlformats.org/officeDocument/2006/relationships/customXml" Target="../ink/ink267.xml"/><Relationship Id="rId147" Type="http://schemas.openxmlformats.org/officeDocument/2006/relationships/image" Target="../media/image254.png"/><Relationship Id="rId168" Type="http://schemas.openxmlformats.org/officeDocument/2006/relationships/customXml" Target="../ink/ink288.xml"/><Relationship Id="rId51" Type="http://schemas.openxmlformats.org/officeDocument/2006/relationships/image" Target="../media/image208.png"/><Relationship Id="rId72" Type="http://schemas.openxmlformats.org/officeDocument/2006/relationships/customXml" Target="../ink/ink240.xml"/><Relationship Id="rId93" Type="http://schemas.openxmlformats.org/officeDocument/2006/relationships/image" Target="../media/image229.png"/><Relationship Id="rId189" Type="http://schemas.openxmlformats.org/officeDocument/2006/relationships/image" Target="../media/image275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311.xml"/><Relationship Id="rId235" Type="http://schemas.openxmlformats.org/officeDocument/2006/relationships/image" Target="../media/image298.png"/><Relationship Id="rId256" Type="http://schemas.openxmlformats.org/officeDocument/2006/relationships/customXml" Target="../ink/ink332.xml"/><Relationship Id="rId116" Type="http://schemas.openxmlformats.org/officeDocument/2006/relationships/customXml" Target="../ink/ink262.xml"/><Relationship Id="rId137" Type="http://schemas.openxmlformats.org/officeDocument/2006/relationships/image" Target="../media/image249.png"/><Relationship Id="rId158" Type="http://schemas.openxmlformats.org/officeDocument/2006/relationships/customXml" Target="../ink/ink283.xml"/><Relationship Id="rId20" Type="http://schemas.openxmlformats.org/officeDocument/2006/relationships/customXml" Target="../ink/ink214.xml"/><Relationship Id="rId41" Type="http://schemas.openxmlformats.org/officeDocument/2006/relationships/image" Target="../media/image203.png"/><Relationship Id="rId62" Type="http://schemas.openxmlformats.org/officeDocument/2006/relationships/customXml" Target="../ink/ink235.xml"/><Relationship Id="rId83" Type="http://schemas.openxmlformats.org/officeDocument/2006/relationships/image" Target="../media/image224.png"/><Relationship Id="rId179" Type="http://schemas.openxmlformats.org/officeDocument/2006/relationships/image" Target="../media/image270.png"/><Relationship Id="rId190" Type="http://schemas.openxmlformats.org/officeDocument/2006/relationships/customXml" Target="../ink/ink299.xml"/><Relationship Id="rId204" Type="http://schemas.openxmlformats.org/officeDocument/2006/relationships/customXml" Target="../ink/ink306.xml"/><Relationship Id="rId225" Type="http://schemas.openxmlformats.org/officeDocument/2006/relationships/image" Target="../media/image293.png"/><Relationship Id="rId246" Type="http://schemas.openxmlformats.org/officeDocument/2006/relationships/customXml" Target="../ink/ink327.xml"/><Relationship Id="rId267" Type="http://schemas.openxmlformats.org/officeDocument/2006/relationships/image" Target="../media/image314.png"/><Relationship Id="rId106" Type="http://schemas.openxmlformats.org/officeDocument/2006/relationships/customXml" Target="../ink/ink257.xml"/><Relationship Id="rId127" Type="http://schemas.openxmlformats.org/officeDocument/2006/relationships/image" Target="../media/image244.png"/><Relationship Id="rId10" Type="http://schemas.openxmlformats.org/officeDocument/2006/relationships/customXml" Target="../ink/ink209.xml"/><Relationship Id="rId31" Type="http://schemas.openxmlformats.org/officeDocument/2006/relationships/image" Target="../media/image198.png"/><Relationship Id="rId52" Type="http://schemas.openxmlformats.org/officeDocument/2006/relationships/customXml" Target="../ink/ink230.xml"/><Relationship Id="rId73" Type="http://schemas.openxmlformats.org/officeDocument/2006/relationships/image" Target="../media/image219.png"/><Relationship Id="rId94" Type="http://schemas.openxmlformats.org/officeDocument/2006/relationships/customXml" Target="../ink/ink251.xml"/><Relationship Id="rId148" Type="http://schemas.openxmlformats.org/officeDocument/2006/relationships/customXml" Target="../ink/ink278.xml"/><Relationship Id="rId169" Type="http://schemas.openxmlformats.org/officeDocument/2006/relationships/image" Target="../media/image265.png"/><Relationship Id="rId4" Type="http://schemas.openxmlformats.org/officeDocument/2006/relationships/customXml" Target="../ink/ink206.xml"/><Relationship Id="rId180" Type="http://schemas.openxmlformats.org/officeDocument/2006/relationships/customXml" Target="../ink/ink294.xml"/><Relationship Id="rId215" Type="http://schemas.openxmlformats.org/officeDocument/2006/relationships/image" Target="../media/image288.png"/><Relationship Id="rId236" Type="http://schemas.openxmlformats.org/officeDocument/2006/relationships/customXml" Target="../ink/ink322.xml"/><Relationship Id="rId257" Type="http://schemas.openxmlformats.org/officeDocument/2006/relationships/image" Target="../media/image309.png"/><Relationship Id="rId42" Type="http://schemas.openxmlformats.org/officeDocument/2006/relationships/customXml" Target="../ink/ink225.xml"/><Relationship Id="rId84" Type="http://schemas.openxmlformats.org/officeDocument/2006/relationships/customXml" Target="../ink/ink246.xml"/><Relationship Id="rId138" Type="http://schemas.openxmlformats.org/officeDocument/2006/relationships/customXml" Target="../ink/ink273.xml"/><Relationship Id="rId191" Type="http://schemas.openxmlformats.org/officeDocument/2006/relationships/image" Target="../media/image276.png"/><Relationship Id="rId205" Type="http://schemas.openxmlformats.org/officeDocument/2006/relationships/image" Target="../media/image283.png"/><Relationship Id="rId247" Type="http://schemas.openxmlformats.org/officeDocument/2006/relationships/image" Target="../media/image304.png"/><Relationship Id="rId107" Type="http://schemas.openxmlformats.org/officeDocument/2006/relationships/image" Target="../media/image234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50.xml"/><Relationship Id="rId21" Type="http://schemas.openxmlformats.org/officeDocument/2006/relationships/image" Target="../media/image193.png"/><Relationship Id="rId42" Type="http://schemas.openxmlformats.org/officeDocument/2006/relationships/customXml" Target="../ink/ink358.xml"/><Relationship Id="rId47" Type="http://schemas.openxmlformats.org/officeDocument/2006/relationships/image" Target="../media/image206.png"/><Relationship Id="rId63" Type="http://schemas.openxmlformats.org/officeDocument/2006/relationships/image" Target="../media/image214.png"/><Relationship Id="rId68" Type="http://schemas.openxmlformats.org/officeDocument/2006/relationships/customXml" Target="../ink/ink371.xml"/><Relationship Id="rId84" Type="http://schemas.openxmlformats.org/officeDocument/2006/relationships/customXml" Target="../ink/ink379.xml"/><Relationship Id="rId16" Type="http://schemas.openxmlformats.org/officeDocument/2006/relationships/customXml" Target="../ink/ink345.xml"/><Relationship Id="rId11" Type="http://schemas.openxmlformats.org/officeDocument/2006/relationships/image" Target="../media/image188.png"/><Relationship Id="rId32" Type="http://schemas.openxmlformats.org/officeDocument/2006/relationships/customXml" Target="../ink/ink353.xml"/><Relationship Id="rId37" Type="http://schemas.openxmlformats.org/officeDocument/2006/relationships/image" Target="../media/image201.png"/><Relationship Id="rId53" Type="http://schemas.openxmlformats.org/officeDocument/2006/relationships/image" Target="../media/image209.png"/><Relationship Id="rId58" Type="http://schemas.openxmlformats.org/officeDocument/2006/relationships/customXml" Target="../ink/ink366.xml"/><Relationship Id="rId74" Type="http://schemas.openxmlformats.org/officeDocument/2006/relationships/customXml" Target="../ink/ink374.xml"/><Relationship Id="rId79" Type="http://schemas.openxmlformats.org/officeDocument/2006/relationships/image" Target="../media/image222.png"/><Relationship Id="rId5" Type="http://schemas.openxmlformats.org/officeDocument/2006/relationships/image" Target="../media/image185.png"/><Relationship Id="rId19" Type="http://schemas.openxmlformats.org/officeDocument/2006/relationships/image" Target="../media/image192.png"/><Relationship Id="rId14" Type="http://schemas.openxmlformats.org/officeDocument/2006/relationships/customXml" Target="../ink/ink344.xml"/><Relationship Id="rId22" Type="http://schemas.openxmlformats.org/officeDocument/2006/relationships/customXml" Target="../ink/ink348.xml"/><Relationship Id="rId27" Type="http://schemas.openxmlformats.org/officeDocument/2006/relationships/image" Target="../media/image196.png"/><Relationship Id="rId30" Type="http://schemas.openxmlformats.org/officeDocument/2006/relationships/customXml" Target="../ink/ink352.xml"/><Relationship Id="rId35" Type="http://schemas.openxmlformats.org/officeDocument/2006/relationships/image" Target="../media/image200.png"/><Relationship Id="rId43" Type="http://schemas.openxmlformats.org/officeDocument/2006/relationships/image" Target="../media/image204.png"/><Relationship Id="rId48" Type="http://schemas.openxmlformats.org/officeDocument/2006/relationships/customXml" Target="../ink/ink361.xml"/><Relationship Id="rId56" Type="http://schemas.openxmlformats.org/officeDocument/2006/relationships/customXml" Target="../ink/ink365.xml"/><Relationship Id="rId64" Type="http://schemas.openxmlformats.org/officeDocument/2006/relationships/customXml" Target="../ink/ink369.xml"/><Relationship Id="rId69" Type="http://schemas.openxmlformats.org/officeDocument/2006/relationships/image" Target="../media/image217.png"/><Relationship Id="rId77" Type="http://schemas.openxmlformats.org/officeDocument/2006/relationships/image" Target="../media/image221.png"/><Relationship Id="rId8" Type="http://schemas.openxmlformats.org/officeDocument/2006/relationships/customXml" Target="../ink/ink341.xml"/><Relationship Id="rId51" Type="http://schemas.openxmlformats.org/officeDocument/2006/relationships/image" Target="../media/image208.png"/><Relationship Id="rId72" Type="http://schemas.openxmlformats.org/officeDocument/2006/relationships/customXml" Target="../ink/ink373.xml"/><Relationship Id="rId80" Type="http://schemas.openxmlformats.org/officeDocument/2006/relationships/customXml" Target="../ink/ink377.xml"/><Relationship Id="rId85" Type="http://schemas.openxmlformats.org/officeDocument/2006/relationships/image" Target="../media/image238.png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343.xml"/><Relationship Id="rId17" Type="http://schemas.openxmlformats.org/officeDocument/2006/relationships/image" Target="../media/image191.png"/><Relationship Id="rId25" Type="http://schemas.openxmlformats.org/officeDocument/2006/relationships/image" Target="../media/image195.png"/><Relationship Id="rId33" Type="http://schemas.openxmlformats.org/officeDocument/2006/relationships/image" Target="../media/image199.png"/><Relationship Id="rId38" Type="http://schemas.openxmlformats.org/officeDocument/2006/relationships/customXml" Target="../ink/ink356.xml"/><Relationship Id="rId46" Type="http://schemas.openxmlformats.org/officeDocument/2006/relationships/customXml" Target="../ink/ink360.xml"/><Relationship Id="rId59" Type="http://schemas.openxmlformats.org/officeDocument/2006/relationships/image" Target="../media/image212.png"/><Relationship Id="rId67" Type="http://schemas.openxmlformats.org/officeDocument/2006/relationships/image" Target="../media/image216.png"/><Relationship Id="rId20" Type="http://schemas.openxmlformats.org/officeDocument/2006/relationships/customXml" Target="../ink/ink347.xml"/><Relationship Id="rId41" Type="http://schemas.openxmlformats.org/officeDocument/2006/relationships/image" Target="../media/image203.png"/><Relationship Id="rId54" Type="http://schemas.openxmlformats.org/officeDocument/2006/relationships/customXml" Target="../ink/ink364.xml"/><Relationship Id="rId62" Type="http://schemas.openxmlformats.org/officeDocument/2006/relationships/customXml" Target="../ink/ink368.xml"/><Relationship Id="rId70" Type="http://schemas.openxmlformats.org/officeDocument/2006/relationships/customXml" Target="../ink/ink372.xml"/><Relationship Id="rId75" Type="http://schemas.openxmlformats.org/officeDocument/2006/relationships/image" Target="../media/image220.png"/><Relationship Id="rId83" Type="http://schemas.openxmlformats.org/officeDocument/2006/relationships/image" Target="../media/image224.png"/><Relationship Id="rId1" Type="http://schemas.microsoft.com/office/2007/relationships/media" Target="../media/media8.m4a"/><Relationship Id="rId6" Type="http://schemas.openxmlformats.org/officeDocument/2006/relationships/customXml" Target="../ink/ink340.xml"/><Relationship Id="rId15" Type="http://schemas.openxmlformats.org/officeDocument/2006/relationships/image" Target="../media/image190.png"/><Relationship Id="rId23" Type="http://schemas.openxmlformats.org/officeDocument/2006/relationships/image" Target="../media/image194.png"/><Relationship Id="rId28" Type="http://schemas.openxmlformats.org/officeDocument/2006/relationships/customXml" Target="../ink/ink351.xml"/><Relationship Id="rId36" Type="http://schemas.openxmlformats.org/officeDocument/2006/relationships/customXml" Target="../ink/ink355.xml"/><Relationship Id="rId49" Type="http://schemas.openxmlformats.org/officeDocument/2006/relationships/image" Target="../media/image207.png"/><Relationship Id="rId57" Type="http://schemas.openxmlformats.org/officeDocument/2006/relationships/image" Target="../media/image211.png"/><Relationship Id="rId10" Type="http://schemas.openxmlformats.org/officeDocument/2006/relationships/customXml" Target="../ink/ink342.xml"/><Relationship Id="rId31" Type="http://schemas.openxmlformats.org/officeDocument/2006/relationships/image" Target="../media/image198.png"/><Relationship Id="rId44" Type="http://schemas.openxmlformats.org/officeDocument/2006/relationships/customXml" Target="../ink/ink359.xml"/><Relationship Id="rId52" Type="http://schemas.openxmlformats.org/officeDocument/2006/relationships/customXml" Target="../ink/ink363.xml"/><Relationship Id="rId60" Type="http://schemas.openxmlformats.org/officeDocument/2006/relationships/customXml" Target="../ink/ink367.xml"/><Relationship Id="rId65" Type="http://schemas.openxmlformats.org/officeDocument/2006/relationships/image" Target="../media/image215.png"/><Relationship Id="rId73" Type="http://schemas.openxmlformats.org/officeDocument/2006/relationships/image" Target="../media/image219.png"/><Relationship Id="rId78" Type="http://schemas.openxmlformats.org/officeDocument/2006/relationships/customXml" Target="../ink/ink376.xml"/><Relationship Id="rId81" Type="http://schemas.openxmlformats.org/officeDocument/2006/relationships/image" Target="../media/image223.png"/><Relationship Id="rId86" Type="http://schemas.openxmlformats.org/officeDocument/2006/relationships/image" Target="../media/image316.png"/><Relationship Id="rId4" Type="http://schemas.openxmlformats.org/officeDocument/2006/relationships/customXml" Target="../ink/ink339.xml"/><Relationship Id="rId9" Type="http://schemas.openxmlformats.org/officeDocument/2006/relationships/image" Target="../media/image187.png"/><Relationship Id="rId13" Type="http://schemas.openxmlformats.org/officeDocument/2006/relationships/image" Target="../media/image189.png"/><Relationship Id="rId18" Type="http://schemas.openxmlformats.org/officeDocument/2006/relationships/customXml" Target="../ink/ink346.xml"/><Relationship Id="rId39" Type="http://schemas.openxmlformats.org/officeDocument/2006/relationships/image" Target="../media/image202.png"/><Relationship Id="rId34" Type="http://schemas.openxmlformats.org/officeDocument/2006/relationships/customXml" Target="../ink/ink354.xml"/><Relationship Id="rId50" Type="http://schemas.openxmlformats.org/officeDocument/2006/relationships/customXml" Target="../ink/ink362.xml"/><Relationship Id="rId55" Type="http://schemas.openxmlformats.org/officeDocument/2006/relationships/image" Target="../media/image210.png"/><Relationship Id="rId76" Type="http://schemas.openxmlformats.org/officeDocument/2006/relationships/customXml" Target="../ink/ink375.xml"/><Relationship Id="rId7" Type="http://schemas.openxmlformats.org/officeDocument/2006/relationships/image" Target="../media/image186.png"/><Relationship Id="rId71" Type="http://schemas.openxmlformats.org/officeDocument/2006/relationships/image" Target="../media/image218.png"/><Relationship Id="rId2" Type="http://schemas.openxmlformats.org/officeDocument/2006/relationships/audio" Target="../media/media8.m4a"/><Relationship Id="rId29" Type="http://schemas.openxmlformats.org/officeDocument/2006/relationships/image" Target="../media/image197.png"/><Relationship Id="rId24" Type="http://schemas.openxmlformats.org/officeDocument/2006/relationships/customXml" Target="../ink/ink349.xml"/><Relationship Id="rId40" Type="http://schemas.openxmlformats.org/officeDocument/2006/relationships/customXml" Target="../ink/ink357.xml"/><Relationship Id="rId45" Type="http://schemas.openxmlformats.org/officeDocument/2006/relationships/image" Target="../media/image205.png"/><Relationship Id="rId66" Type="http://schemas.openxmlformats.org/officeDocument/2006/relationships/customXml" Target="../ink/ink370.xml"/><Relationship Id="rId87" Type="http://schemas.openxmlformats.org/officeDocument/2006/relationships/image" Target="../media/image1.png"/><Relationship Id="rId61" Type="http://schemas.openxmlformats.org/officeDocument/2006/relationships/image" Target="../media/image213.png"/><Relationship Id="rId82" Type="http://schemas.openxmlformats.org/officeDocument/2006/relationships/customXml" Target="../ink/ink378.xml"/></Relationships>
</file>

<file path=ppt/slides/_rels/slide9.xml.rels><?xml version="1.0" encoding="UTF-8" standalone="yes"?>
<Relationships xmlns="http://schemas.openxmlformats.org/package/2006/relationships"><Relationship Id="rId154" Type="http://schemas.openxmlformats.org/officeDocument/2006/relationships/customXml" Target="../ink/ink387.xml"/><Relationship Id="rId159" Type="http://schemas.openxmlformats.org/officeDocument/2006/relationships/image" Target="../media/image1771.png"/><Relationship Id="rId175" Type="http://schemas.openxmlformats.org/officeDocument/2006/relationships/image" Target="../media/image1850.png"/><Relationship Id="rId170" Type="http://schemas.openxmlformats.org/officeDocument/2006/relationships/customXml" Target="../ink/ink395.xml"/><Relationship Id="rId191" Type="http://schemas.openxmlformats.org/officeDocument/2006/relationships/image" Target="../media/image1930.png"/><Relationship Id="rId196" Type="http://schemas.openxmlformats.org/officeDocument/2006/relationships/customXml" Target="../ink/ink408.xml"/><Relationship Id="rId200" Type="http://schemas.openxmlformats.org/officeDocument/2006/relationships/customXml" Target="../ink/ink410.xml"/><Relationship Id="rId205" Type="http://schemas.openxmlformats.org/officeDocument/2006/relationships/image" Target="../media/image2000.png"/><Relationship Id="rId2" Type="http://schemas.openxmlformats.org/officeDocument/2006/relationships/audio" Target="../media/media9.m4a"/><Relationship Id="rId144" Type="http://schemas.openxmlformats.org/officeDocument/2006/relationships/customXml" Target="../ink/ink382.xml"/><Relationship Id="rId149" Type="http://schemas.openxmlformats.org/officeDocument/2006/relationships/image" Target="../media/image1722.png"/><Relationship Id="rId157" Type="http://schemas.openxmlformats.org/officeDocument/2006/relationships/image" Target="../media/image1762.png"/><Relationship Id="rId178" Type="http://schemas.openxmlformats.org/officeDocument/2006/relationships/customXml" Target="../ink/ink399.xml"/><Relationship Id="rId152" Type="http://schemas.openxmlformats.org/officeDocument/2006/relationships/customXml" Target="../ink/ink386.xml"/><Relationship Id="rId160" Type="http://schemas.openxmlformats.org/officeDocument/2006/relationships/customXml" Target="../ink/ink390.xml"/><Relationship Id="rId165" Type="http://schemas.openxmlformats.org/officeDocument/2006/relationships/image" Target="../media/image1801.png"/><Relationship Id="rId173" Type="http://schemas.openxmlformats.org/officeDocument/2006/relationships/image" Target="../media/image1840.png"/><Relationship Id="rId181" Type="http://schemas.openxmlformats.org/officeDocument/2006/relationships/image" Target="../media/image1880.png"/><Relationship Id="rId186" Type="http://schemas.openxmlformats.org/officeDocument/2006/relationships/customXml" Target="../ink/ink403.xml"/><Relationship Id="rId194" Type="http://schemas.openxmlformats.org/officeDocument/2006/relationships/customXml" Target="../ink/ink407.xml"/><Relationship Id="rId199" Type="http://schemas.openxmlformats.org/officeDocument/2006/relationships/image" Target="../media/image1970.png"/><Relationship Id="rId203" Type="http://schemas.openxmlformats.org/officeDocument/2006/relationships/image" Target="../media/image1990.png"/><Relationship Id="rId208" Type="http://schemas.openxmlformats.org/officeDocument/2006/relationships/customXml" Target="../ink/ink414.xml"/><Relationship Id="rId147" Type="http://schemas.openxmlformats.org/officeDocument/2006/relationships/image" Target="../media/image1713.png"/><Relationship Id="rId168" Type="http://schemas.openxmlformats.org/officeDocument/2006/relationships/customXml" Target="../ink/ink394.xml"/><Relationship Id="rId142" Type="http://schemas.openxmlformats.org/officeDocument/2006/relationships/customXml" Target="../ink/ink381.xml"/><Relationship Id="rId150" Type="http://schemas.openxmlformats.org/officeDocument/2006/relationships/customXml" Target="../ink/ink385.xml"/><Relationship Id="rId155" Type="http://schemas.openxmlformats.org/officeDocument/2006/relationships/image" Target="../media/image1752.png"/><Relationship Id="rId163" Type="http://schemas.openxmlformats.org/officeDocument/2006/relationships/image" Target="../media/image1791.png"/><Relationship Id="rId171" Type="http://schemas.openxmlformats.org/officeDocument/2006/relationships/image" Target="../media/image1830.png"/><Relationship Id="rId176" Type="http://schemas.openxmlformats.org/officeDocument/2006/relationships/customXml" Target="../ink/ink398.xml"/><Relationship Id="rId184" Type="http://schemas.openxmlformats.org/officeDocument/2006/relationships/customXml" Target="../ink/ink402.xml"/><Relationship Id="rId189" Type="http://schemas.openxmlformats.org/officeDocument/2006/relationships/image" Target="../media/image1920.png"/><Relationship Id="rId192" Type="http://schemas.openxmlformats.org/officeDocument/2006/relationships/customXml" Target="../ink/ink406.xml"/><Relationship Id="rId197" Type="http://schemas.openxmlformats.org/officeDocument/2006/relationships/image" Target="../media/image1960.png"/><Relationship Id="rId206" Type="http://schemas.openxmlformats.org/officeDocument/2006/relationships/customXml" Target="../ink/ink413.xml"/><Relationship Id="rId3" Type="http://schemas.openxmlformats.org/officeDocument/2006/relationships/slideLayout" Target="../slideLayouts/slideLayout2.xml"/><Relationship Id="rId201" Type="http://schemas.openxmlformats.org/officeDocument/2006/relationships/image" Target="../media/image1980.png"/><Relationship Id="rId158" Type="http://schemas.openxmlformats.org/officeDocument/2006/relationships/customXml" Target="../ink/ink389.xml"/><Relationship Id="rId145" Type="http://schemas.openxmlformats.org/officeDocument/2006/relationships/image" Target="../media/image1702.png"/><Relationship Id="rId153" Type="http://schemas.openxmlformats.org/officeDocument/2006/relationships/image" Target="../media/image1742.png"/><Relationship Id="rId161" Type="http://schemas.openxmlformats.org/officeDocument/2006/relationships/image" Target="../media/image1781.png"/><Relationship Id="rId166" Type="http://schemas.openxmlformats.org/officeDocument/2006/relationships/customXml" Target="../ink/ink393.xml"/><Relationship Id="rId174" Type="http://schemas.openxmlformats.org/officeDocument/2006/relationships/customXml" Target="../ink/ink397.xml"/><Relationship Id="rId179" Type="http://schemas.openxmlformats.org/officeDocument/2006/relationships/image" Target="../media/image1870.png"/><Relationship Id="rId182" Type="http://schemas.openxmlformats.org/officeDocument/2006/relationships/customXml" Target="../ink/ink401.xml"/><Relationship Id="rId187" Type="http://schemas.openxmlformats.org/officeDocument/2006/relationships/image" Target="../media/image1911.png"/><Relationship Id="rId195" Type="http://schemas.openxmlformats.org/officeDocument/2006/relationships/image" Target="../media/image1950.png"/><Relationship Id="rId209" Type="http://schemas.openxmlformats.org/officeDocument/2006/relationships/image" Target="../media/image2020.png"/><Relationship Id="rId1" Type="http://schemas.microsoft.com/office/2007/relationships/media" Target="../media/media9.m4a"/><Relationship Id="rId190" Type="http://schemas.openxmlformats.org/officeDocument/2006/relationships/customXml" Target="../ink/ink405.xml"/><Relationship Id="rId204" Type="http://schemas.openxmlformats.org/officeDocument/2006/relationships/customXml" Target="../ink/ink412.xml"/><Relationship Id="rId143" Type="http://schemas.openxmlformats.org/officeDocument/2006/relationships/image" Target="../media/image1692.png"/><Relationship Id="rId148" Type="http://schemas.openxmlformats.org/officeDocument/2006/relationships/customXml" Target="../ink/ink384.xml"/><Relationship Id="rId151" Type="http://schemas.openxmlformats.org/officeDocument/2006/relationships/image" Target="../media/image1731.png"/><Relationship Id="rId156" Type="http://schemas.openxmlformats.org/officeDocument/2006/relationships/customXml" Target="../ink/ink388.xml"/><Relationship Id="rId164" Type="http://schemas.openxmlformats.org/officeDocument/2006/relationships/customXml" Target="../ink/ink392.xml"/><Relationship Id="rId169" Type="http://schemas.openxmlformats.org/officeDocument/2006/relationships/image" Target="../media/image1820.png"/><Relationship Id="rId177" Type="http://schemas.openxmlformats.org/officeDocument/2006/relationships/image" Target="../media/image1860.png"/><Relationship Id="rId185" Type="http://schemas.openxmlformats.org/officeDocument/2006/relationships/image" Target="../media/image1900.png"/><Relationship Id="rId198" Type="http://schemas.openxmlformats.org/officeDocument/2006/relationships/customXml" Target="../ink/ink409.xml"/><Relationship Id="rId4" Type="http://schemas.openxmlformats.org/officeDocument/2006/relationships/customXml" Target="../ink/ink380.xml"/><Relationship Id="rId172" Type="http://schemas.openxmlformats.org/officeDocument/2006/relationships/customXml" Target="../ink/ink396.xml"/><Relationship Id="rId180" Type="http://schemas.openxmlformats.org/officeDocument/2006/relationships/customXml" Target="../ink/ink400.xml"/><Relationship Id="rId193" Type="http://schemas.openxmlformats.org/officeDocument/2006/relationships/image" Target="../media/image1940.png"/><Relationship Id="rId202" Type="http://schemas.openxmlformats.org/officeDocument/2006/relationships/customXml" Target="../ink/ink411.xml"/><Relationship Id="rId207" Type="http://schemas.openxmlformats.org/officeDocument/2006/relationships/image" Target="../media/image2011.png"/><Relationship Id="rId210" Type="http://schemas.openxmlformats.org/officeDocument/2006/relationships/image" Target="../media/image1.png"/><Relationship Id="rId141" Type="http://schemas.openxmlformats.org/officeDocument/2006/relationships/image" Target="../media/image1682.png"/><Relationship Id="rId146" Type="http://schemas.openxmlformats.org/officeDocument/2006/relationships/customXml" Target="../ink/ink383.xml"/><Relationship Id="rId167" Type="http://schemas.openxmlformats.org/officeDocument/2006/relationships/image" Target="../media/image1812.png"/><Relationship Id="rId188" Type="http://schemas.openxmlformats.org/officeDocument/2006/relationships/customXml" Target="../ink/ink404.xml"/><Relationship Id="rId162" Type="http://schemas.openxmlformats.org/officeDocument/2006/relationships/customXml" Target="../ink/ink391.xml"/><Relationship Id="rId183" Type="http://schemas.openxmlformats.org/officeDocument/2006/relationships/image" Target="../media/image18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1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Fundamentals of Computing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0E8C308-27DC-9D4D-B5B2-23F4926A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6525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 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678151" y="1676400"/>
            <a:ext cx="7787709" cy="17173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800" dirty="0">
                <a:solidFill>
                  <a:schemeClr val="bg1"/>
                </a:solidFill>
              </a:rPr>
              <a:t>Quantum Error Correction</a:t>
            </a:r>
          </a:p>
          <a:p>
            <a:pPr>
              <a:buNone/>
            </a:pPr>
            <a:r>
              <a:rPr lang="en-US" sz="4800" dirty="0">
                <a:solidFill>
                  <a:schemeClr val="bg1"/>
                </a:solidFill>
              </a:rPr>
              <a:t>And Entanglement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A794A9-77DE-B2D8-8637-1764544A6A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677"/>
    </mc:Choice>
    <mc:Fallback xmlns="">
      <p:transition advClick="0" advTm="10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526950" y="2819400"/>
            <a:ext cx="6090129" cy="1581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13A. How we copy and </a:t>
            </a:r>
          </a:p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error correct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B77436-5DB3-A22F-6304-B4E223748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5770"/>
    </mc:Choice>
    <mc:Fallback xmlns="">
      <p:transition advClick="0" advTm="65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roup 174">
            <a:extLst>
              <a:ext uri="{FF2B5EF4-FFF2-40B4-BE49-F238E27FC236}">
                <a16:creationId xmlns:a16="http://schemas.microsoft.com/office/drawing/2014/main" id="{1151AEE7-9A63-8226-0E09-4B7468B1D3C4}"/>
              </a:ext>
            </a:extLst>
          </p:cNvPr>
          <p:cNvGrpSpPr/>
          <p:nvPr/>
        </p:nvGrpSpPr>
        <p:grpSpPr>
          <a:xfrm>
            <a:off x="5411278" y="1066800"/>
            <a:ext cx="3722520" cy="2047776"/>
            <a:chOff x="5388270" y="335025"/>
            <a:chExt cx="3722520" cy="2047776"/>
          </a:xfrm>
        </p:grpSpPr>
        <p:pic>
          <p:nvPicPr>
            <p:cNvPr id="164" name="Picture 2" descr="Blank Page Images - Free Download on Freepik">
              <a:extLst>
                <a:ext uri="{FF2B5EF4-FFF2-40B4-BE49-F238E27FC236}">
                  <a16:creationId xmlns:a16="http://schemas.microsoft.com/office/drawing/2014/main" id="{AF73CDA2-ABE2-3514-CC7A-F1808F4F3D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270" y="346611"/>
              <a:ext cx="2036190" cy="2036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6" name="Picture 2" descr="Blank Page Images - Free Download on Freepik">
              <a:extLst>
                <a:ext uri="{FF2B5EF4-FFF2-40B4-BE49-F238E27FC236}">
                  <a16:creationId xmlns:a16="http://schemas.microsoft.com/office/drawing/2014/main" id="{E643AE28-F559-9B1A-CD4D-EB467D5CC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600" y="335025"/>
              <a:ext cx="2036190" cy="2036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ABFFE380-19C3-611B-669F-5127DB718663}"/>
                    </a:ext>
                  </a:extLst>
                </p14:cNvPr>
                <p14:cNvContentPartPr/>
                <p14:nvPr/>
              </p14:nvContentPartPr>
              <p14:xfrm>
                <a:off x="5660295" y="822660"/>
                <a:ext cx="22320" cy="8326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ABFFE380-19C3-611B-669F-5127DB71866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651655" y="814020"/>
                  <a:ext cx="39960" cy="850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36C89D2-DC42-21DE-A7C8-E9161EDD133B}"/>
                </a:ext>
              </a:extLst>
            </p:cNvPr>
            <p:cNvGrpSpPr/>
            <p:nvPr/>
          </p:nvGrpSpPr>
          <p:grpSpPr>
            <a:xfrm>
              <a:off x="6483360" y="776760"/>
              <a:ext cx="1004400" cy="816120"/>
              <a:chOff x="7048014" y="504252"/>
              <a:chExt cx="1004400" cy="816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2299DA58-35E6-B97C-8E9F-EA574305398F}"/>
                      </a:ext>
                    </a:extLst>
                  </p14:cNvPr>
                  <p14:cNvContentPartPr/>
                  <p14:nvPr/>
                </p14:nvContentPartPr>
                <p14:xfrm>
                  <a:off x="7048014" y="536292"/>
                  <a:ext cx="390240" cy="78408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2299DA58-35E6-B97C-8E9F-EA574305398F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7039014" y="527652"/>
                    <a:ext cx="407880" cy="80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34" name="Ink 133">
                    <a:extLst>
                      <a:ext uri="{FF2B5EF4-FFF2-40B4-BE49-F238E27FC236}">
                        <a16:creationId xmlns:a16="http://schemas.microsoft.com/office/drawing/2014/main" id="{B9113B12-3EA4-5DCC-E31D-2C6BE0C58FC9}"/>
                      </a:ext>
                    </a:extLst>
                  </p14:cNvPr>
                  <p14:cNvContentPartPr/>
                  <p14:nvPr/>
                </p14:nvContentPartPr>
                <p14:xfrm>
                  <a:off x="7613574" y="966492"/>
                  <a:ext cx="76320" cy="8136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B9113B12-3EA4-5DCC-E31D-2C6BE0C58FC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604934" y="957852"/>
                    <a:ext cx="93960" cy="9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ABB7426A-7F26-00CD-00BA-C326217E5D08}"/>
                      </a:ext>
                    </a:extLst>
                  </p14:cNvPr>
                  <p14:cNvContentPartPr/>
                  <p14:nvPr/>
                </p14:nvContentPartPr>
                <p14:xfrm>
                  <a:off x="7553454" y="945252"/>
                  <a:ext cx="138240" cy="16992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ABB7426A-7F26-00CD-00BA-C326217E5D08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544454" y="936252"/>
                    <a:ext cx="155880" cy="18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C11AA3D6-410B-6CF8-F0B5-E4F9FB67C662}"/>
                      </a:ext>
                    </a:extLst>
                  </p14:cNvPr>
                  <p14:cNvContentPartPr/>
                  <p14:nvPr/>
                </p14:nvContentPartPr>
                <p14:xfrm>
                  <a:off x="7579014" y="948852"/>
                  <a:ext cx="167040" cy="16920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C11AA3D6-410B-6CF8-F0B5-E4F9FB67C662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7570374" y="940212"/>
                    <a:ext cx="184680" cy="18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5E533877-AC9A-3D0E-E46C-E7357112E795}"/>
                      </a:ext>
                    </a:extLst>
                  </p14:cNvPr>
                  <p14:cNvContentPartPr/>
                  <p14:nvPr/>
                </p14:nvContentPartPr>
                <p14:xfrm>
                  <a:off x="8014614" y="504252"/>
                  <a:ext cx="37800" cy="81252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5E533877-AC9A-3D0E-E46C-E7357112E795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8005974" y="495252"/>
                    <a:ext cx="55440" cy="830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119B98F5-11E1-967A-5177-8E2C669531EB}"/>
                    </a:ext>
                  </a:extLst>
                </p14:cNvPr>
                <p14:cNvContentPartPr/>
                <p14:nvPr/>
              </p14:nvContentPartPr>
              <p14:xfrm>
                <a:off x="8585157" y="791520"/>
                <a:ext cx="334080" cy="8427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119B98F5-11E1-967A-5177-8E2C669531E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576517" y="782880"/>
                  <a:ext cx="351720" cy="86040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69" name="Picture 4" descr="How to Draw R2-D2 from Star Wars - Really Easy Drawing Tutorial">
              <a:extLst>
                <a:ext uri="{FF2B5EF4-FFF2-40B4-BE49-F238E27FC236}">
                  <a16:creationId xmlns:a16="http://schemas.microsoft.com/office/drawing/2014/main" id="{716E0455-9442-23BA-5F38-2A41BB5CA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0592" y="786701"/>
              <a:ext cx="738805" cy="1242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0" name="Picture 4" descr="How to Draw R2-D2 from Star Wars - Really Easy Drawing Tutorial">
              <a:extLst>
                <a:ext uri="{FF2B5EF4-FFF2-40B4-BE49-F238E27FC236}">
                  <a16:creationId xmlns:a16="http://schemas.microsoft.com/office/drawing/2014/main" id="{B27B86EA-2340-8D7D-0DEA-0A6DA6588F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485" y="689995"/>
              <a:ext cx="738805" cy="1242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D48BC57F-0B44-6708-C09D-7E7FA50B8828}"/>
              </a:ext>
            </a:extLst>
          </p:cNvPr>
          <p:cNvGrpSpPr/>
          <p:nvPr/>
        </p:nvGrpSpPr>
        <p:grpSpPr>
          <a:xfrm>
            <a:off x="5354833" y="4088580"/>
            <a:ext cx="3722520" cy="2047776"/>
            <a:chOff x="5331825" y="3356805"/>
            <a:chExt cx="3722520" cy="2047776"/>
          </a:xfrm>
        </p:grpSpPr>
        <p:pic>
          <p:nvPicPr>
            <p:cNvPr id="163" name="Picture 2" descr="Blank Page Images - Free Download on Freepik">
              <a:extLst>
                <a:ext uri="{FF2B5EF4-FFF2-40B4-BE49-F238E27FC236}">
                  <a16:creationId xmlns:a16="http://schemas.microsoft.com/office/drawing/2014/main" id="{69346A0A-2E38-E8F7-704C-ABBFFE5F6B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825" y="3368391"/>
              <a:ext cx="2036190" cy="2036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5" name="Picture 2" descr="Blank Page Images - Free Download on Freepik">
              <a:extLst>
                <a:ext uri="{FF2B5EF4-FFF2-40B4-BE49-F238E27FC236}">
                  <a16:creationId xmlns:a16="http://schemas.microsoft.com/office/drawing/2014/main" id="{ED93FCD8-3FF2-F327-3CA7-8A18BA537F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155" y="3356805"/>
              <a:ext cx="2036190" cy="2036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07A04EB-CC68-FE49-D1E4-B74FA2962B5D}"/>
                    </a:ext>
                  </a:extLst>
                </p14:cNvPr>
                <p14:cNvContentPartPr/>
                <p14:nvPr/>
              </p14:nvContentPartPr>
              <p14:xfrm>
                <a:off x="5608365" y="3704535"/>
                <a:ext cx="22320" cy="8326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07A04EB-CC68-FE49-D1E4-B74FA2962B5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99725" y="3695895"/>
                  <a:ext cx="39960" cy="850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D9D24785-EEF4-9839-BC8C-FA678167EB7B}"/>
                </a:ext>
              </a:extLst>
            </p:cNvPr>
            <p:cNvGrpSpPr/>
            <p:nvPr/>
          </p:nvGrpSpPr>
          <p:grpSpPr>
            <a:xfrm>
              <a:off x="6640155" y="3698564"/>
              <a:ext cx="1004400" cy="816120"/>
              <a:chOff x="7048014" y="504252"/>
              <a:chExt cx="1004400" cy="816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56" name="Ink 155">
                    <a:extLst>
                      <a:ext uri="{FF2B5EF4-FFF2-40B4-BE49-F238E27FC236}">
                        <a16:creationId xmlns:a16="http://schemas.microsoft.com/office/drawing/2014/main" id="{63387AB4-D5D6-E483-079F-6B00CF6222ED}"/>
                      </a:ext>
                    </a:extLst>
                  </p14:cNvPr>
                  <p14:cNvContentPartPr/>
                  <p14:nvPr/>
                </p14:nvContentPartPr>
                <p14:xfrm>
                  <a:off x="7048014" y="536292"/>
                  <a:ext cx="390240" cy="784080"/>
                </p14:xfrm>
              </p:contentPart>
            </mc:Choice>
            <mc:Fallback xmlns="">
              <p:pic>
                <p:nvPicPr>
                  <p:cNvPr id="156" name="Ink 155">
                    <a:extLst>
                      <a:ext uri="{FF2B5EF4-FFF2-40B4-BE49-F238E27FC236}">
                        <a16:creationId xmlns:a16="http://schemas.microsoft.com/office/drawing/2014/main" id="{63387AB4-D5D6-E483-079F-6B00CF6222ED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7039014" y="527652"/>
                    <a:ext cx="407880" cy="80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57" name="Ink 156">
                    <a:extLst>
                      <a:ext uri="{FF2B5EF4-FFF2-40B4-BE49-F238E27FC236}">
                        <a16:creationId xmlns:a16="http://schemas.microsoft.com/office/drawing/2014/main" id="{09217EE2-8A65-CDD9-C6D3-135D26EA63A1}"/>
                      </a:ext>
                    </a:extLst>
                  </p14:cNvPr>
                  <p14:cNvContentPartPr/>
                  <p14:nvPr/>
                </p14:nvContentPartPr>
                <p14:xfrm>
                  <a:off x="7613574" y="966492"/>
                  <a:ext cx="76320" cy="81360"/>
                </p14:xfrm>
              </p:contentPart>
            </mc:Choice>
            <mc:Fallback xmlns="">
              <p:pic>
                <p:nvPicPr>
                  <p:cNvPr id="157" name="Ink 156">
                    <a:extLst>
                      <a:ext uri="{FF2B5EF4-FFF2-40B4-BE49-F238E27FC236}">
                        <a16:creationId xmlns:a16="http://schemas.microsoft.com/office/drawing/2014/main" id="{09217EE2-8A65-CDD9-C6D3-135D26EA63A1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604934" y="957852"/>
                    <a:ext cx="93960" cy="9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73A170EB-82B9-19A7-0D6E-60F58410C371}"/>
                      </a:ext>
                    </a:extLst>
                  </p14:cNvPr>
                  <p14:cNvContentPartPr/>
                  <p14:nvPr/>
                </p14:nvContentPartPr>
                <p14:xfrm>
                  <a:off x="7553454" y="945252"/>
                  <a:ext cx="138240" cy="169920"/>
                </p14:xfrm>
              </p:contentPart>
            </mc:Choice>
            <mc:Fallback xmlns=""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73A170EB-82B9-19A7-0D6E-60F58410C371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544454" y="936252"/>
                    <a:ext cx="155880" cy="18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3375BF1C-A9A4-DF9B-2DE8-6665857E7565}"/>
                      </a:ext>
                    </a:extLst>
                  </p14:cNvPr>
                  <p14:cNvContentPartPr/>
                  <p14:nvPr/>
                </p14:nvContentPartPr>
                <p14:xfrm>
                  <a:off x="7579014" y="948852"/>
                  <a:ext cx="167040" cy="169200"/>
                </p14:xfrm>
              </p:contentPart>
            </mc:Choice>
            <mc:Fallback xmlns=""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3375BF1C-A9A4-DF9B-2DE8-6665857E7565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7570374" y="940212"/>
                    <a:ext cx="184680" cy="18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72F6B4EC-BF4C-0B3C-413A-F5B21DF62DB9}"/>
                      </a:ext>
                    </a:extLst>
                  </p14:cNvPr>
                  <p14:cNvContentPartPr/>
                  <p14:nvPr/>
                </p14:nvContentPartPr>
                <p14:xfrm>
                  <a:off x="8014614" y="504252"/>
                  <a:ext cx="37800" cy="812520"/>
                </p14:xfrm>
              </p:contentPart>
            </mc:Choice>
            <mc:Fallback xmlns=""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72F6B4EC-BF4C-0B3C-413A-F5B21DF62DB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8005974" y="495252"/>
                    <a:ext cx="55440" cy="830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7FCC07D2-2830-7337-31E9-DAAF63CE2804}"/>
                    </a:ext>
                  </a:extLst>
                </p14:cNvPr>
                <p14:cNvContentPartPr/>
                <p14:nvPr/>
              </p14:nvContentPartPr>
              <p14:xfrm>
                <a:off x="8508957" y="3687120"/>
                <a:ext cx="334080" cy="8427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7FCC07D2-2830-7337-31E9-DAAF63CE280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500317" y="3678480"/>
                  <a:ext cx="351720" cy="86040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73" name="Picture 172" descr="A cartoon of a robot&#10;&#10;Description automatically generated">
              <a:extLst>
                <a:ext uri="{FF2B5EF4-FFF2-40B4-BE49-F238E27FC236}">
                  <a16:creationId xmlns:a16="http://schemas.microsoft.com/office/drawing/2014/main" id="{51FA0E58-193F-69D9-9761-422EED7AD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275" y="3642885"/>
              <a:ext cx="705520" cy="1533150"/>
            </a:xfrm>
            <a:prstGeom prst="rect">
              <a:avLst/>
            </a:prstGeom>
          </p:spPr>
        </p:pic>
        <p:pic>
          <p:nvPicPr>
            <p:cNvPr id="174" name="Picture 173" descr="A cartoon of a robot&#10;&#10;Description automatically generated">
              <a:extLst>
                <a:ext uri="{FF2B5EF4-FFF2-40B4-BE49-F238E27FC236}">
                  <a16:creationId xmlns:a16="http://schemas.microsoft.com/office/drawing/2014/main" id="{F07AD31C-996B-68DA-81B3-15FE4F864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4440" y="3619305"/>
              <a:ext cx="705520" cy="1533150"/>
            </a:xfrm>
            <a:prstGeom prst="rect">
              <a:avLst/>
            </a:prstGeom>
          </p:spPr>
        </p:pic>
      </p:grpSp>
      <p:grpSp>
        <p:nvGrpSpPr>
          <p:cNvPr id="1079" name="Group 1078">
            <a:extLst>
              <a:ext uri="{FF2B5EF4-FFF2-40B4-BE49-F238E27FC236}">
                <a16:creationId xmlns:a16="http://schemas.microsoft.com/office/drawing/2014/main" id="{AAB3AD40-732B-30A4-A1C9-618BB7781405}"/>
              </a:ext>
            </a:extLst>
          </p:cNvPr>
          <p:cNvGrpSpPr/>
          <p:nvPr/>
        </p:nvGrpSpPr>
        <p:grpSpPr>
          <a:xfrm>
            <a:off x="-965" y="4065000"/>
            <a:ext cx="5094093" cy="2229375"/>
            <a:chOff x="-23973" y="3341565"/>
            <a:chExt cx="5094093" cy="2229375"/>
          </a:xfrm>
        </p:grpSpPr>
        <p:sp>
          <p:nvSpPr>
            <p:cNvPr id="1078" name="Rectangle 1077">
              <a:extLst>
                <a:ext uri="{FF2B5EF4-FFF2-40B4-BE49-F238E27FC236}">
                  <a16:creationId xmlns:a16="http://schemas.microsoft.com/office/drawing/2014/main" id="{211BA9C7-192B-22DE-D256-92A033A1A2ED}"/>
                </a:ext>
              </a:extLst>
            </p:cNvPr>
            <p:cNvSpPr/>
            <p:nvPr/>
          </p:nvSpPr>
          <p:spPr>
            <a:xfrm>
              <a:off x="-23973" y="3391365"/>
              <a:ext cx="4918052" cy="2179575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1043" name="Group 1042">
              <a:extLst>
                <a:ext uri="{FF2B5EF4-FFF2-40B4-BE49-F238E27FC236}">
                  <a16:creationId xmlns:a16="http://schemas.microsoft.com/office/drawing/2014/main" id="{B8C8F64A-DE8C-655F-876D-8028705950D7}"/>
                </a:ext>
              </a:extLst>
            </p:cNvPr>
            <p:cNvGrpSpPr/>
            <p:nvPr/>
          </p:nvGrpSpPr>
          <p:grpSpPr>
            <a:xfrm>
              <a:off x="86340" y="3341565"/>
              <a:ext cx="4983780" cy="2085990"/>
              <a:chOff x="86340" y="3341565"/>
              <a:chExt cx="4983780" cy="2085990"/>
            </a:xfrm>
          </p:grpSpPr>
          <p:grpSp>
            <p:nvGrpSpPr>
              <p:cNvPr id="1044" name="Group 1043">
                <a:extLst>
                  <a:ext uri="{FF2B5EF4-FFF2-40B4-BE49-F238E27FC236}">
                    <a16:creationId xmlns:a16="http://schemas.microsoft.com/office/drawing/2014/main" id="{0CE594C9-A85A-AFB2-7C2B-C83B06F6FD2F}"/>
                  </a:ext>
                </a:extLst>
              </p:cNvPr>
              <p:cNvGrpSpPr/>
              <p:nvPr/>
            </p:nvGrpSpPr>
            <p:grpSpPr>
              <a:xfrm>
                <a:off x="86340" y="3341565"/>
                <a:ext cx="4448805" cy="2085990"/>
                <a:chOff x="86340" y="3341565"/>
                <a:chExt cx="4448805" cy="2085990"/>
              </a:xfrm>
            </p:grpSpPr>
            <p:pic>
              <p:nvPicPr>
                <p:cNvPr id="1050" name="Picture 2" descr="Blank Page Images - Free Download on Freepik">
                  <a:extLst>
                    <a:ext uri="{FF2B5EF4-FFF2-40B4-BE49-F238E27FC236}">
                      <a16:creationId xmlns:a16="http://schemas.microsoft.com/office/drawing/2014/main" id="{8FC4C207-AF43-6C12-C6EA-46A665C606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340" y="3365145"/>
                  <a:ext cx="2036190" cy="20624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1" name="Picture 2" descr="Blank Page Images - Free Download on Freepik">
                  <a:extLst>
                    <a:ext uri="{FF2B5EF4-FFF2-40B4-BE49-F238E27FC236}">
                      <a16:creationId xmlns:a16="http://schemas.microsoft.com/office/drawing/2014/main" id="{50495304-6000-2EA8-DF1D-217EB3DC5D4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98955" y="3341565"/>
                  <a:ext cx="2036190" cy="20624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mc:AlternateContent xmlns:mc="http://schemas.openxmlformats.org/markup-compatibility/2006" xmlns:p14="http://schemas.microsoft.com/office/powerpoint/2010/main">
              <mc:Choice Requires="p14">
                <p:contentPart p14:bwMode="auto" r:id="rId29">
                  <p14:nvContentPartPr>
                    <p14:cNvPr id="1052" name="Ink 1051">
                      <a:extLst>
                        <a:ext uri="{FF2B5EF4-FFF2-40B4-BE49-F238E27FC236}">
                          <a16:creationId xmlns:a16="http://schemas.microsoft.com/office/drawing/2014/main" id="{E7493AB4-7995-BF81-5A38-4A4A0E93A4B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1800" y="3715560"/>
                    <a:ext cx="9000" cy="1088280"/>
                  </p14:xfrm>
                </p:contentPart>
              </mc:Choice>
              <mc:Fallback xmlns="">
                <p:pic>
                  <p:nvPicPr>
                    <p:cNvPr id="1052" name="Ink 1051">
                      <a:extLst>
                        <a:ext uri="{FF2B5EF4-FFF2-40B4-BE49-F238E27FC236}">
                          <a16:creationId xmlns:a16="http://schemas.microsoft.com/office/drawing/2014/main" id="{E7493AB4-7995-BF81-5A38-4A4A0E93A4B3}"/>
                        </a:ext>
                      </a:extLst>
                    </p:cNvPr>
                    <p:cNvPicPr/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323160" y="3706920"/>
                      <a:ext cx="26640" cy="1105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">
                  <p14:nvContentPartPr>
                    <p14:cNvPr id="1053" name="Ink 1052">
                      <a:extLst>
                        <a:ext uri="{FF2B5EF4-FFF2-40B4-BE49-F238E27FC236}">
                          <a16:creationId xmlns:a16="http://schemas.microsoft.com/office/drawing/2014/main" id="{C5F37F74-ECDC-3106-4F0A-B4307932C94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72640" y="3728880"/>
                    <a:ext cx="412200" cy="1020240"/>
                  </p14:xfrm>
                </p:contentPart>
              </mc:Choice>
              <mc:Fallback xmlns="">
                <p:pic>
                  <p:nvPicPr>
                    <p:cNvPr id="1053" name="Ink 1052">
                      <a:extLst>
                        <a:ext uri="{FF2B5EF4-FFF2-40B4-BE49-F238E27FC236}">
                          <a16:creationId xmlns:a16="http://schemas.microsoft.com/office/drawing/2014/main" id="{C5F37F74-ECDC-3106-4F0A-B4307932C94E}"/>
                        </a:ext>
                      </a:extLst>
                    </p:cNvPr>
                    <p:cNvPicPr/>
                    <p:nvPr/>
                  </p:nvPicPr>
                  <p:blipFill>
                    <a:blip r:embed="rId32"/>
                    <a:stretch>
                      <a:fillRect/>
                    </a:stretch>
                  </p:blipFill>
                  <p:spPr>
                    <a:xfrm>
                      <a:off x="1463640" y="3720240"/>
                      <a:ext cx="429840" cy="103788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1054" name="Group 1053">
                  <a:extLst>
                    <a:ext uri="{FF2B5EF4-FFF2-40B4-BE49-F238E27FC236}">
                      <a16:creationId xmlns:a16="http://schemas.microsoft.com/office/drawing/2014/main" id="{5D75B29A-FE3F-F8CE-4D0B-82E4F1B913BB}"/>
                    </a:ext>
                  </a:extLst>
                </p:cNvPr>
                <p:cNvGrpSpPr/>
                <p:nvPr/>
              </p:nvGrpSpPr>
              <p:grpSpPr>
                <a:xfrm>
                  <a:off x="2166000" y="4178160"/>
                  <a:ext cx="208800" cy="251280"/>
                  <a:chOff x="2806854" y="1010052"/>
                  <a:chExt cx="208800" cy="25128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3">
                    <p14:nvContentPartPr>
                      <p14:cNvPr id="1057" name="Ink 1056">
                        <a:extLst>
                          <a:ext uri="{FF2B5EF4-FFF2-40B4-BE49-F238E27FC236}">
                            <a16:creationId xmlns:a16="http://schemas.microsoft.com/office/drawing/2014/main" id="{4310D5D5-B5FC-241D-F8DB-B84633390FA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06854" y="1055772"/>
                      <a:ext cx="174600" cy="162000"/>
                    </p14:xfrm>
                  </p:contentPart>
                </mc:Choice>
                <mc:Fallback xmlns="">
                  <p:pic>
                    <p:nvPicPr>
                      <p:cNvPr id="1057" name="Ink 1056">
                        <a:extLst>
                          <a:ext uri="{FF2B5EF4-FFF2-40B4-BE49-F238E27FC236}">
                            <a16:creationId xmlns:a16="http://schemas.microsoft.com/office/drawing/2014/main" id="{4310D5D5-B5FC-241D-F8DB-B84633390F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2798214" y="1046772"/>
                        <a:ext cx="192240" cy="1796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5">
                    <p14:nvContentPartPr>
                      <p14:cNvPr id="1058" name="Ink 1057">
                        <a:extLst>
                          <a:ext uri="{FF2B5EF4-FFF2-40B4-BE49-F238E27FC236}">
                            <a16:creationId xmlns:a16="http://schemas.microsoft.com/office/drawing/2014/main" id="{3B71ADEA-4534-33ED-6E3E-B9CC2FB904C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25574" y="1085652"/>
                      <a:ext cx="135000" cy="138240"/>
                    </p14:xfrm>
                  </p:contentPart>
                </mc:Choice>
                <mc:Fallback xmlns="">
                  <p:pic>
                    <p:nvPicPr>
                      <p:cNvPr id="1058" name="Ink 1057">
                        <a:extLst>
                          <a:ext uri="{FF2B5EF4-FFF2-40B4-BE49-F238E27FC236}">
                            <a16:creationId xmlns:a16="http://schemas.microsoft.com/office/drawing/2014/main" id="{3B71ADEA-4534-33ED-6E3E-B9CC2FB904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2816574" y="1077012"/>
                        <a:ext cx="152640" cy="155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7">
                    <p14:nvContentPartPr>
                      <p14:cNvPr id="1059" name="Ink 1058">
                        <a:extLst>
                          <a:ext uri="{FF2B5EF4-FFF2-40B4-BE49-F238E27FC236}">
                            <a16:creationId xmlns:a16="http://schemas.microsoft.com/office/drawing/2014/main" id="{E1AB1E1E-4D0F-64F8-CF54-043C7EDF339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11534" y="1010052"/>
                      <a:ext cx="204120" cy="251280"/>
                    </p14:xfrm>
                  </p:contentPart>
                </mc:Choice>
                <mc:Fallback xmlns="">
                  <p:pic>
                    <p:nvPicPr>
                      <p:cNvPr id="1059" name="Ink 1058">
                        <a:extLst>
                          <a:ext uri="{FF2B5EF4-FFF2-40B4-BE49-F238E27FC236}">
                            <a16:creationId xmlns:a16="http://schemas.microsoft.com/office/drawing/2014/main" id="{E1AB1E1E-4D0F-64F8-CF54-043C7EDF33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2802534" y="1001052"/>
                        <a:ext cx="221760" cy="268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39">
                  <p14:nvContentPartPr>
                    <p14:cNvPr id="1055" name="Ink 1054">
                      <a:extLst>
                        <a:ext uri="{FF2B5EF4-FFF2-40B4-BE49-F238E27FC236}">
                          <a16:creationId xmlns:a16="http://schemas.microsoft.com/office/drawing/2014/main" id="{A24AC324-EE29-577B-5705-B038CD3F115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90600" y="3687120"/>
                    <a:ext cx="8640" cy="1039680"/>
                  </p14:xfrm>
                </p:contentPart>
              </mc:Choice>
              <mc:Fallback xmlns="">
                <p:pic>
                  <p:nvPicPr>
                    <p:cNvPr id="1055" name="Ink 1054">
                      <a:extLst>
                        <a:ext uri="{FF2B5EF4-FFF2-40B4-BE49-F238E27FC236}">
                          <a16:creationId xmlns:a16="http://schemas.microsoft.com/office/drawing/2014/main" id="{A24AC324-EE29-577B-5705-B038CD3F115C}"/>
                        </a:ext>
                      </a:extLst>
                    </p:cNvPr>
                    <p:cNvPicPr/>
                    <p:nvPr/>
                  </p:nvPicPr>
                  <p:blipFill>
                    <a:blip r:embed="rId40"/>
                    <a:stretch>
                      <a:fillRect/>
                    </a:stretch>
                  </p:blipFill>
                  <p:spPr>
                    <a:xfrm>
                      <a:off x="2781600" y="3678480"/>
                      <a:ext cx="26280" cy="1057320"/>
                    </a:xfrm>
                    <a:prstGeom prst="rect">
                      <a:avLst/>
                    </a:prstGeom>
                  </p:spPr>
                </p:pic>
              </mc:Fallback>
            </mc:AlternateContent>
            <p:pic>
              <p:nvPicPr>
                <p:cNvPr id="1056" name="Picture 1055" descr="A cartoon of a robot&#10;&#10;Description automatically generated">
                  <a:extLst>
                    <a:ext uri="{FF2B5EF4-FFF2-40B4-BE49-F238E27FC236}">
                      <a16:creationId xmlns:a16="http://schemas.microsoft.com/office/drawing/2014/main" id="{9AE8158D-5F29-E14E-3474-5C84435C90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1920" y="3662865"/>
                  <a:ext cx="705520" cy="1533150"/>
                </a:xfrm>
                <a:prstGeom prst="rect">
                  <a:avLst/>
                </a:prstGeom>
              </p:spPr>
            </p:pic>
          </p:grpSp>
          <p:grpSp>
            <p:nvGrpSpPr>
              <p:cNvPr id="1045" name="Group 1044">
                <a:extLst>
                  <a:ext uri="{FF2B5EF4-FFF2-40B4-BE49-F238E27FC236}">
                    <a16:creationId xmlns:a16="http://schemas.microsoft.com/office/drawing/2014/main" id="{3120E1C2-7D74-181E-BE09-64F1D504DF9D}"/>
                  </a:ext>
                </a:extLst>
              </p:cNvPr>
              <p:cNvGrpSpPr/>
              <p:nvPr/>
            </p:nvGrpSpPr>
            <p:grpSpPr>
              <a:xfrm>
                <a:off x="3982920" y="3671280"/>
                <a:ext cx="1087200" cy="1096920"/>
                <a:chOff x="4623774" y="503172"/>
                <a:chExt cx="1087200" cy="10969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1">
                  <p14:nvContentPartPr>
                    <p14:cNvPr id="1046" name="Ink 1045">
                      <a:extLst>
                        <a:ext uri="{FF2B5EF4-FFF2-40B4-BE49-F238E27FC236}">
                          <a16:creationId xmlns:a16="http://schemas.microsoft.com/office/drawing/2014/main" id="{1478499E-9D55-A416-B691-119F8E0EC09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23774" y="503172"/>
                    <a:ext cx="522000" cy="1096920"/>
                  </p14:xfrm>
                </p:contentPart>
              </mc:Choice>
              <mc:Fallback xmlns="">
                <p:pic>
                  <p:nvPicPr>
                    <p:cNvPr id="1046" name="Ink 1045">
                      <a:extLst>
                        <a:ext uri="{FF2B5EF4-FFF2-40B4-BE49-F238E27FC236}">
                          <a16:creationId xmlns:a16="http://schemas.microsoft.com/office/drawing/2014/main" id="{1478499E-9D55-A416-B691-119F8E0EC094}"/>
                        </a:ext>
                      </a:extLst>
                    </p:cNvPr>
                    <p:cNvPicPr/>
                    <p:nvPr/>
                  </p:nvPicPr>
                  <p:blipFill>
                    <a:blip r:embed="rId42"/>
                    <a:stretch>
                      <a:fillRect/>
                    </a:stretch>
                  </p:blipFill>
                  <p:spPr>
                    <a:xfrm>
                      <a:off x="4614774" y="494172"/>
                      <a:ext cx="539640" cy="1114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">
                  <p14:nvContentPartPr>
                    <p14:cNvPr id="1047" name="Ink 1046">
                      <a:extLst>
                        <a:ext uri="{FF2B5EF4-FFF2-40B4-BE49-F238E27FC236}">
                          <a16:creationId xmlns:a16="http://schemas.microsoft.com/office/drawing/2014/main" id="{92F0EE3F-5E6F-C1DF-0906-B8F7018D8E9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01734" y="1080612"/>
                    <a:ext cx="280080" cy="2880"/>
                  </p14:xfrm>
                </p:contentPart>
              </mc:Choice>
              <mc:Fallback xmlns="">
                <p:pic>
                  <p:nvPicPr>
                    <p:cNvPr id="1047" name="Ink 1046">
                      <a:extLst>
                        <a:ext uri="{FF2B5EF4-FFF2-40B4-BE49-F238E27FC236}">
                          <a16:creationId xmlns:a16="http://schemas.microsoft.com/office/drawing/2014/main" id="{92F0EE3F-5E6F-C1DF-0906-B8F7018D8E97}"/>
                        </a:ext>
                      </a:extLst>
                    </p:cNvPr>
                    <p:cNvPicPr/>
                    <p:nvPr/>
                  </p:nvPicPr>
                  <p:blipFill>
                    <a:blip r:embed="rId44"/>
                    <a:stretch>
                      <a:fillRect/>
                    </a:stretch>
                  </p:blipFill>
                  <p:spPr>
                    <a:xfrm>
                      <a:off x="5393094" y="1071612"/>
                      <a:ext cx="297720" cy="20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">
                  <p14:nvContentPartPr>
                    <p14:cNvPr id="1048" name="Ink 1047">
                      <a:extLst>
                        <a:ext uri="{FF2B5EF4-FFF2-40B4-BE49-F238E27FC236}">
                          <a16:creationId xmlns:a16="http://schemas.microsoft.com/office/drawing/2014/main" id="{FCA8A196-3405-C311-22A7-85EDF03245E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97414" y="1163052"/>
                    <a:ext cx="262080" cy="360"/>
                  </p14:xfrm>
                </p:contentPart>
              </mc:Choice>
              <mc:Fallback xmlns="">
                <p:pic>
                  <p:nvPicPr>
                    <p:cNvPr id="1048" name="Ink 1047">
                      <a:extLst>
                        <a:ext uri="{FF2B5EF4-FFF2-40B4-BE49-F238E27FC236}">
                          <a16:creationId xmlns:a16="http://schemas.microsoft.com/office/drawing/2014/main" id="{FCA8A196-3405-C311-22A7-85EDF03245E5}"/>
                        </a:ext>
                      </a:extLst>
                    </p:cNvPr>
                    <p:cNvPicPr/>
                    <p:nvPr/>
                  </p:nvPicPr>
                  <p:blipFill>
                    <a:blip r:embed="rId46"/>
                    <a:stretch>
                      <a:fillRect/>
                    </a:stretch>
                  </p:blipFill>
                  <p:spPr>
                    <a:xfrm>
                      <a:off x="5388774" y="1154412"/>
                      <a:ext cx="27972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">
                  <p14:nvContentPartPr>
                    <p14:cNvPr id="1049" name="Ink 1048">
                      <a:extLst>
                        <a:ext uri="{FF2B5EF4-FFF2-40B4-BE49-F238E27FC236}">
                          <a16:creationId xmlns:a16="http://schemas.microsoft.com/office/drawing/2014/main" id="{82EBB0E0-9588-2C73-E19E-3E5CAAC4633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40334" y="966492"/>
                    <a:ext cx="170640" cy="446400"/>
                  </p14:xfrm>
                </p:contentPart>
              </mc:Choice>
              <mc:Fallback xmlns="">
                <p:pic>
                  <p:nvPicPr>
                    <p:cNvPr id="1049" name="Ink 1048">
                      <a:extLst>
                        <a:ext uri="{FF2B5EF4-FFF2-40B4-BE49-F238E27FC236}">
                          <a16:creationId xmlns:a16="http://schemas.microsoft.com/office/drawing/2014/main" id="{82EBB0E0-9588-2C73-E19E-3E5CAAC46339}"/>
                        </a:ext>
                      </a:extLst>
                    </p:cNvPr>
                    <p:cNvPicPr/>
                    <p:nvPr/>
                  </p:nvPicPr>
                  <p:blipFill>
                    <a:blip r:embed="rId48"/>
                    <a:stretch>
                      <a:fillRect/>
                    </a:stretch>
                  </p:blipFill>
                  <p:spPr>
                    <a:xfrm>
                      <a:off x="5531694" y="957492"/>
                      <a:ext cx="188280" cy="4640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1077" name="Group 1076">
            <a:extLst>
              <a:ext uri="{FF2B5EF4-FFF2-40B4-BE49-F238E27FC236}">
                <a16:creationId xmlns:a16="http://schemas.microsoft.com/office/drawing/2014/main" id="{F2E75030-6EEC-FFCF-647F-AEA07D733300}"/>
              </a:ext>
            </a:extLst>
          </p:cNvPr>
          <p:cNvGrpSpPr/>
          <p:nvPr/>
        </p:nvGrpSpPr>
        <p:grpSpPr>
          <a:xfrm>
            <a:off x="23008" y="970873"/>
            <a:ext cx="5228298" cy="2179575"/>
            <a:chOff x="0" y="239098"/>
            <a:chExt cx="5228298" cy="2179575"/>
          </a:xfrm>
        </p:grpSpPr>
        <p:sp>
          <p:nvSpPr>
            <p:cNvPr id="1060" name="Rectangle 1059">
              <a:extLst>
                <a:ext uri="{FF2B5EF4-FFF2-40B4-BE49-F238E27FC236}">
                  <a16:creationId xmlns:a16="http://schemas.microsoft.com/office/drawing/2014/main" id="{2734BCD0-3884-3F98-521A-DB3EC9B5577E}"/>
                </a:ext>
              </a:extLst>
            </p:cNvPr>
            <p:cNvSpPr/>
            <p:nvPr/>
          </p:nvSpPr>
          <p:spPr>
            <a:xfrm>
              <a:off x="0" y="239098"/>
              <a:ext cx="4918052" cy="2179575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1061" name="Group 1060">
              <a:extLst>
                <a:ext uri="{FF2B5EF4-FFF2-40B4-BE49-F238E27FC236}">
                  <a16:creationId xmlns:a16="http://schemas.microsoft.com/office/drawing/2014/main" id="{2549AB4E-CBF5-9809-7DC7-06F8BF668808}"/>
                </a:ext>
              </a:extLst>
            </p:cNvPr>
            <p:cNvGrpSpPr/>
            <p:nvPr/>
          </p:nvGrpSpPr>
          <p:grpSpPr>
            <a:xfrm>
              <a:off x="224763" y="346611"/>
              <a:ext cx="5003535" cy="2059770"/>
              <a:chOff x="142785" y="346005"/>
              <a:chExt cx="5003535" cy="2059770"/>
            </a:xfrm>
          </p:grpSpPr>
          <p:pic>
            <p:nvPicPr>
              <p:cNvPr id="1062" name="Picture 2" descr="Blank Page Images - Free Download on Freepik">
                <a:extLst>
                  <a:ext uri="{FF2B5EF4-FFF2-40B4-BE49-F238E27FC236}">
                    <a16:creationId xmlns:a16="http://schemas.microsoft.com/office/drawing/2014/main" id="{87A047D4-AE91-23B4-2B9F-1CFF76A933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785" y="369585"/>
                <a:ext cx="2036190" cy="2036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3" name="Picture 2" descr="Blank Page Images - Free Download on Freepik">
                <a:extLst>
                  <a:ext uri="{FF2B5EF4-FFF2-40B4-BE49-F238E27FC236}">
                    <a16:creationId xmlns:a16="http://schemas.microsoft.com/office/drawing/2014/main" id="{A910AD81-9B8C-836F-16BB-8664586AF2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5400" y="346005"/>
                <a:ext cx="2036190" cy="2036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1064" name="Ink 1063">
                    <a:extLst>
                      <a:ext uri="{FF2B5EF4-FFF2-40B4-BE49-F238E27FC236}">
                        <a16:creationId xmlns:a16="http://schemas.microsoft.com/office/drawing/2014/main" id="{DC742051-A369-2CC7-CC55-81230D407220}"/>
                      </a:ext>
                    </a:extLst>
                  </p14:cNvPr>
                  <p14:cNvContentPartPr/>
                  <p14:nvPr/>
                </p14:nvContentPartPr>
                <p14:xfrm>
                  <a:off x="408000" y="819960"/>
                  <a:ext cx="9000" cy="1088280"/>
                </p14:xfrm>
              </p:contentPart>
            </mc:Choice>
            <mc:Fallback xmlns="">
              <p:pic>
                <p:nvPicPr>
                  <p:cNvPr id="1064" name="Ink 1063">
                    <a:extLst>
                      <a:ext uri="{FF2B5EF4-FFF2-40B4-BE49-F238E27FC236}">
                        <a16:creationId xmlns:a16="http://schemas.microsoft.com/office/drawing/2014/main" id="{DC742051-A369-2CC7-CC55-81230D407220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399360" y="811320"/>
                    <a:ext cx="26640" cy="110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1065" name="Ink 1064">
                    <a:extLst>
                      <a:ext uri="{FF2B5EF4-FFF2-40B4-BE49-F238E27FC236}">
                        <a16:creationId xmlns:a16="http://schemas.microsoft.com/office/drawing/2014/main" id="{BDC1D948-0810-9096-355C-9D788DBFA6C2}"/>
                      </a:ext>
                    </a:extLst>
                  </p14:cNvPr>
                  <p14:cNvContentPartPr/>
                  <p14:nvPr/>
                </p14:nvContentPartPr>
                <p14:xfrm>
                  <a:off x="1548840" y="833280"/>
                  <a:ext cx="412200" cy="1020240"/>
                </p14:xfrm>
              </p:contentPart>
            </mc:Choice>
            <mc:Fallback xmlns="">
              <p:pic>
                <p:nvPicPr>
                  <p:cNvPr id="1065" name="Ink 1064">
                    <a:extLst>
                      <a:ext uri="{FF2B5EF4-FFF2-40B4-BE49-F238E27FC236}">
                        <a16:creationId xmlns:a16="http://schemas.microsoft.com/office/drawing/2014/main" id="{BDC1D948-0810-9096-355C-9D788DBFA6C2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539840" y="824640"/>
                    <a:ext cx="429840" cy="103788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066" name="Group 1065">
                <a:extLst>
                  <a:ext uri="{FF2B5EF4-FFF2-40B4-BE49-F238E27FC236}">
                    <a16:creationId xmlns:a16="http://schemas.microsoft.com/office/drawing/2014/main" id="{35762D84-C5F7-D3F5-CAD0-A86C3EBEBD35}"/>
                  </a:ext>
                </a:extLst>
              </p:cNvPr>
              <p:cNvGrpSpPr/>
              <p:nvPr/>
            </p:nvGrpSpPr>
            <p:grpSpPr>
              <a:xfrm>
                <a:off x="2242200" y="1282560"/>
                <a:ext cx="208800" cy="251280"/>
                <a:chOff x="2806854" y="1010052"/>
                <a:chExt cx="208800" cy="2512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51">
                  <p14:nvContentPartPr>
                    <p14:cNvPr id="1074" name="Ink 1073">
                      <a:extLst>
                        <a:ext uri="{FF2B5EF4-FFF2-40B4-BE49-F238E27FC236}">
                          <a16:creationId xmlns:a16="http://schemas.microsoft.com/office/drawing/2014/main" id="{6BEABC90-1DDE-2FDE-5A4F-8C96DBFCC8E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06854" y="1055772"/>
                    <a:ext cx="174600" cy="162000"/>
                  </p14:xfrm>
                </p:contentPart>
              </mc:Choice>
              <mc:Fallback xmlns="">
                <p:pic>
                  <p:nvPicPr>
                    <p:cNvPr id="1074" name="Ink 1073">
                      <a:extLst>
                        <a:ext uri="{FF2B5EF4-FFF2-40B4-BE49-F238E27FC236}">
                          <a16:creationId xmlns:a16="http://schemas.microsoft.com/office/drawing/2014/main" id="{6BEABC90-1DDE-2FDE-5A4F-8C96DBFCC8EB}"/>
                        </a:ext>
                      </a:extLst>
                    </p:cNvPr>
                    <p:cNvPicPr/>
                    <p:nvPr/>
                  </p:nvPicPr>
                  <p:blipFill>
                    <a:blip r:embed="rId34"/>
                    <a:stretch>
                      <a:fillRect/>
                    </a:stretch>
                  </p:blipFill>
                  <p:spPr>
                    <a:xfrm>
                      <a:off x="2798214" y="1046772"/>
                      <a:ext cx="192240" cy="179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">
                  <p14:nvContentPartPr>
                    <p14:cNvPr id="1075" name="Ink 1074">
                      <a:extLst>
                        <a:ext uri="{FF2B5EF4-FFF2-40B4-BE49-F238E27FC236}">
                          <a16:creationId xmlns:a16="http://schemas.microsoft.com/office/drawing/2014/main" id="{7A12FA9F-0D5F-3038-1C96-A53F17F1E54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25574" y="1085652"/>
                    <a:ext cx="135000" cy="138240"/>
                  </p14:xfrm>
                </p:contentPart>
              </mc:Choice>
              <mc:Fallback xmlns="">
                <p:pic>
                  <p:nvPicPr>
                    <p:cNvPr id="1075" name="Ink 1074">
                      <a:extLst>
                        <a:ext uri="{FF2B5EF4-FFF2-40B4-BE49-F238E27FC236}">
                          <a16:creationId xmlns:a16="http://schemas.microsoft.com/office/drawing/2014/main" id="{7A12FA9F-0D5F-3038-1C96-A53F17F1E54A}"/>
                        </a:ext>
                      </a:extLst>
                    </p:cNvPr>
                    <p:cNvPicPr/>
                    <p:nvPr/>
                  </p:nvPicPr>
                  <p:blipFill>
                    <a:blip r:embed="rId36"/>
                    <a:stretch>
                      <a:fillRect/>
                    </a:stretch>
                  </p:blipFill>
                  <p:spPr>
                    <a:xfrm>
                      <a:off x="2816574" y="1077012"/>
                      <a:ext cx="152640" cy="155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">
                  <p14:nvContentPartPr>
                    <p14:cNvPr id="1076" name="Ink 1075">
                      <a:extLst>
                        <a:ext uri="{FF2B5EF4-FFF2-40B4-BE49-F238E27FC236}">
                          <a16:creationId xmlns:a16="http://schemas.microsoft.com/office/drawing/2014/main" id="{24A31178-599A-8ED1-7CC1-53A02C3F50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11534" y="1010052"/>
                    <a:ext cx="204120" cy="251280"/>
                  </p14:xfrm>
                </p:contentPart>
              </mc:Choice>
              <mc:Fallback xmlns="">
                <p:pic>
                  <p:nvPicPr>
                    <p:cNvPr id="1076" name="Ink 1075">
                      <a:extLst>
                        <a:ext uri="{FF2B5EF4-FFF2-40B4-BE49-F238E27FC236}">
                          <a16:creationId xmlns:a16="http://schemas.microsoft.com/office/drawing/2014/main" id="{24A31178-599A-8ED1-7CC1-53A02C3F50C8}"/>
                        </a:ext>
                      </a:extLst>
                    </p:cNvPr>
                    <p:cNvPicPr/>
                    <p:nvPr/>
                  </p:nvPicPr>
                  <p:blipFill>
                    <a:blip r:embed="rId38"/>
                    <a:stretch>
                      <a:fillRect/>
                    </a:stretch>
                  </p:blipFill>
                  <p:spPr>
                    <a:xfrm>
                      <a:off x="2802534" y="1001052"/>
                      <a:ext cx="221760" cy="2689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1067" name="Ink 1066">
                    <a:extLst>
                      <a:ext uri="{FF2B5EF4-FFF2-40B4-BE49-F238E27FC236}">
                        <a16:creationId xmlns:a16="http://schemas.microsoft.com/office/drawing/2014/main" id="{48C9C659-7F10-8B25-B06C-0F8796ADE121}"/>
                      </a:ext>
                    </a:extLst>
                  </p14:cNvPr>
                  <p14:cNvContentPartPr/>
                  <p14:nvPr/>
                </p14:nvContentPartPr>
                <p14:xfrm>
                  <a:off x="2866800" y="791520"/>
                  <a:ext cx="8640" cy="1039680"/>
                </p14:xfrm>
              </p:contentPart>
            </mc:Choice>
            <mc:Fallback xmlns="">
              <p:pic>
                <p:nvPicPr>
                  <p:cNvPr id="1067" name="Ink 1066">
                    <a:extLst>
                      <a:ext uri="{FF2B5EF4-FFF2-40B4-BE49-F238E27FC236}">
                        <a16:creationId xmlns:a16="http://schemas.microsoft.com/office/drawing/2014/main" id="{48C9C659-7F10-8B25-B06C-0F8796ADE121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2857800" y="782880"/>
                    <a:ext cx="26280" cy="10573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068" name="Group 1067">
                <a:extLst>
                  <a:ext uri="{FF2B5EF4-FFF2-40B4-BE49-F238E27FC236}">
                    <a16:creationId xmlns:a16="http://schemas.microsoft.com/office/drawing/2014/main" id="{6689DD03-E2A8-DC0D-A421-ED58AF85E1BB}"/>
                  </a:ext>
                </a:extLst>
              </p:cNvPr>
              <p:cNvGrpSpPr/>
              <p:nvPr/>
            </p:nvGrpSpPr>
            <p:grpSpPr>
              <a:xfrm>
                <a:off x="4059120" y="775680"/>
                <a:ext cx="1087200" cy="1096920"/>
                <a:chOff x="4623774" y="503172"/>
                <a:chExt cx="1087200" cy="10969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55">
                  <p14:nvContentPartPr>
                    <p14:cNvPr id="1070" name="Ink 1069">
                      <a:extLst>
                        <a:ext uri="{FF2B5EF4-FFF2-40B4-BE49-F238E27FC236}">
                          <a16:creationId xmlns:a16="http://schemas.microsoft.com/office/drawing/2014/main" id="{ABCCC797-05E7-BBBA-1E52-215A527BE9B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23774" y="503172"/>
                    <a:ext cx="522000" cy="1096920"/>
                  </p14:xfrm>
                </p:contentPart>
              </mc:Choice>
              <mc:Fallback xmlns="">
                <p:pic>
                  <p:nvPicPr>
                    <p:cNvPr id="1070" name="Ink 1069">
                      <a:extLst>
                        <a:ext uri="{FF2B5EF4-FFF2-40B4-BE49-F238E27FC236}">
                          <a16:creationId xmlns:a16="http://schemas.microsoft.com/office/drawing/2014/main" id="{ABCCC797-05E7-BBBA-1E52-215A527BE9B9}"/>
                        </a:ext>
                      </a:extLst>
                    </p:cNvPr>
                    <p:cNvPicPr/>
                    <p:nvPr/>
                  </p:nvPicPr>
                  <p:blipFill>
                    <a:blip r:embed="rId42"/>
                    <a:stretch>
                      <a:fillRect/>
                    </a:stretch>
                  </p:blipFill>
                  <p:spPr>
                    <a:xfrm>
                      <a:off x="4614774" y="494172"/>
                      <a:ext cx="539640" cy="1114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">
                  <p14:nvContentPartPr>
                    <p14:cNvPr id="1071" name="Ink 1070">
                      <a:extLst>
                        <a:ext uri="{FF2B5EF4-FFF2-40B4-BE49-F238E27FC236}">
                          <a16:creationId xmlns:a16="http://schemas.microsoft.com/office/drawing/2014/main" id="{28A2BDB3-2FA8-BF4F-910F-C322D17912C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01734" y="1080612"/>
                    <a:ext cx="280080" cy="2880"/>
                  </p14:xfrm>
                </p:contentPart>
              </mc:Choice>
              <mc:Fallback xmlns="">
                <p:pic>
                  <p:nvPicPr>
                    <p:cNvPr id="1071" name="Ink 1070">
                      <a:extLst>
                        <a:ext uri="{FF2B5EF4-FFF2-40B4-BE49-F238E27FC236}">
                          <a16:creationId xmlns:a16="http://schemas.microsoft.com/office/drawing/2014/main" id="{28A2BDB3-2FA8-BF4F-910F-C322D17912C9}"/>
                        </a:ext>
                      </a:extLst>
                    </p:cNvPr>
                    <p:cNvPicPr/>
                    <p:nvPr/>
                  </p:nvPicPr>
                  <p:blipFill>
                    <a:blip r:embed="rId44"/>
                    <a:stretch>
                      <a:fillRect/>
                    </a:stretch>
                  </p:blipFill>
                  <p:spPr>
                    <a:xfrm>
                      <a:off x="5393094" y="1071612"/>
                      <a:ext cx="297720" cy="20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">
                  <p14:nvContentPartPr>
                    <p14:cNvPr id="1072" name="Ink 1071">
                      <a:extLst>
                        <a:ext uri="{FF2B5EF4-FFF2-40B4-BE49-F238E27FC236}">
                          <a16:creationId xmlns:a16="http://schemas.microsoft.com/office/drawing/2014/main" id="{AB4B2174-2C05-039D-D4D6-4584BB939AC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97414" y="1163052"/>
                    <a:ext cx="262080" cy="360"/>
                  </p14:xfrm>
                </p:contentPart>
              </mc:Choice>
              <mc:Fallback xmlns="">
                <p:pic>
                  <p:nvPicPr>
                    <p:cNvPr id="1072" name="Ink 1071">
                      <a:extLst>
                        <a:ext uri="{FF2B5EF4-FFF2-40B4-BE49-F238E27FC236}">
                          <a16:creationId xmlns:a16="http://schemas.microsoft.com/office/drawing/2014/main" id="{AB4B2174-2C05-039D-D4D6-4584BB939AC7}"/>
                        </a:ext>
                      </a:extLst>
                    </p:cNvPr>
                    <p:cNvPicPr/>
                    <p:nvPr/>
                  </p:nvPicPr>
                  <p:blipFill>
                    <a:blip r:embed="rId46"/>
                    <a:stretch>
                      <a:fillRect/>
                    </a:stretch>
                  </p:blipFill>
                  <p:spPr>
                    <a:xfrm>
                      <a:off x="5388774" y="1154412"/>
                      <a:ext cx="27972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">
                  <p14:nvContentPartPr>
                    <p14:cNvPr id="1073" name="Ink 1072">
                      <a:extLst>
                        <a:ext uri="{FF2B5EF4-FFF2-40B4-BE49-F238E27FC236}">
                          <a16:creationId xmlns:a16="http://schemas.microsoft.com/office/drawing/2014/main" id="{335CEF1F-D2E2-1FB3-0D81-84F4F129F3C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40334" y="966492"/>
                    <a:ext cx="170640" cy="446400"/>
                  </p14:xfrm>
                </p:contentPart>
              </mc:Choice>
              <mc:Fallback xmlns="">
                <p:pic>
                  <p:nvPicPr>
                    <p:cNvPr id="1073" name="Ink 1072">
                      <a:extLst>
                        <a:ext uri="{FF2B5EF4-FFF2-40B4-BE49-F238E27FC236}">
                          <a16:creationId xmlns:a16="http://schemas.microsoft.com/office/drawing/2014/main" id="{335CEF1F-D2E2-1FB3-0D81-84F4F129F3C2}"/>
                        </a:ext>
                      </a:extLst>
                    </p:cNvPr>
                    <p:cNvPicPr/>
                    <p:nvPr/>
                  </p:nvPicPr>
                  <p:blipFill>
                    <a:blip r:embed="rId48"/>
                    <a:stretch>
                      <a:fillRect/>
                    </a:stretch>
                  </p:blipFill>
                  <p:spPr>
                    <a:xfrm>
                      <a:off x="5531694" y="957492"/>
                      <a:ext cx="188280" cy="4640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pic>
            <p:nvPicPr>
              <p:cNvPr id="1069" name="Picture 4" descr="How to Draw R2-D2 from Star Wars - Really Easy Drawing Tutorial">
                <a:extLst>
                  <a:ext uri="{FF2B5EF4-FFF2-40B4-BE49-F238E27FC236}">
                    <a16:creationId xmlns:a16="http://schemas.microsoft.com/office/drawing/2014/main" id="{6FBF07CA-0BED-F5E2-17F4-3132D0B48A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527" y="800752"/>
                <a:ext cx="738805" cy="1242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80" name="TextBox 1079">
            <a:extLst>
              <a:ext uri="{FF2B5EF4-FFF2-40B4-BE49-F238E27FC236}">
                <a16:creationId xmlns:a16="http://schemas.microsoft.com/office/drawing/2014/main" id="{C5921DB0-B642-5C04-3183-44EB0E603874}"/>
              </a:ext>
            </a:extLst>
          </p:cNvPr>
          <p:cNvSpPr txBox="1"/>
          <p:nvPr/>
        </p:nvSpPr>
        <p:spPr>
          <a:xfrm>
            <a:off x="363808" y="145373"/>
            <a:ext cx="6712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Suppose we can copy a given state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41A541-8B30-DF8E-9779-C61DEBFF6646}"/>
              </a:ext>
            </a:extLst>
          </p:cNvPr>
          <p:cNvGrpSpPr/>
          <p:nvPr/>
        </p:nvGrpSpPr>
        <p:grpSpPr>
          <a:xfrm>
            <a:off x="3114229" y="3368476"/>
            <a:ext cx="1236600" cy="322200"/>
            <a:chOff x="3114229" y="3368476"/>
            <a:chExt cx="1236600" cy="32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7C2A781F-4662-8069-0E57-1EAF196F39CD}"/>
                    </a:ext>
                  </a:extLst>
                </p14:cNvPr>
                <p14:cNvContentPartPr/>
                <p14:nvPr/>
              </p14:nvContentPartPr>
              <p14:xfrm>
                <a:off x="3114229" y="3368476"/>
                <a:ext cx="181080" cy="3060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7C2A781F-4662-8069-0E57-1EAF196F39C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105589" y="3359476"/>
                  <a:ext cx="19872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66E4D03-3F06-F507-EC41-10EB314C99A4}"/>
                    </a:ext>
                  </a:extLst>
                </p14:cNvPr>
                <p14:cNvContentPartPr/>
                <p14:nvPr/>
              </p14:nvContentPartPr>
              <p14:xfrm>
                <a:off x="3386029" y="3409876"/>
                <a:ext cx="165600" cy="2667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66E4D03-3F06-F507-EC41-10EB314C99A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377389" y="3401236"/>
                  <a:ext cx="18324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D50EEFB-56C3-75E7-F616-EF73437CDEBC}"/>
                    </a:ext>
                  </a:extLst>
                </p14:cNvPr>
                <p14:cNvContentPartPr/>
                <p14:nvPr/>
              </p14:nvContentPartPr>
              <p14:xfrm>
                <a:off x="3420229" y="3558196"/>
                <a:ext cx="138240" cy="237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D50EEFB-56C3-75E7-F616-EF73437CDEB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411229" y="3549556"/>
                  <a:ext cx="15588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399A205-AE0B-E438-BA91-FC871A30C694}"/>
                    </a:ext>
                  </a:extLst>
                </p14:cNvPr>
                <p14:cNvContentPartPr/>
                <p14:nvPr/>
              </p14:nvContentPartPr>
              <p14:xfrm>
                <a:off x="3404389" y="3574036"/>
                <a:ext cx="3060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399A205-AE0B-E438-BA91-FC871A30C69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395749" y="3565396"/>
                  <a:ext cx="48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80D431B-AD3A-1FE7-ECA4-D8FB9AF69B8A}"/>
                    </a:ext>
                  </a:extLst>
                </p14:cNvPr>
                <p14:cNvContentPartPr/>
                <p14:nvPr/>
              </p14:nvContentPartPr>
              <p14:xfrm>
                <a:off x="3701389" y="3495916"/>
                <a:ext cx="651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80D431B-AD3A-1FE7-ECA4-D8FB9AF69B8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692389" y="3487276"/>
                  <a:ext cx="82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28FB6A0-D76A-2995-86EB-9207106C36FF}"/>
                    </a:ext>
                  </a:extLst>
                </p14:cNvPr>
                <p14:cNvContentPartPr/>
                <p14:nvPr/>
              </p14:nvContentPartPr>
              <p14:xfrm>
                <a:off x="3704989" y="3577276"/>
                <a:ext cx="108000" cy="57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28FB6A0-D76A-2995-86EB-9207106C36F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696349" y="3568276"/>
                  <a:ext cx="1256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FE087A5-0F3C-59B1-3AD9-4DBA4A883500}"/>
                    </a:ext>
                  </a:extLst>
                </p14:cNvPr>
                <p14:cNvContentPartPr/>
                <p14:nvPr/>
              </p14:nvContentPartPr>
              <p14:xfrm>
                <a:off x="4032589" y="3441916"/>
                <a:ext cx="175680" cy="248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FE087A5-0F3C-59B1-3AD9-4DBA4A88350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023589" y="3432916"/>
                  <a:ext cx="19332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9A6E33A-5411-A146-A830-A2ED41314DD9}"/>
                    </a:ext>
                  </a:extLst>
                </p14:cNvPr>
                <p14:cNvContentPartPr/>
                <p14:nvPr/>
              </p14:nvContentPartPr>
              <p14:xfrm>
                <a:off x="4046269" y="3606436"/>
                <a:ext cx="119160" cy="104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9A6E33A-5411-A146-A830-A2ED41314DD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037269" y="3597436"/>
                  <a:ext cx="13680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47D05CC-B92D-7D90-A6A6-1F4E68C2AACA}"/>
                    </a:ext>
                  </a:extLst>
                </p14:cNvPr>
                <p14:cNvContentPartPr/>
                <p14:nvPr/>
              </p14:nvContentPartPr>
              <p14:xfrm>
                <a:off x="4202509" y="3386836"/>
                <a:ext cx="148320" cy="91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47D05CC-B92D-7D90-A6A6-1F4E68C2AAC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193869" y="3378196"/>
                  <a:ext cx="16596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E3EDA4F-7534-CE0D-F179-AACFBAE8E5BF}"/>
                    </a:ext>
                  </a:extLst>
                </p14:cNvPr>
                <p14:cNvContentPartPr/>
                <p14:nvPr/>
              </p14:nvContentPartPr>
              <p14:xfrm>
                <a:off x="3875989" y="3423196"/>
                <a:ext cx="113760" cy="243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E3EDA4F-7534-CE0D-F179-AACFBAE8E5B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867349" y="3414556"/>
                  <a:ext cx="131400" cy="260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F14E715-C3AF-B101-17F9-AF52F7333BCB}"/>
                  </a:ext>
                </a:extLst>
              </p14:cNvPr>
              <p14:cNvContentPartPr/>
              <p14:nvPr/>
            </p14:nvContentPartPr>
            <p14:xfrm>
              <a:off x="3344629" y="6329940"/>
              <a:ext cx="145080" cy="2635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F14E715-C3AF-B101-17F9-AF52F7333BCB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335629" y="6321300"/>
                <a:ext cx="16272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307C79F-7AF1-F218-6F44-29F08ACAAA65}"/>
                  </a:ext>
                </a:extLst>
              </p14:cNvPr>
              <p14:cNvContentPartPr/>
              <p14:nvPr/>
            </p14:nvContentPartPr>
            <p14:xfrm>
              <a:off x="3586549" y="6395460"/>
              <a:ext cx="114840" cy="187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307C79F-7AF1-F218-6F44-29F08ACAAA65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577909" y="6386820"/>
                <a:ext cx="132480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282E251-8953-6E8B-9036-219B5B055E2A}"/>
                  </a:ext>
                </a:extLst>
              </p14:cNvPr>
              <p14:cNvContentPartPr/>
              <p14:nvPr/>
            </p14:nvContentPartPr>
            <p14:xfrm>
              <a:off x="3808309" y="6472860"/>
              <a:ext cx="98280" cy="28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282E251-8953-6E8B-9036-219B5B055E2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799309" y="6464220"/>
                <a:ext cx="1159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1970B4A-9BF2-48EE-D3CA-95838AAEE938}"/>
                  </a:ext>
                </a:extLst>
              </p14:cNvPr>
              <p14:cNvContentPartPr/>
              <p14:nvPr/>
            </p14:nvContentPartPr>
            <p14:xfrm>
              <a:off x="3817669" y="6521820"/>
              <a:ext cx="124200" cy="32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1970B4A-9BF2-48EE-D3CA-95838AAEE938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808669" y="6513180"/>
                <a:ext cx="14184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128C8F5-7D9A-8616-8DA5-674C6FD7F657}"/>
                  </a:ext>
                </a:extLst>
              </p14:cNvPr>
              <p14:cNvContentPartPr/>
              <p14:nvPr/>
            </p14:nvContentPartPr>
            <p14:xfrm>
              <a:off x="4243549" y="6393916"/>
              <a:ext cx="144000" cy="2095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128C8F5-7D9A-8616-8DA5-674C6FD7F657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234909" y="6385276"/>
                <a:ext cx="16164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7A036AC-1394-6376-2DD2-B794B52F26C1}"/>
                  </a:ext>
                </a:extLst>
              </p14:cNvPr>
              <p14:cNvContentPartPr/>
              <p14:nvPr/>
            </p14:nvContentPartPr>
            <p14:xfrm>
              <a:off x="4374589" y="6306436"/>
              <a:ext cx="164520" cy="838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7A036AC-1394-6376-2DD2-B794B52F26C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365949" y="6297796"/>
                <a:ext cx="18216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07AC1E5-9C77-AF51-C8BF-952C1FF5911F}"/>
                  </a:ext>
                </a:extLst>
              </p14:cNvPr>
              <p14:cNvContentPartPr/>
              <p14:nvPr/>
            </p14:nvContentPartPr>
            <p14:xfrm>
              <a:off x="4052749" y="6390316"/>
              <a:ext cx="67680" cy="2314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07AC1E5-9C77-AF51-C8BF-952C1FF5911F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044109" y="6381316"/>
                <a:ext cx="85320" cy="2491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32513EF-7202-2FB1-F15F-4B27457D74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245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8389"/>
    </mc:Choice>
    <mc:Fallback xmlns="">
      <p:transition advClick="0" advTm="38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ED4647F-3B30-816E-C0C6-7DA91BAA4C6D}"/>
              </a:ext>
            </a:extLst>
          </p:cNvPr>
          <p:cNvSpPr/>
          <p:nvPr/>
        </p:nvSpPr>
        <p:spPr>
          <a:xfrm>
            <a:off x="5562600" y="2065338"/>
            <a:ext cx="3276600" cy="838200"/>
          </a:xfrm>
          <a:prstGeom prst="rect">
            <a:avLst/>
          </a:prstGeom>
          <a:solidFill>
            <a:srgbClr val="0000FF">
              <a:alpha val="16863"/>
            </a:srgb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4F8E8D5-C09E-0508-F477-CE00E49BA177}"/>
              </a:ext>
            </a:extLst>
          </p:cNvPr>
          <p:cNvSpPr/>
          <p:nvPr/>
        </p:nvSpPr>
        <p:spPr>
          <a:xfrm>
            <a:off x="5562600" y="3741738"/>
            <a:ext cx="3276600" cy="838200"/>
          </a:xfrm>
          <a:prstGeom prst="rect">
            <a:avLst/>
          </a:prstGeom>
          <a:solidFill>
            <a:srgbClr val="0000FF">
              <a:alpha val="16863"/>
            </a:srgb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6082" name="TextBox 3"/>
          <p:cNvSpPr txBox="1">
            <a:spLocks noChangeArrowheads="1"/>
          </p:cNvSpPr>
          <p:nvPr/>
        </p:nvSpPr>
        <p:spPr bwMode="auto">
          <a:xfrm>
            <a:off x="3409012" y="0"/>
            <a:ext cx="36102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e.g. CNOT gate 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562600" y="2065338"/>
            <a:ext cx="838200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400800" y="2065338"/>
            <a:ext cx="838200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239000" y="2065338"/>
            <a:ext cx="838200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562600" y="2065338"/>
            <a:ext cx="3276600" cy="838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562600" y="2903538"/>
            <a:ext cx="3276600" cy="838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562600" y="3741738"/>
            <a:ext cx="3276600" cy="838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6111" name="TextBox 18"/>
          <p:cNvSpPr txBox="1">
            <a:spLocks noChangeArrowheads="1"/>
          </p:cNvSpPr>
          <p:nvPr/>
        </p:nvSpPr>
        <p:spPr bwMode="auto">
          <a:xfrm>
            <a:off x="5715201" y="2217738"/>
            <a:ext cx="4347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0</a:t>
            </a:r>
          </a:p>
        </p:txBody>
      </p:sp>
      <p:sp>
        <p:nvSpPr>
          <p:cNvPr id="46112" name="TextBox 19"/>
          <p:cNvSpPr txBox="1">
            <a:spLocks noChangeArrowheads="1"/>
          </p:cNvSpPr>
          <p:nvPr/>
        </p:nvSpPr>
        <p:spPr bwMode="auto">
          <a:xfrm>
            <a:off x="6575466" y="2217738"/>
            <a:ext cx="4347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0</a:t>
            </a:r>
          </a:p>
        </p:txBody>
      </p:sp>
      <p:sp>
        <p:nvSpPr>
          <p:cNvPr id="46117" name="TextBox 24"/>
          <p:cNvSpPr txBox="1">
            <a:spLocks noChangeArrowheads="1"/>
          </p:cNvSpPr>
          <p:nvPr/>
        </p:nvSpPr>
        <p:spPr bwMode="auto">
          <a:xfrm>
            <a:off x="5748061" y="3894138"/>
            <a:ext cx="369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1</a:t>
            </a:r>
          </a:p>
        </p:txBody>
      </p:sp>
      <p:sp>
        <p:nvSpPr>
          <p:cNvPr id="46118" name="TextBox 25"/>
          <p:cNvSpPr txBox="1">
            <a:spLocks noChangeArrowheads="1"/>
          </p:cNvSpPr>
          <p:nvPr/>
        </p:nvSpPr>
        <p:spPr bwMode="auto">
          <a:xfrm>
            <a:off x="6575466" y="3894138"/>
            <a:ext cx="4347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0</a:t>
            </a:r>
          </a:p>
        </p:txBody>
      </p:sp>
      <p:sp>
        <p:nvSpPr>
          <p:cNvPr id="46092" name="TextBox 52"/>
          <p:cNvSpPr txBox="1">
            <a:spLocks noChangeArrowheads="1"/>
          </p:cNvSpPr>
          <p:nvPr/>
        </p:nvSpPr>
        <p:spPr bwMode="auto">
          <a:xfrm>
            <a:off x="5791444" y="1519238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46093" name="TextBox 53"/>
          <p:cNvSpPr txBox="1">
            <a:spLocks noChangeArrowheads="1"/>
          </p:cNvSpPr>
          <p:nvPr/>
        </p:nvSpPr>
        <p:spPr bwMode="auto">
          <a:xfrm>
            <a:off x="6600423" y="1524000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sp>
        <p:nvSpPr>
          <p:cNvPr id="46095" name="TextBox 55"/>
          <p:cNvSpPr txBox="1">
            <a:spLocks noChangeArrowheads="1"/>
          </p:cNvSpPr>
          <p:nvPr/>
        </p:nvSpPr>
        <p:spPr bwMode="auto">
          <a:xfrm>
            <a:off x="8207099" y="1524000"/>
            <a:ext cx="8451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Bout</a:t>
            </a: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8077200" y="2057400"/>
            <a:ext cx="762000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6097" name="TextBox 57"/>
          <p:cNvSpPr txBox="1">
            <a:spLocks noChangeArrowheads="1"/>
          </p:cNvSpPr>
          <p:nvPr/>
        </p:nvSpPr>
        <p:spPr bwMode="auto">
          <a:xfrm>
            <a:off x="8229721" y="2209800"/>
            <a:ext cx="4347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0</a:t>
            </a:r>
          </a:p>
        </p:txBody>
      </p:sp>
      <p:sp>
        <p:nvSpPr>
          <p:cNvPr id="46099" name="TextBox 59"/>
          <p:cNvSpPr txBox="1">
            <a:spLocks noChangeArrowheads="1"/>
          </p:cNvSpPr>
          <p:nvPr/>
        </p:nvSpPr>
        <p:spPr bwMode="auto">
          <a:xfrm>
            <a:off x="8262581" y="3886200"/>
            <a:ext cx="369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1</a:t>
            </a:r>
          </a:p>
        </p:txBody>
      </p:sp>
      <p:grpSp>
        <p:nvGrpSpPr>
          <p:cNvPr id="21" name="Group 33">
            <a:extLst>
              <a:ext uri="{FF2B5EF4-FFF2-40B4-BE49-F238E27FC236}">
                <a16:creationId xmlns:a16="http://schemas.microsoft.com/office/drawing/2014/main" id="{FC70CB37-5DA8-CD5C-ECBD-96D937509931}"/>
              </a:ext>
            </a:extLst>
          </p:cNvPr>
          <p:cNvGrpSpPr>
            <a:grpSpLocks/>
          </p:cNvGrpSpPr>
          <p:nvPr/>
        </p:nvGrpSpPr>
        <p:grpSpPr bwMode="auto">
          <a:xfrm>
            <a:off x="788667" y="2179150"/>
            <a:ext cx="1828800" cy="609600"/>
            <a:chOff x="5943600" y="609600"/>
            <a:chExt cx="1828800" cy="6096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54CAE6E-83E7-1986-D5A2-6E4D7FA39D0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43600" y="609600"/>
              <a:ext cx="18288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9D67B0B-D8BA-B749-6806-61061ABCA8E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43600" y="1217613"/>
              <a:ext cx="1828800" cy="15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24" name="TextBox 36">
            <a:extLst>
              <a:ext uri="{FF2B5EF4-FFF2-40B4-BE49-F238E27FC236}">
                <a16:creationId xmlns:a16="http://schemas.microsoft.com/office/drawing/2014/main" id="{4F953D13-E266-38F2-F88C-F0AD5D43B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761" y="1947375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E1846B-092D-F59C-8656-6BD320C3559D}"/>
              </a:ext>
            </a:extLst>
          </p:cNvPr>
          <p:cNvCxnSpPr>
            <a:cxnSpLocks noChangeShapeType="1"/>
            <a:endCxn id="26" idx="4"/>
          </p:cNvCxnSpPr>
          <p:nvPr/>
        </p:nvCxnSpPr>
        <p:spPr bwMode="auto">
          <a:xfrm rot="5400000">
            <a:off x="1241899" y="2600631"/>
            <a:ext cx="846138" cy="3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C5C6C0DB-78C1-7C73-44CA-C2184CE34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4467" y="2558563"/>
            <a:ext cx="381000" cy="465137"/>
          </a:xfrm>
          <a:prstGeom prst="ellips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27" name="TextBox 48">
            <a:extLst>
              <a:ext uri="{FF2B5EF4-FFF2-40B4-BE49-F238E27FC236}">
                <a16:creationId xmlns:a16="http://schemas.microsoft.com/office/drawing/2014/main" id="{1D83C004-ABE0-D83C-5097-EA52C18FF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859" y="2561738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0</a:t>
            </a:r>
          </a:p>
        </p:txBody>
      </p:sp>
      <p:sp>
        <p:nvSpPr>
          <p:cNvPr id="28" name="TextBox 50">
            <a:extLst>
              <a:ext uri="{FF2B5EF4-FFF2-40B4-BE49-F238E27FC236}">
                <a16:creationId xmlns:a16="http://schemas.microsoft.com/office/drawing/2014/main" id="{EC3FD445-13C2-3392-CDFD-EEEFD64F3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711" y="1948963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5A42A2E-B374-8002-7D89-BB496AA9D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667" y="2109300"/>
            <a:ext cx="153988" cy="157163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33" name="TextBox 50">
            <a:extLst>
              <a:ext uri="{FF2B5EF4-FFF2-40B4-BE49-F238E27FC236}">
                <a16:creationId xmlns:a16="http://schemas.microsoft.com/office/drawing/2014/main" id="{C85B465F-4DEE-F564-233E-22C9BA2A5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1837" y="2571680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1CA5D1-DC30-039C-B819-CEB83C37F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3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3162"/>
    </mc:Choice>
    <mc:Fallback xmlns="">
      <p:transition advClick="0" advTm="33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2549AB4E-CBF5-9809-7DC7-06F8BF668808}"/>
              </a:ext>
            </a:extLst>
          </p:cNvPr>
          <p:cNvGrpSpPr/>
          <p:nvPr/>
        </p:nvGrpSpPr>
        <p:grpSpPr>
          <a:xfrm>
            <a:off x="634145" y="743112"/>
            <a:ext cx="6398576" cy="2097053"/>
            <a:chOff x="130366" y="311503"/>
            <a:chExt cx="6398576" cy="2097053"/>
          </a:xfrm>
        </p:grpSpPr>
        <p:pic>
          <p:nvPicPr>
            <p:cNvPr id="1062" name="Picture 2" descr="Blank Page Images - Free Download on Freepik">
              <a:extLst>
                <a:ext uri="{FF2B5EF4-FFF2-40B4-BE49-F238E27FC236}">
                  <a16:creationId xmlns:a16="http://schemas.microsoft.com/office/drawing/2014/main" id="{87A047D4-AE91-23B4-2B9F-1CFF76A933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366" y="372366"/>
              <a:ext cx="3385400" cy="2036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3" name="Picture 2" descr="Blank Page Images - Free Download on Freepik">
              <a:extLst>
                <a:ext uri="{FF2B5EF4-FFF2-40B4-BE49-F238E27FC236}">
                  <a16:creationId xmlns:a16="http://schemas.microsoft.com/office/drawing/2014/main" id="{A910AD81-9B8C-836F-16BB-8664586AF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6335" y="311503"/>
              <a:ext cx="2036190" cy="2036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64" name="Ink 1063">
                  <a:extLst>
                    <a:ext uri="{FF2B5EF4-FFF2-40B4-BE49-F238E27FC236}">
                      <a16:creationId xmlns:a16="http://schemas.microsoft.com/office/drawing/2014/main" id="{DC742051-A369-2CC7-CC55-81230D407220}"/>
                    </a:ext>
                  </a:extLst>
                </p14:cNvPr>
                <p14:cNvContentPartPr/>
                <p14:nvPr/>
              </p14:nvContentPartPr>
              <p14:xfrm>
                <a:off x="408000" y="819960"/>
                <a:ext cx="9000" cy="1088280"/>
              </p14:xfrm>
            </p:contentPart>
          </mc:Choice>
          <mc:Fallback xmlns="">
            <p:pic>
              <p:nvPicPr>
                <p:cNvPr id="1064" name="Ink 1063">
                  <a:extLst>
                    <a:ext uri="{FF2B5EF4-FFF2-40B4-BE49-F238E27FC236}">
                      <a16:creationId xmlns:a16="http://schemas.microsoft.com/office/drawing/2014/main" id="{DC742051-A369-2CC7-CC55-81230D40722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99360" y="811320"/>
                  <a:ext cx="26640" cy="11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65" name="Ink 1064">
                  <a:extLst>
                    <a:ext uri="{FF2B5EF4-FFF2-40B4-BE49-F238E27FC236}">
                      <a16:creationId xmlns:a16="http://schemas.microsoft.com/office/drawing/2014/main" id="{BDC1D948-0810-9096-355C-9D788DBFA6C2}"/>
                    </a:ext>
                  </a:extLst>
                </p14:cNvPr>
                <p14:cNvContentPartPr/>
                <p14:nvPr/>
              </p14:nvContentPartPr>
              <p14:xfrm>
                <a:off x="3549202" y="830305"/>
                <a:ext cx="412200" cy="1020240"/>
              </p14:xfrm>
            </p:contentPart>
          </mc:Choice>
          <mc:Fallback xmlns="">
            <p:pic>
              <p:nvPicPr>
                <p:cNvPr id="1065" name="Ink 1064">
                  <a:extLst>
                    <a:ext uri="{FF2B5EF4-FFF2-40B4-BE49-F238E27FC236}">
                      <a16:creationId xmlns:a16="http://schemas.microsoft.com/office/drawing/2014/main" id="{BDC1D948-0810-9096-355C-9D788DBFA6C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540202" y="821665"/>
                  <a:ext cx="429840" cy="1037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66" name="Group 1065">
              <a:extLst>
                <a:ext uri="{FF2B5EF4-FFF2-40B4-BE49-F238E27FC236}">
                  <a16:creationId xmlns:a16="http://schemas.microsoft.com/office/drawing/2014/main" id="{35762D84-C5F7-D3F5-CAD0-A86C3EBEBD35}"/>
                </a:ext>
              </a:extLst>
            </p:cNvPr>
            <p:cNvGrpSpPr/>
            <p:nvPr/>
          </p:nvGrpSpPr>
          <p:grpSpPr>
            <a:xfrm>
              <a:off x="4120342" y="1213992"/>
              <a:ext cx="204120" cy="251280"/>
              <a:chOff x="4684996" y="941484"/>
              <a:chExt cx="204120" cy="251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074" name="Ink 1073">
                    <a:extLst>
                      <a:ext uri="{FF2B5EF4-FFF2-40B4-BE49-F238E27FC236}">
                        <a16:creationId xmlns:a16="http://schemas.microsoft.com/office/drawing/2014/main" id="{6BEABC90-1DDE-2FDE-5A4F-8C96DBFCC8EB}"/>
                      </a:ext>
                    </a:extLst>
                  </p14:cNvPr>
                  <p14:cNvContentPartPr/>
                  <p14:nvPr/>
                </p14:nvContentPartPr>
                <p14:xfrm>
                  <a:off x="4705134" y="956839"/>
                  <a:ext cx="174600" cy="162000"/>
                </p14:xfrm>
              </p:contentPart>
            </mc:Choice>
            <mc:Fallback xmlns="">
              <p:pic>
                <p:nvPicPr>
                  <p:cNvPr id="1074" name="Ink 1073">
                    <a:extLst>
                      <a:ext uri="{FF2B5EF4-FFF2-40B4-BE49-F238E27FC236}">
                        <a16:creationId xmlns:a16="http://schemas.microsoft.com/office/drawing/2014/main" id="{6BEABC90-1DDE-2FDE-5A4F-8C96DBFCC8EB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4696494" y="947839"/>
                    <a:ext cx="192240" cy="17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075" name="Ink 1074">
                    <a:extLst>
                      <a:ext uri="{FF2B5EF4-FFF2-40B4-BE49-F238E27FC236}">
                        <a16:creationId xmlns:a16="http://schemas.microsoft.com/office/drawing/2014/main" id="{7A12FA9F-0D5F-3038-1C96-A53F17F1E54A}"/>
                      </a:ext>
                    </a:extLst>
                  </p14:cNvPr>
                  <p14:cNvContentPartPr/>
                  <p14:nvPr/>
                </p14:nvContentPartPr>
                <p14:xfrm>
                  <a:off x="4723717" y="998004"/>
                  <a:ext cx="135000" cy="138240"/>
                </p14:xfrm>
              </p:contentPart>
            </mc:Choice>
            <mc:Fallback xmlns="">
              <p:pic>
                <p:nvPicPr>
                  <p:cNvPr id="1075" name="Ink 1074">
                    <a:extLst>
                      <a:ext uri="{FF2B5EF4-FFF2-40B4-BE49-F238E27FC236}">
                        <a16:creationId xmlns:a16="http://schemas.microsoft.com/office/drawing/2014/main" id="{7A12FA9F-0D5F-3038-1C96-A53F17F1E54A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4715077" y="989004"/>
                    <a:ext cx="152640" cy="15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076" name="Ink 1075">
                    <a:extLst>
                      <a:ext uri="{FF2B5EF4-FFF2-40B4-BE49-F238E27FC236}">
                        <a16:creationId xmlns:a16="http://schemas.microsoft.com/office/drawing/2014/main" id="{24A31178-599A-8ED1-7CC1-53A02C3F50C8}"/>
                      </a:ext>
                    </a:extLst>
                  </p14:cNvPr>
                  <p14:cNvContentPartPr/>
                  <p14:nvPr/>
                </p14:nvContentPartPr>
                <p14:xfrm>
                  <a:off x="4684996" y="941484"/>
                  <a:ext cx="204120" cy="251280"/>
                </p14:xfrm>
              </p:contentPart>
            </mc:Choice>
            <mc:Fallback xmlns="">
              <p:pic>
                <p:nvPicPr>
                  <p:cNvPr id="1076" name="Ink 1075">
                    <a:extLst>
                      <a:ext uri="{FF2B5EF4-FFF2-40B4-BE49-F238E27FC236}">
                        <a16:creationId xmlns:a16="http://schemas.microsoft.com/office/drawing/2014/main" id="{24A31178-599A-8ED1-7CC1-53A02C3F50C8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4675996" y="932484"/>
                    <a:ext cx="221760" cy="2689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67" name="Ink 1066">
                  <a:extLst>
                    <a:ext uri="{FF2B5EF4-FFF2-40B4-BE49-F238E27FC236}">
                      <a16:creationId xmlns:a16="http://schemas.microsoft.com/office/drawing/2014/main" id="{48C9C659-7F10-8B25-B06C-0F8796ADE121}"/>
                    </a:ext>
                  </a:extLst>
                </p14:cNvPr>
                <p14:cNvContentPartPr/>
                <p14:nvPr/>
              </p14:nvContentPartPr>
              <p14:xfrm>
                <a:off x="4687348" y="810865"/>
                <a:ext cx="8640" cy="1039680"/>
              </p14:xfrm>
            </p:contentPart>
          </mc:Choice>
          <mc:Fallback xmlns="">
            <p:pic>
              <p:nvPicPr>
                <p:cNvPr id="1067" name="Ink 1066">
                  <a:extLst>
                    <a:ext uri="{FF2B5EF4-FFF2-40B4-BE49-F238E27FC236}">
                      <a16:creationId xmlns:a16="http://schemas.microsoft.com/office/drawing/2014/main" id="{48C9C659-7F10-8B25-B06C-0F8796ADE12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678348" y="802225"/>
                  <a:ext cx="26280" cy="10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70" name="Ink 1069">
                  <a:extLst>
                    <a:ext uri="{FF2B5EF4-FFF2-40B4-BE49-F238E27FC236}">
                      <a16:creationId xmlns:a16="http://schemas.microsoft.com/office/drawing/2014/main" id="{ABCCC797-05E7-BBBA-1E52-215A527BE9B9}"/>
                    </a:ext>
                  </a:extLst>
                </p14:cNvPr>
                <p14:cNvContentPartPr/>
                <p14:nvPr/>
              </p14:nvContentPartPr>
              <p14:xfrm>
                <a:off x="6006942" y="734100"/>
                <a:ext cx="522000" cy="1096920"/>
              </p14:xfrm>
            </p:contentPart>
          </mc:Choice>
          <mc:Fallback xmlns="">
            <p:pic>
              <p:nvPicPr>
                <p:cNvPr id="1070" name="Ink 1069">
                  <a:extLst>
                    <a:ext uri="{FF2B5EF4-FFF2-40B4-BE49-F238E27FC236}">
                      <a16:creationId xmlns:a16="http://schemas.microsoft.com/office/drawing/2014/main" id="{ABCCC797-05E7-BBBA-1E52-215A527BE9B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997942" y="725100"/>
                  <a:ext cx="539640" cy="111456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069" name="Picture 4" descr="How to Draw R2-D2 from Star Wars - Really Easy Drawing Tutorial">
              <a:extLst>
                <a:ext uri="{FF2B5EF4-FFF2-40B4-BE49-F238E27FC236}">
                  <a16:creationId xmlns:a16="http://schemas.microsoft.com/office/drawing/2014/main" id="{6FBF07CA-0BED-F5E2-17F4-3132D0B48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952" y="764061"/>
              <a:ext cx="767069" cy="1242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80" name="TextBox 1079">
            <a:extLst>
              <a:ext uri="{FF2B5EF4-FFF2-40B4-BE49-F238E27FC236}">
                <a16:creationId xmlns:a16="http://schemas.microsoft.com/office/drawing/2014/main" id="{C5921DB0-B642-5C04-3183-44EB0E603874}"/>
              </a:ext>
            </a:extLst>
          </p:cNvPr>
          <p:cNvSpPr txBox="1"/>
          <p:nvPr/>
        </p:nvSpPr>
        <p:spPr>
          <a:xfrm>
            <a:off x="1380448" y="43535"/>
            <a:ext cx="6077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Can we copy an unknown state?</a:t>
            </a:r>
          </a:p>
        </p:txBody>
      </p:sp>
      <p:pic>
        <p:nvPicPr>
          <p:cNvPr id="2" name="Picture 1" descr="A cartoon of a robot&#10;&#10;Description automatically generated">
            <a:extLst>
              <a:ext uri="{FF2B5EF4-FFF2-40B4-BE49-F238E27FC236}">
                <a16:creationId xmlns:a16="http://schemas.microsoft.com/office/drawing/2014/main" id="{73D253B3-2AE1-6444-4FBA-752C7B5CB0D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42" y="1055495"/>
            <a:ext cx="705520" cy="15331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70EBA75-E24D-67DD-8D44-D2187A4F5CA2}"/>
              </a:ext>
            </a:extLst>
          </p:cNvPr>
          <p:cNvGrpSpPr/>
          <p:nvPr/>
        </p:nvGrpSpPr>
        <p:grpSpPr>
          <a:xfrm>
            <a:off x="2257751" y="1574516"/>
            <a:ext cx="266040" cy="315720"/>
            <a:chOff x="1818128" y="1909116"/>
            <a:chExt cx="266040" cy="31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0EE50E2-3BC8-D994-30BF-D96421198CDB}"/>
                    </a:ext>
                  </a:extLst>
                </p14:cNvPr>
                <p14:cNvContentPartPr/>
                <p14:nvPr/>
              </p14:nvContentPartPr>
              <p14:xfrm>
                <a:off x="1939448" y="1909116"/>
                <a:ext cx="360" cy="3157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0EE50E2-3BC8-D994-30BF-D96421198CD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930448" y="1900116"/>
                  <a:ext cx="1800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8A43B31-6D9A-F89F-31D0-D8C0798A2385}"/>
                    </a:ext>
                  </a:extLst>
                </p14:cNvPr>
                <p14:cNvContentPartPr/>
                <p14:nvPr/>
              </p14:nvContentPartPr>
              <p14:xfrm>
                <a:off x="1818128" y="2076876"/>
                <a:ext cx="266040" cy="144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8A43B31-6D9A-F89F-31D0-D8C0798A238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809128" y="2067876"/>
                  <a:ext cx="283680" cy="3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ACA2A5-AB78-36CE-E94A-122529DD739C}"/>
              </a:ext>
            </a:extLst>
          </p:cNvPr>
          <p:cNvGrpSpPr/>
          <p:nvPr/>
        </p:nvGrpSpPr>
        <p:grpSpPr>
          <a:xfrm>
            <a:off x="7466951" y="1559036"/>
            <a:ext cx="944280" cy="592920"/>
            <a:chOff x="7027328" y="1893636"/>
            <a:chExt cx="944280" cy="59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8981F9D-57BF-7E49-05AB-802778EA83BC}"/>
                    </a:ext>
                  </a:extLst>
                </p14:cNvPr>
                <p14:cNvContentPartPr/>
                <p14:nvPr/>
              </p14:nvContentPartPr>
              <p14:xfrm>
                <a:off x="7029848" y="2120796"/>
                <a:ext cx="41328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8981F9D-57BF-7E49-05AB-802778EA83B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020848" y="2112156"/>
                  <a:ext cx="430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222DD61-0307-05E7-3178-E6610217C34E}"/>
                    </a:ext>
                  </a:extLst>
                </p14:cNvPr>
                <p14:cNvContentPartPr/>
                <p14:nvPr/>
              </p14:nvContentPartPr>
              <p14:xfrm>
                <a:off x="7027328" y="2257956"/>
                <a:ext cx="375120" cy="19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222DD61-0307-05E7-3178-E6610217C34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018328" y="2249316"/>
                  <a:ext cx="3927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6CAB9FF-CFFB-7329-8941-D8E4EE3F21F2}"/>
                    </a:ext>
                  </a:extLst>
                </p14:cNvPr>
                <p14:cNvContentPartPr/>
                <p14:nvPr/>
              </p14:nvContentPartPr>
              <p14:xfrm>
                <a:off x="7249088" y="1953396"/>
                <a:ext cx="361080" cy="452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6CAB9FF-CFFB-7329-8941-D8E4EE3F21F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240448" y="1944756"/>
                  <a:ext cx="37872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E6AC602-3336-F75C-2E55-8E0F30CB397C}"/>
                    </a:ext>
                  </a:extLst>
                </p14:cNvPr>
                <p14:cNvContentPartPr/>
                <p14:nvPr/>
              </p14:nvContentPartPr>
              <p14:xfrm>
                <a:off x="7763528" y="1893636"/>
                <a:ext cx="173520" cy="288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E6AC602-3336-F75C-2E55-8E0F30CB397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754528" y="1884636"/>
                  <a:ext cx="19116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A0E957D-46C3-7F57-63BD-CF65F239F584}"/>
                    </a:ext>
                  </a:extLst>
                </p14:cNvPr>
                <p14:cNvContentPartPr/>
                <p14:nvPr/>
              </p14:nvContentPartPr>
              <p14:xfrm>
                <a:off x="7892048" y="2351556"/>
                <a:ext cx="79560" cy="1350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A0E957D-46C3-7F57-63BD-CF65F239F58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883048" y="2342916"/>
                  <a:ext cx="97200" cy="15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19596D2-700E-3BFC-EF28-BCA6C56A3878}"/>
                  </a:ext>
                </a:extLst>
              </p14:cNvPr>
              <p14:cNvContentPartPr/>
              <p14:nvPr/>
            </p14:nvContentPartPr>
            <p14:xfrm>
              <a:off x="2842993" y="2082588"/>
              <a:ext cx="321480" cy="938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19596D2-700E-3BFC-EF28-BCA6C56A387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833993" y="2073588"/>
                <a:ext cx="339120" cy="9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45AA172-57E6-76FE-8896-5BB6BF58F0AA}"/>
                  </a:ext>
                </a:extLst>
              </p14:cNvPr>
              <p14:cNvContentPartPr/>
              <p14:nvPr/>
            </p14:nvContentPartPr>
            <p14:xfrm>
              <a:off x="3037393" y="2948028"/>
              <a:ext cx="171360" cy="108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45AA172-57E6-76FE-8896-5BB6BF58F0A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28374" y="2939028"/>
                <a:ext cx="189037" cy="12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93DA32D-6707-7995-FF65-E8A27C071146}"/>
              </a:ext>
            </a:extLst>
          </p:cNvPr>
          <p:cNvGrpSpPr/>
          <p:nvPr/>
        </p:nvGrpSpPr>
        <p:grpSpPr>
          <a:xfrm>
            <a:off x="2816713" y="3198588"/>
            <a:ext cx="1393560" cy="404280"/>
            <a:chOff x="2715968" y="3522276"/>
            <a:chExt cx="1393560" cy="40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B76CA42-064A-6418-CD46-FCBC3A8734E2}"/>
                    </a:ext>
                  </a:extLst>
                </p14:cNvPr>
                <p14:cNvContentPartPr/>
                <p14:nvPr/>
              </p14:nvContentPartPr>
              <p14:xfrm>
                <a:off x="2715968" y="3611916"/>
                <a:ext cx="426600" cy="219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B76CA42-064A-6418-CD46-FCBC3A8734E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707328" y="3603276"/>
                  <a:ext cx="44424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3A81F32-BD81-16C8-7F18-2C48B45302C8}"/>
                    </a:ext>
                  </a:extLst>
                </p14:cNvPr>
                <p14:cNvContentPartPr/>
                <p14:nvPr/>
              </p14:nvContentPartPr>
              <p14:xfrm>
                <a:off x="3177848" y="3522276"/>
                <a:ext cx="2880" cy="254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3A81F32-BD81-16C8-7F18-2C48B45302C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169208" y="3513636"/>
                  <a:ext cx="2052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F97B8BF-8482-61DF-DD7E-937BD2EFD2B9}"/>
                    </a:ext>
                  </a:extLst>
                </p14:cNvPr>
                <p14:cNvContentPartPr/>
                <p14:nvPr/>
              </p14:nvContentPartPr>
              <p14:xfrm>
                <a:off x="3225728" y="3536316"/>
                <a:ext cx="883800" cy="235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F97B8BF-8482-61DF-DD7E-937BD2EFD2B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216728" y="3527676"/>
                  <a:ext cx="90144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6369FF4-9624-98EA-1DD7-6624182362D8}"/>
                    </a:ext>
                  </a:extLst>
                </p14:cNvPr>
                <p14:cNvContentPartPr/>
                <p14:nvPr/>
              </p14:nvContentPartPr>
              <p14:xfrm>
                <a:off x="3153728" y="3641436"/>
                <a:ext cx="76680" cy="133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6369FF4-9624-98EA-1DD7-6624182362D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144728" y="3632436"/>
                  <a:ext cx="9432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F34980F-9C1F-13E6-58A5-FEAFA33D679B}"/>
                    </a:ext>
                  </a:extLst>
                </p14:cNvPr>
                <p14:cNvContentPartPr/>
                <p14:nvPr/>
              </p14:nvContentPartPr>
              <p14:xfrm>
                <a:off x="2997488" y="3881556"/>
                <a:ext cx="864360" cy="450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F34980F-9C1F-13E6-58A5-FEAFA33D679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988488" y="3872916"/>
                  <a:ext cx="882000" cy="6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AB721EF-8DE7-9A7A-1005-2499CC56F8D1}"/>
                  </a:ext>
                </a:extLst>
              </p14:cNvPr>
              <p14:cNvContentPartPr/>
              <p14:nvPr/>
            </p14:nvContentPartPr>
            <p14:xfrm>
              <a:off x="962202" y="1682142"/>
              <a:ext cx="293400" cy="2930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AB721EF-8DE7-9A7A-1005-2499CC56F8D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953202" y="1673142"/>
                <a:ext cx="311040" cy="310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5F01C4A4-110B-6DA1-B92A-914DAC17787A}"/>
              </a:ext>
            </a:extLst>
          </p:cNvPr>
          <p:cNvGrpSpPr/>
          <p:nvPr/>
        </p:nvGrpSpPr>
        <p:grpSpPr>
          <a:xfrm>
            <a:off x="2801442" y="1507182"/>
            <a:ext cx="166680" cy="574920"/>
            <a:chOff x="2700697" y="1830870"/>
            <a:chExt cx="166680" cy="57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DBB15BE-E06F-48A9-AEE1-B7A6D98944BE}"/>
                    </a:ext>
                  </a:extLst>
                </p14:cNvPr>
                <p14:cNvContentPartPr/>
                <p14:nvPr/>
              </p14:nvContentPartPr>
              <p14:xfrm>
                <a:off x="2700697" y="1830870"/>
                <a:ext cx="166680" cy="5216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DBB15BE-E06F-48A9-AEE1-B7A6D98944B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691697" y="1822230"/>
                  <a:ext cx="184320" cy="53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81DA256-9A4D-6E45-3DAE-B1339ECB425B}"/>
                    </a:ext>
                  </a:extLst>
                </p14:cNvPr>
                <p14:cNvContentPartPr/>
                <p14:nvPr/>
              </p14:nvContentPartPr>
              <p14:xfrm>
                <a:off x="2703577" y="2265750"/>
                <a:ext cx="69120" cy="140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81DA256-9A4D-6E45-3DAE-B1339ECB425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694937" y="2256750"/>
                  <a:ext cx="86760" cy="157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A652F00-705F-E844-D265-AA95DAFE44C9}"/>
                  </a:ext>
                </a:extLst>
              </p14:cNvPr>
              <p14:cNvContentPartPr/>
              <p14:nvPr/>
            </p14:nvContentPartPr>
            <p14:xfrm>
              <a:off x="-788063" y="3206070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A652F00-705F-E844-D265-AA95DAFE44C9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-796703" y="319707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3DCF335-B2E9-1DEE-7F7B-2342055762F8}"/>
              </a:ext>
            </a:extLst>
          </p:cNvPr>
          <p:cNvSpPr txBox="1"/>
          <p:nvPr/>
        </p:nvSpPr>
        <p:spPr>
          <a:xfrm>
            <a:off x="2326845" y="3720120"/>
            <a:ext cx="3911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No – it will not be linear !!!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1CD4E2-185F-3DEA-7AE3-ED66DB9B379D}"/>
              </a:ext>
            </a:extLst>
          </p:cNvPr>
          <p:cNvGrpSpPr/>
          <p:nvPr/>
        </p:nvGrpSpPr>
        <p:grpSpPr>
          <a:xfrm>
            <a:off x="928430" y="4386211"/>
            <a:ext cx="322560" cy="646200"/>
            <a:chOff x="1265334" y="5417532"/>
            <a:chExt cx="322560" cy="64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F2FD152-8CE0-FFE8-E05A-95113072CC1A}"/>
                    </a:ext>
                  </a:extLst>
                </p14:cNvPr>
                <p14:cNvContentPartPr/>
                <p14:nvPr/>
              </p14:nvContentPartPr>
              <p14:xfrm>
                <a:off x="1265334" y="5530572"/>
                <a:ext cx="182160" cy="351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F2FD152-8CE0-FFE8-E05A-95113072CC1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256334" y="5521572"/>
                  <a:ext cx="19980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AF9F0DC-2913-CE50-CC8B-D4957DB3D56C}"/>
                    </a:ext>
                  </a:extLst>
                </p14:cNvPr>
                <p14:cNvContentPartPr/>
                <p14:nvPr/>
              </p14:nvContentPartPr>
              <p14:xfrm>
                <a:off x="1581414" y="5417532"/>
                <a:ext cx="6480" cy="6462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AF9F0DC-2913-CE50-CC8B-D4957DB3D56C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572414" y="5408532"/>
                  <a:ext cx="24120" cy="663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636215-685E-1191-AFFE-6EA2542FDA1E}"/>
              </a:ext>
            </a:extLst>
          </p:cNvPr>
          <p:cNvGrpSpPr/>
          <p:nvPr/>
        </p:nvGrpSpPr>
        <p:grpSpPr>
          <a:xfrm>
            <a:off x="1365830" y="4402771"/>
            <a:ext cx="961920" cy="504360"/>
            <a:chOff x="1702734" y="5434092"/>
            <a:chExt cx="961920" cy="50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AB62DBF-54CA-570A-28ED-D8D1C73E1782}"/>
                    </a:ext>
                  </a:extLst>
                </p14:cNvPr>
                <p14:cNvContentPartPr/>
                <p14:nvPr/>
              </p14:nvContentPartPr>
              <p14:xfrm>
                <a:off x="1702734" y="5573772"/>
                <a:ext cx="267480" cy="295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AB62DBF-54CA-570A-28ED-D8D1C73E1782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693734" y="5565132"/>
                  <a:ext cx="28512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3F19C25-E2A0-E70C-D4D5-B57598016D7E}"/>
                    </a:ext>
                  </a:extLst>
                </p14:cNvPr>
                <p14:cNvContentPartPr/>
                <p14:nvPr/>
              </p14:nvContentPartPr>
              <p14:xfrm>
                <a:off x="1773654" y="5737572"/>
                <a:ext cx="9684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3F19C25-E2A0-E70C-D4D5-B57598016D7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764654" y="5728932"/>
                  <a:ext cx="11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70D0CFD-5818-6226-02E3-003E3A3004FD}"/>
                    </a:ext>
                  </a:extLst>
                </p14:cNvPr>
                <p14:cNvContentPartPr/>
                <p14:nvPr/>
              </p14:nvContentPartPr>
              <p14:xfrm>
                <a:off x="1993254" y="5717052"/>
                <a:ext cx="17424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70D0CFD-5818-6226-02E3-003E3A3004F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984254" y="5708052"/>
                  <a:ext cx="191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ECA4ABA-576D-9FA4-120E-C1E7C841713F}"/>
                    </a:ext>
                  </a:extLst>
                </p14:cNvPr>
                <p14:cNvContentPartPr/>
                <p14:nvPr/>
              </p14:nvContentPartPr>
              <p14:xfrm>
                <a:off x="2069934" y="5626332"/>
                <a:ext cx="23400" cy="213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ECA4ABA-576D-9FA4-120E-C1E7C841713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060934" y="5617692"/>
                  <a:ext cx="4104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D49AF2F-15CB-51D2-6833-A1B88F5BB7D5}"/>
                    </a:ext>
                  </a:extLst>
                </p14:cNvPr>
                <p14:cNvContentPartPr/>
                <p14:nvPr/>
              </p14:nvContentPartPr>
              <p14:xfrm>
                <a:off x="2290254" y="5532372"/>
                <a:ext cx="159480" cy="306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D49AF2F-15CB-51D2-6833-A1B88F5BB7D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281254" y="5523732"/>
                  <a:ext cx="17712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5DD8B1A-3D22-5ECC-4D1B-3FBC77D24F41}"/>
                    </a:ext>
                  </a:extLst>
                </p14:cNvPr>
                <p14:cNvContentPartPr/>
                <p14:nvPr/>
              </p14:nvContentPartPr>
              <p14:xfrm>
                <a:off x="2464854" y="5434092"/>
                <a:ext cx="199800" cy="504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5DD8B1A-3D22-5ECC-4D1B-3FBC77D24F4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455854" y="5425092"/>
                  <a:ext cx="217440" cy="52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9285AE8-C10A-E611-89EB-40A1B4FC3B59}"/>
                  </a:ext>
                </a:extLst>
              </p14:cNvPr>
              <p14:cNvContentPartPr/>
              <p14:nvPr/>
            </p14:nvContentPartPr>
            <p14:xfrm>
              <a:off x="3002071" y="4283887"/>
              <a:ext cx="16200" cy="6706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9285AE8-C10A-E611-89EB-40A1B4FC3B59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993431" y="4275247"/>
                <a:ext cx="33840" cy="68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042" name="Ink 1041">
                <a:extLst>
                  <a:ext uri="{FF2B5EF4-FFF2-40B4-BE49-F238E27FC236}">
                    <a16:creationId xmlns:a16="http://schemas.microsoft.com/office/drawing/2014/main" id="{EC3EDC83-C81F-4935-2CE0-0665F3DB7E8C}"/>
                  </a:ext>
                </a:extLst>
              </p14:cNvPr>
              <p14:cNvContentPartPr/>
              <p14:nvPr/>
            </p14:nvContentPartPr>
            <p14:xfrm>
              <a:off x="5137430" y="4305742"/>
              <a:ext cx="23040" cy="556200"/>
            </p14:xfrm>
          </p:contentPart>
        </mc:Choice>
        <mc:Fallback xmlns="">
          <p:pic>
            <p:nvPicPr>
              <p:cNvPr id="1042" name="Ink 1041">
                <a:extLst>
                  <a:ext uri="{FF2B5EF4-FFF2-40B4-BE49-F238E27FC236}">
                    <a16:creationId xmlns:a16="http://schemas.microsoft.com/office/drawing/2014/main" id="{EC3EDC83-C81F-4935-2CE0-0665F3DB7E8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128430" y="4296742"/>
                <a:ext cx="40680" cy="57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5B12897A-2C3A-CA5E-1215-20222FF32CE5}"/>
              </a:ext>
            </a:extLst>
          </p:cNvPr>
          <p:cNvGrpSpPr/>
          <p:nvPr/>
        </p:nvGrpSpPr>
        <p:grpSpPr>
          <a:xfrm>
            <a:off x="6023390" y="4335802"/>
            <a:ext cx="2203200" cy="615960"/>
            <a:chOff x="6159174" y="5256252"/>
            <a:chExt cx="2203200" cy="61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0DECCDD4-DFF1-FCEC-7E1F-5C08C3D7FD37}"/>
                    </a:ext>
                  </a:extLst>
                </p14:cNvPr>
                <p14:cNvContentPartPr/>
                <p14:nvPr/>
              </p14:nvContentPartPr>
              <p14:xfrm>
                <a:off x="6159174" y="5376852"/>
                <a:ext cx="172080" cy="2725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0DECCDD4-DFF1-FCEC-7E1F-5C08C3D7FD3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150534" y="5368212"/>
                  <a:ext cx="18972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024" name="Ink 1023">
                  <a:extLst>
                    <a:ext uri="{FF2B5EF4-FFF2-40B4-BE49-F238E27FC236}">
                      <a16:creationId xmlns:a16="http://schemas.microsoft.com/office/drawing/2014/main" id="{817AB23A-5B8D-636B-F4C6-FC15D62B242E}"/>
                    </a:ext>
                  </a:extLst>
                </p14:cNvPr>
                <p14:cNvContentPartPr/>
                <p14:nvPr/>
              </p14:nvContentPartPr>
              <p14:xfrm>
                <a:off x="6420534" y="5349132"/>
                <a:ext cx="149760" cy="335880"/>
              </p14:xfrm>
            </p:contentPart>
          </mc:Choice>
          <mc:Fallback xmlns="">
            <p:pic>
              <p:nvPicPr>
                <p:cNvPr id="1024" name="Ink 1023">
                  <a:extLst>
                    <a:ext uri="{FF2B5EF4-FFF2-40B4-BE49-F238E27FC236}">
                      <a16:creationId xmlns:a16="http://schemas.microsoft.com/office/drawing/2014/main" id="{817AB23A-5B8D-636B-F4C6-FC15D62B242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411534" y="5340132"/>
                  <a:ext cx="16740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025" name="Ink 1024">
                  <a:extLst>
                    <a:ext uri="{FF2B5EF4-FFF2-40B4-BE49-F238E27FC236}">
                      <a16:creationId xmlns:a16="http://schemas.microsoft.com/office/drawing/2014/main" id="{81D79C5D-AC4D-6B70-1773-B34F81F8D0AA}"/>
                    </a:ext>
                  </a:extLst>
                </p14:cNvPr>
                <p14:cNvContentPartPr/>
                <p14:nvPr/>
              </p14:nvContentPartPr>
              <p14:xfrm>
                <a:off x="6770454" y="5421132"/>
                <a:ext cx="3240" cy="227880"/>
              </p14:xfrm>
            </p:contentPart>
          </mc:Choice>
          <mc:Fallback xmlns="">
            <p:pic>
              <p:nvPicPr>
                <p:cNvPr id="1025" name="Ink 1024">
                  <a:extLst>
                    <a:ext uri="{FF2B5EF4-FFF2-40B4-BE49-F238E27FC236}">
                      <a16:creationId xmlns:a16="http://schemas.microsoft.com/office/drawing/2014/main" id="{81D79C5D-AC4D-6B70-1773-B34F81F8D0AA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761454" y="5412492"/>
                  <a:ext cx="2088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026" name="Ink 1025">
                  <a:extLst>
                    <a:ext uri="{FF2B5EF4-FFF2-40B4-BE49-F238E27FC236}">
                      <a16:creationId xmlns:a16="http://schemas.microsoft.com/office/drawing/2014/main" id="{93A74928-CD91-36D0-EED0-22068EF77B46}"/>
                    </a:ext>
                  </a:extLst>
                </p14:cNvPr>
                <p14:cNvContentPartPr/>
                <p14:nvPr/>
              </p14:nvContentPartPr>
              <p14:xfrm>
                <a:off x="6683694" y="5559012"/>
                <a:ext cx="166680" cy="5400"/>
              </p14:xfrm>
            </p:contentPart>
          </mc:Choice>
          <mc:Fallback xmlns="">
            <p:pic>
              <p:nvPicPr>
                <p:cNvPr id="1026" name="Ink 1025">
                  <a:extLst>
                    <a:ext uri="{FF2B5EF4-FFF2-40B4-BE49-F238E27FC236}">
                      <a16:creationId xmlns:a16="http://schemas.microsoft.com/office/drawing/2014/main" id="{93A74928-CD91-36D0-EED0-22068EF77B46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674694" y="5550372"/>
                  <a:ext cx="1843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027" name="Ink 1026">
                  <a:extLst>
                    <a:ext uri="{FF2B5EF4-FFF2-40B4-BE49-F238E27FC236}">
                      <a16:creationId xmlns:a16="http://schemas.microsoft.com/office/drawing/2014/main" id="{F0E75458-9BBD-5FC2-188B-70852D66AB06}"/>
                    </a:ext>
                  </a:extLst>
                </p14:cNvPr>
                <p14:cNvContentPartPr/>
                <p14:nvPr/>
              </p14:nvContentPartPr>
              <p14:xfrm>
                <a:off x="7012014" y="5343732"/>
                <a:ext cx="155880" cy="309600"/>
              </p14:xfrm>
            </p:contentPart>
          </mc:Choice>
          <mc:Fallback xmlns="">
            <p:pic>
              <p:nvPicPr>
                <p:cNvPr id="1027" name="Ink 1026">
                  <a:extLst>
                    <a:ext uri="{FF2B5EF4-FFF2-40B4-BE49-F238E27FC236}">
                      <a16:creationId xmlns:a16="http://schemas.microsoft.com/office/drawing/2014/main" id="{F0E75458-9BBD-5FC2-188B-70852D66AB0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003374" y="5334732"/>
                  <a:ext cx="17352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028" name="Ink 1027">
                  <a:extLst>
                    <a:ext uri="{FF2B5EF4-FFF2-40B4-BE49-F238E27FC236}">
                      <a16:creationId xmlns:a16="http://schemas.microsoft.com/office/drawing/2014/main" id="{FE15DA82-B9E3-9B5F-271B-952081A567FC}"/>
                    </a:ext>
                  </a:extLst>
                </p14:cNvPr>
                <p14:cNvContentPartPr/>
                <p14:nvPr/>
              </p14:nvContentPartPr>
              <p14:xfrm>
                <a:off x="7051614" y="5527692"/>
                <a:ext cx="76680" cy="360"/>
              </p14:xfrm>
            </p:contentPart>
          </mc:Choice>
          <mc:Fallback xmlns="">
            <p:pic>
              <p:nvPicPr>
                <p:cNvPr id="1028" name="Ink 1027">
                  <a:extLst>
                    <a:ext uri="{FF2B5EF4-FFF2-40B4-BE49-F238E27FC236}">
                      <a16:creationId xmlns:a16="http://schemas.microsoft.com/office/drawing/2014/main" id="{FE15DA82-B9E3-9B5F-271B-952081A567FC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042974" y="5519052"/>
                  <a:ext cx="94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029" name="Ink 1028">
                  <a:extLst>
                    <a:ext uri="{FF2B5EF4-FFF2-40B4-BE49-F238E27FC236}">
                      <a16:creationId xmlns:a16="http://schemas.microsoft.com/office/drawing/2014/main" id="{AB68E33F-572C-0DB9-FD70-870C9A392BED}"/>
                    </a:ext>
                  </a:extLst>
                </p14:cNvPr>
                <p14:cNvContentPartPr/>
                <p14:nvPr/>
              </p14:nvContentPartPr>
              <p14:xfrm>
                <a:off x="7186974" y="5372172"/>
                <a:ext cx="176040" cy="274680"/>
              </p14:xfrm>
            </p:contentPart>
          </mc:Choice>
          <mc:Fallback xmlns="">
            <p:pic>
              <p:nvPicPr>
                <p:cNvPr id="1029" name="Ink 1028">
                  <a:extLst>
                    <a:ext uri="{FF2B5EF4-FFF2-40B4-BE49-F238E27FC236}">
                      <a16:creationId xmlns:a16="http://schemas.microsoft.com/office/drawing/2014/main" id="{AB68E33F-572C-0DB9-FD70-870C9A392BED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177974" y="5363172"/>
                  <a:ext cx="19368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030" name="Ink 1029">
                  <a:extLst>
                    <a:ext uri="{FF2B5EF4-FFF2-40B4-BE49-F238E27FC236}">
                      <a16:creationId xmlns:a16="http://schemas.microsoft.com/office/drawing/2014/main" id="{D7E0AC68-FB13-13F8-ECBA-ACF9C6E313AC}"/>
                    </a:ext>
                  </a:extLst>
                </p14:cNvPr>
                <p14:cNvContentPartPr/>
                <p14:nvPr/>
              </p14:nvContentPartPr>
              <p14:xfrm>
                <a:off x="7559574" y="5382612"/>
                <a:ext cx="360" cy="158040"/>
              </p14:xfrm>
            </p:contentPart>
          </mc:Choice>
          <mc:Fallback xmlns="">
            <p:pic>
              <p:nvPicPr>
                <p:cNvPr id="1030" name="Ink 1029">
                  <a:extLst>
                    <a:ext uri="{FF2B5EF4-FFF2-40B4-BE49-F238E27FC236}">
                      <a16:creationId xmlns:a16="http://schemas.microsoft.com/office/drawing/2014/main" id="{D7E0AC68-FB13-13F8-ECBA-ACF9C6E313A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550574" y="5373972"/>
                  <a:ext cx="180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031" name="Ink 1030">
                  <a:extLst>
                    <a:ext uri="{FF2B5EF4-FFF2-40B4-BE49-F238E27FC236}">
                      <a16:creationId xmlns:a16="http://schemas.microsoft.com/office/drawing/2014/main" id="{CB72492D-13B8-E9C8-C1B1-154AE77A7E87}"/>
                    </a:ext>
                  </a:extLst>
                </p14:cNvPr>
                <p14:cNvContentPartPr/>
                <p14:nvPr/>
              </p14:nvContentPartPr>
              <p14:xfrm>
                <a:off x="7493334" y="5462532"/>
                <a:ext cx="145080" cy="360"/>
              </p14:xfrm>
            </p:contentPart>
          </mc:Choice>
          <mc:Fallback xmlns="">
            <p:pic>
              <p:nvPicPr>
                <p:cNvPr id="1031" name="Ink 1030">
                  <a:extLst>
                    <a:ext uri="{FF2B5EF4-FFF2-40B4-BE49-F238E27FC236}">
                      <a16:creationId xmlns:a16="http://schemas.microsoft.com/office/drawing/2014/main" id="{CB72492D-13B8-E9C8-C1B1-154AE77A7E8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484694" y="5453532"/>
                  <a:ext cx="162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032" name="Ink 1031">
                  <a:extLst>
                    <a:ext uri="{FF2B5EF4-FFF2-40B4-BE49-F238E27FC236}">
                      <a16:creationId xmlns:a16="http://schemas.microsoft.com/office/drawing/2014/main" id="{75655833-408E-269D-4F94-1AA622D0C45C}"/>
                    </a:ext>
                  </a:extLst>
                </p14:cNvPr>
                <p14:cNvContentPartPr/>
                <p14:nvPr/>
              </p14:nvContentPartPr>
              <p14:xfrm>
                <a:off x="7567494" y="5480172"/>
                <a:ext cx="3240" cy="130320"/>
              </p14:xfrm>
            </p:contentPart>
          </mc:Choice>
          <mc:Fallback xmlns="">
            <p:pic>
              <p:nvPicPr>
                <p:cNvPr id="1032" name="Ink 1031">
                  <a:extLst>
                    <a:ext uri="{FF2B5EF4-FFF2-40B4-BE49-F238E27FC236}">
                      <a16:creationId xmlns:a16="http://schemas.microsoft.com/office/drawing/2014/main" id="{75655833-408E-269D-4F94-1AA622D0C45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558494" y="5471532"/>
                  <a:ext cx="208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033" name="Ink 1032">
                  <a:extLst>
                    <a:ext uri="{FF2B5EF4-FFF2-40B4-BE49-F238E27FC236}">
                      <a16:creationId xmlns:a16="http://schemas.microsoft.com/office/drawing/2014/main" id="{71749F6B-95AE-4BB9-A44D-F885514208FE}"/>
                    </a:ext>
                  </a:extLst>
                </p14:cNvPr>
                <p14:cNvContentPartPr/>
                <p14:nvPr/>
              </p14:nvContentPartPr>
              <p14:xfrm>
                <a:off x="7735614" y="5331852"/>
                <a:ext cx="135360" cy="295920"/>
              </p14:xfrm>
            </p:contentPart>
          </mc:Choice>
          <mc:Fallback xmlns="">
            <p:pic>
              <p:nvPicPr>
                <p:cNvPr id="1033" name="Ink 1032">
                  <a:extLst>
                    <a:ext uri="{FF2B5EF4-FFF2-40B4-BE49-F238E27FC236}">
                      <a16:creationId xmlns:a16="http://schemas.microsoft.com/office/drawing/2014/main" id="{71749F6B-95AE-4BB9-A44D-F885514208FE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726614" y="5323212"/>
                  <a:ext cx="15300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034" name="Ink 1033">
                  <a:extLst>
                    <a:ext uri="{FF2B5EF4-FFF2-40B4-BE49-F238E27FC236}">
                      <a16:creationId xmlns:a16="http://schemas.microsoft.com/office/drawing/2014/main" id="{42410062-2C75-D6D0-94CE-1B7AED0A86B8}"/>
                    </a:ext>
                  </a:extLst>
                </p14:cNvPr>
                <p14:cNvContentPartPr/>
                <p14:nvPr/>
              </p14:nvContentPartPr>
              <p14:xfrm>
                <a:off x="7938294" y="5400612"/>
                <a:ext cx="154440" cy="251280"/>
              </p14:xfrm>
            </p:contentPart>
          </mc:Choice>
          <mc:Fallback xmlns="">
            <p:pic>
              <p:nvPicPr>
                <p:cNvPr id="1034" name="Ink 1033">
                  <a:extLst>
                    <a:ext uri="{FF2B5EF4-FFF2-40B4-BE49-F238E27FC236}">
                      <a16:creationId xmlns:a16="http://schemas.microsoft.com/office/drawing/2014/main" id="{42410062-2C75-D6D0-94CE-1B7AED0A86B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929294" y="5391972"/>
                  <a:ext cx="17208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039" name="Ink 1038">
                  <a:extLst>
                    <a:ext uri="{FF2B5EF4-FFF2-40B4-BE49-F238E27FC236}">
                      <a16:creationId xmlns:a16="http://schemas.microsoft.com/office/drawing/2014/main" id="{8B1E392D-AF10-518B-E98D-08ED2018C547}"/>
                    </a:ext>
                  </a:extLst>
                </p14:cNvPr>
                <p14:cNvContentPartPr/>
                <p14:nvPr/>
              </p14:nvContentPartPr>
              <p14:xfrm>
                <a:off x="7968534" y="5527332"/>
                <a:ext cx="100080" cy="11160"/>
              </p14:xfrm>
            </p:contentPart>
          </mc:Choice>
          <mc:Fallback xmlns="">
            <p:pic>
              <p:nvPicPr>
                <p:cNvPr id="1039" name="Ink 1038">
                  <a:extLst>
                    <a:ext uri="{FF2B5EF4-FFF2-40B4-BE49-F238E27FC236}">
                      <a16:creationId xmlns:a16="http://schemas.microsoft.com/office/drawing/2014/main" id="{8B1E392D-AF10-518B-E98D-08ED2018C547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959534" y="5518332"/>
                  <a:ext cx="11772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040" name="Ink 1039">
                  <a:extLst>
                    <a:ext uri="{FF2B5EF4-FFF2-40B4-BE49-F238E27FC236}">
                      <a16:creationId xmlns:a16="http://schemas.microsoft.com/office/drawing/2014/main" id="{672175B4-C518-FF02-43D0-420C376DC5B9}"/>
                    </a:ext>
                  </a:extLst>
                </p14:cNvPr>
                <p14:cNvContentPartPr/>
                <p14:nvPr/>
              </p14:nvContentPartPr>
              <p14:xfrm>
                <a:off x="8090574" y="5548572"/>
                <a:ext cx="37440" cy="99720"/>
              </p14:xfrm>
            </p:contentPart>
          </mc:Choice>
          <mc:Fallback xmlns="">
            <p:pic>
              <p:nvPicPr>
                <p:cNvPr id="1040" name="Ink 1039">
                  <a:extLst>
                    <a:ext uri="{FF2B5EF4-FFF2-40B4-BE49-F238E27FC236}">
                      <a16:creationId xmlns:a16="http://schemas.microsoft.com/office/drawing/2014/main" id="{672175B4-C518-FF02-43D0-420C376DC5B9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8081934" y="5539932"/>
                  <a:ext cx="5508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044" name="Ink 1043">
                  <a:extLst>
                    <a:ext uri="{FF2B5EF4-FFF2-40B4-BE49-F238E27FC236}">
                      <a16:creationId xmlns:a16="http://schemas.microsoft.com/office/drawing/2014/main" id="{8837ECDE-C846-2599-CE8B-09990FD67A90}"/>
                    </a:ext>
                  </a:extLst>
                </p14:cNvPr>
                <p14:cNvContentPartPr/>
                <p14:nvPr/>
              </p14:nvContentPartPr>
              <p14:xfrm>
                <a:off x="8062134" y="5256252"/>
                <a:ext cx="300240" cy="615960"/>
              </p14:xfrm>
            </p:contentPart>
          </mc:Choice>
          <mc:Fallback xmlns="">
            <p:pic>
              <p:nvPicPr>
                <p:cNvPr id="1044" name="Ink 1043">
                  <a:extLst>
                    <a:ext uri="{FF2B5EF4-FFF2-40B4-BE49-F238E27FC236}">
                      <a16:creationId xmlns:a16="http://schemas.microsoft.com/office/drawing/2014/main" id="{8837ECDE-C846-2599-CE8B-09990FD67A90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8053494" y="5247252"/>
                  <a:ext cx="317880" cy="63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3" name="Group 1082">
            <a:extLst>
              <a:ext uri="{FF2B5EF4-FFF2-40B4-BE49-F238E27FC236}">
                <a16:creationId xmlns:a16="http://schemas.microsoft.com/office/drawing/2014/main" id="{00B942CC-D638-F7CF-B0D3-BAFD3A423CC2}"/>
              </a:ext>
            </a:extLst>
          </p:cNvPr>
          <p:cNvGrpSpPr/>
          <p:nvPr/>
        </p:nvGrpSpPr>
        <p:grpSpPr>
          <a:xfrm>
            <a:off x="343014" y="5701327"/>
            <a:ext cx="2374920" cy="559080"/>
            <a:chOff x="1100454" y="5794812"/>
            <a:chExt cx="2374920" cy="55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046" name="Ink 1045">
                  <a:extLst>
                    <a:ext uri="{FF2B5EF4-FFF2-40B4-BE49-F238E27FC236}">
                      <a16:creationId xmlns:a16="http://schemas.microsoft.com/office/drawing/2014/main" id="{9ADFB83F-3F05-DD7F-7949-22F8BAC77EAD}"/>
                    </a:ext>
                  </a:extLst>
                </p14:cNvPr>
                <p14:cNvContentPartPr/>
                <p14:nvPr/>
              </p14:nvContentPartPr>
              <p14:xfrm>
                <a:off x="1100454" y="5918652"/>
                <a:ext cx="192600" cy="360000"/>
              </p14:xfrm>
            </p:contentPart>
          </mc:Choice>
          <mc:Fallback xmlns="">
            <p:pic>
              <p:nvPicPr>
                <p:cNvPr id="1046" name="Ink 1045">
                  <a:extLst>
                    <a:ext uri="{FF2B5EF4-FFF2-40B4-BE49-F238E27FC236}">
                      <a16:creationId xmlns:a16="http://schemas.microsoft.com/office/drawing/2014/main" id="{9ADFB83F-3F05-DD7F-7949-22F8BAC77EA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091814" y="5910012"/>
                  <a:ext cx="21024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047" name="Ink 1046">
                  <a:extLst>
                    <a:ext uri="{FF2B5EF4-FFF2-40B4-BE49-F238E27FC236}">
                      <a16:creationId xmlns:a16="http://schemas.microsoft.com/office/drawing/2014/main" id="{860654E6-4D90-6FA0-B9AF-C0703A11F7AA}"/>
                    </a:ext>
                  </a:extLst>
                </p14:cNvPr>
                <p14:cNvContentPartPr/>
                <p14:nvPr/>
              </p14:nvContentPartPr>
              <p14:xfrm>
                <a:off x="1457934" y="5837292"/>
                <a:ext cx="360" cy="516600"/>
              </p14:xfrm>
            </p:contentPart>
          </mc:Choice>
          <mc:Fallback xmlns="">
            <p:pic>
              <p:nvPicPr>
                <p:cNvPr id="1047" name="Ink 1046">
                  <a:extLst>
                    <a:ext uri="{FF2B5EF4-FFF2-40B4-BE49-F238E27FC236}">
                      <a16:creationId xmlns:a16="http://schemas.microsoft.com/office/drawing/2014/main" id="{860654E6-4D90-6FA0-B9AF-C0703A11F7AA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448934" y="5828292"/>
                  <a:ext cx="18000" cy="53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048" name="Ink 1047">
                  <a:extLst>
                    <a:ext uri="{FF2B5EF4-FFF2-40B4-BE49-F238E27FC236}">
                      <a16:creationId xmlns:a16="http://schemas.microsoft.com/office/drawing/2014/main" id="{DAEDF528-840B-8198-2E6E-0B66E3F73A93}"/>
                    </a:ext>
                  </a:extLst>
                </p14:cNvPr>
                <p14:cNvContentPartPr/>
                <p14:nvPr/>
              </p14:nvContentPartPr>
              <p14:xfrm>
                <a:off x="1592214" y="5911812"/>
                <a:ext cx="152280" cy="330120"/>
              </p14:xfrm>
            </p:contentPart>
          </mc:Choice>
          <mc:Fallback xmlns="">
            <p:pic>
              <p:nvPicPr>
                <p:cNvPr id="1048" name="Ink 1047">
                  <a:extLst>
                    <a:ext uri="{FF2B5EF4-FFF2-40B4-BE49-F238E27FC236}">
                      <a16:creationId xmlns:a16="http://schemas.microsoft.com/office/drawing/2014/main" id="{DAEDF528-840B-8198-2E6E-0B66E3F73A9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583214" y="5903172"/>
                  <a:ext cx="16992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049" name="Ink 1048">
                  <a:extLst>
                    <a:ext uri="{FF2B5EF4-FFF2-40B4-BE49-F238E27FC236}">
                      <a16:creationId xmlns:a16="http://schemas.microsoft.com/office/drawing/2014/main" id="{95E2819B-1457-DA3E-32A8-9C197656A9E9}"/>
                    </a:ext>
                  </a:extLst>
                </p14:cNvPr>
                <p14:cNvContentPartPr/>
                <p14:nvPr/>
              </p14:nvContentPartPr>
              <p14:xfrm>
                <a:off x="1591494" y="6143652"/>
                <a:ext cx="136440" cy="27360"/>
              </p14:xfrm>
            </p:contentPart>
          </mc:Choice>
          <mc:Fallback xmlns="">
            <p:pic>
              <p:nvPicPr>
                <p:cNvPr id="1049" name="Ink 1048">
                  <a:extLst>
                    <a:ext uri="{FF2B5EF4-FFF2-40B4-BE49-F238E27FC236}">
                      <a16:creationId xmlns:a16="http://schemas.microsoft.com/office/drawing/2014/main" id="{95E2819B-1457-DA3E-32A8-9C197656A9E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582854" y="6135012"/>
                  <a:ext cx="1540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050" name="Ink 1049">
                  <a:extLst>
                    <a:ext uri="{FF2B5EF4-FFF2-40B4-BE49-F238E27FC236}">
                      <a16:creationId xmlns:a16="http://schemas.microsoft.com/office/drawing/2014/main" id="{3D008246-F9BD-B828-AABF-8B9A5D6D8E53}"/>
                    </a:ext>
                  </a:extLst>
                </p14:cNvPr>
                <p14:cNvContentPartPr/>
                <p14:nvPr/>
              </p14:nvContentPartPr>
              <p14:xfrm>
                <a:off x="1824054" y="5926572"/>
                <a:ext cx="155160" cy="410760"/>
              </p14:xfrm>
            </p:contentPart>
          </mc:Choice>
          <mc:Fallback xmlns="">
            <p:pic>
              <p:nvPicPr>
                <p:cNvPr id="1050" name="Ink 1049">
                  <a:extLst>
                    <a:ext uri="{FF2B5EF4-FFF2-40B4-BE49-F238E27FC236}">
                      <a16:creationId xmlns:a16="http://schemas.microsoft.com/office/drawing/2014/main" id="{3D008246-F9BD-B828-AABF-8B9A5D6D8E53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815414" y="5917572"/>
                  <a:ext cx="172800" cy="42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051" name="Ink 1050">
                  <a:extLst>
                    <a:ext uri="{FF2B5EF4-FFF2-40B4-BE49-F238E27FC236}">
                      <a16:creationId xmlns:a16="http://schemas.microsoft.com/office/drawing/2014/main" id="{87FC8CF1-C331-A7A5-4F0E-F09C37315562}"/>
                    </a:ext>
                  </a:extLst>
                </p14:cNvPr>
                <p14:cNvContentPartPr/>
                <p14:nvPr/>
              </p14:nvContentPartPr>
              <p14:xfrm>
                <a:off x="2101614" y="5993892"/>
                <a:ext cx="20520" cy="182880"/>
              </p14:xfrm>
            </p:contentPart>
          </mc:Choice>
          <mc:Fallback xmlns="">
            <p:pic>
              <p:nvPicPr>
                <p:cNvPr id="1051" name="Ink 1050">
                  <a:extLst>
                    <a:ext uri="{FF2B5EF4-FFF2-40B4-BE49-F238E27FC236}">
                      <a16:creationId xmlns:a16="http://schemas.microsoft.com/office/drawing/2014/main" id="{87FC8CF1-C331-A7A5-4F0E-F09C37315562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092614" y="5985252"/>
                  <a:ext cx="3816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052" name="Ink 1051">
                  <a:extLst>
                    <a:ext uri="{FF2B5EF4-FFF2-40B4-BE49-F238E27FC236}">
                      <a16:creationId xmlns:a16="http://schemas.microsoft.com/office/drawing/2014/main" id="{055E411E-C81D-4098-33EC-357B120299FC}"/>
                    </a:ext>
                  </a:extLst>
                </p14:cNvPr>
                <p14:cNvContentPartPr/>
                <p14:nvPr/>
              </p14:nvContentPartPr>
              <p14:xfrm>
                <a:off x="2026734" y="6099372"/>
                <a:ext cx="199080" cy="20520"/>
              </p14:xfrm>
            </p:contentPart>
          </mc:Choice>
          <mc:Fallback xmlns="">
            <p:pic>
              <p:nvPicPr>
                <p:cNvPr id="1052" name="Ink 1051">
                  <a:extLst>
                    <a:ext uri="{FF2B5EF4-FFF2-40B4-BE49-F238E27FC236}">
                      <a16:creationId xmlns:a16="http://schemas.microsoft.com/office/drawing/2014/main" id="{055E411E-C81D-4098-33EC-357B120299FC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017734" y="6090372"/>
                  <a:ext cx="2167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053" name="Ink 1052">
                  <a:extLst>
                    <a:ext uri="{FF2B5EF4-FFF2-40B4-BE49-F238E27FC236}">
                      <a16:creationId xmlns:a16="http://schemas.microsoft.com/office/drawing/2014/main" id="{92E37158-ACBD-D694-C772-F300C4C8B0BF}"/>
                    </a:ext>
                  </a:extLst>
                </p14:cNvPr>
                <p14:cNvContentPartPr/>
                <p14:nvPr/>
              </p14:nvContentPartPr>
              <p14:xfrm>
                <a:off x="2123214" y="5972652"/>
                <a:ext cx="39600" cy="267120"/>
              </p14:xfrm>
            </p:contentPart>
          </mc:Choice>
          <mc:Fallback xmlns="">
            <p:pic>
              <p:nvPicPr>
                <p:cNvPr id="1053" name="Ink 1052">
                  <a:extLst>
                    <a:ext uri="{FF2B5EF4-FFF2-40B4-BE49-F238E27FC236}">
                      <a16:creationId xmlns:a16="http://schemas.microsoft.com/office/drawing/2014/main" id="{92E37158-ACBD-D694-C772-F300C4C8B0BF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114214" y="5964012"/>
                  <a:ext cx="5724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054" name="Ink 1053">
                  <a:extLst>
                    <a:ext uri="{FF2B5EF4-FFF2-40B4-BE49-F238E27FC236}">
                      <a16:creationId xmlns:a16="http://schemas.microsoft.com/office/drawing/2014/main" id="{F243E79F-E9BC-9024-A6BC-E7E1F7D34FB6}"/>
                    </a:ext>
                  </a:extLst>
                </p14:cNvPr>
                <p14:cNvContentPartPr/>
                <p14:nvPr/>
              </p14:nvContentPartPr>
              <p14:xfrm>
                <a:off x="2358294" y="5889852"/>
                <a:ext cx="208080" cy="327600"/>
              </p14:xfrm>
            </p:contentPart>
          </mc:Choice>
          <mc:Fallback xmlns="">
            <p:pic>
              <p:nvPicPr>
                <p:cNvPr id="1054" name="Ink 1053">
                  <a:extLst>
                    <a:ext uri="{FF2B5EF4-FFF2-40B4-BE49-F238E27FC236}">
                      <a16:creationId xmlns:a16="http://schemas.microsoft.com/office/drawing/2014/main" id="{F243E79F-E9BC-9024-A6BC-E7E1F7D34FB6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349294" y="5881212"/>
                  <a:ext cx="22572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055" name="Ink 1054">
                  <a:extLst>
                    <a:ext uri="{FF2B5EF4-FFF2-40B4-BE49-F238E27FC236}">
                      <a16:creationId xmlns:a16="http://schemas.microsoft.com/office/drawing/2014/main" id="{81A179FE-9544-0715-4A27-19A7F6B8D2E7}"/>
                    </a:ext>
                  </a:extLst>
                </p14:cNvPr>
                <p14:cNvContentPartPr/>
                <p14:nvPr/>
              </p14:nvContentPartPr>
              <p14:xfrm>
                <a:off x="2704254" y="5794812"/>
                <a:ext cx="360" cy="470520"/>
              </p14:xfrm>
            </p:contentPart>
          </mc:Choice>
          <mc:Fallback xmlns="">
            <p:pic>
              <p:nvPicPr>
                <p:cNvPr id="1055" name="Ink 1054">
                  <a:extLst>
                    <a:ext uri="{FF2B5EF4-FFF2-40B4-BE49-F238E27FC236}">
                      <a16:creationId xmlns:a16="http://schemas.microsoft.com/office/drawing/2014/main" id="{81A179FE-9544-0715-4A27-19A7F6B8D2E7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695614" y="5785812"/>
                  <a:ext cx="1800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056" name="Ink 1055">
                  <a:extLst>
                    <a:ext uri="{FF2B5EF4-FFF2-40B4-BE49-F238E27FC236}">
                      <a16:creationId xmlns:a16="http://schemas.microsoft.com/office/drawing/2014/main" id="{88897A69-3084-2676-6040-4C64D8D12229}"/>
                    </a:ext>
                  </a:extLst>
                </p14:cNvPr>
                <p14:cNvContentPartPr/>
                <p14:nvPr/>
              </p14:nvContentPartPr>
              <p14:xfrm>
                <a:off x="2843574" y="5915412"/>
                <a:ext cx="186480" cy="313200"/>
              </p14:xfrm>
            </p:contentPart>
          </mc:Choice>
          <mc:Fallback xmlns="">
            <p:pic>
              <p:nvPicPr>
                <p:cNvPr id="1056" name="Ink 1055">
                  <a:extLst>
                    <a:ext uri="{FF2B5EF4-FFF2-40B4-BE49-F238E27FC236}">
                      <a16:creationId xmlns:a16="http://schemas.microsoft.com/office/drawing/2014/main" id="{88897A69-3084-2676-6040-4C64D8D12229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2834574" y="5906772"/>
                  <a:ext cx="20412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057" name="Ink 1056">
                  <a:extLst>
                    <a:ext uri="{FF2B5EF4-FFF2-40B4-BE49-F238E27FC236}">
                      <a16:creationId xmlns:a16="http://schemas.microsoft.com/office/drawing/2014/main" id="{70FC7AC5-B9E3-1619-6EB9-54199DB4E2DA}"/>
                    </a:ext>
                  </a:extLst>
                </p14:cNvPr>
                <p14:cNvContentPartPr/>
                <p14:nvPr/>
              </p14:nvContentPartPr>
              <p14:xfrm>
                <a:off x="2995134" y="5844492"/>
                <a:ext cx="175320" cy="501480"/>
              </p14:xfrm>
            </p:contentPart>
          </mc:Choice>
          <mc:Fallback xmlns="">
            <p:pic>
              <p:nvPicPr>
                <p:cNvPr id="1057" name="Ink 1056">
                  <a:extLst>
                    <a:ext uri="{FF2B5EF4-FFF2-40B4-BE49-F238E27FC236}">
                      <a16:creationId xmlns:a16="http://schemas.microsoft.com/office/drawing/2014/main" id="{70FC7AC5-B9E3-1619-6EB9-54199DB4E2DA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2986494" y="5835492"/>
                  <a:ext cx="192960" cy="51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058" name="Ink 1057">
                  <a:extLst>
                    <a:ext uri="{FF2B5EF4-FFF2-40B4-BE49-F238E27FC236}">
                      <a16:creationId xmlns:a16="http://schemas.microsoft.com/office/drawing/2014/main" id="{BD6072A3-1502-17F1-2B98-4A777261AD27}"/>
                    </a:ext>
                  </a:extLst>
                </p14:cNvPr>
                <p14:cNvContentPartPr/>
                <p14:nvPr/>
              </p14:nvContentPartPr>
              <p14:xfrm>
                <a:off x="3286374" y="6038532"/>
                <a:ext cx="141480" cy="360"/>
              </p14:xfrm>
            </p:contentPart>
          </mc:Choice>
          <mc:Fallback xmlns="">
            <p:pic>
              <p:nvPicPr>
                <p:cNvPr id="1058" name="Ink 1057">
                  <a:extLst>
                    <a:ext uri="{FF2B5EF4-FFF2-40B4-BE49-F238E27FC236}">
                      <a16:creationId xmlns:a16="http://schemas.microsoft.com/office/drawing/2014/main" id="{BD6072A3-1502-17F1-2B98-4A777261AD27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277374" y="6029892"/>
                  <a:ext cx="159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059" name="Ink 1058">
                  <a:extLst>
                    <a:ext uri="{FF2B5EF4-FFF2-40B4-BE49-F238E27FC236}">
                      <a16:creationId xmlns:a16="http://schemas.microsoft.com/office/drawing/2014/main" id="{A26A9931-C018-8D51-795B-FEF1559DB9D7}"/>
                    </a:ext>
                  </a:extLst>
                </p14:cNvPr>
                <p14:cNvContentPartPr/>
                <p14:nvPr/>
              </p14:nvContentPartPr>
              <p14:xfrm>
                <a:off x="3308334" y="6133932"/>
                <a:ext cx="167040" cy="360"/>
              </p14:xfrm>
            </p:contentPart>
          </mc:Choice>
          <mc:Fallback xmlns="">
            <p:pic>
              <p:nvPicPr>
                <p:cNvPr id="1059" name="Ink 1058">
                  <a:extLst>
                    <a:ext uri="{FF2B5EF4-FFF2-40B4-BE49-F238E27FC236}">
                      <a16:creationId xmlns:a16="http://schemas.microsoft.com/office/drawing/2014/main" id="{A26A9931-C018-8D51-795B-FEF1559DB9D7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299334" y="6124932"/>
                  <a:ext cx="1846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7" name="Group 1086">
            <a:extLst>
              <a:ext uri="{FF2B5EF4-FFF2-40B4-BE49-F238E27FC236}">
                <a16:creationId xmlns:a16="http://schemas.microsoft.com/office/drawing/2014/main" id="{5A11E49E-68DE-00C6-FDCD-5C7D77C09D06}"/>
              </a:ext>
            </a:extLst>
          </p:cNvPr>
          <p:cNvGrpSpPr/>
          <p:nvPr/>
        </p:nvGrpSpPr>
        <p:grpSpPr>
          <a:xfrm>
            <a:off x="3385374" y="5705172"/>
            <a:ext cx="1521360" cy="493560"/>
            <a:chOff x="3679134" y="5808852"/>
            <a:chExt cx="1521360" cy="49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060" name="Ink 1059">
                  <a:extLst>
                    <a:ext uri="{FF2B5EF4-FFF2-40B4-BE49-F238E27FC236}">
                      <a16:creationId xmlns:a16="http://schemas.microsoft.com/office/drawing/2014/main" id="{7E8497BC-7329-85FC-F6CF-D6B9175094A4}"/>
                    </a:ext>
                  </a:extLst>
                </p14:cNvPr>
                <p14:cNvContentPartPr/>
                <p14:nvPr/>
              </p14:nvContentPartPr>
              <p14:xfrm>
                <a:off x="3799014" y="5929812"/>
                <a:ext cx="195120" cy="303120"/>
              </p14:xfrm>
            </p:contentPart>
          </mc:Choice>
          <mc:Fallback xmlns="">
            <p:pic>
              <p:nvPicPr>
                <p:cNvPr id="1060" name="Ink 1059">
                  <a:extLst>
                    <a:ext uri="{FF2B5EF4-FFF2-40B4-BE49-F238E27FC236}">
                      <a16:creationId xmlns:a16="http://schemas.microsoft.com/office/drawing/2014/main" id="{7E8497BC-7329-85FC-F6CF-D6B9175094A4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790374" y="5921172"/>
                  <a:ext cx="21276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068" name="Ink 1067">
                  <a:extLst>
                    <a:ext uri="{FF2B5EF4-FFF2-40B4-BE49-F238E27FC236}">
                      <a16:creationId xmlns:a16="http://schemas.microsoft.com/office/drawing/2014/main" id="{8CEFECCB-278C-0CBB-BCD4-411BC4052AAB}"/>
                    </a:ext>
                  </a:extLst>
                </p14:cNvPr>
                <p14:cNvContentPartPr/>
                <p14:nvPr/>
              </p14:nvContentPartPr>
              <p14:xfrm>
                <a:off x="3806934" y="6088572"/>
                <a:ext cx="149400" cy="81000"/>
              </p14:xfrm>
            </p:contentPart>
          </mc:Choice>
          <mc:Fallback xmlns="">
            <p:pic>
              <p:nvPicPr>
                <p:cNvPr id="1068" name="Ink 1067">
                  <a:extLst>
                    <a:ext uri="{FF2B5EF4-FFF2-40B4-BE49-F238E27FC236}">
                      <a16:creationId xmlns:a16="http://schemas.microsoft.com/office/drawing/2014/main" id="{8CEFECCB-278C-0CBB-BCD4-411BC4052AA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3797934" y="6079932"/>
                  <a:ext cx="16704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071" name="Ink 1070">
                  <a:extLst>
                    <a:ext uri="{FF2B5EF4-FFF2-40B4-BE49-F238E27FC236}">
                      <a16:creationId xmlns:a16="http://schemas.microsoft.com/office/drawing/2014/main" id="{17C02688-E024-8674-BFBF-47D169DCCCED}"/>
                    </a:ext>
                  </a:extLst>
                </p14:cNvPr>
                <p14:cNvContentPartPr/>
                <p14:nvPr/>
              </p14:nvContentPartPr>
              <p14:xfrm>
                <a:off x="4056414" y="5880132"/>
                <a:ext cx="192240" cy="314280"/>
              </p14:xfrm>
            </p:contentPart>
          </mc:Choice>
          <mc:Fallback xmlns="">
            <p:pic>
              <p:nvPicPr>
                <p:cNvPr id="1071" name="Ink 1070">
                  <a:extLst>
                    <a:ext uri="{FF2B5EF4-FFF2-40B4-BE49-F238E27FC236}">
                      <a16:creationId xmlns:a16="http://schemas.microsoft.com/office/drawing/2014/main" id="{17C02688-E024-8674-BFBF-47D169DCCCED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4047414" y="5871132"/>
                  <a:ext cx="20988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072" name="Ink 1071">
                  <a:extLst>
                    <a:ext uri="{FF2B5EF4-FFF2-40B4-BE49-F238E27FC236}">
                      <a16:creationId xmlns:a16="http://schemas.microsoft.com/office/drawing/2014/main" id="{7DE8F1A0-05ED-F5CF-4097-739B8DC5BB36}"/>
                    </a:ext>
                  </a:extLst>
                </p14:cNvPr>
                <p14:cNvContentPartPr/>
                <p14:nvPr/>
              </p14:nvContentPartPr>
              <p14:xfrm>
                <a:off x="4061814" y="6115572"/>
                <a:ext cx="244800" cy="108720"/>
              </p14:xfrm>
            </p:contentPart>
          </mc:Choice>
          <mc:Fallback xmlns="">
            <p:pic>
              <p:nvPicPr>
                <p:cNvPr id="1072" name="Ink 1071">
                  <a:extLst>
                    <a:ext uri="{FF2B5EF4-FFF2-40B4-BE49-F238E27FC236}">
                      <a16:creationId xmlns:a16="http://schemas.microsoft.com/office/drawing/2014/main" id="{7DE8F1A0-05ED-F5CF-4097-739B8DC5BB36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052814" y="6106932"/>
                  <a:ext cx="26244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073" name="Ink 1072">
                  <a:extLst>
                    <a:ext uri="{FF2B5EF4-FFF2-40B4-BE49-F238E27FC236}">
                      <a16:creationId xmlns:a16="http://schemas.microsoft.com/office/drawing/2014/main" id="{50FEC890-6592-6928-F0A2-23F8A32B2F99}"/>
                    </a:ext>
                  </a:extLst>
                </p14:cNvPr>
                <p14:cNvContentPartPr/>
                <p14:nvPr/>
              </p14:nvContentPartPr>
              <p14:xfrm>
                <a:off x="4427574" y="5948172"/>
                <a:ext cx="9720" cy="230040"/>
              </p14:xfrm>
            </p:contentPart>
          </mc:Choice>
          <mc:Fallback xmlns="">
            <p:pic>
              <p:nvPicPr>
                <p:cNvPr id="1073" name="Ink 1072">
                  <a:extLst>
                    <a:ext uri="{FF2B5EF4-FFF2-40B4-BE49-F238E27FC236}">
                      <a16:creationId xmlns:a16="http://schemas.microsoft.com/office/drawing/2014/main" id="{50FEC890-6592-6928-F0A2-23F8A32B2F99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4418934" y="5939532"/>
                  <a:ext cx="2736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077" name="Ink 1076">
                  <a:extLst>
                    <a:ext uri="{FF2B5EF4-FFF2-40B4-BE49-F238E27FC236}">
                      <a16:creationId xmlns:a16="http://schemas.microsoft.com/office/drawing/2014/main" id="{40B85417-4899-15B0-9067-07747CBDA82C}"/>
                    </a:ext>
                  </a:extLst>
                </p14:cNvPr>
                <p14:cNvContentPartPr/>
                <p14:nvPr/>
              </p14:nvContentPartPr>
              <p14:xfrm>
                <a:off x="4329294" y="6067332"/>
                <a:ext cx="183960" cy="23760"/>
              </p14:xfrm>
            </p:contentPart>
          </mc:Choice>
          <mc:Fallback xmlns="">
            <p:pic>
              <p:nvPicPr>
                <p:cNvPr id="1077" name="Ink 1076">
                  <a:extLst>
                    <a:ext uri="{FF2B5EF4-FFF2-40B4-BE49-F238E27FC236}">
                      <a16:creationId xmlns:a16="http://schemas.microsoft.com/office/drawing/2014/main" id="{40B85417-4899-15B0-9067-07747CBDA82C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4320654" y="6058692"/>
                  <a:ext cx="2016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078" name="Ink 1077">
                  <a:extLst>
                    <a:ext uri="{FF2B5EF4-FFF2-40B4-BE49-F238E27FC236}">
                      <a16:creationId xmlns:a16="http://schemas.microsoft.com/office/drawing/2014/main" id="{7372E2AA-0D93-03F7-61DA-48E16FD223F2}"/>
                    </a:ext>
                  </a:extLst>
                </p14:cNvPr>
                <p14:cNvContentPartPr/>
                <p14:nvPr/>
              </p14:nvContentPartPr>
              <p14:xfrm>
                <a:off x="4598934" y="5882292"/>
                <a:ext cx="171720" cy="265320"/>
              </p14:xfrm>
            </p:contentPart>
          </mc:Choice>
          <mc:Fallback xmlns="">
            <p:pic>
              <p:nvPicPr>
                <p:cNvPr id="1078" name="Ink 1077">
                  <a:extLst>
                    <a:ext uri="{FF2B5EF4-FFF2-40B4-BE49-F238E27FC236}">
                      <a16:creationId xmlns:a16="http://schemas.microsoft.com/office/drawing/2014/main" id="{7372E2AA-0D93-03F7-61DA-48E16FD223F2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4590294" y="5873652"/>
                  <a:ext cx="18936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79" name="Ink 1078">
                  <a:extLst>
                    <a:ext uri="{FF2B5EF4-FFF2-40B4-BE49-F238E27FC236}">
                      <a16:creationId xmlns:a16="http://schemas.microsoft.com/office/drawing/2014/main" id="{F0CD2161-A277-154A-CBED-99A37848C05C}"/>
                    </a:ext>
                  </a:extLst>
                </p14:cNvPr>
                <p14:cNvContentPartPr/>
                <p14:nvPr/>
              </p14:nvContentPartPr>
              <p14:xfrm>
                <a:off x="4862454" y="5892372"/>
                <a:ext cx="172440" cy="267480"/>
              </p14:xfrm>
            </p:contentPart>
          </mc:Choice>
          <mc:Fallback xmlns="">
            <p:pic>
              <p:nvPicPr>
                <p:cNvPr id="1079" name="Ink 1078">
                  <a:extLst>
                    <a:ext uri="{FF2B5EF4-FFF2-40B4-BE49-F238E27FC236}">
                      <a16:creationId xmlns:a16="http://schemas.microsoft.com/office/drawing/2014/main" id="{F0CD2161-A277-154A-CBED-99A37848C05C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853814" y="5883732"/>
                  <a:ext cx="19008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84" name="Ink 1083">
                  <a:extLst>
                    <a:ext uri="{FF2B5EF4-FFF2-40B4-BE49-F238E27FC236}">
                      <a16:creationId xmlns:a16="http://schemas.microsoft.com/office/drawing/2014/main" id="{9CE01ED9-723C-2C96-9C58-950D6311A52E}"/>
                    </a:ext>
                  </a:extLst>
                </p14:cNvPr>
                <p14:cNvContentPartPr/>
                <p14:nvPr/>
              </p14:nvContentPartPr>
              <p14:xfrm>
                <a:off x="4954614" y="5808852"/>
                <a:ext cx="245880" cy="481680"/>
              </p14:xfrm>
            </p:contentPart>
          </mc:Choice>
          <mc:Fallback xmlns="">
            <p:pic>
              <p:nvPicPr>
                <p:cNvPr id="1084" name="Ink 1083">
                  <a:extLst>
                    <a:ext uri="{FF2B5EF4-FFF2-40B4-BE49-F238E27FC236}">
                      <a16:creationId xmlns:a16="http://schemas.microsoft.com/office/drawing/2014/main" id="{9CE01ED9-723C-2C96-9C58-950D6311A52E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4945614" y="5799852"/>
                  <a:ext cx="263520" cy="49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86" name="Ink 1085">
                  <a:extLst>
                    <a:ext uri="{FF2B5EF4-FFF2-40B4-BE49-F238E27FC236}">
                      <a16:creationId xmlns:a16="http://schemas.microsoft.com/office/drawing/2014/main" id="{891BEC2E-017E-6B87-C945-B9FDBFCB68B3}"/>
                    </a:ext>
                  </a:extLst>
                </p14:cNvPr>
                <p14:cNvContentPartPr/>
                <p14:nvPr/>
              </p14:nvContentPartPr>
              <p14:xfrm>
                <a:off x="3679134" y="5837652"/>
                <a:ext cx="18720" cy="464760"/>
              </p14:xfrm>
            </p:contentPart>
          </mc:Choice>
          <mc:Fallback xmlns="">
            <p:pic>
              <p:nvPicPr>
                <p:cNvPr id="1086" name="Ink 1085">
                  <a:extLst>
                    <a:ext uri="{FF2B5EF4-FFF2-40B4-BE49-F238E27FC236}">
                      <a16:creationId xmlns:a16="http://schemas.microsoft.com/office/drawing/2014/main" id="{891BEC2E-017E-6B87-C945-B9FDBFCB68B3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3670494" y="5829012"/>
                  <a:ext cx="36360" cy="48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1" name="Group 1090">
            <a:extLst>
              <a:ext uri="{FF2B5EF4-FFF2-40B4-BE49-F238E27FC236}">
                <a16:creationId xmlns:a16="http://schemas.microsoft.com/office/drawing/2014/main" id="{E75E0DEB-7902-D071-2175-3C2ECEA2C5EA}"/>
              </a:ext>
            </a:extLst>
          </p:cNvPr>
          <p:cNvGrpSpPr/>
          <p:nvPr/>
        </p:nvGrpSpPr>
        <p:grpSpPr>
          <a:xfrm>
            <a:off x="5158374" y="5802887"/>
            <a:ext cx="264240" cy="228960"/>
            <a:chOff x="5538174" y="5960412"/>
            <a:chExt cx="264240" cy="22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88" name="Ink 1087">
                  <a:extLst>
                    <a:ext uri="{FF2B5EF4-FFF2-40B4-BE49-F238E27FC236}">
                      <a16:creationId xmlns:a16="http://schemas.microsoft.com/office/drawing/2014/main" id="{A906F976-3F92-E6DD-7F99-2519B5679613}"/>
                    </a:ext>
                  </a:extLst>
                </p14:cNvPr>
                <p14:cNvContentPartPr/>
                <p14:nvPr/>
              </p14:nvContentPartPr>
              <p14:xfrm>
                <a:off x="5538174" y="6020532"/>
                <a:ext cx="194040" cy="3240"/>
              </p14:xfrm>
            </p:contentPart>
          </mc:Choice>
          <mc:Fallback xmlns="">
            <p:pic>
              <p:nvPicPr>
                <p:cNvPr id="1088" name="Ink 1087">
                  <a:extLst>
                    <a:ext uri="{FF2B5EF4-FFF2-40B4-BE49-F238E27FC236}">
                      <a16:creationId xmlns:a16="http://schemas.microsoft.com/office/drawing/2014/main" id="{A906F976-3F92-E6DD-7F99-2519B5679613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5529534" y="6011892"/>
                  <a:ext cx="2116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89" name="Ink 1088">
                  <a:extLst>
                    <a:ext uri="{FF2B5EF4-FFF2-40B4-BE49-F238E27FC236}">
                      <a16:creationId xmlns:a16="http://schemas.microsoft.com/office/drawing/2014/main" id="{7B3F0783-2894-F5F7-F908-22827CD5814E}"/>
                    </a:ext>
                  </a:extLst>
                </p14:cNvPr>
                <p14:cNvContentPartPr/>
                <p14:nvPr/>
              </p14:nvContentPartPr>
              <p14:xfrm>
                <a:off x="5541414" y="6113772"/>
                <a:ext cx="176040" cy="360"/>
              </p14:xfrm>
            </p:contentPart>
          </mc:Choice>
          <mc:Fallback xmlns="">
            <p:pic>
              <p:nvPicPr>
                <p:cNvPr id="1089" name="Ink 1088">
                  <a:extLst>
                    <a:ext uri="{FF2B5EF4-FFF2-40B4-BE49-F238E27FC236}">
                      <a16:creationId xmlns:a16="http://schemas.microsoft.com/office/drawing/2014/main" id="{7B3F0783-2894-F5F7-F908-22827CD5814E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5532774" y="6104772"/>
                  <a:ext cx="193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90" name="Ink 1089">
                  <a:extLst>
                    <a:ext uri="{FF2B5EF4-FFF2-40B4-BE49-F238E27FC236}">
                      <a16:creationId xmlns:a16="http://schemas.microsoft.com/office/drawing/2014/main" id="{DE7C550D-B490-19DB-6E55-AA176E701E03}"/>
                    </a:ext>
                  </a:extLst>
                </p14:cNvPr>
                <p14:cNvContentPartPr/>
                <p14:nvPr/>
              </p14:nvContentPartPr>
              <p14:xfrm>
                <a:off x="5620254" y="5960412"/>
                <a:ext cx="182160" cy="228960"/>
              </p14:xfrm>
            </p:contentPart>
          </mc:Choice>
          <mc:Fallback xmlns="">
            <p:pic>
              <p:nvPicPr>
                <p:cNvPr id="1090" name="Ink 1089">
                  <a:extLst>
                    <a:ext uri="{FF2B5EF4-FFF2-40B4-BE49-F238E27FC236}">
                      <a16:creationId xmlns:a16="http://schemas.microsoft.com/office/drawing/2014/main" id="{DE7C550D-B490-19DB-6E55-AA176E701E03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5611254" y="5951772"/>
                  <a:ext cx="199800" cy="24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7" name="Group 1096">
            <a:extLst>
              <a:ext uri="{FF2B5EF4-FFF2-40B4-BE49-F238E27FC236}">
                <a16:creationId xmlns:a16="http://schemas.microsoft.com/office/drawing/2014/main" id="{55BDC87F-8B13-5107-034B-282967087FE1}"/>
              </a:ext>
            </a:extLst>
          </p:cNvPr>
          <p:cNvGrpSpPr/>
          <p:nvPr/>
        </p:nvGrpSpPr>
        <p:grpSpPr>
          <a:xfrm>
            <a:off x="2493838" y="4492373"/>
            <a:ext cx="392409" cy="248040"/>
            <a:chOff x="2776656" y="5009885"/>
            <a:chExt cx="392409" cy="24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30ADA4D-99AA-41A2-8678-8C4A5A4D6068}"/>
                    </a:ext>
                  </a:extLst>
                </p14:cNvPr>
                <p14:cNvContentPartPr/>
                <p14:nvPr/>
              </p14:nvContentPartPr>
              <p14:xfrm>
                <a:off x="2776656" y="5122302"/>
                <a:ext cx="12852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30ADA4D-99AA-41A2-8678-8C4A5A4D6068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767656" y="5113302"/>
                  <a:ext cx="146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576BAE4-FB1D-CA62-E819-A7EC519AAB76}"/>
                    </a:ext>
                  </a:extLst>
                </p14:cNvPr>
                <p14:cNvContentPartPr/>
                <p14:nvPr/>
              </p14:nvContentPartPr>
              <p14:xfrm>
                <a:off x="2815176" y="5216982"/>
                <a:ext cx="103320" cy="28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576BAE4-FB1D-CA62-E819-A7EC519AAB76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2806176" y="5207982"/>
                  <a:ext cx="1209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96" name="Ink 1095">
                  <a:extLst>
                    <a:ext uri="{FF2B5EF4-FFF2-40B4-BE49-F238E27FC236}">
                      <a16:creationId xmlns:a16="http://schemas.microsoft.com/office/drawing/2014/main" id="{2D9B12D5-9639-70D9-2FB8-BD17B9ACDBF6}"/>
                    </a:ext>
                  </a:extLst>
                </p14:cNvPr>
                <p14:cNvContentPartPr/>
                <p14:nvPr/>
              </p14:nvContentPartPr>
              <p14:xfrm>
                <a:off x="3071505" y="5009885"/>
                <a:ext cx="97560" cy="248040"/>
              </p14:xfrm>
            </p:contentPart>
          </mc:Choice>
          <mc:Fallback xmlns="">
            <p:pic>
              <p:nvPicPr>
                <p:cNvPr id="1096" name="Ink 1095">
                  <a:extLst>
                    <a:ext uri="{FF2B5EF4-FFF2-40B4-BE49-F238E27FC236}">
                      <a16:creationId xmlns:a16="http://schemas.microsoft.com/office/drawing/2014/main" id="{2D9B12D5-9639-70D9-2FB8-BD17B9ACDBF6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3062505" y="5001245"/>
                  <a:ext cx="115200" cy="265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2792340B-E6C3-466B-A130-BB8124C054A1}"/>
                  </a:ext>
                </a:extLst>
              </p14:cNvPr>
              <p14:cNvContentPartPr/>
              <p14:nvPr/>
            </p14:nvContentPartPr>
            <p14:xfrm>
              <a:off x="3310591" y="4506727"/>
              <a:ext cx="210960" cy="3128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2792340B-E6C3-466B-A130-BB8124C054A1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3301951" y="4497727"/>
                <a:ext cx="22860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048B5A55-4D72-D3B6-1DB0-AA35FD14B036}"/>
                  </a:ext>
                </a:extLst>
              </p14:cNvPr>
              <p14:cNvContentPartPr/>
              <p14:nvPr/>
            </p14:nvContentPartPr>
            <p14:xfrm>
              <a:off x="3300511" y="4678087"/>
              <a:ext cx="1191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48B5A55-4D72-D3B6-1DB0-AA35FD14B036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3291511" y="4669087"/>
                <a:ext cx="136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1E92C67C-513A-C1BE-C709-CFECA77E1F04}"/>
                  </a:ext>
                </a:extLst>
              </p14:cNvPr>
              <p14:cNvContentPartPr/>
              <p14:nvPr/>
            </p14:nvContentPartPr>
            <p14:xfrm>
              <a:off x="3419311" y="4678087"/>
              <a:ext cx="417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1E92C67C-513A-C1BE-C709-CFECA77E1F04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3410311" y="4669087"/>
                <a:ext cx="59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25B04FD-D31E-6F43-924C-3BDFDEE8D74A}"/>
                  </a:ext>
                </a:extLst>
              </p14:cNvPr>
              <p14:cNvContentPartPr/>
              <p14:nvPr/>
            </p14:nvContentPartPr>
            <p14:xfrm>
              <a:off x="3207271" y="4474687"/>
              <a:ext cx="147600" cy="37800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25B04FD-D31E-6F43-924C-3BDFDEE8D74A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3198631" y="4465687"/>
                <a:ext cx="16524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49C44FF-8C2D-A113-6982-31917FD44FA6}"/>
                  </a:ext>
                </a:extLst>
              </p14:cNvPr>
              <p14:cNvContentPartPr/>
              <p14:nvPr/>
            </p14:nvContentPartPr>
            <p14:xfrm>
              <a:off x="3601111" y="4573687"/>
              <a:ext cx="38880" cy="1735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49C44FF-8C2D-A113-6982-31917FD44FA6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3592111" y="4564687"/>
                <a:ext cx="5652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7A557E3-F2D8-FFF9-9F49-948A09ECBBA9}"/>
                  </a:ext>
                </a:extLst>
              </p14:cNvPr>
              <p14:cNvContentPartPr/>
              <p14:nvPr/>
            </p14:nvContentPartPr>
            <p14:xfrm>
              <a:off x="3537031" y="4665487"/>
              <a:ext cx="160920" cy="302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7A557E3-F2D8-FFF9-9F49-948A09ECBBA9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3528391" y="4656847"/>
                <a:ext cx="1785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07CA1D7-27F2-49FA-970A-9FD50BED6E27}"/>
                  </a:ext>
                </a:extLst>
              </p14:cNvPr>
              <p14:cNvContentPartPr/>
              <p14:nvPr/>
            </p14:nvContentPartPr>
            <p14:xfrm>
              <a:off x="3787951" y="4505287"/>
              <a:ext cx="155160" cy="306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07CA1D7-27F2-49FA-970A-9FD50BED6E27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3779311" y="4496647"/>
                <a:ext cx="17280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4C9701D-22F6-DFCD-EED0-1DC2393A300E}"/>
                  </a:ext>
                </a:extLst>
              </p14:cNvPr>
              <p14:cNvContentPartPr/>
              <p14:nvPr/>
            </p14:nvContentPartPr>
            <p14:xfrm>
              <a:off x="3952831" y="4481167"/>
              <a:ext cx="117720" cy="364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4C9701D-22F6-DFCD-EED0-1DC2393A300E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3943831" y="4472167"/>
                <a:ext cx="13536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7B1E575-532F-4910-EDEB-460B83BA29E4}"/>
                  </a:ext>
                </a:extLst>
              </p14:cNvPr>
              <p14:cNvContentPartPr/>
              <p14:nvPr/>
            </p14:nvContentPartPr>
            <p14:xfrm>
              <a:off x="3983400" y="4361287"/>
              <a:ext cx="131400" cy="835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7B1E575-532F-4910-EDEB-460B83BA29E4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3974760" y="4352287"/>
                <a:ext cx="149040" cy="10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871975A-8F70-C435-AA1B-8147E23347ED}"/>
                  </a:ext>
                </a:extLst>
              </p14:cNvPr>
              <p14:cNvContentPartPr/>
              <p14:nvPr/>
            </p14:nvContentPartPr>
            <p14:xfrm>
              <a:off x="4363231" y="4585567"/>
              <a:ext cx="97200" cy="2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871975A-8F70-C435-AA1B-8147E23347ED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4354591" y="4576927"/>
                <a:ext cx="11484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AF5CEA3-07EF-ADA6-8E41-5E20C8D35A77}"/>
                  </a:ext>
                </a:extLst>
              </p14:cNvPr>
              <p14:cNvContentPartPr/>
              <p14:nvPr/>
            </p14:nvContentPartPr>
            <p14:xfrm>
              <a:off x="4391671" y="4656847"/>
              <a:ext cx="921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AF5CEA3-07EF-ADA6-8E41-5E20C8D35A77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4382671" y="4648207"/>
                <a:ext cx="109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2FC6308E-6DB8-56DD-FA93-F79B6777B73D}"/>
                  </a:ext>
                </a:extLst>
              </p14:cNvPr>
              <p14:cNvContentPartPr/>
              <p14:nvPr/>
            </p14:nvContentPartPr>
            <p14:xfrm>
              <a:off x="4184311" y="4305127"/>
              <a:ext cx="174600" cy="5295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2FC6308E-6DB8-56DD-FA93-F79B6777B73D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4175311" y="4296487"/>
                <a:ext cx="192240" cy="54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DBF6A86-3E91-DB35-CDE7-1D54F15CC277}"/>
                  </a:ext>
                </a:extLst>
              </p14:cNvPr>
              <p14:cNvContentPartPr/>
              <p14:nvPr/>
            </p14:nvContentPartPr>
            <p14:xfrm>
              <a:off x="5267390" y="4467742"/>
              <a:ext cx="164880" cy="2710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DBF6A86-3E91-DB35-CDE7-1D54F15CC277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5258390" y="4458742"/>
                <a:ext cx="18252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EDCE65ED-A519-D8A7-BB87-DF0DDE974A8B}"/>
                  </a:ext>
                </a:extLst>
              </p14:cNvPr>
              <p14:cNvContentPartPr/>
              <p14:nvPr/>
            </p14:nvContentPartPr>
            <p14:xfrm>
              <a:off x="5280710" y="4638022"/>
              <a:ext cx="13572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EDCE65ED-A519-D8A7-BB87-DF0DDE974A8B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5272070" y="4629022"/>
                <a:ext cx="1533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FFF4479A-1360-8C95-0310-5F7E7B7B7BE0}"/>
                  </a:ext>
                </a:extLst>
              </p14:cNvPr>
              <p14:cNvContentPartPr/>
              <p14:nvPr/>
            </p14:nvContentPartPr>
            <p14:xfrm>
              <a:off x="5499950" y="4452262"/>
              <a:ext cx="150480" cy="3474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FFF4479A-1360-8C95-0310-5F7E7B7B7BE0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5491310" y="4443262"/>
                <a:ext cx="16812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725A9243-7E7B-A744-74A0-68751D75C2D7}"/>
                  </a:ext>
                </a:extLst>
              </p14:cNvPr>
              <p14:cNvContentPartPr/>
              <p14:nvPr/>
            </p14:nvContentPartPr>
            <p14:xfrm>
              <a:off x="5498870" y="4682662"/>
              <a:ext cx="111960" cy="108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725A9243-7E7B-A744-74A0-68751D75C2D7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5490230" y="4674022"/>
                <a:ext cx="12960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2430DA93-D623-48DD-E32E-44926B404A38}"/>
                  </a:ext>
                </a:extLst>
              </p14:cNvPr>
              <p14:cNvContentPartPr/>
              <p14:nvPr/>
            </p14:nvContentPartPr>
            <p14:xfrm>
              <a:off x="5788310" y="4596262"/>
              <a:ext cx="115200" cy="3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2430DA93-D623-48DD-E32E-44926B404A38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5779670" y="4587622"/>
                <a:ext cx="1328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219469FF-F096-D996-B823-62FF48322F28}"/>
                  </a:ext>
                </a:extLst>
              </p14:cNvPr>
              <p14:cNvContentPartPr/>
              <p14:nvPr/>
            </p14:nvContentPartPr>
            <p14:xfrm>
              <a:off x="5859230" y="4516702"/>
              <a:ext cx="6480" cy="1562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219469FF-F096-D996-B823-62FF48322F28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5850230" y="4507702"/>
                <a:ext cx="2412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98" name="Ink 1097">
                <a:extLst>
                  <a:ext uri="{FF2B5EF4-FFF2-40B4-BE49-F238E27FC236}">
                    <a16:creationId xmlns:a16="http://schemas.microsoft.com/office/drawing/2014/main" id="{9B130988-6625-4D59-ADC8-B5CD32FC2E03}"/>
                  </a:ext>
                </a:extLst>
              </p14:cNvPr>
              <p14:cNvContentPartPr/>
              <p14:nvPr/>
            </p14:nvContentPartPr>
            <p14:xfrm>
              <a:off x="4747087" y="4487467"/>
              <a:ext cx="149760" cy="263520"/>
            </p14:xfrm>
          </p:contentPart>
        </mc:Choice>
        <mc:Fallback xmlns="">
          <p:pic>
            <p:nvPicPr>
              <p:cNvPr id="1098" name="Ink 1097">
                <a:extLst>
                  <a:ext uri="{FF2B5EF4-FFF2-40B4-BE49-F238E27FC236}">
                    <a16:creationId xmlns:a16="http://schemas.microsoft.com/office/drawing/2014/main" id="{9B130988-6625-4D59-ADC8-B5CD32FC2E03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4738087" y="4478827"/>
                <a:ext cx="16740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00" name="Ink 1099">
                <a:extLst>
                  <a:ext uri="{FF2B5EF4-FFF2-40B4-BE49-F238E27FC236}">
                    <a16:creationId xmlns:a16="http://schemas.microsoft.com/office/drawing/2014/main" id="{64019B20-2EB4-FDBD-6B3E-FBD83B818366}"/>
                  </a:ext>
                </a:extLst>
              </p14:cNvPr>
              <p14:cNvContentPartPr/>
              <p14:nvPr/>
            </p14:nvContentPartPr>
            <p14:xfrm>
              <a:off x="3131934" y="5764212"/>
              <a:ext cx="114120" cy="308160"/>
            </p14:xfrm>
          </p:contentPart>
        </mc:Choice>
        <mc:Fallback xmlns="">
          <p:pic>
            <p:nvPicPr>
              <p:cNvPr id="1100" name="Ink 1099">
                <a:extLst>
                  <a:ext uri="{FF2B5EF4-FFF2-40B4-BE49-F238E27FC236}">
                    <a16:creationId xmlns:a16="http://schemas.microsoft.com/office/drawing/2014/main" id="{64019B20-2EB4-FDBD-6B3E-FBD83B818366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3122934" y="5755212"/>
                <a:ext cx="13176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10" name="Ink 1109">
                <a:extLst>
                  <a:ext uri="{FF2B5EF4-FFF2-40B4-BE49-F238E27FC236}">
                    <a16:creationId xmlns:a16="http://schemas.microsoft.com/office/drawing/2014/main" id="{AB62A78D-AEEB-84E2-282C-C3A506261516}"/>
                  </a:ext>
                </a:extLst>
              </p14:cNvPr>
              <p14:cNvContentPartPr/>
              <p14:nvPr/>
            </p14:nvContentPartPr>
            <p14:xfrm>
              <a:off x="7303609" y="5780943"/>
              <a:ext cx="303840" cy="204480"/>
            </p14:xfrm>
          </p:contentPart>
        </mc:Choice>
        <mc:Fallback xmlns="">
          <p:pic>
            <p:nvPicPr>
              <p:cNvPr id="1110" name="Ink 1109">
                <a:extLst>
                  <a:ext uri="{FF2B5EF4-FFF2-40B4-BE49-F238E27FC236}">
                    <a16:creationId xmlns:a16="http://schemas.microsoft.com/office/drawing/2014/main" id="{AB62A78D-AEEB-84E2-282C-C3A506261516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7294609" y="5772303"/>
                <a:ext cx="321480" cy="222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21" name="Group 1120">
            <a:extLst>
              <a:ext uri="{FF2B5EF4-FFF2-40B4-BE49-F238E27FC236}">
                <a16:creationId xmlns:a16="http://schemas.microsoft.com/office/drawing/2014/main" id="{807C9FF2-4433-4354-AFA5-40E3966B5CFB}"/>
              </a:ext>
            </a:extLst>
          </p:cNvPr>
          <p:cNvGrpSpPr/>
          <p:nvPr/>
        </p:nvGrpSpPr>
        <p:grpSpPr>
          <a:xfrm>
            <a:off x="7778226" y="5683327"/>
            <a:ext cx="691560" cy="391680"/>
            <a:chOff x="8125134" y="5924412"/>
            <a:chExt cx="691560" cy="39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111" name="Ink 1110">
                  <a:extLst>
                    <a:ext uri="{FF2B5EF4-FFF2-40B4-BE49-F238E27FC236}">
                      <a16:creationId xmlns:a16="http://schemas.microsoft.com/office/drawing/2014/main" id="{6EDFC180-72B7-C38B-D6FB-E032B0C8CE47}"/>
                    </a:ext>
                  </a:extLst>
                </p14:cNvPr>
                <p14:cNvContentPartPr/>
                <p14:nvPr/>
              </p14:nvContentPartPr>
              <p14:xfrm>
                <a:off x="8166534" y="5924412"/>
                <a:ext cx="154800" cy="274320"/>
              </p14:xfrm>
            </p:contentPart>
          </mc:Choice>
          <mc:Fallback xmlns="">
            <p:pic>
              <p:nvPicPr>
                <p:cNvPr id="1111" name="Ink 1110">
                  <a:extLst>
                    <a:ext uri="{FF2B5EF4-FFF2-40B4-BE49-F238E27FC236}">
                      <a16:creationId xmlns:a16="http://schemas.microsoft.com/office/drawing/2014/main" id="{6EDFC180-72B7-C38B-D6FB-E032B0C8CE47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8157894" y="5915772"/>
                  <a:ext cx="17244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112" name="Ink 1111">
                  <a:extLst>
                    <a:ext uri="{FF2B5EF4-FFF2-40B4-BE49-F238E27FC236}">
                      <a16:creationId xmlns:a16="http://schemas.microsoft.com/office/drawing/2014/main" id="{29D88E5B-4FB5-2F18-2814-35523D60F836}"/>
                    </a:ext>
                  </a:extLst>
                </p14:cNvPr>
                <p14:cNvContentPartPr/>
                <p14:nvPr/>
              </p14:nvContentPartPr>
              <p14:xfrm>
                <a:off x="8185254" y="6137172"/>
                <a:ext cx="93960" cy="12240"/>
              </p14:xfrm>
            </p:contentPart>
          </mc:Choice>
          <mc:Fallback xmlns="">
            <p:pic>
              <p:nvPicPr>
                <p:cNvPr id="1112" name="Ink 1111">
                  <a:extLst>
                    <a:ext uri="{FF2B5EF4-FFF2-40B4-BE49-F238E27FC236}">
                      <a16:creationId xmlns:a16="http://schemas.microsoft.com/office/drawing/2014/main" id="{29D88E5B-4FB5-2F18-2814-35523D60F836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8176254" y="6128532"/>
                  <a:ext cx="1116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113" name="Ink 1112">
                  <a:extLst>
                    <a:ext uri="{FF2B5EF4-FFF2-40B4-BE49-F238E27FC236}">
                      <a16:creationId xmlns:a16="http://schemas.microsoft.com/office/drawing/2014/main" id="{A2100942-6CD3-D5F0-7977-B78E8121F944}"/>
                    </a:ext>
                  </a:extLst>
                </p14:cNvPr>
                <p14:cNvContentPartPr/>
                <p14:nvPr/>
              </p14:nvContentPartPr>
              <p14:xfrm>
                <a:off x="8408094" y="6075252"/>
                <a:ext cx="84960" cy="360"/>
              </p14:xfrm>
            </p:contentPart>
          </mc:Choice>
          <mc:Fallback xmlns="">
            <p:pic>
              <p:nvPicPr>
                <p:cNvPr id="1113" name="Ink 1112">
                  <a:extLst>
                    <a:ext uri="{FF2B5EF4-FFF2-40B4-BE49-F238E27FC236}">
                      <a16:creationId xmlns:a16="http://schemas.microsoft.com/office/drawing/2014/main" id="{A2100942-6CD3-D5F0-7977-B78E8121F944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8399454" y="6066252"/>
                  <a:ext cx="102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114" name="Ink 1113">
                  <a:extLst>
                    <a:ext uri="{FF2B5EF4-FFF2-40B4-BE49-F238E27FC236}">
                      <a16:creationId xmlns:a16="http://schemas.microsoft.com/office/drawing/2014/main" id="{F2BAACFE-4162-29D4-C393-BC2403F46C9F}"/>
                    </a:ext>
                  </a:extLst>
                </p14:cNvPr>
                <p14:cNvContentPartPr/>
                <p14:nvPr/>
              </p14:nvContentPartPr>
              <p14:xfrm>
                <a:off x="8430774" y="6150132"/>
                <a:ext cx="81720" cy="360"/>
              </p14:xfrm>
            </p:contentPart>
          </mc:Choice>
          <mc:Fallback xmlns="">
            <p:pic>
              <p:nvPicPr>
                <p:cNvPr id="1114" name="Ink 1113">
                  <a:extLst>
                    <a:ext uri="{FF2B5EF4-FFF2-40B4-BE49-F238E27FC236}">
                      <a16:creationId xmlns:a16="http://schemas.microsoft.com/office/drawing/2014/main" id="{F2BAACFE-4162-29D4-C393-BC2403F46C9F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8422134" y="6141132"/>
                  <a:ext cx="99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115" name="Ink 1114">
                  <a:extLst>
                    <a:ext uri="{FF2B5EF4-FFF2-40B4-BE49-F238E27FC236}">
                      <a16:creationId xmlns:a16="http://schemas.microsoft.com/office/drawing/2014/main" id="{5CFAA256-CAC1-85B1-E755-C762686062E9}"/>
                    </a:ext>
                  </a:extLst>
                </p14:cNvPr>
                <p14:cNvContentPartPr/>
                <p14:nvPr/>
              </p14:nvContentPartPr>
              <p14:xfrm>
                <a:off x="8654694" y="5934852"/>
                <a:ext cx="162000" cy="292680"/>
              </p14:xfrm>
            </p:contentPart>
          </mc:Choice>
          <mc:Fallback xmlns="">
            <p:pic>
              <p:nvPicPr>
                <p:cNvPr id="1115" name="Ink 1114">
                  <a:extLst>
                    <a:ext uri="{FF2B5EF4-FFF2-40B4-BE49-F238E27FC236}">
                      <a16:creationId xmlns:a16="http://schemas.microsoft.com/office/drawing/2014/main" id="{5CFAA256-CAC1-85B1-E755-C762686062E9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8645694" y="5925852"/>
                  <a:ext cx="17964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118" name="Ink 1117">
                  <a:extLst>
                    <a:ext uri="{FF2B5EF4-FFF2-40B4-BE49-F238E27FC236}">
                      <a16:creationId xmlns:a16="http://schemas.microsoft.com/office/drawing/2014/main" id="{AADDBFA7-39C8-C868-68FD-E296FE2F6FB2}"/>
                    </a:ext>
                  </a:extLst>
                </p14:cNvPr>
                <p14:cNvContentPartPr/>
                <p14:nvPr/>
              </p14:nvContentPartPr>
              <p14:xfrm>
                <a:off x="8125134" y="6127092"/>
                <a:ext cx="40320" cy="166320"/>
              </p14:xfrm>
            </p:contentPart>
          </mc:Choice>
          <mc:Fallback xmlns="">
            <p:pic>
              <p:nvPicPr>
                <p:cNvPr id="1118" name="Ink 1117">
                  <a:extLst>
                    <a:ext uri="{FF2B5EF4-FFF2-40B4-BE49-F238E27FC236}">
                      <a16:creationId xmlns:a16="http://schemas.microsoft.com/office/drawing/2014/main" id="{AADDBFA7-39C8-C868-68FD-E296FE2F6FB2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8116134" y="6118452"/>
                  <a:ext cx="579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120" name="Ink 1119">
                  <a:extLst>
                    <a:ext uri="{FF2B5EF4-FFF2-40B4-BE49-F238E27FC236}">
                      <a16:creationId xmlns:a16="http://schemas.microsoft.com/office/drawing/2014/main" id="{CEB6634C-787F-39A1-4E86-9A5A1FE58C9E}"/>
                    </a:ext>
                  </a:extLst>
                </p14:cNvPr>
                <p14:cNvContentPartPr/>
                <p14:nvPr/>
              </p14:nvContentPartPr>
              <p14:xfrm>
                <a:off x="8336454" y="6217812"/>
                <a:ext cx="11880" cy="98280"/>
              </p14:xfrm>
            </p:contentPart>
          </mc:Choice>
          <mc:Fallback xmlns="">
            <p:pic>
              <p:nvPicPr>
                <p:cNvPr id="1120" name="Ink 1119">
                  <a:extLst>
                    <a:ext uri="{FF2B5EF4-FFF2-40B4-BE49-F238E27FC236}">
                      <a16:creationId xmlns:a16="http://schemas.microsoft.com/office/drawing/2014/main" id="{CEB6634C-787F-39A1-4E86-9A5A1FE58C9E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8327454" y="6208812"/>
                  <a:ext cx="29520" cy="11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3" name="Group 1122">
            <a:extLst>
              <a:ext uri="{FF2B5EF4-FFF2-40B4-BE49-F238E27FC236}">
                <a16:creationId xmlns:a16="http://schemas.microsoft.com/office/drawing/2014/main" id="{4DED9297-DBD2-9BD1-52B2-B2A4B0488BF9}"/>
              </a:ext>
            </a:extLst>
          </p:cNvPr>
          <p:cNvGrpSpPr/>
          <p:nvPr/>
        </p:nvGrpSpPr>
        <p:grpSpPr>
          <a:xfrm>
            <a:off x="5870089" y="5632623"/>
            <a:ext cx="1251360" cy="524160"/>
            <a:chOff x="6165654" y="5748372"/>
            <a:chExt cx="1251360" cy="52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092" name="Ink 1091">
                  <a:extLst>
                    <a:ext uri="{FF2B5EF4-FFF2-40B4-BE49-F238E27FC236}">
                      <a16:creationId xmlns:a16="http://schemas.microsoft.com/office/drawing/2014/main" id="{8F330D5F-8A54-CE41-1A71-2965784A5E89}"/>
                    </a:ext>
                  </a:extLst>
                </p14:cNvPr>
                <p14:cNvContentPartPr/>
                <p14:nvPr/>
              </p14:nvContentPartPr>
              <p14:xfrm>
                <a:off x="6250614" y="5829732"/>
                <a:ext cx="237600" cy="333720"/>
              </p14:xfrm>
            </p:contentPart>
          </mc:Choice>
          <mc:Fallback xmlns="">
            <p:pic>
              <p:nvPicPr>
                <p:cNvPr id="1092" name="Ink 1091">
                  <a:extLst>
                    <a:ext uri="{FF2B5EF4-FFF2-40B4-BE49-F238E27FC236}">
                      <a16:creationId xmlns:a16="http://schemas.microsoft.com/office/drawing/2014/main" id="{8F330D5F-8A54-CE41-1A71-2965784A5E89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241614" y="5821092"/>
                  <a:ext cx="25524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093" name="Ink 1092">
                  <a:extLst>
                    <a:ext uri="{FF2B5EF4-FFF2-40B4-BE49-F238E27FC236}">
                      <a16:creationId xmlns:a16="http://schemas.microsoft.com/office/drawing/2014/main" id="{5D914080-95E9-DD2E-F92D-066AB01C4570}"/>
                    </a:ext>
                  </a:extLst>
                </p14:cNvPr>
                <p14:cNvContentPartPr/>
                <p14:nvPr/>
              </p14:nvContentPartPr>
              <p14:xfrm>
                <a:off x="6269694" y="6004692"/>
                <a:ext cx="122760" cy="13320"/>
              </p14:xfrm>
            </p:contentPart>
          </mc:Choice>
          <mc:Fallback xmlns="">
            <p:pic>
              <p:nvPicPr>
                <p:cNvPr id="1093" name="Ink 1092">
                  <a:extLst>
                    <a:ext uri="{FF2B5EF4-FFF2-40B4-BE49-F238E27FC236}">
                      <a16:creationId xmlns:a16="http://schemas.microsoft.com/office/drawing/2014/main" id="{5D914080-95E9-DD2E-F92D-066AB01C4570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260694" y="5995692"/>
                  <a:ext cx="14040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094" name="Ink 1093">
                  <a:extLst>
                    <a:ext uri="{FF2B5EF4-FFF2-40B4-BE49-F238E27FC236}">
                      <a16:creationId xmlns:a16="http://schemas.microsoft.com/office/drawing/2014/main" id="{381B8FC9-553F-1500-3DF3-FEF573694693}"/>
                    </a:ext>
                  </a:extLst>
                </p14:cNvPr>
                <p14:cNvContentPartPr/>
                <p14:nvPr/>
              </p14:nvContentPartPr>
              <p14:xfrm>
                <a:off x="6292374" y="6047172"/>
                <a:ext cx="360" cy="96840"/>
              </p14:xfrm>
            </p:contentPart>
          </mc:Choice>
          <mc:Fallback xmlns="">
            <p:pic>
              <p:nvPicPr>
                <p:cNvPr id="1094" name="Ink 1093">
                  <a:extLst>
                    <a:ext uri="{FF2B5EF4-FFF2-40B4-BE49-F238E27FC236}">
                      <a16:creationId xmlns:a16="http://schemas.microsoft.com/office/drawing/2014/main" id="{381B8FC9-553F-1500-3DF3-FEF573694693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6283734" y="6038532"/>
                  <a:ext cx="1800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101" name="Ink 1100">
                  <a:extLst>
                    <a:ext uri="{FF2B5EF4-FFF2-40B4-BE49-F238E27FC236}">
                      <a16:creationId xmlns:a16="http://schemas.microsoft.com/office/drawing/2014/main" id="{EF609475-0614-547E-EAD5-6896BA2D2DFD}"/>
                    </a:ext>
                  </a:extLst>
                </p14:cNvPr>
                <p14:cNvContentPartPr/>
                <p14:nvPr/>
              </p14:nvContentPartPr>
              <p14:xfrm>
                <a:off x="6544014" y="5864292"/>
                <a:ext cx="169920" cy="270000"/>
              </p14:xfrm>
            </p:contentPart>
          </mc:Choice>
          <mc:Fallback xmlns="">
            <p:pic>
              <p:nvPicPr>
                <p:cNvPr id="1101" name="Ink 1100">
                  <a:extLst>
                    <a:ext uri="{FF2B5EF4-FFF2-40B4-BE49-F238E27FC236}">
                      <a16:creationId xmlns:a16="http://schemas.microsoft.com/office/drawing/2014/main" id="{EF609475-0614-547E-EAD5-6896BA2D2DFD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535374" y="5855292"/>
                  <a:ext cx="18756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103" name="Ink 1102">
                  <a:extLst>
                    <a:ext uri="{FF2B5EF4-FFF2-40B4-BE49-F238E27FC236}">
                      <a16:creationId xmlns:a16="http://schemas.microsoft.com/office/drawing/2014/main" id="{ECAF8DA5-0375-31F3-3CDC-CEF65659DB0A}"/>
                    </a:ext>
                  </a:extLst>
                </p14:cNvPr>
                <p14:cNvContentPartPr/>
                <p14:nvPr/>
              </p14:nvContentPartPr>
              <p14:xfrm>
                <a:off x="6165654" y="5772132"/>
                <a:ext cx="17640" cy="500400"/>
              </p14:xfrm>
            </p:contentPart>
          </mc:Choice>
          <mc:Fallback xmlns="">
            <p:pic>
              <p:nvPicPr>
                <p:cNvPr id="1103" name="Ink 1102">
                  <a:extLst>
                    <a:ext uri="{FF2B5EF4-FFF2-40B4-BE49-F238E27FC236}">
                      <a16:creationId xmlns:a16="http://schemas.microsoft.com/office/drawing/2014/main" id="{ECAF8DA5-0375-31F3-3CDC-CEF65659DB0A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6156654" y="5763492"/>
                  <a:ext cx="35280" cy="51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105" name="Ink 1104">
                  <a:extLst>
                    <a:ext uri="{FF2B5EF4-FFF2-40B4-BE49-F238E27FC236}">
                      <a16:creationId xmlns:a16="http://schemas.microsoft.com/office/drawing/2014/main" id="{430CF9DE-78DF-61CB-AEEB-A655409840A8}"/>
                    </a:ext>
                  </a:extLst>
                </p14:cNvPr>
                <p14:cNvContentPartPr/>
                <p14:nvPr/>
              </p14:nvContentPartPr>
              <p14:xfrm>
                <a:off x="6677574" y="5748372"/>
                <a:ext cx="211320" cy="493560"/>
              </p14:xfrm>
            </p:contentPart>
          </mc:Choice>
          <mc:Fallback xmlns="">
            <p:pic>
              <p:nvPicPr>
                <p:cNvPr id="1105" name="Ink 1104">
                  <a:extLst>
                    <a:ext uri="{FF2B5EF4-FFF2-40B4-BE49-F238E27FC236}">
                      <a16:creationId xmlns:a16="http://schemas.microsoft.com/office/drawing/2014/main" id="{430CF9DE-78DF-61CB-AEEB-A655409840A8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6668574" y="5739372"/>
                  <a:ext cx="228960" cy="51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107" name="Ink 1106">
                  <a:extLst>
                    <a:ext uri="{FF2B5EF4-FFF2-40B4-BE49-F238E27FC236}">
                      <a16:creationId xmlns:a16="http://schemas.microsoft.com/office/drawing/2014/main" id="{C7BEBB39-C141-C60E-202F-EDF390371379}"/>
                    </a:ext>
                  </a:extLst>
                </p14:cNvPr>
                <p14:cNvContentPartPr/>
                <p14:nvPr/>
              </p14:nvContentPartPr>
              <p14:xfrm>
                <a:off x="7036854" y="5930172"/>
                <a:ext cx="96120" cy="360"/>
              </p14:xfrm>
            </p:contentPart>
          </mc:Choice>
          <mc:Fallback xmlns="">
            <p:pic>
              <p:nvPicPr>
                <p:cNvPr id="1107" name="Ink 1106">
                  <a:extLst>
                    <a:ext uri="{FF2B5EF4-FFF2-40B4-BE49-F238E27FC236}">
                      <a16:creationId xmlns:a16="http://schemas.microsoft.com/office/drawing/2014/main" id="{C7BEBB39-C141-C60E-202F-EDF390371379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7028214" y="5921532"/>
                  <a:ext cx="11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108" name="Ink 1107">
                  <a:extLst>
                    <a:ext uri="{FF2B5EF4-FFF2-40B4-BE49-F238E27FC236}">
                      <a16:creationId xmlns:a16="http://schemas.microsoft.com/office/drawing/2014/main" id="{3C53C9EB-CCE8-D951-C97E-B6172E6E0AAB}"/>
                    </a:ext>
                  </a:extLst>
                </p14:cNvPr>
                <p14:cNvContentPartPr/>
                <p14:nvPr/>
              </p14:nvContentPartPr>
              <p14:xfrm>
                <a:off x="7059174" y="6025572"/>
                <a:ext cx="101160" cy="360"/>
              </p14:xfrm>
            </p:contentPart>
          </mc:Choice>
          <mc:Fallback xmlns="">
            <p:pic>
              <p:nvPicPr>
                <p:cNvPr id="1108" name="Ink 1107">
                  <a:extLst>
                    <a:ext uri="{FF2B5EF4-FFF2-40B4-BE49-F238E27FC236}">
                      <a16:creationId xmlns:a16="http://schemas.microsoft.com/office/drawing/2014/main" id="{3C53C9EB-CCE8-D951-C97E-B6172E6E0AAB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7050174" y="6016932"/>
                  <a:ext cx="118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109" name="Ink 1108">
                  <a:extLst>
                    <a:ext uri="{FF2B5EF4-FFF2-40B4-BE49-F238E27FC236}">
                      <a16:creationId xmlns:a16="http://schemas.microsoft.com/office/drawing/2014/main" id="{9B0D280F-C056-A673-41AA-6DEDA7893F7B}"/>
                    </a:ext>
                  </a:extLst>
                </p14:cNvPr>
                <p14:cNvContentPartPr/>
                <p14:nvPr/>
              </p14:nvContentPartPr>
              <p14:xfrm>
                <a:off x="7273014" y="5872572"/>
                <a:ext cx="144000" cy="226800"/>
              </p14:xfrm>
            </p:contentPart>
          </mc:Choice>
          <mc:Fallback xmlns="">
            <p:pic>
              <p:nvPicPr>
                <p:cNvPr id="1109" name="Ink 1108">
                  <a:extLst>
                    <a:ext uri="{FF2B5EF4-FFF2-40B4-BE49-F238E27FC236}">
                      <a16:creationId xmlns:a16="http://schemas.microsoft.com/office/drawing/2014/main" id="{9B0D280F-C056-A673-41AA-6DEDA7893F7B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7264014" y="5863932"/>
                  <a:ext cx="16164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122" name="Ink 1121">
                  <a:extLst>
                    <a:ext uri="{FF2B5EF4-FFF2-40B4-BE49-F238E27FC236}">
                      <a16:creationId xmlns:a16="http://schemas.microsoft.com/office/drawing/2014/main" id="{95F67001-DDEC-83B7-9944-81C0A25CD9F4}"/>
                    </a:ext>
                  </a:extLst>
                </p14:cNvPr>
                <p14:cNvContentPartPr/>
                <p14:nvPr/>
              </p14:nvContentPartPr>
              <p14:xfrm>
                <a:off x="6259254" y="5849532"/>
                <a:ext cx="84600" cy="339480"/>
              </p14:xfrm>
            </p:contentPart>
          </mc:Choice>
          <mc:Fallback xmlns="">
            <p:pic>
              <p:nvPicPr>
                <p:cNvPr id="1122" name="Ink 1121">
                  <a:extLst>
                    <a:ext uri="{FF2B5EF4-FFF2-40B4-BE49-F238E27FC236}">
                      <a16:creationId xmlns:a16="http://schemas.microsoft.com/office/drawing/2014/main" id="{95F67001-DDEC-83B7-9944-81C0A25CD9F4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6250254" y="5840532"/>
                  <a:ext cx="102240" cy="3571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24" name="Rectangle 1123">
            <a:extLst>
              <a:ext uri="{FF2B5EF4-FFF2-40B4-BE49-F238E27FC236}">
                <a16:creationId xmlns:a16="http://schemas.microsoft.com/office/drawing/2014/main" id="{E4636E3D-DA23-5226-8D73-BCD15AB5FA1A}"/>
              </a:ext>
            </a:extLst>
          </p:cNvPr>
          <p:cNvSpPr/>
          <p:nvPr/>
        </p:nvSpPr>
        <p:spPr>
          <a:xfrm>
            <a:off x="5707610" y="5338197"/>
            <a:ext cx="2988425" cy="1099254"/>
          </a:xfrm>
          <a:prstGeom prst="rect">
            <a:avLst/>
          </a:prstGeom>
          <a:ln w="38100" cmpd="sng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pic>
        <p:nvPicPr>
          <p:cNvPr id="45" name="Audio 44">
            <a:hlinkClick r:id="" action="ppaction://media"/>
            <a:extLst>
              <a:ext uri="{FF2B5EF4-FFF2-40B4-BE49-F238E27FC236}">
                <a16:creationId xmlns:a16="http://schemas.microsoft.com/office/drawing/2014/main" id="{7F5D0F7B-4D05-12C1-7D81-D52868924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864"/>
    </mc:Choice>
    <mc:Fallback xmlns="">
      <p:transition advClick="0" advTm="40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TextBox 1079">
            <a:extLst>
              <a:ext uri="{FF2B5EF4-FFF2-40B4-BE49-F238E27FC236}">
                <a16:creationId xmlns:a16="http://schemas.microsoft.com/office/drawing/2014/main" id="{C5921DB0-B642-5C04-3183-44EB0E603874}"/>
              </a:ext>
            </a:extLst>
          </p:cNvPr>
          <p:cNvSpPr txBox="1"/>
          <p:nvPr/>
        </p:nvSpPr>
        <p:spPr>
          <a:xfrm>
            <a:off x="1380448" y="43535"/>
            <a:ext cx="5145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Another way to state this</a:t>
            </a:r>
          </a:p>
        </p:txBody>
      </p: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CA1B4AF0-A404-086F-8F13-27FC73BBF986}"/>
              </a:ext>
            </a:extLst>
          </p:cNvPr>
          <p:cNvGrpSpPr/>
          <p:nvPr/>
        </p:nvGrpSpPr>
        <p:grpSpPr>
          <a:xfrm>
            <a:off x="582571" y="938772"/>
            <a:ext cx="1032480" cy="835920"/>
            <a:chOff x="582571" y="938772"/>
            <a:chExt cx="1032480" cy="83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2ECD558-1155-67FC-9A86-A05D9FBE5D96}"/>
                    </a:ext>
                  </a:extLst>
                </p14:cNvPr>
                <p14:cNvContentPartPr/>
                <p14:nvPr/>
              </p14:nvContentPartPr>
              <p14:xfrm>
                <a:off x="776251" y="988452"/>
                <a:ext cx="203760" cy="173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2ECD558-1155-67FC-9A86-A05D9FBE5D9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7611" y="979812"/>
                  <a:ext cx="2214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5D2EDE6-0ACE-D0F6-D402-E336087A09C9}"/>
                    </a:ext>
                  </a:extLst>
                </p14:cNvPr>
                <p14:cNvContentPartPr/>
                <p14:nvPr/>
              </p14:nvContentPartPr>
              <p14:xfrm>
                <a:off x="866971" y="1381932"/>
                <a:ext cx="6480" cy="2332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5D2EDE6-0ACE-D0F6-D402-E336087A09C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57971" y="1372932"/>
                  <a:ext cx="2412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E216365-CB71-48FA-F746-6FAF5A23D6BC}"/>
                    </a:ext>
                  </a:extLst>
                </p14:cNvPr>
                <p14:cNvContentPartPr/>
                <p14:nvPr/>
              </p14:nvContentPartPr>
              <p14:xfrm>
                <a:off x="866971" y="1509012"/>
                <a:ext cx="142560" cy="1472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E216365-CB71-48FA-F746-6FAF5A23D6B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57971" y="1500372"/>
                  <a:ext cx="16020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4AD2746-3CE7-B196-A361-716FA86F10EE}"/>
                    </a:ext>
                  </a:extLst>
                </p14:cNvPr>
                <p14:cNvContentPartPr/>
                <p14:nvPr/>
              </p14:nvContentPartPr>
              <p14:xfrm>
                <a:off x="997651" y="964692"/>
                <a:ext cx="253800" cy="7052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4AD2746-3CE7-B196-A361-716FA86F10E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88651" y="956052"/>
                  <a:ext cx="271440" cy="72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A136FD1-FC78-4CAC-3B55-541AE56FCA1F}"/>
                    </a:ext>
                  </a:extLst>
                </p14:cNvPr>
                <p14:cNvContentPartPr/>
                <p14:nvPr/>
              </p14:nvContentPartPr>
              <p14:xfrm>
                <a:off x="582571" y="938772"/>
                <a:ext cx="122760" cy="8359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A136FD1-FC78-4CAC-3B55-541AE56FCA1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73571" y="929772"/>
                  <a:ext cx="140400" cy="85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3A1A2B9-71AC-1043-9B79-67C5C13E8DC1}"/>
                    </a:ext>
                  </a:extLst>
                </p14:cNvPr>
                <p14:cNvContentPartPr/>
                <p14:nvPr/>
              </p14:nvContentPartPr>
              <p14:xfrm>
                <a:off x="1445131" y="1189332"/>
                <a:ext cx="84240" cy="1299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3A1A2B9-71AC-1043-9B79-67C5C13E8DC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436131" y="1180332"/>
                  <a:ext cx="10188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35" name="Ink 1034">
                  <a:extLst>
                    <a:ext uri="{FF2B5EF4-FFF2-40B4-BE49-F238E27FC236}">
                      <a16:creationId xmlns:a16="http://schemas.microsoft.com/office/drawing/2014/main" id="{2797FDDA-C03E-4F03-AE2B-03E0F3EE2EF9}"/>
                    </a:ext>
                  </a:extLst>
                </p14:cNvPr>
                <p14:cNvContentPartPr/>
                <p14:nvPr/>
              </p14:nvContentPartPr>
              <p14:xfrm>
                <a:off x="1475371" y="1194372"/>
                <a:ext cx="54000" cy="132480"/>
              </p14:xfrm>
            </p:contentPart>
          </mc:Choice>
          <mc:Fallback xmlns="">
            <p:pic>
              <p:nvPicPr>
                <p:cNvPr id="1035" name="Ink 1034">
                  <a:extLst>
                    <a:ext uri="{FF2B5EF4-FFF2-40B4-BE49-F238E27FC236}">
                      <a16:creationId xmlns:a16="http://schemas.microsoft.com/office/drawing/2014/main" id="{2797FDDA-C03E-4F03-AE2B-03E0F3EE2EF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466371" y="1185732"/>
                  <a:ext cx="7164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36" name="Ink 1035">
                  <a:extLst>
                    <a:ext uri="{FF2B5EF4-FFF2-40B4-BE49-F238E27FC236}">
                      <a16:creationId xmlns:a16="http://schemas.microsoft.com/office/drawing/2014/main" id="{2AD59794-52CE-F16B-8E55-4195F9429523}"/>
                    </a:ext>
                  </a:extLst>
                </p14:cNvPr>
                <p14:cNvContentPartPr/>
                <p14:nvPr/>
              </p14:nvContentPartPr>
              <p14:xfrm>
                <a:off x="1370251" y="1127052"/>
                <a:ext cx="244800" cy="245160"/>
              </p14:xfrm>
            </p:contentPart>
          </mc:Choice>
          <mc:Fallback xmlns="">
            <p:pic>
              <p:nvPicPr>
                <p:cNvPr id="1036" name="Ink 1035">
                  <a:extLst>
                    <a:ext uri="{FF2B5EF4-FFF2-40B4-BE49-F238E27FC236}">
                      <a16:creationId xmlns:a16="http://schemas.microsoft.com/office/drawing/2014/main" id="{2AD59794-52CE-F16B-8E55-4195F942952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361251" y="1118412"/>
                  <a:ext cx="262440" cy="26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2" name="Group 1101">
            <a:extLst>
              <a:ext uri="{FF2B5EF4-FFF2-40B4-BE49-F238E27FC236}">
                <a16:creationId xmlns:a16="http://schemas.microsoft.com/office/drawing/2014/main" id="{26C88472-C79E-27B2-7958-37164E1D27C9}"/>
              </a:ext>
            </a:extLst>
          </p:cNvPr>
          <p:cNvGrpSpPr/>
          <p:nvPr/>
        </p:nvGrpSpPr>
        <p:grpSpPr>
          <a:xfrm>
            <a:off x="1877851" y="919332"/>
            <a:ext cx="748800" cy="773280"/>
            <a:chOff x="1877851" y="919332"/>
            <a:chExt cx="748800" cy="77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037" name="Ink 1036">
                  <a:extLst>
                    <a:ext uri="{FF2B5EF4-FFF2-40B4-BE49-F238E27FC236}">
                      <a16:creationId xmlns:a16="http://schemas.microsoft.com/office/drawing/2014/main" id="{DCF94240-62C6-39BB-4733-BAD7C4790030}"/>
                    </a:ext>
                  </a:extLst>
                </p14:cNvPr>
                <p14:cNvContentPartPr/>
                <p14:nvPr/>
              </p14:nvContentPartPr>
              <p14:xfrm>
                <a:off x="1877851" y="919332"/>
                <a:ext cx="141120" cy="773280"/>
              </p14:xfrm>
            </p:contentPart>
          </mc:Choice>
          <mc:Fallback xmlns="">
            <p:pic>
              <p:nvPicPr>
                <p:cNvPr id="1037" name="Ink 1036">
                  <a:extLst>
                    <a:ext uri="{FF2B5EF4-FFF2-40B4-BE49-F238E27FC236}">
                      <a16:creationId xmlns:a16="http://schemas.microsoft.com/office/drawing/2014/main" id="{DCF94240-62C6-39BB-4733-BAD7C479003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868851" y="910332"/>
                  <a:ext cx="158760" cy="79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041" name="Ink 1040">
                  <a:extLst>
                    <a:ext uri="{FF2B5EF4-FFF2-40B4-BE49-F238E27FC236}">
                      <a16:creationId xmlns:a16="http://schemas.microsoft.com/office/drawing/2014/main" id="{26947FD9-4A66-1B5D-B402-9BB5E05E37D0}"/>
                    </a:ext>
                  </a:extLst>
                </p14:cNvPr>
                <p14:cNvContentPartPr/>
                <p14:nvPr/>
              </p14:nvContentPartPr>
              <p14:xfrm>
                <a:off x="2122651" y="970092"/>
                <a:ext cx="360" cy="140760"/>
              </p14:xfrm>
            </p:contentPart>
          </mc:Choice>
          <mc:Fallback xmlns="">
            <p:pic>
              <p:nvPicPr>
                <p:cNvPr id="1041" name="Ink 1040">
                  <a:extLst>
                    <a:ext uri="{FF2B5EF4-FFF2-40B4-BE49-F238E27FC236}">
                      <a16:creationId xmlns:a16="http://schemas.microsoft.com/office/drawing/2014/main" id="{26947FD9-4A66-1B5D-B402-9BB5E05E37D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114011" y="961452"/>
                  <a:ext cx="1800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043" name="Ink 1042">
                  <a:extLst>
                    <a:ext uri="{FF2B5EF4-FFF2-40B4-BE49-F238E27FC236}">
                      <a16:creationId xmlns:a16="http://schemas.microsoft.com/office/drawing/2014/main" id="{F87BB6D2-7507-B4FC-DEEE-AA4900313ECB}"/>
                    </a:ext>
                  </a:extLst>
                </p14:cNvPr>
                <p14:cNvContentPartPr/>
                <p14:nvPr/>
              </p14:nvContentPartPr>
              <p14:xfrm>
                <a:off x="2122651" y="1405692"/>
                <a:ext cx="111240" cy="151200"/>
              </p14:xfrm>
            </p:contentPart>
          </mc:Choice>
          <mc:Fallback xmlns="">
            <p:pic>
              <p:nvPicPr>
                <p:cNvPr id="1043" name="Ink 1042">
                  <a:extLst>
                    <a:ext uri="{FF2B5EF4-FFF2-40B4-BE49-F238E27FC236}">
                      <a16:creationId xmlns:a16="http://schemas.microsoft.com/office/drawing/2014/main" id="{F87BB6D2-7507-B4FC-DEEE-AA4900313EC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114011" y="1397052"/>
                  <a:ext cx="12888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081" name="Ink 1080">
                  <a:extLst>
                    <a:ext uri="{FF2B5EF4-FFF2-40B4-BE49-F238E27FC236}">
                      <a16:creationId xmlns:a16="http://schemas.microsoft.com/office/drawing/2014/main" id="{FF32B6E6-DACB-322C-8DA6-A30B4CE75D86}"/>
                    </a:ext>
                  </a:extLst>
                </p14:cNvPr>
                <p14:cNvContentPartPr/>
                <p14:nvPr/>
              </p14:nvContentPartPr>
              <p14:xfrm>
                <a:off x="2278891" y="936972"/>
                <a:ext cx="115560" cy="687960"/>
              </p14:xfrm>
            </p:contentPart>
          </mc:Choice>
          <mc:Fallback xmlns="">
            <p:pic>
              <p:nvPicPr>
                <p:cNvPr id="1081" name="Ink 1080">
                  <a:extLst>
                    <a:ext uri="{FF2B5EF4-FFF2-40B4-BE49-F238E27FC236}">
                      <a16:creationId xmlns:a16="http://schemas.microsoft.com/office/drawing/2014/main" id="{FF32B6E6-DACB-322C-8DA6-A30B4CE75D8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269891" y="927972"/>
                  <a:ext cx="133200" cy="70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085" name="Ink 1084">
                  <a:extLst>
                    <a:ext uri="{FF2B5EF4-FFF2-40B4-BE49-F238E27FC236}">
                      <a16:creationId xmlns:a16="http://schemas.microsoft.com/office/drawing/2014/main" id="{890EFBE2-DB65-5138-82FE-8C434C317124}"/>
                    </a:ext>
                  </a:extLst>
                </p14:cNvPr>
                <p14:cNvContentPartPr/>
                <p14:nvPr/>
              </p14:nvContentPartPr>
              <p14:xfrm>
                <a:off x="2559331" y="1325052"/>
                <a:ext cx="67320" cy="2880"/>
              </p14:xfrm>
            </p:contentPart>
          </mc:Choice>
          <mc:Fallback xmlns="">
            <p:pic>
              <p:nvPicPr>
                <p:cNvPr id="1085" name="Ink 1084">
                  <a:extLst>
                    <a:ext uri="{FF2B5EF4-FFF2-40B4-BE49-F238E27FC236}">
                      <a16:creationId xmlns:a16="http://schemas.microsoft.com/office/drawing/2014/main" id="{890EFBE2-DB65-5138-82FE-8C434C31712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550691" y="1316412"/>
                  <a:ext cx="849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095" name="Ink 1094">
                  <a:extLst>
                    <a:ext uri="{FF2B5EF4-FFF2-40B4-BE49-F238E27FC236}">
                      <a16:creationId xmlns:a16="http://schemas.microsoft.com/office/drawing/2014/main" id="{C4FF4BE8-6AE4-83FF-CAE5-EA217226BD2A}"/>
                    </a:ext>
                  </a:extLst>
                </p14:cNvPr>
                <p14:cNvContentPartPr/>
                <p14:nvPr/>
              </p14:nvContentPartPr>
              <p14:xfrm>
                <a:off x="2594971" y="1397772"/>
                <a:ext cx="28800" cy="2880"/>
              </p14:xfrm>
            </p:contentPart>
          </mc:Choice>
          <mc:Fallback xmlns="">
            <p:pic>
              <p:nvPicPr>
                <p:cNvPr id="1095" name="Ink 1094">
                  <a:extLst>
                    <a:ext uri="{FF2B5EF4-FFF2-40B4-BE49-F238E27FC236}">
                      <a16:creationId xmlns:a16="http://schemas.microsoft.com/office/drawing/2014/main" id="{C4FF4BE8-6AE4-83FF-CAE5-EA217226BD2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85971" y="1388772"/>
                  <a:ext cx="4644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0" name="Group 1129">
            <a:extLst>
              <a:ext uri="{FF2B5EF4-FFF2-40B4-BE49-F238E27FC236}">
                <a16:creationId xmlns:a16="http://schemas.microsoft.com/office/drawing/2014/main" id="{6BEE0105-6103-67EE-AC62-EFFFA489426C}"/>
              </a:ext>
            </a:extLst>
          </p:cNvPr>
          <p:cNvGrpSpPr/>
          <p:nvPr/>
        </p:nvGrpSpPr>
        <p:grpSpPr>
          <a:xfrm>
            <a:off x="2887651" y="778932"/>
            <a:ext cx="2372400" cy="1308600"/>
            <a:chOff x="2887651" y="778932"/>
            <a:chExt cx="2372400" cy="130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099" name="Ink 1098">
                  <a:extLst>
                    <a:ext uri="{FF2B5EF4-FFF2-40B4-BE49-F238E27FC236}">
                      <a16:creationId xmlns:a16="http://schemas.microsoft.com/office/drawing/2014/main" id="{C001D931-060C-347E-43B1-B45A9AB5C8EB}"/>
                    </a:ext>
                  </a:extLst>
                </p14:cNvPr>
                <p14:cNvContentPartPr/>
                <p14:nvPr/>
              </p14:nvContentPartPr>
              <p14:xfrm>
                <a:off x="2887651" y="778932"/>
                <a:ext cx="259560" cy="1308600"/>
              </p14:xfrm>
            </p:contentPart>
          </mc:Choice>
          <mc:Fallback xmlns="">
            <p:pic>
              <p:nvPicPr>
                <p:cNvPr id="1099" name="Ink 1098">
                  <a:extLst>
                    <a:ext uri="{FF2B5EF4-FFF2-40B4-BE49-F238E27FC236}">
                      <a16:creationId xmlns:a16="http://schemas.microsoft.com/office/drawing/2014/main" id="{C001D931-060C-347E-43B1-B45A9AB5C8E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878651" y="769932"/>
                  <a:ext cx="277200" cy="13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104" name="Ink 1103">
                  <a:extLst>
                    <a:ext uri="{FF2B5EF4-FFF2-40B4-BE49-F238E27FC236}">
                      <a16:creationId xmlns:a16="http://schemas.microsoft.com/office/drawing/2014/main" id="{2CCFB9AF-4309-2044-07B1-D93F6ACBDEFC}"/>
                    </a:ext>
                  </a:extLst>
                </p14:cNvPr>
                <p14:cNvContentPartPr/>
                <p14:nvPr/>
              </p14:nvContentPartPr>
              <p14:xfrm>
                <a:off x="3087811" y="872892"/>
                <a:ext cx="182520" cy="125280"/>
              </p14:xfrm>
            </p:contentPart>
          </mc:Choice>
          <mc:Fallback xmlns="">
            <p:pic>
              <p:nvPicPr>
                <p:cNvPr id="1104" name="Ink 1103">
                  <a:extLst>
                    <a:ext uri="{FF2B5EF4-FFF2-40B4-BE49-F238E27FC236}">
                      <a16:creationId xmlns:a16="http://schemas.microsoft.com/office/drawing/2014/main" id="{2CCFB9AF-4309-2044-07B1-D93F6ACBDEF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79171" y="863892"/>
                  <a:ext cx="20016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106" name="Ink 1105">
                  <a:extLst>
                    <a:ext uri="{FF2B5EF4-FFF2-40B4-BE49-F238E27FC236}">
                      <a16:creationId xmlns:a16="http://schemas.microsoft.com/office/drawing/2014/main" id="{7B46047C-90BE-E2B4-96F2-E9E2EA718049}"/>
                    </a:ext>
                  </a:extLst>
                </p14:cNvPr>
                <p14:cNvContentPartPr/>
                <p14:nvPr/>
              </p14:nvContentPartPr>
              <p14:xfrm>
                <a:off x="3099331" y="1172412"/>
                <a:ext cx="105120" cy="108360"/>
              </p14:xfrm>
            </p:contentPart>
          </mc:Choice>
          <mc:Fallback xmlns="">
            <p:pic>
              <p:nvPicPr>
                <p:cNvPr id="1106" name="Ink 1105">
                  <a:extLst>
                    <a:ext uri="{FF2B5EF4-FFF2-40B4-BE49-F238E27FC236}">
                      <a16:creationId xmlns:a16="http://schemas.microsoft.com/office/drawing/2014/main" id="{7B46047C-90BE-E2B4-96F2-E9E2EA71804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090331" y="1163772"/>
                  <a:ext cx="1227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116" name="Ink 1115">
                  <a:extLst>
                    <a:ext uri="{FF2B5EF4-FFF2-40B4-BE49-F238E27FC236}">
                      <a16:creationId xmlns:a16="http://schemas.microsoft.com/office/drawing/2014/main" id="{9FC56993-92B0-FBF7-165C-F6C534BF9948}"/>
                    </a:ext>
                  </a:extLst>
                </p14:cNvPr>
                <p14:cNvContentPartPr/>
                <p14:nvPr/>
              </p14:nvContentPartPr>
              <p14:xfrm>
                <a:off x="3121651" y="1425492"/>
                <a:ext cx="112320" cy="218520"/>
              </p14:xfrm>
            </p:contentPart>
          </mc:Choice>
          <mc:Fallback xmlns="">
            <p:pic>
              <p:nvPicPr>
                <p:cNvPr id="1116" name="Ink 1115">
                  <a:extLst>
                    <a:ext uri="{FF2B5EF4-FFF2-40B4-BE49-F238E27FC236}">
                      <a16:creationId xmlns:a16="http://schemas.microsoft.com/office/drawing/2014/main" id="{9FC56993-92B0-FBF7-165C-F6C534BF994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112651" y="1416492"/>
                  <a:ext cx="12996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117" name="Ink 1116">
                  <a:extLst>
                    <a:ext uri="{FF2B5EF4-FFF2-40B4-BE49-F238E27FC236}">
                      <a16:creationId xmlns:a16="http://schemas.microsoft.com/office/drawing/2014/main" id="{D309219F-4BF7-A30A-B316-6594B57765B0}"/>
                    </a:ext>
                  </a:extLst>
                </p14:cNvPr>
                <p14:cNvContentPartPr/>
                <p14:nvPr/>
              </p14:nvContentPartPr>
              <p14:xfrm>
                <a:off x="3149011" y="1781532"/>
                <a:ext cx="107280" cy="109080"/>
              </p14:xfrm>
            </p:contentPart>
          </mc:Choice>
          <mc:Fallback xmlns="">
            <p:pic>
              <p:nvPicPr>
                <p:cNvPr id="1117" name="Ink 1116">
                  <a:extLst>
                    <a:ext uri="{FF2B5EF4-FFF2-40B4-BE49-F238E27FC236}">
                      <a16:creationId xmlns:a16="http://schemas.microsoft.com/office/drawing/2014/main" id="{D309219F-4BF7-A30A-B316-6594B57765B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140371" y="1772892"/>
                  <a:ext cx="12492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125" name="Ink 1124">
                  <a:extLst>
                    <a:ext uri="{FF2B5EF4-FFF2-40B4-BE49-F238E27FC236}">
                      <a16:creationId xmlns:a16="http://schemas.microsoft.com/office/drawing/2014/main" id="{60A01218-2674-AFC8-77B1-0B668404048E}"/>
                    </a:ext>
                  </a:extLst>
                </p14:cNvPr>
                <p14:cNvContentPartPr/>
                <p14:nvPr/>
              </p14:nvContentPartPr>
              <p14:xfrm>
                <a:off x="3341251" y="835092"/>
                <a:ext cx="229320" cy="1181880"/>
              </p14:xfrm>
            </p:contentPart>
          </mc:Choice>
          <mc:Fallback xmlns="">
            <p:pic>
              <p:nvPicPr>
                <p:cNvPr id="1125" name="Ink 1124">
                  <a:extLst>
                    <a:ext uri="{FF2B5EF4-FFF2-40B4-BE49-F238E27FC236}">
                      <a16:creationId xmlns:a16="http://schemas.microsoft.com/office/drawing/2014/main" id="{60A01218-2674-AFC8-77B1-0B668404048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332611" y="826452"/>
                  <a:ext cx="246960" cy="11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127" name="Ink 1126">
                  <a:extLst>
                    <a:ext uri="{FF2B5EF4-FFF2-40B4-BE49-F238E27FC236}">
                      <a16:creationId xmlns:a16="http://schemas.microsoft.com/office/drawing/2014/main" id="{12B0A479-419B-602E-3965-793B80EBEE36}"/>
                    </a:ext>
                  </a:extLst>
                </p14:cNvPr>
                <p14:cNvContentPartPr/>
                <p14:nvPr/>
              </p14:nvContentPartPr>
              <p14:xfrm>
                <a:off x="3814651" y="1368252"/>
                <a:ext cx="1434240" cy="31680"/>
              </p14:xfrm>
            </p:contentPart>
          </mc:Choice>
          <mc:Fallback xmlns="">
            <p:pic>
              <p:nvPicPr>
                <p:cNvPr id="1127" name="Ink 1126">
                  <a:extLst>
                    <a:ext uri="{FF2B5EF4-FFF2-40B4-BE49-F238E27FC236}">
                      <a16:creationId xmlns:a16="http://schemas.microsoft.com/office/drawing/2014/main" id="{12B0A479-419B-602E-3965-793B80EBEE3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806011" y="1359612"/>
                  <a:ext cx="145188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128" name="Ink 1127">
                  <a:extLst>
                    <a:ext uri="{FF2B5EF4-FFF2-40B4-BE49-F238E27FC236}">
                      <a16:creationId xmlns:a16="http://schemas.microsoft.com/office/drawing/2014/main" id="{DC646CB4-D3F5-7ECB-5F1E-9577E78566C2}"/>
                    </a:ext>
                  </a:extLst>
                </p14:cNvPr>
                <p14:cNvContentPartPr/>
                <p14:nvPr/>
              </p14:nvContentPartPr>
              <p14:xfrm>
                <a:off x="5080411" y="1321452"/>
                <a:ext cx="179640" cy="198000"/>
              </p14:xfrm>
            </p:contentPart>
          </mc:Choice>
          <mc:Fallback xmlns="">
            <p:pic>
              <p:nvPicPr>
                <p:cNvPr id="1128" name="Ink 1127">
                  <a:extLst>
                    <a:ext uri="{FF2B5EF4-FFF2-40B4-BE49-F238E27FC236}">
                      <a16:creationId xmlns:a16="http://schemas.microsoft.com/office/drawing/2014/main" id="{DC646CB4-D3F5-7ECB-5F1E-9577E78566C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071771" y="1312452"/>
                  <a:ext cx="1972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129" name="Ink 1128">
                  <a:extLst>
                    <a:ext uri="{FF2B5EF4-FFF2-40B4-BE49-F238E27FC236}">
                      <a16:creationId xmlns:a16="http://schemas.microsoft.com/office/drawing/2014/main" id="{E8A64C37-C8C8-A58D-6455-C4C9427B9A1C}"/>
                    </a:ext>
                  </a:extLst>
                </p14:cNvPr>
                <p14:cNvContentPartPr/>
                <p14:nvPr/>
              </p14:nvContentPartPr>
              <p14:xfrm>
                <a:off x="4468411" y="882612"/>
                <a:ext cx="190080" cy="311400"/>
              </p14:xfrm>
            </p:contentPart>
          </mc:Choice>
          <mc:Fallback xmlns="">
            <p:pic>
              <p:nvPicPr>
                <p:cNvPr id="1129" name="Ink 1128">
                  <a:extLst>
                    <a:ext uri="{FF2B5EF4-FFF2-40B4-BE49-F238E27FC236}">
                      <a16:creationId xmlns:a16="http://schemas.microsoft.com/office/drawing/2014/main" id="{E8A64C37-C8C8-A58D-6455-C4C9427B9A1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459411" y="873612"/>
                  <a:ext cx="207720" cy="32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8" name="Group 1147">
            <a:extLst>
              <a:ext uri="{FF2B5EF4-FFF2-40B4-BE49-F238E27FC236}">
                <a16:creationId xmlns:a16="http://schemas.microsoft.com/office/drawing/2014/main" id="{4D4995AC-D615-C070-DCD5-5CF062657D55}"/>
              </a:ext>
            </a:extLst>
          </p:cNvPr>
          <p:cNvGrpSpPr/>
          <p:nvPr/>
        </p:nvGrpSpPr>
        <p:grpSpPr>
          <a:xfrm>
            <a:off x="5509531" y="952812"/>
            <a:ext cx="1713600" cy="795600"/>
            <a:chOff x="5509531" y="952812"/>
            <a:chExt cx="1713600" cy="79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131" name="Ink 1130">
                  <a:extLst>
                    <a:ext uri="{FF2B5EF4-FFF2-40B4-BE49-F238E27FC236}">
                      <a16:creationId xmlns:a16="http://schemas.microsoft.com/office/drawing/2014/main" id="{BE3A6DA1-291E-02AC-5D33-49A43719B564}"/>
                    </a:ext>
                  </a:extLst>
                </p14:cNvPr>
                <p14:cNvContentPartPr/>
                <p14:nvPr/>
              </p14:nvContentPartPr>
              <p14:xfrm>
                <a:off x="5509531" y="1021932"/>
                <a:ext cx="206640" cy="726480"/>
              </p14:xfrm>
            </p:contentPart>
          </mc:Choice>
          <mc:Fallback xmlns="">
            <p:pic>
              <p:nvPicPr>
                <p:cNvPr id="1131" name="Ink 1130">
                  <a:extLst>
                    <a:ext uri="{FF2B5EF4-FFF2-40B4-BE49-F238E27FC236}">
                      <a16:creationId xmlns:a16="http://schemas.microsoft.com/office/drawing/2014/main" id="{BE3A6DA1-291E-02AC-5D33-49A43719B56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500891" y="1013292"/>
                  <a:ext cx="224280" cy="74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132" name="Ink 1131">
                  <a:extLst>
                    <a:ext uri="{FF2B5EF4-FFF2-40B4-BE49-F238E27FC236}">
                      <a16:creationId xmlns:a16="http://schemas.microsoft.com/office/drawing/2014/main" id="{3C7E41FF-2120-CB2E-353F-9D6191313E5B}"/>
                    </a:ext>
                  </a:extLst>
                </p14:cNvPr>
                <p14:cNvContentPartPr/>
                <p14:nvPr/>
              </p14:nvContentPartPr>
              <p14:xfrm>
                <a:off x="5716171" y="1153332"/>
                <a:ext cx="360" cy="150480"/>
              </p14:xfrm>
            </p:contentPart>
          </mc:Choice>
          <mc:Fallback xmlns="">
            <p:pic>
              <p:nvPicPr>
                <p:cNvPr id="1132" name="Ink 1131">
                  <a:extLst>
                    <a:ext uri="{FF2B5EF4-FFF2-40B4-BE49-F238E27FC236}">
                      <a16:creationId xmlns:a16="http://schemas.microsoft.com/office/drawing/2014/main" id="{3C7E41FF-2120-CB2E-353F-9D6191313E5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707171" y="1144692"/>
                  <a:ext cx="1800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133" name="Ink 1132">
                  <a:extLst>
                    <a:ext uri="{FF2B5EF4-FFF2-40B4-BE49-F238E27FC236}">
                      <a16:creationId xmlns:a16="http://schemas.microsoft.com/office/drawing/2014/main" id="{C2A5D5EA-EB02-825F-B825-BBE6857568BD}"/>
                    </a:ext>
                  </a:extLst>
                </p14:cNvPr>
                <p14:cNvContentPartPr/>
                <p14:nvPr/>
              </p14:nvContentPartPr>
              <p14:xfrm>
                <a:off x="5685571" y="1493892"/>
                <a:ext cx="114480" cy="117720"/>
              </p14:xfrm>
            </p:contentPart>
          </mc:Choice>
          <mc:Fallback xmlns="">
            <p:pic>
              <p:nvPicPr>
                <p:cNvPr id="1133" name="Ink 1132">
                  <a:extLst>
                    <a:ext uri="{FF2B5EF4-FFF2-40B4-BE49-F238E27FC236}">
                      <a16:creationId xmlns:a16="http://schemas.microsoft.com/office/drawing/2014/main" id="{C2A5D5EA-EB02-825F-B825-BBE6857568BD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676931" y="1485252"/>
                  <a:ext cx="13212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134" name="Ink 1133">
                  <a:extLst>
                    <a:ext uri="{FF2B5EF4-FFF2-40B4-BE49-F238E27FC236}">
                      <a16:creationId xmlns:a16="http://schemas.microsoft.com/office/drawing/2014/main" id="{803FBAD8-00A9-A0EE-F04C-EAAACFE2FE9A}"/>
                    </a:ext>
                  </a:extLst>
                </p14:cNvPr>
                <p14:cNvContentPartPr/>
                <p14:nvPr/>
              </p14:nvContentPartPr>
              <p14:xfrm>
                <a:off x="5801491" y="1095012"/>
                <a:ext cx="185400" cy="578880"/>
              </p14:xfrm>
            </p:contentPart>
          </mc:Choice>
          <mc:Fallback xmlns="">
            <p:pic>
              <p:nvPicPr>
                <p:cNvPr id="1134" name="Ink 1133">
                  <a:extLst>
                    <a:ext uri="{FF2B5EF4-FFF2-40B4-BE49-F238E27FC236}">
                      <a16:creationId xmlns:a16="http://schemas.microsoft.com/office/drawing/2014/main" id="{803FBAD8-00A9-A0EE-F04C-EAAACFE2FE9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792491" y="1086372"/>
                  <a:ext cx="203040" cy="59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135" name="Ink 1134">
                  <a:extLst>
                    <a:ext uri="{FF2B5EF4-FFF2-40B4-BE49-F238E27FC236}">
                      <a16:creationId xmlns:a16="http://schemas.microsoft.com/office/drawing/2014/main" id="{E13155FF-36CA-0497-C2C5-5060A561C9B2}"/>
                    </a:ext>
                  </a:extLst>
                </p14:cNvPr>
                <p14:cNvContentPartPr/>
                <p14:nvPr/>
              </p14:nvContentPartPr>
              <p14:xfrm>
                <a:off x="6125131" y="1261332"/>
                <a:ext cx="75240" cy="123840"/>
              </p14:xfrm>
            </p:contentPart>
          </mc:Choice>
          <mc:Fallback xmlns="">
            <p:pic>
              <p:nvPicPr>
                <p:cNvPr id="1135" name="Ink 1134">
                  <a:extLst>
                    <a:ext uri="{FF2B5EF4-FFF2-40B4-BE49-F238E27FC236}">
                      <a16:creationId xmlns:a16="http://schemas.microsoft.com/office/drawing/2014/main" id="{E13155FF-36CA-0497-C2C5-5060A561C9B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116491" y="1252332"/>
                  <a:ext cx="928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136" name="Ink 1135">
                  <a:extLst>
                    <a:ext uri="{FF2B5EF4-FFF2-40B4-BE49-F238E27FC236}">
                      <a16:creationId xmlns:a16="http://schemas.microsoft.com/office/drawing/2014/main" id="{5FBC4C3D-77AA-8042-1E51-2BB9215B0538}"/>
                    </a:ext>
                  </a:extLst>
                </p14:cNvPr>
                <p14:cNvContentPartPr/>
                <p14:nvPr/>
              </p14:nvContentPartPr>
              <p14:xfrm>
                <a:off x="6131251" y="1271772"/>
                <a:ext cx="69480" cy="137880"/>
              </p14:xfrm>
            </p:contentPart>
          </mc:Choice>
          <mc:Fallback xmlns="">
            <p:pic>
              <p:nvPicPr>
                <p:cNvPr id="1136" name="Ink 1135">
                  <a:extLst>
                    <a:ext uri="{FF2B5EF4-FFF2-40B4-BE49-F238E27FC236}">
                      <a16:creationId xmlns:a16="http://schemas.microsoft.com/office/drawing/2014/main" id="{5FBC4C3D-77AA-8042-1E51-2BB9215B0538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122251" y="1262772"/>
                  <a:ext cx="871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137" name="Ink 1136">
                  <a:extLst>
                    <a:ext uri="{FF2B5EF4-FFF2-40B4-BE49-F238E27FC236}">
                      <a16:creationId xmlns:a16="http://schemas.microsoft.com/office/drawing/2014/main" id="{F2F04CB2-7E85-E875-CFA5-F32CEB55B59A}"/>
                    </a:ext>
                  </a:extLst>
                </p14:cNvPr>
                <p14:cNvContentPartPr/>
                <p14:nvPr/>
              </p14:nvContentPartPr>
              <p14:xfrm>
                <a:off x="6084091" y="1217412"/>
                <a:ext cx="212400" cy="223920"/>
              </p14:xfrm>
            </p:contentPart>
          </mc:Choice>
          <mc:Fallback xmlns="">
            <p:pic>
              <p:nvPicPr>
                <p:cNvPr id="1137" name="Ink 1136">
                  <a:extLst>
                    <a:ext uri="{FF2B5EF4-FFF2-40B4-BE49-F238E27FC236}">
                      <a16:creationId xmlns:a16="http://schemas.microsoft.com/office/drawing/2014/main" id="{F2F04CB2-7E85-E875-CFA5-F32CEB55B59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075091" y="1208772"/>
                  <a:ext cx="23004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138" name="Ink 1137">
                  <a:extLst>
                    <a:ext uri="{FF2B5EF4-FFF2-40B4-BE49-F238E27FC236}">
                      <a16:creationId xmlns:a16="http://schemas.microsoft.com/office/drawing/2014/main" id="{BB6627F4-5E8D-61F5-BC63-AF9D78FF199F}"/>
                    </a:ext>
                  </a:extLst>
                </p14:cNvPr>
                <p14:cNvContentPartPr/>
                <p14:nvPr/>
              </p14:nvContentPartPr>
              <p14:xfrm>
                <a:off x="6479011" y="952812"/>
                <a:ext cx="167760" cy="662760"/>
              </p14:xfrm>
            </p:contentPart>
          </mc:Choice>
          <mc:Fallback xmlns="">
            <p:pic>
              <p:nvPicPr>
                <p:cNvPr id="1138" name="Ink 1137">
                  <a:extLst>
                    <a:ext uri="{FF2B5EF4-FFF2-40B4-BE49-F238E27FC236}">
                      <a16:creationId xmlns:a16="http://schemas.microsoft.com/office/drawing/2014/main" id="{BB6627F4-5E8D-61F5-BC63-AF9D78FF199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470371" y="943812"/>
                  <a:ext cx="185400" cy="68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139" name="Ink 1138">
                  <a:extLst>
                    <a:ext uri="{FF2B5EF4-FFF2-40B4-BE49-F238E27FC236}">
                      <a16:creationId xmlns:a16="http://schemas.microsoft.com/office/drawing/2014/main" id="{8C5D1E86-ED80-B820-3337-9D54C544E5AF}"/>
                    </a:ext>
                  </a:extLst>
                </p14:cNvPr>
                <p14:cNvContentPartPr/>
                <p14:nvPr/>
              </p14:nvContentPartPr>
              <p14:xfrm>
                <a:off x="6687451" y="1065132"/>
                <a:ext cx="360" cy="102600"/>
              </p14:xfrm>
            </p:contentPart>
          </mc:Choice>
          <mc:Fallback xmlns="">
            <p:pic>
              <p:nvPicPr>
                <p:cNvPr id="1139" name="Ink 1138">
                  <a:extLst>
                    <a:ext uri="{FF2B5EF4-FFF2-40B4-BE49-F238E27FC236}">
                      <a16:creationId xmlns:a16="http://schemas.microsoft.com/office/drawing/2014/main" id="{8C5D1E86-ED80-B820-3337-9D54C544E5A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678451" y="1056492"/>
                  <a:ext cx="1800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140" name="Ink 1139">
                  <a:extLst>
                    <a:ext uri="{FF2B5EF4-FFF2-40B4-BE49-F238E27FC236}">
                      <a16:creationId xmlns:a16="http://schemas.microsoft.com/office/drawing/2014/main" id="{DE16E61C-AFAF-A96E-7601-84F6FDFABD0F}"/>
                    </a:ext>
                  </a:extLst>
                </p14:cNvPr>
                <p14:cNvContentPartPr/>
                <p14:nvPr/>
              </p14:nvContentPartPr>
              <p14:xfrm>
                <a:off x="6677731" y="1300932"/>
                <a:ext cx="107640" cy="161280"/>
              </p14:xfrm>
            </p:contentPart>
          </mc:Choice>
          <mc:Fallback xmlns="">
            <p:pic>
              <p:nvPicPr>
                <p:cNvPr id="1140" name="Ink 1139">
                  <a:extLst>
                    <a:ext uri="{FF2B5EF4-FFF2-40B4-BE49-F238E27FC236}">
                      <a16:creationId xmlns:a16="http://schemas.microsoft.com/office/drawing/2014/main" id="{DE16E61C-AFAF-A96E-7601-84F6FDFABD0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668731" y="1291932"/>
                  <a:ext cx="12528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141" name="Ink 1140">
                  <a:extLst>
                    <a:ext uri="{FF2B5EF4-FFF2-40B4-BE49-F238E27FC236}">
                      <a16:creationId xmlns:a16="http://schemas.microsoft.com/office/drawing/2014/main" id="{62D6274E-F4F3-7A9F-8489-1ED18EB5EAB6}"/>
                    </a:ext>
                  </a:extLst>
                </p14:cNvPr>
                <p14:cNvContentPartPr/>
                <p14:nvPr/>
              </p14:nvContentPartPr>
              <p14:xfrm>
                <a:off x="6819931" y="987732"/>
                <a:ext cx="159840" cy="635400"/>
              </p14:xfrm>
            </p:contentPart>
          </mc:Choice>
          <mc:Fallback xmlns="">
            <p:pic>
              <p:nvPicPr>
                <p:cNvPr id="1141" name="Ink 1140">
                  <a:extLst>
                    <a:ext uri="{FF2B5EF4-FFF2-40B4-BE49-F238E27FC236}">
                      <a16:creationId xmlns:a16="http://schemas.microsoft.com/office/drawing/2014/main" id="{62D6274E-F4F3-7A9F-8489-1ED18EB5EAB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810931" y="978732"/>
                  <a:ext cx="177480" cy="65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142" name="Ink 1141">
                  <a:extLst>
                    <a:ext uri="{FF2B5EF4-FFF2-40B4-BE49-F238E27FC236}">
                      <a16:creationId xmlns:a16="http://schemas.microsoft.com/office/drawing/2014/main" id="{86AFC795-F002-2969-85AD-10D0790B2BED}"/>
                    </a:ext>
                  </a:extLst>
                </p14:cNvPr>
                <p14:cNvContentPartPr/>
                <p14:nvPr/>
              </p14:nvContentPartPr>
              <p14:xfrm>
                <a:off x="7096051" y="1159812"/>
                <a:ext cx="127080" cy="360"/>
              </p14:xfrm>
            </p:contentPart>
          </mc:Choice>
          <mc:Fallback xmlns="">
            <p:pic>
              <p:nvPicPr>
                <p:cNvPr id="1142" name="Ink 1141">
                  <a:extLst>
                    <a:ext uri="{FF2B5EF4-FFF2-40B4-BE49-F238E27FC236}">
                      <a16:creationId xmlns:a16="http://schemas.microsoft.com/office/drawing/2014/main" id="{86AFC795-F002-2969-85AD-10D0790B2BED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087051" y="1150812"/>
                  <a:ext cx="144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143" name="Ink 1142">
                  <a:extLst>
                    <a:ext uri="{FF2B5EF4-FFF2-40B4-BE49-F238E27FC236}">
                      <a16:creationId xmlns:a16="http://schemas.microsoft.com/office/drawing/2014/main" id="{B53CEC93-00A2-EF18-30E8-90F53CD09600}"/>
                    </a:ext>
                  </a:extLst>
                </p14:cNvPr>
                <p14:cNvContentPartPr/>
                <p14:nvPr/>
              </p14:nvContentPartPr>
              <p14:xfrm>
                <a:off x="7097131" y="1258092"/>
                <a:ext cx="89640" cy="360"/>
              </p14:xfrm>
            </p:contentPart>
          </mc:Choice>
          <mc:Fallback xmlns="">
            <p:pic>
              <p:nvPicPr>
                <p:cNvPr id="1143" name="Ink 1142">
                  <a:extLst>
                    <a:ext uri="{FF2B5EF4-FFF2-40B4-BE49-F238E27FC236}">
                      <a16:creationId xmlns:a16="http://schemas.microsoft.com/office/drawing/2014/main" id="{B53CEC93-00A2-EF18-30E8-90F53CD0960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088131" y="1249452"/>
                  <a:ext cx="1072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2" name="Group 1151">
            <a:extLst>
              <a:ext uri="{FF2B5EF4-FFF2-40B4-BE49-F238E27FC236}">
                <a16:creationId xmlns:a16="http://schemas.microsoft.com/office/drawing/2014/main" id="{ED34D8D0-A73F-D694-E28F-731DDB6E39B0}"/>
              </a:ext>
            </a:extLst>
          </p:cNvPr>
          <p:cNvGrpSpPr/>
          <p:nvPr/>
        </p:nvGrpSpPr>
        <p:grpSpPr>
          <a:xfrm>
            <a:off x="7580611" y="534852"/>
            <a:ext cx="725040" cy="1335240"/>
            <a:chOff x="7580611" y="534852"/>
            <a:chExt cx="725040" cy="133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44" name="Ink 1143">
                  <a:extLst>
                    <a:ext uri="{FF2B5EF4-FFF2-40B4-BE49-F238E27FC236}">
                      <a16:creationId xmlns:a16="http://schemas.microsoft.com/office/drawing/2014/main" id="{FABA9142-87E0-2DE2-CB17-E392E3F57449}"/>
                    </a:ext>
                  </a:extLst>
                </p14:cNvPr>
                <p14:cNvContentPartPr/>
                <p14:nvPr/>
              </p14:nvContentPartPr>
              <p14:xfrm>
                <a:off x="7580611" y="539172"/>
                <a:ext cx="180720" cy="1330920"/>
              </p14:xfrm>
            </p:contentPart>
          </mc:Choice>
          <mc:Fallback xmlns="">
            <p:pic>
              <p:nvPicPr>
                <p:cNvPr id="1144" name="Ink 1143">
                  <a:extLst>
                    <a:ext uri="{FF2B5EF4-FFF2-40B4-BE49-F238E27FC236}">
                      <a16:creationId xmlns:a16="http://schemas.microsoft.com/office/drawing/2014/main" id="{FABA9142-87E0-2DE2-CB17-E392E3F5744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571971" y="530532"/>
                  <a:ext cx="198360" cy="13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145" name="Ink 1144">
                  <a:extLst>
                    <a:ext uri="{FF2B5EF4-FFF2-40B4-BE49-F238E27FC236}">
                      <a16:creationId xmlns:a16="http://schemas.microsoft.com/office/drawing/2014/main" id="{06436759-6035-FCB0-8899-98A6D801F444}"/>
                    </a:ext>
                  </a:extLst>
                </p14:cNvPr>
                <p14:cNvContentPartPr/>
                <p14:nvPr/>
              </p14:nvContentPartPr>
              <p14:xfrm>
                <a:off x="7855651" y="534852"/>
                <a:ext cx="360" cy="165240"/>
              </p14:xfrm>
            </p:contentPart>
          </mc:Choice>
          <mc:Fallback xmlns="">
            <p:pic>
              <p:nvPicPr>
                <p:cNvPr id="1145" name="Ink 1144">
                  <a:extLst>
                    <a:ext uri="{FF2B5EF4-FFF2-40B4-BE49-F238E27FC236}">
                      <a16:creationId xmlns:a16="http://schemas.microsoft.com/office/drawing/2014/main" id="{06436759-6035-FCB0-8899-98A6D801F44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846651" y="526212"/>
                  <a:ext cx="1800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146" name="Ink 1145">
                  <a:extLst>
                    <a:ext uri="{FF2B5EF4-FFF2-40B4-BE49-F238E27FC236}">
                      <a16:creationId xmlns:a16="http://schemas.microsoft.com/office/drawing/2014/main" id="{301B8D22-2178-93C0-93F3-DB52F25919E2}"/>
                    </a:ext>
                  </a:extLst>
                </p14:cNvPr>
                <p14:cNvContentPartPr/>
                <p14:nvPr/>
              </p14:nvContentPartPr>
              <p14:xfrm>
                <a:off x="7797691" y="874332"/>
                <a:ext cx="134280" cy="141840"/>
              </p14:xfrm>
            </p:contentPart>
          </mc:Choice>
          <mc:Fallback xmlns="">
            <p:pic>
              <p:nvPicPr>
                <p:cNvPr id="1146" name="Ink 1145">
                  <a:extLst>
                    <a:ext uri="{FF2B5EF4-FFF2-40B4-BE49-F238E27FC236}">
                      <a16:creationId xmlns:a16="http://schemas.microsoft.com/office/drawing/2014/main" id="{301B8D22-2178-93C0-93F3-DB52F25919E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789051" y="865332"/>
                  <a:ext cx="15192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149" name="Ink 1148">
                  <a:extLst>
                    <a:ext uri="{FF2B5EF4-FFF2-40B4-BE49-F238E27FC236}">
                      <a16:creationId xmlns:a16="http://schemas.microsoft.com/office/drawing/2014/main" id="{AEC111AD-AB13-1624-8849-68BEBD3D7B6F}"/>
                    </a:ext>
                  </a:extLst>
                </p14:cNvPr>
                <p14:cNvContentPartPr/>
                <p14:nvPr/>
              </p14:nvContentPartPr>
              <p14:xfrm>
                <a:off x="7825051" y="1215612"/>
                <a:ext cx="132120" cy="149400"/>
              </p14:xfrm>
            </p:contentPart>
          </mc:Choice>
          <mc:Fallback xmlns="">
            <p:pic>
              <p:nvPicPr>
                <p:cNvPr id="1149" name="Ink 1148">
                  <a:extLst>
                    <a:ext uri="{FF2B5EF4-FFF2-40B4-BE49-F238E27FC236}">
                      <a16:creationId xmlns:a16="http://schemas.microsoft.com/office/drawing/2014/main" id="{AEC111AD-AB13-1624-8849-68BEBD3D7B6F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816411" y="1206612"/>
                  <a:ext cx="14976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150" name="Ink 1149">
                  <a:extLst>
                    <a:ext uri="{FF2B5EF4-FFF2-40B4-BE49-F238E27FC236}">
                      <a16:creationId xmlns:a16="http://schemas.microsoft.com/office/drawing/2014/main" id="{81009585-D636-2814-0853-E1984AD7B7B2}"/>
                    </a:ext>
                  </a:extLst>
                </p14:cNvPr>
                <p14:cNvContentPartPr/>
                <p14:nvPr/>
              </p14:nvContentPartPr>
              <p14:xfrm>
                <a:off x="7864651" y="1622772"/>
                <a:ext cx="142200" cy="118800"/>
              </p14:xfrm>
            </p:contentPart>
          </mc:Choice>
          <mc:Fallback xmlns="">
            <p:pic>
              <p:nvPicPr>
                <p:cNvPr id="1150" name="Ink 1149">
                  <a:extLst>
                    <a:ext uri="{FF2B5EF4-FFF2-40B4-BE49-F238E27FC236}">
                      <a16:creationId xmlns:a16="http://schemas.microsoft.com/office/drawing/2014/main" id="{81009585-D636-2814-0853-E1984AD7B7B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855651" y="1613772"/>
                  <a:ext cx="15984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151" name="Ink 1150">
                  <a:extLst>
                    <a:ext uri="{FF2B5EF4-FFF2-40B4-BE49-F238E27FC236}">
                      <a16:creationId xmlns:a16="http://schemas.microsoft.com/office/drawing/2014/main" id="{28ADD06A-CE63-235E-BD04-7B78A4CC20EC}"/>
                    </a:ext>
                  </a:extLst>
                </p14:cNvPr>
                <p14:cNvContentPartPr/>
                <p14:nvPr/>
              </p14:nvContentPartPr>
              <p14:xfrm>
                <a:off x="8107651" y="677412"/>
                <a:ext cx="198000" cy="1114200"/>
              </p14:xfrm>
            </p:contentPart>
          </mc:Choice>
          <mc:Fallback xmlns="">
            <p:pic>
              <p:nvPicPr>
                <p:cNvPr id="1151" name="Ink 1150">
                  <a:extLst>
                    <a:ext uri="{FF2B5EF4-FFF2-40B4-BE49-F238E27FC236}">
                      <a16:creationId xmlns:a16="http://schemas.microsoft.com/office/drawing/2014/main" id="{28ADD06A-CE63-235E-BD04-7B78A4CC20EC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099011" y="668772"/>
                  <a:ext cx="215640" cy="113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68" name="Group 1167">
            <a:extLst>
              <a:ext uri="{FF2B5EF4-FFF2-40B4-BE49-F238E27FC236}">
                <a16:creationId xmlns:a16="http://schemas.microsoft.com/office/drawing/2014/main" id="{5ABC4D5E-3E0B-88B0-27D7-06DB11B17509}"/>
              </a:ext>
            </a:extLst>
          </p:cNvPr>
          <p:cNvGrpSpPr/>
          <p:nvPr/>
        </p:nvGrpSpPr>
        <p:grpSpPr>
          <a:xfrm>
            <a:off x="673291" y="2807892"/>
            <a:ext cx="612720" cy="1012320"/>
            <a:chOff x="673291" y="2807892"/>
            <a:chExt cx="612720" cy="101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153" name="Ink 1152">
                  <a:extLst>
                    <a:ext uri="{FF2B5EF4-FFF2-40B4-BE49-F238E27FC236}">
                      <a16:creationId xmlns:a16="http://schemas.microsoft.com/office/drawing/2014/main" id="{5053FB71-2273-C152-571C-9DA0149174C9}"/>
                    </a:ext>
                  </a:extLst>
                </p14:cNvPr>
                <p14:cNvContentPartPr/>
                <p14:nvPr/>
              </p14:nvContentPartPr>
              <p14:xfrm>
                <a:off x="673291" y="2807892"/>
                <a:ext cx="231480" cy="1012320"/>
              </p14:xfrm>
            </p:contentPart>
          </mc:Choice>
          <mc:Fallback xmlns="">
            <p:pic>
              <p:nvPicPr>
                <p:cNvPr id="1153" name="Ink 1152">
                  <a:extLst>
                    <a:ext uri="{FF2B5EF4-FFF2-40B4-BE49-F238E27FC236}">
                      <a16:creationId xmlns:a16="http://schemas.microsoft.com/office/drawing/2014/main" id="{5053FB71-2273-C152-571C-9DA0149174C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64291" y="2799252"/>
                  <a:ext cx="249120" cy="10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154" name="Ink 1153">
                  <a:extLst>
                    <a:ext uri="{FF2B5EF4-FFF2-40B4-BE49-F238E27FC236}">
                      <a16:creationId xmlns:a16="http://schemas.microsoft.com/office/drawing/2014/main" id="{244186EF-EF82-8400-A631-5A8EEF4EF015}"/>
                    </a:ext>
                  </a:extLst>
                </p14:cNvPr>
                <p14:cNvContentPartPr/>
                <p14:nvPr/>
              </p14:nvContentPartPr>
              <p14:xfrm>
                <a:off x="841771" y="2955492"/>
                <a:ext cx="201240" cy="136800"/>
              </p14:xfrm>
            </p:contentPart>
          </mc:Choice>
          <mc:Fallback xmlns="">
            <p:pic>
              <p:nvPicPr>
                <p:cNvPr id="1154" name="Ink 1153">
                  <a:extLst>
                    <a:ext uri="{FF2B5EF4-FFF2-40B4-BE49-F238E27FC236}">
                      <a16:creationId xmlns:a16="http://schemas.microsoft.com/office/drawing/2014/main" id="{244186EF-EF82-8400-A631-5A8EEF4EF015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833131" y="2946852"/>
                  <a:ext cx="2188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155" name="Ink 1154">
                  <a:extLst>
                    <a:ext uri="{FF2B5EF4-FFF2-40B4-BE49-F238E27FC236}">
                      <a16:creationId xmlns:a16="http://schemas.microsoft.com/office/drawing/2014/main" id="{BCE9029C-6F27-72BB-DBE7-12812F51E957}"/>
                    </a:ext>
                  </a:extLst>
                </p14:cNvPr>
                <p14:cNvContentPartPr/>
                <p14:nvPr/>
              </p14:nvContentPartPr>
              <p14:xfrm>
                <a:off x="922411" y="3363732"/>
                <a:ext cx="97920" cy="200880"/>
              </p14:xfrm>
            </p:contentPart>
          </mc:Choice>
          <mc:Fallback xmlns="">
            <p:pic>
              <p:nvPicPr>
                <p:cNvPr id="1155" name="Ink 1154">
                  <a:extLst>
                    <a:ext uri="{FF2B5EF4-FFF2-40B4-BE49-F238E27FC236}">
                      <a16:creationId xmlns:a16="http://schemas.microsoft.com/office/drawing/2014/main" id="{BCE9029C-6F27-72BB-DBE7-12812F51E95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13411" y="3355092"/>
                  <a:ext cx="11556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156" name="Ink 1155">
                  <a:extLst>
                    <a:ext uri="{FF2B5EF4-FFF2-40B4-BE49-F238E27FC236}">
                      <a16:creationId xmlns:a16="http://schemas.microsoft.com/office/drawing/2014/main" id="{DF62C9D2-D437-06F1-B20B-E7F382786E18}"/>
                    </a:ext>
                  </a:extLst>
                </p14:cNvPr>
                <p14:cNvContentPartPr/>
                <p14:nvPr/>
              </p14:nvContentPartPr>
              <p14:xfrm>
                <a:off x="1091611" y="2814012"/>
                <a:ext cx="194400" cy="917280"/>
              </p14:xfrm>
            </p:contentPart>
          </mc:Choice>
          <mc:Fallback xmlns="">
            <p:pic>
              <p:nvPicPr>
                <p:cNvPr id="1156" name="Ink 1155">
                  <a:extLst>
                    <a:ext uri="{FF2B5EF4-FFF2-40B4-BE49-F238E27FC236}">
                      <a16:creationId xmlns:a16="http://schemas.microsoft.com/office/drawing/2014/main" id="{DF62C9D2-D437-06F1-B20B-E7F382786E18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082611" y="2805012"/>
                  <a:ext cx="212040" cy="93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9" name="Group 1178">
            <a:extLst>
              <a:ext uri="{FF2B5EF4-FFF2-40B4-BE49-F238E27FC236}">
                <a16:creationId xmlns:a16="http://schemas.microsoft.com/office/drawing/2014/main" id="{A53FE963-75A4-5E5A-CE09-1F55EB5E7E07}"/>
              </a:ext>
            </a:extLst>
          </p:cNvPr>
          <p:cNvGrpSpPr/>
          <p:nvPr/>
        </p:nvGrpSpPr>
        <p:grpSpPr>
          <a:xfrm>
            <a:off x="1583011" y="2438532"/>
            <a:ext cx="2144520" cy="1354320"/>
            <a:chOff x="1583011" y="2438532"/>
            <a:chExt cx="2144520" cy="135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157" name="Ink 1156">
                  <a:extLst>
                    <a:ext uri="{FF2B5EF4-FFF2-40B4-BE49-F238E27FC236}">
                      <a16:creationId xmlns:a16="http://schemas.microsoft.com/office/drawing/2014/main" id="{9A6EE764-525E-E94E-C9AB-4CD80B594C50}"/>
                    </a:ext>
                  </a:extLst>
                </p14:cNvPr>
                <p14:cNvContentPartPr/>
                <p14:nvPr/>
              </p14:nvContentPartPr>
              <p14:xfrm>
                <a:off x="1583011" y="2868732"/>
                <a:ext cx="144000" cy="266040"/>
              </p14:xfrm>
            </p:contentPart>
          </mc:Choice>
          <mc:Fallback xmlns="">
            <p:pic>
              <p:nvPicPr>
                <p:cNvPr id="1157" name="Ink 1156">
                  <a:extLst>
                    <a:ext uri="{FF2B5EF4-FFF2-40B4-BE49-F238E27FC236}">
                      <a16:creationId xmlns:a16="http://schemas.microsoft.com/office/drawing/2014/main" id="{9A6EE764-525E-E94E-C9AB-4CD80B594C5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574371" y="2860092"/>
                  <a:ext cx="16164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158" name="Ink 1157">
                  <a:extLst>
                    <a:ext uri="{FF2B5EF4-FFF2-40B4-BE49-F238E27FC236}">
                      <a16:creationId xmlns:a16="http://schemas.microsoft.com/office/drawing/2014/main" id="{CF057737-49D0-A2B5-2002-508B4E2FFEF4}"/>
                    </a:ext>
                  </a:extLst>
                </p14:cNvPr>
                <p14:cNvContentPartPr/>
                <p14:nvPr/>
              </p14:nvContentPartPr>
              <p14:xfrm>
                <a:off x="1647091" y="2923812"/>
                <a:ext cx="74520" cy="135720"/>
              </p14:xfrm>
            </p:contentPart>
          </mc:Choice>
          <mc:Fallback xmlns="">
            <p:pic>
              <p:nvPicPr>
                <p:cNvPr id="1158" name="Ink 1157">
                  <a:extLst>
                    <a:ext uri="{FF2B5EF4-FFF2-40B4-BE49-F238E27FC236}">
                      <a16:creationId xmlns:a16="http://schemas.microsoft.com/office/drawing/2014/main" id="{CF057737-49D0-A2B5-2002-508B4E2FFEF4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638451" y="2915172"/>
                  <a:ext cx="921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159" name="Ink 1158">
                  <a:extLst>
                    <a:ext uri="{FF2B5EF4-FFF2-40B4-BE49-F238E27FC236}">
                      <a16:creationId xmlns:a16="http://schemas.microsoft.com/office/drawing/2014/main" id="{AF38A5B0-8B75-2515-0824-F7C6310F6E9C}"/>
                    </a:ext>
                  </a:extLst>
                </p14:cNvPr>
                <p14:cNvContentPartPr/>
                <p14:nvPr/>
              </p14:nvContentPartPr>
              <p14:xfrm>
                <a:off x="1607131" y="2846772"/>
                <a:ext cx="195840" cy="291600"/>
              </p14:xfrm>
            </p:contentPart>
          </mc:Choice>
          <mc:Fallback xmlns="">
            <p:pic>
              <p:nvPicPr>
                <p:cNvPr id="1159" name="Ink 1158">
                  <a:extLst>
                    <a:ext uri="{FF2B5EF4-FFF2-40B4-BE49-F238E27FC236}">
                      <a16:creationId xmlns:a16="http://schemas.microsoft.com/office/drawing/2014/main" id="{AF38A5B0-8B75-2515-0824-F7C6310F6E9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598131" y="2837772"/>
                  <a:ext cx="21348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160" name="Ink 1159">
                  <a:extLst>
                    <a:ext uri="{FF2B5EF4-FFF2-40B4-BE49-F238E27FC236}">
                      <a16:creationId xmlns:a16="http://schemas.microsoft.com/office/drawing/2014/main" id="{A9A2867F-EBF0-5E0D-7151-460F1F398025}"/>
                    </a:ext>
                  </a:extLst>
                </p14:cNvPr>
                <p14:cNvContentPartPr/>
                <p14:nvPr/>
              </p14:nvContentPartPr>
              <p14:xfrm>
                <a:off x="2004211" y="2726172"/>
                <a:ext cx="210960" cy="1063080"/>
              </p14:xfrm>
            </p:contentPart>
          </mc:Choice>
          <mc:Fallback xmlns="">
            <p:pic>
              <p:nvPicPr>
                <p:cNvPr id="1160" name="Ink 1159">
                  <a:extLst>
                    <a:ext uri="{FF2B5EF4-FFF2-40B4-BE49-F238E27FC236}">
                      <a16:creationId xmlns:a16="http://schemas.microsoft.com/office/drawing/2014/main" id="{A9A2867F-EBF0-5E0D-7151-460F1F398025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995571" y="2717532"/>
                  <a:ext cx="228600" cy="10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161" name="Ink 1160">
                  <a:extLst>
                    <a:ext uri="{FF2B5EF4-FFF2-40B4-BE49-F238E27FC236}">
                      <a16:creationId xmlns:a16="http://schemas.microsoft.com/office/drawing/2014/main" id="{0E6FFE17-0D82-BA2F-723D-1D5A62CD08A3}"/>
                    </a:ext>
                  </a:extLst>
                </p14:cNvPr>
                <p14:cNvContentPartPr/>
                <p14:nvPr/>
              </p14:nvContentPartPr>
              <p14:xfrm>
                <a:off x="2228131" y="2915172"/>
                <a:ext cx="121320" cy="146520"/>
              </p14:xfrm>
            </p:contentPart>
          </mc:Choice>
          <mc:Fallback xmlns="">
            <p:pic>
              <p:nvPicPr>
                <p:cNvPr id="1161" name="Ink 1160">
                  <a:extLst>
                    <a:ext uri="{FF2B5EF4-FFF2-40B4-BE49-F238E27FC236}">
                      <a16:creationId xmlns:a16="http://schemas.microsoft.com/office/drawing/2014/main" id="{0E6FFE17-0D82-BA2F-723D-1D5A62CD08A3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219131" y="2906532"/>
                  <a:ext cx="13896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162" name="Ink 1161">
                  <a:extLst>
                    <a:ext uri="{FF2B5EF4-FFF2-40B4-BE49-F238E27FC236}">
                      <a16:creationId xmlns:a16="http://schemas.microsoft.com/office/drawing/2014/main" id="{D27F07D5-8565-CE76-723D-69E6903A4926}"/>
                    </a:ext>
                  </a:extLst>
                </p14:cNvPr>
                <p14:cNvContentPartPr/>
                <p14:nvPr/>
              </p14:nvContentPartPr>
              <p14:xfrm>
                <a:off x="2299411" y="3397572"/>
                <a:ext cx="360" cy="152280"/>
              </p14:xfrm>
            </p:contentPart>
          </mc:Choice>
          <mc:Fallback xmlns="">
            <p:pic>
              <p:nvPicPr>
                <p:cNvPr id="1162" name="Ink 1161">
                  <a:extLst>
                    <a:ext uri="{FF2B5EF4-FFF2-40B4-BE49-F238E27FC236}">
                      <a16:creationId xmlns:a16="http://schemas.microsoft.com/office/drawing/2014/main" id="{D27F07D5-8565-CE76-723D-69E6903A4926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290771" y="3388932"/>
                  <a:ext cx="1800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163" name="Ink 1162">
                  <a:extLst>
                    <a:ext uri="{FF2B5EF4-FFF2-40B4-BE49-F238E27FC236}">
                      <a16:creationId xmlns:a16="http://schemas.microsoft.com/office/drawing/2014/main" id="{2C48F669-7707-95B4-4748-A336EF73D1C5}"/>
                    </a:ext>
                  </a:extLst>
                </p14:cNvPr>
                <p14:cNvContentPartPr/>
                <p14:nvPr/>
              </p14:nvContentPartPr>
              <p14:xfrm>
                <a:off x="2445211" y="2674332"/>
                <a:ext cx="164880" cy="1118520"/>
              </p14:xfrm>
            </p:contentPart>
          </mc:Choice>
          <mc:Fallback xmlns="">
            <p:pic>
              <p:nvPicPr>
                <p:cNvPr id="1163" name="Ink 1162">
                  <a:extLst>
                    <a:ext uri="{FF2B5EF4-FFF2-40B4-BE49-F238E27FC236}">
                      <a16:creationId xmlns:a16="http://schemas.microsoft.com/office/drawing/2014/main" id="{2C48F669-7707-95B4-4748-A336EF73D1C5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436571" y="2665692"/>
                  <a:ext cx="182520" cy="11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164" name="Ink 1163">
                  <a:extLst>
                    <a:ext uri="{FF2B5EF4-FFF2-40B4-BE49-F238E27FC236}">
                      <a16:creationId xmlns:a16="http://schemas.microsoft.com/office/drawing/2014/main" id="{6889F53C-A3B7-BFFF-2B12-1E4220A59BCD}"/>
                    </a:ext>
                  </a:extLst>
                </p14:cNvPr>
                <p14:cNvContentPartPr/>
                <p14:nvPr/>
              </p14:nvContentPartPr>
              <p14:xfrm>
                <a:off x="2780731" y="3143412"/>
                <a:ext cx="78840" cy="360"/>
              </p14:xfrm>
            </p:contentPart>
          </mc:Choice>
          <mc:Fallback xmlns="">
            <p:pic>
              <p:nvPicPr>
                <p:cNvPr id="1164" name="Ink 1163">
                  <a:extLst>
                    <a:ext uri="{FF2B5EF4-FFF2-40B4-BE49-F238E27FC236}">
                      <a16:creationId xmlns:a16="http://schemas.microsoft.com/office/drawing/2014/main" id="{6889F53C-A3B7-BFFF-2B12-1E4220A59BCD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771731" y="3134772"/>
                  <a:ext cx="96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165" name="Ink 1164">
                  <a:extLst>
                    <a:ext uri="{FF2B5EF4-FFF2-40B4-BE49-F238E27FC236}">
                      <a16:creationId xmlns:a16="http://schemas.microsoft.com/office/drawing/2014/main" id="{26EB297E-C4D8-F33B-A3C4-B088290A9F25}"/>
                    </a:ext>
                  </a:extLst>
                </p14:cNvPr>
                <p14:cNvContentPartPr/>
                <p14:nvPr/>
              </p14:nvContentPartPr>
              <p14:xfrm>
                <a:off x="2757691" y="3308292"/>
                <a:ext cx="100440" cy="2160"/>
              </p14:xfrm>
            </p:contentPart>
          </mc:Choice>
          <mc:Fallback xmlns="">
            <p:pic>
              <p:nvPicPr>
                <p:cNvPr id="1165" name="Ink 1164">
                  <a:extLst>
                    <a:ext uri="{FF2B5EF4-FFF2-40B4-BE49-F238E27FC236}">
                      <a16:creationId xmlns:a16="http://schemas.microsoft.com/office/drawing/2014/main" id="{26EB297E-C4D8-F33B-A3C4-B088290A9F25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748691" y="3299652"/>
                  <a:ext cx="11808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166" name="Ink 1165">
                  <a:extLst>
                    <a:ext uri="{FF2B5EF4-FFF2-40B4-BE49-F238E27FC236}">
                      <a16:creationId xmlns:a16="http://schemas.microsoft.com/office/drawing/2014/main" id="{4EB5BE7A-EC99-9A61-5B0E-C0A771261042}"/>
                    </a:ext>
                  </a:extLst>
                </p14:cNvPr>
                <p14:cNvContentPartPr/>
                <p14:nvPr/>
              </p14:nvContentPartPr>
              <p14:xfrm>
                <a:off x="3071251" y="2438532"/>
                <a:ext cx="168840" cy="1293120"/>
              </p14:xfrm>
            </p:contentPart>
          </mc:Choice>
          <mc:Fallback xmlns="">
            <p:pic>
              <p:nvPicPr>
                <p:cNvPr id="1166" name="Ink 1165">
                  <a:extLst>
                    <a:ext uri="{FF2B5EF4-FFF2-40B4-BE49-F238E27FC236}">
                      <a16:creationId xmlns:a16="http://schemas.microsoft.com/office/drawing/2014/main" id="{4EB5BE7A-EC99-9A61-5B0E-C0A771261042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062251" y="2429892"/>
                  <a:ext cx="186480" cy="13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169" name="Ink 1168">
                  <a:extLst>
                    <a:ext uri="{FF2B5EF4-FFF2-40B4-BE49-F238E27FC236}">
                      <a16:creationId xmlns:a16="http://schemas.microsoft.com/office/drawing/2014/main" id="{00CE4B20-E613-D6F5-5548-32FE50E2CDAE}"/>
                    </a:ext>
                  </a:extLst>
                </p14:cNvPr>
                <p14:cNvContentPartPr/>
                <p14:nvPr/>
              </p14:nvContentPartPr>
              <p14:xfrm>
                <a:off x="3269611" y="2519892"/>
                <a:ext cx="120600" cy="135000"/>
              </p14:xfrm>
            </p:contentPart>
          </mc:Choice>
          <mc:Fallback xmlns="">
            <p:pic>
              <p:nvPicPr>
                <p:cNvPr id="1169" name="Ink 1168">
                  <a:extLst>
                    <a:ext uri="{FF2B5EF4-FFF2-40B4-BE49-F238E27FC236}">
                      <a16:creationId xmlns:a16="http://schemas.microsoft.com/office/drawing/2014/main" id="{00CE4B20-E613-D6F5-5548-32FE50E2CDAE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260971" y="2511252"/>
                  <a:ext cx="1382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171" name="Ink 1170">
                  <a:extLst>
                    <a:ext uri="{FF2B5EF4-FFF2-40B4-BE49-F238E27FC236}">
                      <a16:creationId xmlns:a16="http://schemas.microsoft.com/office/drawing/2014/main" id="{4029007B-3073-6ABE-0B48-B30745D36D42}"/>
                    </a:ext>
                  </a:extLst>
                </p14:cNvPr>
                <p14:cNvContentPartPr/>
                <p14:nvPr/>
              </p14:nvContentPartPr>
              <p14:xfrm>
                <a:off x="3290131" y="2882052"/>
                <a:ext cx="162000" cy="137520"/>
              </p14:xfrm>
            </p:contentPart>
          </mc:Choice>
          <mc:Fallback xmlns="">
            <p:pic>
              <p:nvPicPr>
                <p:cNvPr id="1171" name="Ink 1170">
                  <a:extLst>
                    <a:ext uri="{FF2B5EF4-FFF2-40B4-BE49-F238E27FC236}">
                      <a16:creationId xmlns:a16="http://schemas.microsoft.com/office/drawing/2014/main" id="{4029007B-3073-6ABE-0B48-B30745D36D42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281491" y="2873052"/>
                  <a:ext cx="17964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172" name="Ink 1171">
                  <a:extLst>
                    <a:ext uri="{FF2B5EF4-FFF2-40B4-BE49-F238E27FC236}">
                      <a16:creationId xmlns:a16="http://schemas.microsoft.com/office/drawing/2014/main" id="{6364313B-80B8-8AC1-3C11-75AC2CE05AD5}"/>
                    </a:ext>
                  </a:extLst>
                </p14:cNvPr>
                <p14:cNvContentPartPr/>
                <p14:nvPr/>
              </p14:nvContentPartPr>
              <p14:xfrm>
                <a:off x="3307051" y="3153492"/>
                <a:ext cx="103320" cy="128160"/>
              </p14:xfrm>
            </p:contentPart>
          </mc:Choice>
          <mc:Fallback xmlns="">
            <p:pic>
              <p:nvPicPr>
                <p:cNvPr id="1172" name="Ink 1171">
                  <a:extLst>
                    <a:ext uri="{FF2B5EF4-FFF2-40B4-BE49-F238E27FC236}">
                      <a16:creationId xmlns:a16="http://schemas.microsoft.com/office/drawing/2014/main" id="{6364313B-80B8-8AC1-3C11-75AC2CE05AD5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3298051" y="3144492"/>
                  <a:ext cx="12096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173" name="Ink 1172">
                  <a:extLst>
                    <a:ext uri="{FF2B5EF4-FFF2-40B4-BE49-F238E27FC236}">
                      <a16:creationId xmlns:a16="http://schemas.microsoft.com/office/drawing/2014/main" id="{3AFB17CE-815A-8C0F-F840-11666F158478}"/>
                    </a:ext>
                  </a:extLst>
                </p14:cNvPr>
                <p14:cNvContentPartPr/>
                <p14:nvPr/>
              </p14:nvContentPartPr>
              <p14:xfrm>
                <a:off x="3346651" y="3429972"/>
                <a:ext cx="91080" cy="221400"/>
              </p14:xfrm>
            </p:contentPart>
          </mc:Choice>
          <mc:Fallback xmlns="">
            <p:pic>
              <p:nvPicPr>
                <p:cNvPr id="1173" name="Ink 1172">
                  <a:extLst>
                    <a:ext uri="{FF2B5EF4-FFF2-40B4-BE49-F238E27FC236}">
                      <a16:creationId xmlns:a16="http://schemas.microsoft.com/office/drawing/2014/main" id="{3AFB17CE-815A-8C0F-F840-11666F158478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3337651" y="3420972"/>
                  <a:ext cx="10872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174" name="Ink 1173">
                  <a:extLst>
                    <a:ext uri="{FF2B5EF4-FFF2-40B4-BE49-F238E27FC236}">
                      <a16:creationId xmlns:a16="http://schemas.microsoft.com/office/drawing/2014/main" id="{3F663571-332D-5C50-9C7A-6EC208546CE5}"/>
                    </a:ext>
                  </a:extLst>
                </p14:cNvPr>
                <p14:cNvContentPartPr/>
                <p14:nvPr/>
              </p14:nvContentPartPr>
              <p14:xfrm>
                <a:off x="3528091" y="2495412"/>
                <a:ext cx="199440" cy="1200600"/>
              </p14:xfrm>
            </p:contentPart>
          </mc:Choice>
          <mc:Fallback xmlns="">
            <p:pic>
              <p:nvPicPr>
                <p:cNvPr id="1174" name="Ink 1173">
                  <a:extLst>
                    <a:ext uri="{FF2B5EF4-FFF2-40B4-BE49-F238E27FC236}">
                      <a16:creationId xmlns:a16="http://schemas.microsoft.com/office/drawing/2014/main" id="{3F663571-332D-5C50-9C7A-6EC208546CE5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519451" y="2486412"/>
                  <a:ext cx="217080" cy="121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8" name="Group 1177">
            <a:extLst>
              <a:ext uri="{FF2B5EF4-FFF2-40B4-BE49-F238E27FC236}">
                <a16:creationId xmlns:a16="http://schemas.microsoft.com/office/drawing/2014/main" id="{A0AF4372-4C57-08DB-3E2F-A8A5853A5C92}"/>
              </a:ext>
            </a:extLst>
          </p:cNvPr>
          <p:cNvGrpSpPr/>
          <p:nvPr/>
        </p:nvGrpSpPr>
        <p:grpSpPr>
          <a:xfrm>
            <a:off x="4004731" y="2686572"/>
            <a:ext cx="1296000" cy="524880"/>
            <a:chOff x="4004731" y="2686572"/>
            <a:chExt cx="1296000" cy="52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175" name="Ink 1174">
                  <a:extLst>
                    <a:ext uri="{FF2B5EF4-FFF2-40B4-BE49-F238E27FC236}">
                      <a16:creationId xmlns:a16="http://schemas.microsoft.com/office/drawing/2014/main" id="{0110DDAC-61A4-811F-7150-84D26E153B76}"/>
                    </a:ext>
                  </a:extLst>
                </p14:cNvPr>
                <p14:cNvContentPartPr/>
                <p14:nvPr/>
              </p14:nvContentPartPr>
              <p14:xfrm>
                <a:off x="4004731" y="3095172"/>
                <a:ext cx="1251000" cy="34920"/>
              </p14:xfrm>
            </p:contentPart>
          </mc:Choice>
          <mc:Fallback xmlns="">
            <p:pic>
              <p:nvPicPr>
                <p:cNvPr id="1175" name="Ink 1174">
                  <a:extLst>
                    <a:ext uri="{FF2B5EF4-FFF2-40B4-BE49-F238E27FC236}">
                      <a16:creationId xmlns:a16="http://schemas.microsoft.com/office/drawing/2014/main" id="{0110DDAC-61A4-811F-7150-84D26E153B76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996091" y="3086532"/>
                  <a:ext cx="126864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176" name="Ink 1175">
                  <a:extLst>
                    <a:ext uri="{FF2B5EF4-FFF2-40B4-BE49-F238E27FC236}">
                      <a16:creationId xmlns:a16="http://schemas.microsoft.com/office/drawing/2014/main" id="{51BC902A-E887-C1AF-1745-4672A1297AA0}"/>
                    </a:ext>
                  </a:extLst>
                </p14:cNvPr>
                <p14:cNvContentPartPr/>
                <p14:nvPr/>
              </p14:nvContentPartPr>
              <p14:xfrm>
                <a:off x="5137291" y="3005892"/>
                <a:ext cx="163440" cy="205560"/>
              </p14:xfrm>
            </p:contentPart>
          </mc:Choice>
          <mc:Fallback xmlns="">
            <p:pic>
              <p:nvPicPr>
                <p:cNvPr id="1176" name="Ink 1175">
                  <a:extLst>
                    <a:ext uri="{FF2B5EF4-FFF2-40B4-BE49-F238E27FC236}">
                      <a16:creationId xmlns:a16="http://schemas.microsoft.com/office/drawing/2014/main" id="{51BC902A-E887-C1AF-1745-4672A1297AA0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128651" y="2996892"/>
                  <a:ext cx="18108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177" name="Ink 1176">
                  <a:extLst>
                    <a:ext uri="{FF2B5EF4-FFF2-40B4-BE49-F238E27FC236}">
                      <a16:creationId xmlns:a16="http://schemas.microsoft.com/office/drawing/2014/main" id="{70FCC235-4FA7-D8BF-F5FF-4DBD1696B23B}"/>
                    </a:ext>
                  </a:extLst>
                </p14:cNvPr>
                <p14:cNvContentPartPr/>
                <p14:nvPr/>
              </p14:nvContentPartPr>
              <p14:xfrm>
                <a:off x="4452931" y="2686572"/>
                <a:ext cx="174600" cy="270000"/>
              </p14:xfrm>
            </p:contentPart>
          </mc:Choice>
          <mc:Fallback xmlns="">
            <p:pic>
              <p:nvPicPr>
                <p:cNvPr id="1177" name="Ink 1176">
                  <a:extLst>
                    <a:ext uri="{FF2B5EF4-FFF2-40B4-BE49-F238E27FC236}">
                      <a16:creationId xmlns:a16="http://schemas.microsoft.com/office/drawing/2014/main" id="{70FCC235-4FA7-D8BF-F5FF-4DBD1696B23B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444291" y="2677932"/>
                  <a:ext cx="192240" cy="28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6" name="Group 1195">
            <a:extLst>
              <a:ext uri="{FF2B5EF4-FFF2-40B4-BE49-F238E27FC236}">
                <a16:creationId xmlns:a16="http://schemas.microsoft.com/office/drawing/2014/main" id="{EEF256A7-ADB2-0E20-B6F7-594F00E209DD}"/>
              </a:ext>
            </a:extLst>
          </p:cNvPr>
          <p:cNvGrpSpPr/>
          <p:nvPr/>
        </p:nvGrpSpPr>
        <p:grpSpPr>
          <a:xfrm>
            <a:off x="5623291" y="2275092"/>
            <a:ext cx="2101680" cy="1298520"/>
            <a:chOff x="5623291" y="2275092"/>
            <a:chExt cx="2101680" cy="129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180" name="Ink 1179">
                  <a:extLst>
                    <a:ext uri="{FF2B5EF4-FFF2-40B4-BE49-F238E27FC236}">
                      <a16:creationId xmlns:a16="http://schemas.microsoft.com/office/drawing/2014/main" id="{D4C66121-5578-EB9D-0F07-3E6B8BDC5DF7}"/>
                    </a:ext>
                  </a:extLst>
                </p14:cNvPr>
                <p14:cNvContentPartPr/>
                <p14:nvPr/>
              </p14:nvContentPartPr>
              <p14:xfrm>
                <a:off x="5623291" y="2708892"/>
                <a:ext cx="153360" cy="703800"/>
              </p14:xfrm>
            </p:contentPart>
          </mc:Choice>
          <mc:Fallback xmlns="">
            <p:pic>
              <p:nvPicPr>
                <p:cNvPr id="1180" name="Ink 1179">
                  <a:extLst>
                    <a:ext uri="{FF2B5EF4-FFF2-40B4-BE49-F238E27FC236}">
                      <a16:creationId xmlns:a16="http://schemas.microsoft.com/office/drawing/2014/main" id="{D4C66121-5578-EB9D-0F07-3E6B8BDC5DF7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5614291" y="2700252"/>
                  <a:ext cx="171000" cy="72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181" name="Ink 1180">
                  <a:extLst>
                    <a:ext uri="{FF2B5EF4-FFF2-40B4-BE49-F238E27FC236}">
                      <a16:creationId xmlns:a16="http://schemas.microsoft.com/office/drawing/2014/main" id="{26BF6D2C-E798-9C26-9250-24502825B60B}"/>
                    </a:ext>
                  </a:extLst>
                </p14:cNvPr>
                <p14:cNvContentPartPr/>
                <p14:nvPr/>
              </p14:nvContentPartPr>
              <p14:xfrm>
                <a:off x="5782411" y="2711412"/>
                <a:ext cx="93240" cy="138240"/>
              </p14:xfrm>
            </p:contentPart>
          </mc:Choice>
          <mc:Fallback xmlns="">
            <p:pic>
              <p:nvPicPr>
                <p:cNvPr id="1181" name="Ink 1180">
                  <a:extLst>
                    <a:ext uri="{FF2B5EF4-FFF2-40B4-BE49-F238E27FC236}">
                      <a16:creationId xmlns:a16="http://schemas.microsoft.com/office/drawing/2014/main" id="{26BF6D2C-E798-9C26-9250-24502825B60B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773411" y="2702412"/>
                  <a:ext cx="11088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182" name="Ink 1181">
                  <a:extLst>
                    <a:ext uri="{FF2B5EF4-FFF2-40B4-BE49-F238E27FC236}">
                      <a16:creationId xmlns:a16="http://schemas.microsoft.com/office/drawing/2014/main" id="{19C25662-A69D-79F8-E1E3-95B0F79B1E84}"/>
                    </a:ext>
                  </a:extLst>
                </p14:cNvPr>
                <p14:cNvContentPartPr/>
                <p14:nvPr/>
              </p14:nvContentPartPr>
              <p14:xfrm>
                <a:off x="5857291" y="3099852"/>
                <a:ext cx="360" cy="150120"/>
              </p14:xfrm>
            </p:contentPart>
          </mc:Choice>
          <mc:Fallback xmlns="">
            <p:pic>
              <p:nvPicPr>
                <p:cNvPr id="1182" name="Ink 1181">
                  <a:extLst>
                    <a:ext uri="{FF2B5EF4-FFF2-40B4-BE49-F238E27FC236}">
                      <a16:creationId xmlns:a16="http://schemas.microsoft.com/office/drawing/2014/main" id="{19C25662-A69D-79F8-E1E3-95B0F79B1E8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848291" y="3090852"/>
                  <a:ext cx="1800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183" name="Ink 1182">
                  <a:extLst>
                    <a:ext uri="{FF2B5EF4-FFF2-40B4-BE49-F238E27FC236}">
                      <a16:creationId xmlns:a16="http://schemas.microsoft.com/office/drawing/2014/main" id="{13636F46-F78A-7C15-A62A-12B7F88B06F5}"/>
                    </a:ext>
                  </a:extLst>
                </p14:cNvPr>
                <p14:cNvContentPartPr/>
                <p14:nvPr/>
              </p14:nvContentPartPr>
              <p14:xfrm>
                <a:off x="5996251" y="2662812"/>
                <a:ext cx="107640" cy="657000"/>
              </p14:xfrm>
            </p:contentPart>
          </mc:Choice>
          <mc:Fallback xmlns="">
            <p:pic>
              <p:nvPicPr>
                <p:cNvPr id="1183" name="Ink 1182">
                  <a:extLst>
                    <a:ext uri="{FF2B5EF4-FFF2-40B4-BE49-F238E27FC236}">
                      <a16:creationId xmlns:a16="http://schemas.microsoft.com/office/drawing/2014/main" id="{13636F46-F78A-7C15-A62A-12B7F88B06F5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987611" y="2654172"/>
                  <a:ext cx="125280" cy="67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184" name="Ink 1183">
                  <a:extLst>
                    <a:ext uri="{FF2B5EF4-FFF2-40B4-BE49-F238E27FC236}">
                      <a16:creationId xmlns:a16="http://schemas.microsoft.com/office/drawing/2014/main" id="{6CBA3305-D8FD-BCD9-2650-9FD9028F3896}"/>
                    </a:ext>
                  </a:extLst>
                </p14:cNvPr>
                <p14:cNvContentPartPr/>
                <p14:nvPr/>
              </p14:nvContentPartPr>
              <p14:xfrm>
                <a:off x="6215491" y="2950452"/>
                <a:ext cx="124200" cy="123120"/>
              </p14:xfrm>
            </p:contentPart>
          </mc:Choice>
          <mc:Fallback xmlns="">
            <p:pic>
              <p:nvPicPr>
                <p:cNvPr id="1184" name="Ink 1183">
                  <a:extLst>
                    <a:ext uri="{FF2B5EF4-FFF2-40B4-BE49-F238E27FC236}">
                      <a16:creationId xmlns:a16="http://schemas.microsoft.com/office/drawing/2014/main" id="{6CBA3305-D8FD-BCD9-2650-9FD9028F3896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6206491" y="2941452"/>
                  <a:ext cx="14184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185" name="Ink 1184">
                  <a:extLst>
                    <a:ext uri="{FF2B5EF4-FFF2-40B4-BE49-F238E27FC236}">
                      <a16:creationId xmlns:a16="http://schemas.microsoft.com/office/drawing/2014/main" id="{7914CD9D-73E7-C959-8F77-24D835591744}"/>
                    </a:ext>
                  </a:extLst>
                </p14:cNvPr>
                <p14:cNvContentPartPr/>
                <p14:nvPr/>
              </p14:nvContentPartPr>
              <p14:xfrm>
                <a:off x="6238531" y="2964852"/>
                <a:ext cx="101160" cy="128520"/>
              </p14:xfrm>
            </p:contentPart>
          </mc:Choice>
          <mc:Fallback xmlns="">
            <p:pic>
              <p:nvPicPr>
                <p:cNvPr id="1185" name="Ink 1184">
                  <a:extLst>
                    <a:ext uri="{FF2B5EF4-FFF2-40B4-BE49-F238E27FC236}">
                      <a16:creationId xmlns:a16="http://schemas.microsoft.com/office/drawing/2014/main" id="{7914CD9D-73E7-C959-8F77-24D835591744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229531" y="2955852"/>
                  <a:ext cx="11880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186" name="Ink 1185">
                  <a:extLst>
                    <a:ext uri="{FF2B5EF4-FFF2-40B4-BE49-F238E27FC236}">
                      <a16:creationId xmlns:a16="http://schemas.microsoft.com/office/drawing/2014/main" id="{EBC1BD80-C497-CB7A-B409-7E4736D15AAF}"/>
                    </a:ext>
                  </a:extLst>
                </p14:cNvPr>
                <p14:cNvContentPartPr/>
                <p14:nvPr/>
              </p14:nvContentPartPr>
              <p14:xfrm>
                <a:off x="6204331" y="2915172"/>
                <a:ext cx="191160" cy="244080"/>
              </p14:xfrm>
            </p:contentPart>
          </mc:Choice>
          <mc:Fallback xmlns="">
            <p:pic>
              <p:nvPicPr>
                <p:cNvPr id="1186" name="Ink 1185">
                  <a:extLst>
                    <a:ext uri="{FF2B5EF4-FFF2-40B4-BE49-F238E27FC236}">
                      <a16:creationId xmlns:a16="http://schemas.microsoft.com/office/drawing/2014/main" id="{EBC1BD80-C497-CB7A-B409-7E4736D15AAF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195691" y="2906532"/>
                  <a:ext cx="20880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187" name="Ink 1186">
                  <a:extLst>
                    <a:ext uri="{FF2B5EF4-FFF2-40B4-BE49-F238E27FC236}">
                      <a16:creationId xmlns:a16="http://schemas.microsoft.com/office/drawing/2014/main" id="{7AE23E0E-B414-04FD-6171-D55E3BFDE252}"/>
                    </a:ext>
                  </a:extLst>
                </p14:cNvPr>
                <p14:cNvContentPartPr/>
                <p14:nvPr/>
              </p14:nvContentPartPr>
              <p14:xfrm>
                <a:off x="6493411" y="2648412"/>
                <a:ext cx="166320" cy="770040"/>
              </p14:xfrm>
            </p:contentPart>
          </mc:Choice>
          <mc:Fallback xmlns="">
            <p:pic>
              <p:nvPicPr>
                <p:cNvPr id="1187" name="Ink 1186">
                  <a:extLst>
                    <a:ext uri="{FF2B5EF4-FFF2-40B4-BE49-F238E27FC236}">
                      <a16:creationId xmlns:a16="http://schemas.microsoft.com/office/drawing/2014/main" id="{7AE23E0E-B414-04FD-6171-D55E3BFDE252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484411" y="2639772"/>
                  <a:ext cx="183960" cy="78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188" name="Ink 1187">
                  <a:extLst>
                    <a:ext uri="{FF2B5EF4-FFF2-40B4-BE49-F238E27FC236}">
                      <a16:creationId xmlns:a16="http://schemas.microsoft.com/office/drawing/2014/main" id="{F5041D04-8032-3473-F366-ECF80C6EC93E}"/>
                    </a:ext>
                  </a:extLst>
                </p14:cNvPr>
                <p14:cNvContentPartPr/>
                <p14:nvPr/>
              </p14:nvContentPartPr>
              <p14:xfrm>
                <a:off x="6695011" y="2690172"/>
                <a:ext cx="122400" cy="111960"/>
              </p14:xfrm>
            </p:contentPart>
          </mc:Choice>
          <mc:Fallback xmlns="">
            <p:pic>
              <p:nvPicPr>
                <p:cNvPr id="1188" name="Ink 1187">
                  <a:extLst>
                    <a:ext uri="{FF2B5EF4-FFF2-40B4-BE49-F238E27FC236}">
                      <a16:creationId xmlns:a16="http://schemas.microsoft.com/office/drawing/2014/main" id="{F5041D04-8032-3473-F366-ECF80C6EC93E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686011" y="2681172"/>
                  <a:ext cx="14004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189" name="Ink 1188">
                  <a:extLst>
                    <a:ext uri="{FF2B5EF4-FFF2-40B4-BE49-F238E27FC236}">
                      <a16:creationId xmlns:a16="http://schemas.microsoft.com/office/drawing/2014/main" id="{0D31D206-486E-D2CC-A867-1390DF27F967}"/>
                    </a:ext>
                  </a:extLst>
                </p14:cNvPr>
                <p14:cNvContentPartPr/>
                <p14:nvPr/>
              </p14:nvContentPartPr>
              <p14:xfrm>
                <a:off x="6829651" y="3103812"/>
                <a:ext cx="360" cy="77760"/>
              </p14:xfrm>
            </p:contentPart>
          </mc:Choice>
          <mc:Fallback xmlns="">
            <p:pic>
              <p:nvPicPr>
                <p:cNvPr id="1189" name="Ink 1188">
                  <a:extLst>
                    <a:ext uri="{FF2B5EF4-FFF2-40B4-BE49-F238E27FC236}">
                      <a16:creationId xmlns:a16="http://schemas.microsoft.com/office/drawing/2014/main" id="{0D31D206-486E-D2CC-A867-1390DF27F96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821011" y="3094812"/>
                  <a:ext cx="1800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190" name="Ink 1189">
                  <a:extLst>
                    <a:ext uri="{FF2B5EF4-FFF2-40B4-BE49-F238E27FC236}">
                      <a16:creationId xmlns:a16="http://schemas.microsoft.com/office/drawing/2014/main" id="{49185A5E-EEFF-CD15-C185-7001E3648085}"/>
                    </a:ext>
                  </a:extLst>
                </p14:cNvPr>
                <p14:cNvContentPartPr/>
                <p14:nvPr/>
              </p14:nvContentPartPr>
              <p14:xfrm>
                <a:off x="6917131" y="2590812"/>
                <a:ext cx="163440" cy="762480"/>
              </p14:xfrm>
            </p:contentPart>
          </mc:Choice>
          <mc:Fallback xmlns="">
            <p:pic>
              <p:nvPicPr>
                <p:cNvPr id="1190" name="Ink 1189">
                  <a:extLst>
                    <a:ext uri="{FF2B5EF4-FFF2-40B4-BE49-F238E27FC236}">
                      <a16:creationId xmlns:a16="http://schemas.microsoft.com/office/drawing/2014/main" id="{49185A5E-EEFF-CD15-C185-7001E3648085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908131" y="2582172"/>
                  <a:ext cx="181080" cy="78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191" name="Ink 1190">
                  <a:extLst>
                    <a:ext uri="{FF2B5EF4-FFF2-40B4-BE49-F238E27FC236}">
                      <a16:creationId xmlns:a16="http://schemas.microsoft.com/office/drawing/2014/main" id="{46F8FDDF-3387-5D69-0D13-A324765BE835}"/>
                    </a:ext>
                  </a:extLst>
                </p14:cNvPr>
                <p14:cNvContentPartPr/>
                <p14:nvPr/>
              </p14:nvContentPartPr>
              <p14:xfrm>
                <a:off x="7168411" y="2901132"/>
                <a:ext cx="64440" cy="2880"/>
              </p14:xfrm>
            </p:contentPart>
          </mc:Choice>
          <mc:Fallback xmlns="">
            <p:pic>
              <p:nvPicPr>
                <p:cNvPr id="1191" name="Ink 1190">
                  <a:extLst>
                    <a:ext uri="{FF2B5EF4-FFF2-40B4-BE49-F238E27FC236}">
                      <a16:creationId xmlns:a16="http://schemas.microsoft.com/office/drawing/2014/main" id="{46F8FDDF-3387-5D69-0D13-A324765BE835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159411" y="2892132"/>
                  <a:ext cx="820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192" name="Ink 1191">
                  <a:extLst>
                    <a:ext uri="{FF2B5EF4-FFF2-40B4-BE49-F238E27FC236}">
                      <a16:creationId xmlns:a16="http://schemas.microsoft.com/office/drawing/2014/main" id="{E7005483-CE7D-33A6-ABDE-5F6394138B72}"/>
                    </a:ext>
                  </a:extLst>
                </p14:cNvPr>
                <p14:cNvContentPartPr/>
                <p14:nvPr/>
              </p14:nvContentPartPr>
              <p14:xfrm>
                <a:off x="7180291" y="3011652"/>
                <a:ext cx="64800" cy="2880"/>
              </p14:xfrm>
            </p:contentPart>
          </mc:Choice>
          <mc:Fallback xmlns="">
            <p:pic>
              <p:nvPicPr>
                <p:cNvPr id="1192" name="Ink 1191">
                  <a:extLst>
                    <a:ext uri="{FF2B5EF4-FFF2-40B4-BE49-F238E27FC236}">
                      <a16:creationId xmlns:a16="http://schemas.microsoft.com/office/drawing/2014/main" id="{E7005483-CE7D-33A6-ABDE-5F6394138B72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171651" y="3003012"/>
                  <a:ext cx="824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193" name="Ink 1192">
                  <a:extLst>
                    <a:ext uri="{FF2B5EF4-FFF2-40B4-BE49-F238E27FC236}">
                      <a16:creationId xmlns:a16="http://schemas.microsoft.com/office/drawing/2014/main" id="{9300D94A-EE5E-F060-7B7E-3FEF7F6F8429}"/>
                    </a:ext>
                  </a:extLst>
                </p14:cNvPr>
                <p14:cNvContentPartPr/>
                <p14:nvPr/>
              </p14:nvContentPartPr>
              <p14:xfrm>
                <a:off x="7425811" y="2291652"/>
                <a:ext cx="189360" cy="1281960"/>
              </p14:xfrm>
            </p:contentPart>
          </mc:Choice>
          <mc:Fallback xmlns="">
            <p:pic>
              <p:nvPicPr>
                <p:cNvPr id="1193" name="Ink 1192">
                  <a:extLst>
                    <a:ext uri="{FF2B5EF4-FFF2-40B4-BE49-F238E27FC236}">
                      <a16:creationId xmlns:a16="http://schemas.microsoft.com/office/drawing/2014/main" id="{9300D94A-EE5E-F060-7B7E-3FEF7F6F8429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416811" y="2283012"/>
                  <a:ext cx="207000" cy="129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194" name="Ink 1193">
                  <a:extLst>
                    <a:ext uri="{FF2B5EF4-FFF2-40B4-BE49-F238E27FC236}">
                      <a16:creationId xmlns:a16="http://schemas.microsoft.com/office/drawing/2014/main" id="{5C4B6980-6627-EAA6-FBB9-D94D7FAA5D6A}"/>
                    </a:ext>
                  </a:extLst>
                </p14:cNvPr>
                <p14:cNvContentPartPr/>
                <p14:nvPr/>
              </p14:nvContentPartPr>
              <p14:xfrm>
                <a:off x="7619491" y="2275092"/>
                <a:ext cx="105480" cy="129240"/>
              </p14:xfrm>
            </p:contentPart>
          </mc:Choice>
          <mc:Fallback xmlns="">
            <p:pic>
              <p:nvPicPr>
                <p:cNvPr id="1194" name="Ink 1193">
                  <a:extLst>
                    <a:ext uri="{FF2B5EF4-FFF2-40B4-BE49-F238E27FC236}">
                      <a16:creationId xmlns:a16="http://schemas.microsoft.com/office/drawing/2014/main" id="{5C4B6980-6627-EAA6-FBB9-D94D7FAA5D6A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610491" y="2266092"/>
                  <a:ext cx="123120" cy="146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197" name="Ink 1196">
                <a:extLst>
                  <a:ext uri="{FF2B5EF4-FFF2-40B4-BE49-F238E27FC236}">
                    <a16:creationId xmlns:a16="http://schemas.microsoft.com/office/drawing/2014/main" id="{7113AD97-A0ED-AA7E-DE32-A08220BB9112}"/>
                  </a:ext>
                </a:extLst>
              </p14:cNvPr>
              <p14:cNvContentPartPr/>
              <p14:nvPr/>
            </p14:nvContentPartPr>
            <p14:xfrm>
              <a:off x="7578451" y="2644452"/>
              <a:ext cx="117720" cy="154080"/>
            </p14:xfrm>
          </p:contentPart>
        </mc:Choice>
        <mc:Fallback xmlns="">
          <p:pic>
            <p:nvPicPr>
              <p:cNvPr id="1197" name="Ink 1196">
                <a:extLst>
                  <a:ext uri="{FF2B5EF4-FFF2-40B4-BE49-F238E27FC236}">
                    <a16:creationId xmlns:a16="http://schemas.microsoft.com/office/drawing/2014/main" id="{7113AD97-A0ED-AA7E-DE32-A08220BB9112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7569451" y="2635812"/>
                <a:ext cx="135360" cy="171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01" name="Group 1200">
            <a:extLst>
              <a:ext uri="{FF2B5EF4-FFF2-40B4-BE49-F238E27FC236}">
                <a16:creationId xmlns:a16="http://schemas.microsoft.com/office/drawing/2014/main" id="{19EF33A3-36A6-1D1C-29D4-4909E7D45FFE}"/>
              </a:ext>
            </a:extLst>
          </p:cNvPr>
          <p:cNvGrpSpPr/>
          <p:nvPr/>
        </p:nvGrpSpPr>
        <p:grpSpPr>
          <a:xfrm>
            <a:off x="7616251" y="3082212"/>
            <a:ext cx="82440" cy="448200"/>
            <a:chOff x="7616251" y="3082212"/>
            <a:chExt cx="82440" cy="44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198" name="Ink 1197">
                  <a:extLst>
                    <a:ext uri="{FF2B5EF4-FFF2-40B4-BE49-F238E27FC236}">
                      <a16:creationId xmlns:a16="http://schemas.microsoft.com/office/drawing/2014/main" id="{05157C14-95E2-B513-B23F-19C774E785F5}"/>
                    </a:ext>
                  </a:extLst>
                </p14:cNvPr>
                <p14:cNvContentPartPr/>
                <p14:nvPr/>
              </p14:nvContentPartPr>
              <p14:xfrm>
                <a:off x="7616251" y="3082212"/>
                <a:ext cx="82440" cy="120960"/>
              </p14:xfrm>
            </p:contentPart>
          </mc:Choice>
          <mc:Fallback xmlns="">
            <p:pic>
              <p:nvPicPr>
                <p:cNvPr id="1198" name="Ink 1197">
                  <a:extLst>
                    <a:ext uri="{FF2B5EF4-FFF2-40B4-BE49-F238E27FC236}">
                      <a16:creationId xmlns:a16="http://schemas.microsoft.com/office/drawing/2014/main" id="{05157C14-95E2-B513-B23F-19C774E785F5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7607611" y="3073212"/>
                  <a:ext cx="10008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199" name="Ink 1198">
                  <a:extLst>
                    <a:ext uri="{FF2B5EF4-FFF2-40B4-BE49-F238E27FC236}">
                      <a16:creationId xmlns:a16="http://schemas.microsoft.com/office/drawing/2014/main" id="{E19D1355-846E-ACE6-F18F-821140005BF9}"/>
                    </a:ext>
                  </a:extLst>
                </p14:cNvPr>
                <p14:cNvContentPartPr/>
                <p14:nvPr/>
              </p14:nvContentPartPr>
              <p14:xfrm>
                <a:off x="7696531" y="3363372"/>
                <a:ext cx="360" cy="167040"/>
              </p14:xfrm>
            </p:contentPart>
          </mc:Choice>
          <mc:Fallback xmlns="">
            <p:pic>
              <p:nvPicPr>
                <p:cNvPr id="1199" name="Ink 1198">
                  <a:extLst>
                    <a:ext uri="{FF2B5EF4-FFF2-40B4-BE49-F238E27FC236}">
                      <a16:creationId xmlns:a16="http://schemas.microsoft.com/office/drawing/2014/main" id="{E19D1355-846E-ACE6-F18F-821140005BF9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7687891" y="3354732"/>
                  <a:ext cx="18000" cy="184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200" name="Ink 1199">
                <a:extLst>
                  <a:ext uri="{FF2B5EF4-FFF2-40B4-BE49-F238E27FC236}">
                    <a16:creationId xmlns:a16="http://schemas.microsoft.com/office/drawing/2014/main" id="{41933511-E3FC-AE45-EFC5-DDCE8C3A9D33}"/>
                  </a:ext>
                </a:extLst>
              </p14:cNvPr>
              <p14:cNvContentPartPr/>
              <p14:nvPr/>
            </p14:nvContentPartPr>
            <p14:xfrm>
              <a:off x="7901011" y="2388132"/>
              <a:ext cx="110880" cy="1155600"/>
            </p14:xfrm>
          </p:contentPart>
        </mc:Choice>
        <mc:Fallback xmlns="">
          <p:pic>
            <p:nvPicPr>
              <p:cNvPr id="1200" name="Ink 1199">
                <a:extLst>
                  <a:ext uri="{FF2B5EF4-FFF2-40B4-BE49-F238E27FC236}">
                    <a16:creationId xmlns:a16="http://schemas.microsoft.com/office/drawing/2014/main" id="{41933511-E3FC-AE45-EFC5-DDCE8C3A9D33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7892371" y="2379132"/>
                <a:ext cx="128520" cy="1173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16" name="Group 1215">
            <a:extLst>
              <a:ext uri="{FF2B5EF4-FFF2-40B4-BE49-F238E27FC236}">
                <a16:creationId xmlns:a16="http://schemas.microsoft.com/office/drawing/2014/main" id="{282C067F-FEA5-2248-85F3-913E5287F082}"/>
              </a:ext>
            </a:extLst>
          </p:cNvPr>
          <p:cNvGrpSpPr/>
          <p:nvPr/>
        </p:nvGrpSpPr>
        <p:grpSpPr>
          <a:xfrm>
            <a:off x="772651" y="4293612"/>
            <a:ext cx="2005200" cy="1097640"/>
            <a:chOff x="772651" y="4293612"/>
            <a:chExt cx="2005200" cy="109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202" name="Ink 1201">
                  <a:extLst>
                    <a:ext uri="{FF2B5EF4-FFF2-40B4-BE49-F238E27FC236}">
                      <a16:creationId xmlns:a16="http://schemas.microsoft.com/office/drawing/2014/main" id="{F638B2E1-1D97-0023-AE4D-B7ED7CFFF677}"/>
                    </a:ext>
                  </a:extLst>
                </p14:cNvPr>
                <p14:cNvContentPartPr/>
                <p14:nvPr/>
              </p14:nvContentPartPr>
              <p14:xfrm>
                <a:off x="772651" y="4293612"/>
                <a:ext cx="233280" cy="1097640"/>
              </p14:xfrm>
            </p:contentPart>
          </mc:Choice>
          <mc:Fallback xmlns="">
            <p:pic>
              <p:nvPicPr>
                <p:cNvPr id="1202" name="Ink 1201">
                  <a:extLst>
                    <a:ext uri="{FF2B5EF4-FFF2-40B4-BE49-F238E27FC236}">
                      <a16:creationId xmlns:a16="http://schemas.microsoft.com/office/drawing/2014/main" id="{F638B2E1-1D97-0023-AE4D-B7ED7CFFF677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763651" y="4284612"/>
                  <a:ext cx="250920" cy="11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203" name="Ink 1202">
                  <a:extLst>
                    <a:ext uri="{FF2B5EF4-FFF2-40B4-BE49-F238E27FC236}">
                      <a16:creationId xmlns:a16="http://schemas.microsoft.com/office/drawing/2014/main" id="{3168ABA8-B252-B705-E24D-7D00347DE192}"/>
                    </a:ext>
                  </a:extLst>
                </p14:cNvPr>
                <p14:cNvContentPartPr/>
                <p14:nvPr/>
              </p14:nvContentPartPr>
              <p14:xfrm>
                <a:off x="985411" y="4416372"/>
                <a:ext cx="142200" cy="152640"/>
              </p14:xfrm>
            </p:contentPart>
          </mc:Choice>
          <mc:Fallback xmlns="">
            <p:pic>
              <p:nvPicPr>
                <p:cNvPr id="1203" name="Ink 1202">
                  <a:extLst>
                    <a:ext uri="{FF2B5EF4-FFF2-40B4-BE49-F238E27FC236}">
                      <a16:creationId xmlns:a16="http://schemas.microsoft.com/office/drawing/2014/main" id="{3168ABA8-B252-B705-E24D-7D00347DE192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976411" y="4407732"/>
                  <a:ext cx="15984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04" name="Ink 1203">
                  <a:extLst>
                    <a:ext uri="{FF2B5EF4-FFF2-40B4-BE49-F238E27FC236}">
                      <a16:creationId xmlns:a16="http://schemas.microsoft.com/office/drawing/2014/main" id="{9A295652-B057-0A58-7764-90ED45F9B007}"/>
                    </a:ext>
                  </a:extLst>
                </p14:cNvPr>
                <p14:cNvContentPartPr/>
                <p14:nvPr/>
              </p14:nvContentPartPr>
              <p14:xfrm>
                <a:off x="1062811" y="4820652"/>
                <a:ext cx="102240" cy="302040"/>
              </p14:xfrm>
            </p:contentPart>
          </mc:Choice>
          <mc:Fallback xmlns="">
            <p:pic>
              <p:nvPicPr>
                <p:cNvPr id="1204" name="Ink 1203">
                  <a:extLst>
                    <a:ext uri="{FF2B5EF4-FFF2-40B4-BE49-F238E27FC236}">
                      <a16:creationId xmlns:a16="http://schemas.microsoft.com/office/drawing/2014/main" id="{9A295652-B057-0A58-7764-90ED45F9B007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053811" y="4812012"/>
                  <a:ext cx="11988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205" name="Ink 1204">
                  <a:extLst>
                    <a:ext uri="{FF2B5EF4-FFF2-40B4-BE49-F238E27FC236}">
                      <a16:creationId xmlns:a16="http://schemas.microsoft.com/office/drawing/2014/main" id="{90EC9D30-6354-3122-F9A3-19FDA1F1B262}"/>
                    </a:ext>
                  </a:extLst>
                </p14:cNvPr>
                <p14:cNvContentPartPr/>
                <p14:nvPr/>
              </p14:nvContentPartPr>
              <p14:xfrm>
                <a:off x="1185211" y="4346532"/>
                <a:ext cx="182520" cy="942120"/>
              </p14:xfrm>
            </p:contentPart>
          </mc:Choice>
          <mc:Fallback xmlns="">
            <p:pic>
              <p:nvPicPr>
                <p:cNvPr id="1205" name="Ink 1204">
                  <a:extLst>
                    <a:ext uri="{FF2B5EF4-FFF2-40B4-BE49-F238E27FC236}">
                      <a16:creationId xmlns:a16="http://schemas.microsoft.com/office/drawing/2014/main" id="{90EC9D30-6354-3122-F9A3-19FDA1F1B262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176211" y="4337532"/>
                  <a:ext cx="200160" cy="9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206" name="Ink 1205">
                  <a:extLst>
                    <a:ext uri="{FF2B5EF4-FFF2-40B4-BE49-F238E27FC236}">
                      <a16:creationId xmlns:a16="http://schemas.microsoft.com/office/drawing/2014/main" id="{C1E011C8-0E24-D6E5-17AC-29E5DEB4A981}"/>
                    </a:ext>
                  </a:extLst>
                </p14:cNvPr>
                <p14:cNvContentPartPr/>
                <p14:nvPr/>
              </p14:nvContentPartPr>
              <p14:xfrm>
                <a:off x="1539451" y="4616532"/>
                <a:ext cx="94680" cy="143640"/>
              </p14:xfrm>
            </p:contentPart>
          </mc:Choice>
          <mc:Fallback xmlns="">
            <p:pic>
              <p:nvPicPr>
                <p:cNvPr id="1206" name="Ink 1205">
                  <a:extLst>
                    <a:ext uri="{FF2B5EF4-FFF2-40B4-BE49-F238E27FC236}">
                      <a16:creationId xmlns:a16="http://schemas.microsoft.com/office/drawing/2014/main" id="{C1E011C8-0E24-D6E5-17AC-29E5DEB4A981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530811" y="4607892"/>
                  <a:ext cx="11232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207" name="Ink 1206">
                  <a:extLst>
                    <a:ext uri="{FF2B5EF4-FFF2-40B4-BE49-F238E27FC236}">
                      <a16:creationId xmlns:a16="http://schemas.microsoft.com/office/drawing/2014/main" id="{59345C83-13E0-079C-3521-974C2F716858}"/>
                    </a:ext>
                  </a:extLst>
                </p14:cNvPr>
                <p14:cNvContentPartPr/>
                <p14:nvPr/>
              </p14:nvContentPartPr>
              <p14:xfrm>
                <a:off x="1538011" y="4626252"/>
                <a:ext cx="93240" cy="158760"/>
              </p14:xfrm>
            </p:contentPart>
          </mc:Choice>
          <mc:Fallback xmlns="">
            <p:pic>
              <p:nvPicPr>
                <p:cNvPr id="1207" name="Ink 1206">
                  <a:extLst>
                    <a:ext uri="{FF2B5EF4-FFF2-40B4-BE49-F238E27FC236}">
                      <a16:creationId xmlns:a16="http://schemas.microsoft.com/office/drawing/2014/main" id="{59345C83-13E0-079C-3521-974C2F716858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529371" y="4617612"/>
                  <a:ext cx="11088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208" name="Ink 1207">
                  <a:extLst>
                    <a:ext uri="{FF2B5EF4-FFF2-40B4-BE49-F238E27FC236}">
                      <a16:creationId xmlns:a16="http://schemas.microsoft.com/office/drawing/2014/main" id="{5FBCA21A-6055-8D9F-1AF2-1244B0F08343}"/>
                    </a:ext>
                  </a:extLst>
                </p14:cNvPr>
                <p14:cNvContentPartPr/>
                <p14:nvPr/>
              </p14:nvContentPartPr>
              <p14:xfrm>
                <a:off x="1505971" y="4458132"/>
                <a:ext cx="230760" cy="357480"/>
              </p14:xfrm>
            </p:contentPart>
          </mc:Choice>
          <mc:Fallback xmlns="">
            <p:pic>
              <p:nvPicPr>
                <p:cNvPr id="1208" name="Ink 1207">
                  <a:extLst>
                    <a:ext uri="{FF2B5EF4-FFF2-40B4-BE49-F238E27FC236}">
                      <a16:creationId xmlns:a16="http://schemas.microsoft.com/office/drawing/2014/main" id="{5FBCA21A-6055-8D9F-1AF2-1244B0F08343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496971" y="4449492"/>
                  <a:ext cx="24840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209" name="Ink 1208">
                  <a:extLst>
                    <a:ext uri="{FF2B5EF4-FFF2-40B4-BE49-F238E27FC236}">
                      <a16:creationId xmlns:a16="http://schemas.microsoft.com/office/drawing/2014/main" id="{410FC64E-9515-B083-7495-CC7F5963C3EB}"/>
                    </a:ext>
                  </a:extLst>
                </p14:cNvPr>
                <p14:cNvContentPartPr/>
                <p14:nvPr/>
              </p14:nvContentPartPr>
              <p14:xfrm>
                <a:off x="1926091" y="4295052"/>
                <a:ext cx="174960" cy="966960"/>
              </p14:xfrm>
            </p:contentPart>
          </mc:Choice>
          <mc:Fallback xmlns="">
            <p:pic>
              <p:nvPicPr>
                <p:cNvPr id="1209" name="Ink 1208">
                  <a:extLst>
                    <a:ext uri="{FF2B5EF4-FFF2-40B4-BE49-F238E27FC236}">
                      <a16:creationId xmlns:a16="http://schemas.microsoft.com/office/drawing/2014/main" id="{410FC64E-9515-B083-7495-CC7F5963C3EB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917091" y="4286412"/>
                  <a:ext cx="192600" cy="9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10" name="Ink 1209">
                  <a:extLst>
                    <a:ext uri="{FF2B5EF4-FFF2-40B4-BE49-F238E27FC236}">
                      <a16:creationId xmlns:a16="http://schemas.microsoft.com/office/drawing/2014/main" id="{C65F3113-83C2-EFC4-E0AF-00CEF5105702}"/>
                    </a:ext>
                  </a:extLst>
                </p14:cNvPr>
                <p14:cNvContentPartPr/>
                <p14:nvPr/>
              </p14:nvContentPartPr>
              <p14:xfrm>
                <a:off x="2163331" y="4503132"/>
                <a:ext cx="360" cy="360"/>
              </p14:xfrm>
            </p:contentPart>
          </mc:Choice>
          <mc:Fallback xmlns="">
            <p:pic>
              <p:nvPicPr>
                <p:cNvPr id="1210" name="Ink 1209">
                  <a:extLst>
                    <a:ext uri="{FF2B5EF4-FFF2-40B4-BE49-F238E27FC236}">
                      <a16:creationId xmlns:a16="http://schemas.microsoft.com/office/drawing/2014/main" id="{C65F3113-83C2-EFC4-E0AF-00CEF5105702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2154331" y="44944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11" name="Ink 1210">
                  <a:extLst>
                    <a:ext uri="{FF2B5EF4-FFF2-40B4-BE49-F238E27FC236}">
                      <a16:creationId xmlns:a16="http://schemas.microsoft.com/office/drawing/2014/main" id="{61E33864-9E54-B3AD-C38D-033C2DBA505D}"/>
                    </a:ext>
                  </a:extLst>
                </p14:cNvPr>
                <p14:cNvContentPartPr/>
                <p14:nvPr/>
              </p14:nvContentPartPr>
              <p14:xfrm>
                <a:off x="2129851" y="4336092"/>
                <a:ext cx="142200" cy="239760"/>
              </p14:xfrm>
            </p:contentPart>
          </mc:Choice>
          <mc:Fallback xmlns="">
            <p:pic>
              <p:nvPicPr>
                <p:cNvPr id="1211" name="Ink 1210">
                  <a:extLst>
                    <a:ext uri="{FF2B5EF4-FFF2-40B4-BE49-F238E27FC236}">
                      <a16:creationId xmlns:a16="http://schemas.microsoft.com/office/drawing/2014/main" id="{61E33864-9E54-B3AD-C38D-033C2DBA505D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2121211" y="4327452"/>
                  <a:ext cx="15984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12" name="Ink 1211">
                  <a:extLst>
                    <a:ext uri="{FF2B5EF4-FFF2-40B4-BE49-F238E27FC236}">
                      <a16:creationId xmlns:a16="http://schemas.microsoft.com/office/drawing/2014/main" id="{121A3DC4-903C-35B1-458D-7BEC57FBFDF0}"/>
                    </a:ext>
                  </a:extLst>
                </p14:cNvPr>
                <p14:cNvContentPartPr/>
                <p14:nvPr/>
              </p14:nvContentPartPr>
              <p14:xfrm>
                <a:off x="2209051" y="4799052"/>
                <a:ext cx="90000" cy="376920"/>
              </p14:xfrm>
            </p:contentPart>
          </mc:Choice>
          <mc:Fallback xmlns="">
            <p:pic>
              <p:nvPicPr>
                <p:cNvPr id="1212" name="Ink 1211">
                  <a:extLst>
                    <a:ext uri="{FF2B5EF4-FFF2-40B4-BE49-F238E27FC236}">
                      <a16:creationId xmlns:a16="http://schemas.microsoft.com/office/drawing/2014/main" id="{121A3DC4-903C-35B1-458D-7BEC57FBFDF0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200411" y="4790412"/>
                  <a:ext cx="10764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13" name="Ink 1212">
                  <a:extLst>
                    <a:ext uri="{FF2B5EF4-FFF2-40B4-BE49-F238E27FC236}">
                      <a16:creationId xmlns:a16="http://schemas.microsoft.com/office/drawing/2014/main" id="{42AF76E4-18AF-B2C3-CA99-9397D971FFE7}"/>
                    </a:ext>
                  </a:extLst>
                </p14:cNvPr>
                <p14:cNvContentPartPr/>
                <p14:nvPr/>
              </p14:nvContentPartPr>
              <p14:xfrm>
                <a:off x="2373931" y="4329252"/>
                <a:ext cx="141840" cy="928800"/>
              </p14:xfrm>
            </p:contentPart>
          </mc:Choice>
          <mc:Fallback xmlns="">
            <p:pic>
              <p:nvPicPr>
                <p:cNvPr id="1213" name="Ink 1212">
                  <a:extLst>
                    <a:ext uri="{FF2B5EF4-FFF2-40B4-BE49-F238E27FC236}">
                      <a16:creationId xmlns:a16="http://schemas.microsoft.com/office/drawing/2014/main" id="{42AF76E4-18AF-B2C3-CA99-9397D971FFE7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2364931" y="4320252"/>
                  <a:ext cx="159480" cy="9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14" name="Ink 1213">
                  <a:extLst>
                    <a:ext uri="{FF2B5EF4-FFF2-40B4-BE49-F238E27FC236}">
                      <a16:creationId xmlns:a16="http://schemas.microsoft.com/office/drawing/2014/main" id="{D1B1625A-14E2-650D-29F0-A1A35D611E5D}"/>
                    </a:ext>
                  </a:extLst>
                </p14:cNvPr>
                <p14:cNvContentPartPr/>
                <p14:nvPr/>
              </p14:nvContentPartPr>
              <p14:xfrm>
                <a:off x="2693611" y="4716252"/>
                <a:ext cx="71640" cy="360"/>
              </p14:xfrm>
            </p:contentPart>
          </mc:Choice>
          <mc:Fallback xmlns="">
            <p:pic>
              <p:nvPicPr>
                <p:cNvPr id="1214" name="Ink 1213">
                  <a:extLst>
                    <a:ext uri="{FF2B5EF4-FFF2-40B4-BE49-F238E27FC236}">
                      <a16:creationId xmlns:a16="http://schemas.microsoft.com/office/drawing/2014/main" id="{D1B1625A-14E2-650D-29F0-A1A35D611E5D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2684611" y="4707612"/>
                  <a:ext cx="89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15" name="Ink 1214">
                  <a:extLst>
                    <a:ext uri="{FF2B5EF4-FFF2-40B4-BE49-F238E27FC236}">
                      <a16:creationId xmlns:a16="http://schemas.microsoft.com/office/drawing/2014/main" id="{D58CE715-C609-D34A-7EC0-243172A8851E}"/>
                    </a:ext>
                  </a:extLst>
                </p14:cNvPr>
                <p14:cNvContentPartPr/>
                <p14:nvPr/>
              </p14:nvContentPartPr>
              <p14:xfrm>
                <a:off x="2699731" y="4808052"/>
                <a:ext cx="78120" cy="360"/>
              </p14:xfrm>
            </p:contentPart>
          </mc:Choice>
          <mc:Fallback xmlns="">
            <p:pic>
              <p:nvPicPr>
                <p:cNvPr id="1215" name="Ink 1214">
                  <a:extLst>
                    <a:ext uri="{FF2B5EF4-FFF2-40B4-BE49-F238E27FC236}">
                      <a16:creationId xmlns:a16="http://schemas.microsoft.com/office/drawing/2014/main" id="{D58CE715-C609-D34A-7EC0-243172A8851E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2691091" y="4799052"/>
                  <a:ext cx="9576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217" name="Ink 1216">
                <a:extLst>
                  <a:ext uri="{FF2B5EF4-FFF2-40B4-BE49-F238E27FC236}">
                    <a16:creationId xmlns:a16="http://schemas.microsoft.com/office/drawing/2014/main" id="{4CF2EE34-10E1-C448-828C-E2C8648ACE13}"/>
                  </a:ext>
                </a:extLst>
              </p14:cNvPr>
              <p14:cNvContentPartPr/>
              <p14:nvPr/>
            </p14:nvContentPartPr>
            <p14:xfrm>
              <a:off x="3057571" y="4048812"/>
              <a:ext cx="228960" cy="1491480"/>
            </p14:xfrm>
          </p:contentPart>
        </mc:Choice>
        <mc:Fallback xmlns="">
          <p:pic>
            <p:nvPicPr>
              <p:cNvPr id="1217" name="Ink 1216">
                <a:extLst>
                  <a:ext uri="{FF2B5EF4-FFF2-40B4-BE49-F238E27FC236}">
                    <a16:creationId xmlns:a16="http://schemas.microsoft.com/office/drawing/2014/main" id="{4CF2EE34-10E1-C448-828C-E2C8648ACE13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3048931" y="4040172"/>
                <a:ext cx="246600" cy="150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218" name="Ink 1217">
                <a:extLst>
                  <a:ext uri="{FF2B5EF4-FFF2-40B4-BE49-F238E27FC236}">
                    <a16:creationId xmlns:a16="http://schemas.microsoft.com/office/drawing/2014/main" id="{06A270CB-9FCD-A71B-FE34-16730DBF7E2E}"/>
                  </a:ext>
                </a:extLst>
              </p14:cNvPr>
              <p14:cNvContentPartPr/>
              <p14:nvPr/>
            </p14:nvContentPartPr>
            <p14:xfrm>
              <a:off x="3220291" y="4117932"/>
              <a:ext cx="170280" cy="126360"/>
            </p14:xfrm>
          </p:contentPart>
        </mc:Choice>
        <mc:Fallback xmlns="">
          <p:pic>
            <p:nvPicPr>
              <p:cNvPr id="1218" name="Ink 1217">
                <a:extLst>
                  <a:ext uri="{FF2B5EF4-FFF2-40B4-BE49-F238E27FC236}">
                    <a16:creationId xmlns:a16="http://schemas.microsoft.com/office/drawing/2014/main" id="{06A270CB-9FCD-A71B-FE34-16730DBF7E2E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3211651" y="4108932"/>
                <a:ext cx="1879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219" name="Ink 1218">
                <a:extLst>
                  <a:ext uri="{FF2B5EF4-FFF2-40B4-BE49-F238E27FC236}">
                    <a16:creationId xmlns:a16="http://schemas.microsoft.com/office/drawing/2014/main" id="{5458E9A7-F330-4A9E-EE9B-D31D8E8ED0CB}"/>
                  </a:ext>
                </a:extLst>
              </p14:cNvPr>
              <p14:cNvContentPartPr/>
              <p14:nvPr/>
            </p14:nvContentPartPr>
            <p14:xfrm>
              <a:off x="3416491" y="4079412"/>
              <a:ext cx="141840" cy="155880"/>
            </p14:xfrm>
          </p:contentPart>
        </mc:Choice>
        <mc:Fallback xmlns="">
          <p:pic>
            <p:nvPicPr>
              <p:cNvPr id="1219" name="Ink 1218">
                <a:extLst>
                  <a:ext uri="{FF2B5EF4-FFF2-40B4-BE49-F238E27FC236}">
                    <a16:creationId xmlns:a16="http://schemas.microsoft.com/office/drawing/2014/main" id="{5458E9A7-F330-4A9E-EE9B-D31D8E8ED0CB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3407491" y="4070772"/>
                <a:ext cx="15948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220" name="Ink 1219">
                <a:extLst>
                  <a:ext uri="{FF2B5EF4-FFF2-40B4-BE49-F238E27FC236}">
                    <a16:creationId xmlns:a16="http://schemas.microsoft.com/office/drawing/2014/main" id="{0EBB953B-497F-3A12-A477-D469C311988A}"/>
                  </a:ext>
                </a:extLst>
              </p14:cNvPr>
              <p14:cNvContentPartPr/>
              <p14:nvPr/>
            </p14:nvContentPartPr>
            <p14:xfrm>
              <a:off x="3171331" y="4525812"/>
              <a:ext cx="201240" cy="189720"/>
            </p14:xfrm>
          </p:contentPart>
        </mc:Choice>
        <mc:Fallback xmlns="">
          <p:pic>
            <p:nvPicPr>
              <p:cNvPr id="1220" name="Ink 1219">
                <a:extLst>
                  <a:ext uri="{FF2B5EF4-FFF2-40B4-BE49-F238E27FC236}">
                    <a16:creationId xmlns:a16="http://schemas.microsoft.com/office/drawing/2014/main" id="{0EBB953B-497F-3A12-A477-D469C311988A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3162331" y="4517172"/>
                <a:ext cx="21888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221" name="Ink 1220">
                <a:extLst>
                  <a:ext uri="{FF2B5EF4-FFF2-40B4-BE49-F238E27FC236}">
                    <a16:creationId xmlns:a16="http://schemas.microsoft.com/office/drawing/2014/main" id="{11ECEB36-7F9A-3657-AE22-6C4DA0DA5BEA}"/>
                  </a:ext>
                </a:extLst>
              </p14:cNvPr>
              <p14:cNvContentPartPr/>
              <p14:nvPr/>
            </p14:nvContentPartPr>
            <p14:xfrm>
              <a:off x="3407131" y="4474332"/>
              <a:ext cx="136440" cy="424800"/>
            </p14:xfrm>
          </p:contentPart>
        </mc:Choice>
        <mc:Fallback xmlns="">
          <p:pic>
            <p:nvPicPr>
              <p:cNvPr id="1221" name="Ink 1220">
                <a:extLst>
                  <a:ext uri="{FF2B5EF4-FFF2-40B4-BE49-F238E27FC236}">
                    <a16:creationId xmlns:a16="http://schemas.microsoft.com/office/drawing/2014/main" id="{11ECEB36-7F9A-3657-AE22-6C4DA0DA5BEA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3398491" y="4465332"/>
                <a:ext cx="154080" cy="4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222" name="Ink 1221">
                <a:extLst>
                  <a:ext uri="{FF2B5EF4-FFF2-40B4-BE49-F238E27FC236}">
                    <a16:creationId xmlns:a16="http://schemas.microsoft.com/office/drawing/2014/main" id="{77E021FE-79F8-33C5-2D4C-3BC33A66F674}"/>
                  </a:ext>
                </a:extLst>
              </p14:cNvPr>
              <p14:cNvContentPartPr/>
              <p14:nvPr/>
            </p14:nvContentPartPr>
            <p14:xfrm>
              <a:off x="3260611" y="4846572"/>
              <a:ext cx="110160" cy="236520"/>
            </p14:xfrm>
          </p:contentPart>
        </mc:Choice>
        <mc:Fallback xmlns="">
          <p:pic>
            <p:nvPicPr>
              <p:cNvPr id="1222" name="Ink 1221">
                <a:extLst>
                  <a:ext uri="{FF2B5EF4-FFF2-40B4-BE49-F238E27FC236}">
                    <a16:creationId xmlns:a16="http://schemas.microsoft.com/office/drawing/2014/main" id="{77E021FE-79F8-33C5-2D4C-3BC33A66F674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3251971" y="4837932"/>
                <a:ext cx="12780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223" name="Ink 1222">
                <a:extLst>
                  <a:ext uri="{FF2B5EF4-FFF2-40B4-BE49-F238E27FC236}">
                    <a16:creationId xmlns:a16="http://schemas.microsoft.com/office/drawing/2014/main" id="{1D09E560-2B94-0F60-4C9A-AF21BAC9630F}"/>
                  </a:ext>
                </a:extLst>
              </p14:cNvPr>
              <p14:cNvContentPartPr/>
              <p14:nvPr/>
            </p14:nvContentPartPr>
            <p14:xfrm>
              <a:off x="3447811" y="4877172"/>
              <a:ext cx="129600" cy="142920"/>
            </p14:xfrm>
          </p:contentPart>
        </mc:Choice>
        <mc:Fallback xmlns="">
          <p:pic>
            <p:nvPicPr>
              <p:cNvPr id="1223" name="Ink 1222">
                <a:extLst>
                  <a:ext uri="{FF2B5EF4-FFF2-40B4-BE49-F238E27FC236}">
                    <a16:creationId xmlns:a16="http://schemas.microsoft.com/office/drawing/2014/main" id="{1D09E560-2B94-0F60-4C9A-AF21BAC9630F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3438811" y="4868532"/>
                <a:ext cx="147240" cy="1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224" name="Ink 1223">
                <a:extLst>
                  <a:ext uri="{FF2B5EF4-FFF2-40B4-BE49-F238E27FC236}">
                    <a16:creationId xmlns:a16="http://schemas.microsoft.com/office/drawing/2014/main" id="{71DC329D-8186-7F75-849B-2F7129575879}"/>
                  </a:ext>
                </a:extLst>
              </p14:cNvPr>
              <p14:cNvContentPartPr/>
              <p14:nvPr/>
            </p14:nvContentPartPr>
            <p14:xfrm>
              <a:off x="3357451" y="5181732"/>
              <a:ext cx="106560" cy="237600"/>
            </p14:xfrm>
          </p:contentPart>
        </mc:Choice>
        <mc:Fallback xmlns="">
          <p:pic>
            <p:nvPicPr>
              <p:cNvPr id="1224" name="Ink 1223">
                <a:extLst>
                  <a:ext uri="{FF2B5EF4-FFF2-40B4-BE49-F238E27FC236}">
                    <a16:creationId xmlns:a16="http://schemas.microsoft.com/office/drawing/2014/main" id="{71DC329D-8186-7F75-849B-2F7129575879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3348451" y="5172732"/>
                <a:ext cx="12420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225" name="Ink 1224">
                <a:extLst>
                  <a:ext uri="{FF2B5EF4-FFF2-40B4-BE49-F238E27FC236}">
                    <a16:creationId xmlns:a16="http://schemas.microsoft.com/office/drawing/2014/main" id="{8C09DE13-DD7F-5E29-560D-A9C9DB795FC5}"/>
                  </a:ext>
                </a:extLst>
              </p14:cNvPr>
              <p14:cNvContentPartPr/>
              <p14:nvPr/>
            </p14:nvContentPartPr>
            <p14:xfrm>
              <a:off x="3559771" y="5238252"/>
              <a:ext cx="122040" cy="322920"/>
            </p14:xfrm>
          </p:contentPart>
        </mc:Choice>
        <mc:Fallback xmlns="">
          <p:pic>
            <p:nvPicPr>
              <p:cNvPr id="1225" name="Ink 1224">
                <a:extLst>
                  <a:ext uri="{FF2B5EF4-FFF2-40B4-BE49-F238E27FC236}">
                    <a16:creationId xmlns:a16="http://schemas.microsoft.com/office/drawing/2014/main" id="{8C09DE13-DD7F-5E29-560D-A9C9DB795FC5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3550771" y="5229612"/>
                <a:ext cx="13968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228" name="Ink 1227">
                <a:extLst>
                  <a:ext uri="{FF2B5EF4-FFF2-40B4-BE49-F238E27FC236}">
                    <a16:creationId xmlns:a16="http://schemas.microsoft.com/office/drawing/2014/main" id="{704F36C3-DC4B-0B9E-DD28-C1F4B89E0EBB}"/>
                  </a:ext>
                </a:extLst>
              </p14:cNvPr>
              <p14:cNvContentPartPr/>
              <p14:nvPr/>
            </p14:nvContentPartPr>
            <p14:xfrm>
              <a:off x="3678931" y="4089852"/>
              <a:ext cx="315360" cy="1410120"/>
            </p14:xfrm>
          </p:contentPart>
        </mc:Choice>
        <mc:Fallback xmlns="">
          <p:pic>
            <p:nvPicPr>
              <p:cNvPr id="1228" name="Ink 1227">
                <a:extLst>
                  <a:ext uri="{FF2B5EF4-FFF2-40B4-BE49-F238E27FC236}">
                    <a16:creationId xmlns:a16="http://schemas.microsoft.com/office/drawing/2014/main" id="{704F36C3-DC4B-0B9E-DD28-C1F4B89E0EBB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3670291" y="4080852"/>
                <a:ext cx="333000" cy="142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229" name="Ink 1228">
                <a:extLst>
                  <a:ext uri="{FF2B5EF4-FFF2-40B4-BE49-F238E27FC236}">
                    <a16:creationId xmlns:a16="http://schemas.microsoft.com/office/drawing/2014/main" id="{D5B997F1-1554-7939-740F-B746902B4F5B}"/>
                  </a:ext>
                </a:extLst>
              </p14:cNvPr>
              <p14:cNvContentPartPr/>
              <p14:nvPr/>
            </p14:nvContentPartPr>
            <p14:xfrm>
              <a:off x="4192291" y="4752252"/>
              <a:ext cx="1338120" cy="122760"/>
            </p14:xfrm>
          </p:contentPart>
        </mc:Choice>
        <mc:Fallback xmlns="">
          <p:pic>
            <p:nvPicPr>
              <p:cNvPr id="1229" name="Ink 1228">
                <a:extLst>
                  <a:ext uri="{FF2B5EF4-FFF2-40B4-BE49-F238E27FC236}">
                    <a16:creationId xmlns:a16="http://schemas.microsoft.com/office/drawing/2014/main" id="{D5B997F1-1554-7939-740F-B746902B4F5B}"/>
                  </a:ext>
                </a:extLst>
              </p:cNvPr>
              <p:cNvPicPr/>
              <p:nvPr/>
            </p:nvPicPr>
            <p:blipFill>
              <a:blip r:embed="rId220"/>
              <a:stretch>
                <a:fillRect/>
              </a:stretch>
            </p:blipFill>
            <p:spPr>
              <a:xfrm>
                <a:off x="4183651" y="4743612"/>
                <a:ext cx="13557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230" name="Ink 1229">
                <a:extLst>
                  <a:ext uri="{FF2B5EF4-FFF2-40B4-BE49-F238E27FC236}">
                    <a16:creationId xmlns:a16="http://schemas.microsoft.com/office/drawing/2014/main" id="{389B635A-5405-354D-5237-ADB9C38B570E}"/>
                  </a:ext>
                </a:extLst>
              </p14:cNvPr>
              <p14:cNvContentPartPr/>
              <p14:nvPr/>
            </p14:nvContentPartPr>
            <p14:xfrm>
              <a:off x="5405491" y="4666572"/>
              <a:ext cx="91440" cy="162360"/>
            </p14:xfrm>
          </p:contentPart>
        </mc:Choice>
        <mc:Fallback xmlns="">
          <p:pic>
            <p:nvPicPr>
              <p:cNvPr id="1230" name="Ink 1229">
                <a:extLst>
                  <a:ext uri="{FF2B5EF4-FFF2-40B4-BE49-F238E27FC236}">
                    <a16:creationId xmlns:a16="http://schemas.microsoft.com/office/drawing/2014/main" id="{389B635A-5405-354D-5237-ADB9C38B570E}"/>
                  </a:ext>
                </a:extLst>
              </p:cNvPr>
              <p:cNvPicPr/>
              <p:nvPr/>
            </p:nvPicPr>
            <p:blipFill>
              <a:blip r:embed="rId222"/>
              <a:stretch>
                <a:fillRect/>
              </a:stretch>
            </p:blipFill>
            <p:spPr>
              <a:xfrm>
                <a:off x="5396491" y="4657932"/>
                <a:ext cx="10908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31" name="Ink 1230">
                <a:extLst>
                  <a:ext uri="{FF2B5EF4-FFF2-40B4-BE49-F238E27FC236}">
                    <a16:creationId xmlns:a16="http://schemas.microsoft.com/office/drawing/2014/main" id="{F573288E-B03F-CEFF-D0A1-70D1DD75A05A}"/>
                  </a:ext>
                </a:extLst>
              </p14:cNvPr>
              <p14:cNvContentPartPr/>
              <p14:nvPr/>
            </p14:nvContentPartPr>
            <p14:xfrm>
              <a:off x="4654891" y="4560012"/>
              <a:ext cx="155880" cy="167040"/>
            </p14:xfrm>
          </p:contentPart>
        </mc:Choice>
        <mc:Fallback xmlns="">
          <p:pic>
            <p:nvPicPr>
              <p:cNvPr id="1231" name="Ink 1230">
                <a:extLst>
                  <a:ext uri="{FF2B5EF4-FFF2-40B4-BE49-F238E27FC236}">
                    <a16:creationId xmlns:a16="http://schemas.microsoft.com/office/drawing/2014/main" id="{F573288E-B03F-CEFF-D0A1-70D1DD75A05A}"/>
                  </a:ext>
                </a:extLst>
              </p:cNvPr>
              <p:cNvPicPr/>
              <p:nvPr/>
            </p:nvPicPr>
            <p:blipFill>
              <a:blip r:embed="rId224"/>
              <a:stretch>
                <a:fillRect/>
              </a:stretch>
            </p:blipFill>
            <p:spPr>
              <a:xfrm>
                <a:off x="4645891" y="4551012"/>
                <a:ext cx="17352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34" name="Ink 1233">
                <a:extLst>
                  <a:ext uri="{FF2B5EF4-FFF2-40B4-BE49-F238E27FC236}">
                    <a16:creationId xmlns:a16="http://schemas.microsoft.com/office/drawing/2014/main" id="{4005673D-4D7B-FB2B-EFFA-79532A5D84A4}"/>
                  </a:ext>
                </a:extLst>
              </p14:cNvPr>
              <p14:cNvContentPartPr/>
              <p14:nvPr/>
            </p14:nvContentPartPr>
            <p14:xfrm>
              <a:off x="5615371" y="4293612"/>
              <a:ext cx="194400" cy="1025640"/>
            </p14:xfrm>
          </p:contentPart>
        </mc:Choice>
        <mc:Fallback xmlns="">
          <p:pic>
            <p:nvPicPr>
              <p:cNvPr id="1234" name="Ink 1233">
                <a:extLst>
                  <a:ext uri="{FF2B5EF4-FFF2-40B4-BE49-F238E27FC236}">
                    <a16:creationId xmlns:a16="http://schemas.microsoft.com/office/drawing/2014/main" id="{4005673D-4D7B-FB2B-EFFA-79532A5D84A4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5606731" y="4284972"/>
                <a:ext cx="212040" cy="10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35" name="Ink 1234">
                <a:extLst>
                  <a:ext uri="{FF2B5EF4-FFF2-40B4-BE49-F238E27FC236}">
                    <a16:creationId xmlns:a16="http://schemas.microsoft.com/office/drawing/2014/main" id="{82E8318C-9BC7-DB03-FC44-A6F37FCEFB26}"/>
                  </a:ext>
                </a:extLst>
              </p14:cNvPr>
              <p14:cNvContentPartPr/>
              <p14:nvPr/>
            </p14:nvContentPartPr>
            <p14:xfrm>
              <a:off x="5810491" y="4360572"/>
              <a:ext cx="159840" cy="233280"/>
            </p14:xfrm>
          </p:contentPart>
        </mc:Choice>
        <mc:Fallback xmlns="">
          <p:pic>
            <p:nvPicPr>
              <p:cNvPr id="1235" name="Ink 1234">
                <a:extLst>
                  <a:ext uri="{FF2B5EF4-FFF2-40B4-BE49-F238E27FC236}">
                    <a16:creationId xmlns:a16="http://schemas.microsoft.com/office/drawing/2014/main" id="{82E8318C-9BC7-DB03-FC44-A6F37FCEFB26}"/>
                  </a:ext>
                </a:extLst>
              </p:cNvPr>
              <p:cNvPicPr/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5801491" y="4351572"/>
                <a:ext cx="17748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36" name="Ink 1235">
                <a:extLst>
                  <a:ext uri="{FF2B5EF4-FFF2-40B4-BE49-F238E27FC236}">
                    <a16:creationId xmlns:a16="http://schemas.microsoft.com/office/drawing/2014/main" id="{DB0CB483-A855-8A7D-9B57-0E9026834FAB}"/>
                  </a:ext>
                </a:extLst>
              </p14:cNvPr>
              <p14:cNvContentPartPr/>
              <p14:nvPr/>
            </p14:nvContentPartPr>
            <p14:xfrm>
              <a:off x="5937571" y="4835052"/>
              <a:ext cx="96120" cy="361800"/>
            </p14:xfrm>
          </p:contentPart>
        </mc:Choice>
        <mc:Fallback xmlns="">
          <p:pic>
            <p:nvPicPr>
              <p:cNvPr id="1236" name="Ink 1235">
                <a:extLst>
                  <a:ext uri="{FF2B5EF4-FFF2-40B4-BE49-F238E27FC236}">
                    <a16:creationId xmlns:a16="http://schemas.microsoft.com/office/drawing/2014/main" id="{DB0CB483-A855-8A7D-9B57-0E9026834FAB}"/>
                  </a:ext>
                </a:extLst>
              </p:cNvPr>
              <p:cNvPicPr/>
              <p:nvPr/>
            </p:nvPicPr>
            <p:blipFill>
              <a:blip r:embed="rId230"/>
              <a:stretch>
                <a:fillRect/>
              </a:stretch>
            </p:blipFill>
            <p:spPr>
              <a:xfrm>
                <a:off x="5928571" y="4826052"/>
                <a:ext cx="11376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37" name="Ink 1236">
                <a:extLst>
                  <a:ext uri="{FF2B5EF4-FFF2-40B4-BE49-F238E27FC236}">
                    <a16:creationId xmlns:a16="http://schemas.microsoft.com/office/drawing/2014/main" id="{69076126-6208-33E6-E25A-6ED098AA3354}"/>
                  </a:ext>
                </a:extLst>
              </p14:cNvPr>
              <p14:cNvContentPartPr/>
              <p14:nvPr/>
            </p14:nvContentPartPr>
            <p14:xfrm>
              <a:off x="6091651" y="4303692"/>
              <a:ext cx="167040" cy="958680"/>
            </p14:xfrm>
          </p:contentPart>
        </mc:Choice>
        <mc:Fallback xmlns="">
          <p:pic>
            <p:nvPicPr>
              <p:cNvPr id="1237" name="Ink 1236">
                <a:extLst>
                  <a:ext uri="{FF2B5EF4-FFF2-40B4-BE49-F238E27FC236}">
                    <a16:creationId xmlns:a16="http://schemas.microsoft.com/office/drawing/2014/main" id="{69076126-6208-33E6-E25A-6ED098AA3354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6083011" y="4295052"/>
                <a:ext cx="184680" cy="9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38" name="Ink 1237">
                <a:extLst>
                  <a:ext uri="{FF2B5EF4-FFF2-40B4-BE49-F238E27FC236}">
                    <a16:creationId xmlns:a16="http://schemas.microsoft.com/office/drawing/2014/main" id="{52C62F9F-698C-3825-504C-AF703F20DA20}"/>
                  </a:ext>
                </a:extLst>
              </p14:cNvPr>
              <p14:cNvContentPartPr/>
              <p14:nvPr/>
            </p14:nvContentPartPr>
            <p14:xfrm>
              <a:off x="6378211" y="4709052"/>
              <a:ext cx="75240" cy="119160"/>
            </p14:xfrm>
          </p:contentPart>
        </mc:Choice>
        <mc:Fallback xmlns="">
          <p:pic>
            <p:nvPicPr>
              <p:cNvPr id="1238" name="Ink 1237">
                <a:extLst>
                  <a:ext uri="{FF2B5EF4-FFF2-40B4-BE49-F238E27FC236}">
                    <a16:creationId xmlns:a16="http://schemas.microsoft.com/office/drawing/2014/main" id="{52C62F9F-698C-3825-504C-AF703F20DA20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6369571" y="4700412"/>
                <a:ext cx="9288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39" name="Ink 1238">
                <a:extLst>
                  <a:ext uri="{FF2B5EF4-FFF2-40B4-BE49-F238E27FC236}">
                    <a16:creationId xmlns:a16="http://schemas.microsoft.com/office/drawing/2014/main" id="{4079220E-6CEA-BB75-8EFC-5663114B452E}"/>
                  </a:ext>
                </a:extLst>
              </p14:cNvPr>
              <p14:cNvContentPartPr/>
              <p14:nvPr/>
            </p14:nvContentPartPr>
            <p14:xfrm>
              <a:off x="6389731" y="4688172"/>
              <a:ext cx="64080" cy="131040"/>
            </p14:xfrm>
          </p:contentPart>
        </mc:Choice>
        <mc:Fallback xmlns="">
          <p:pic>
            <p:nvPicPr>
              <p:cNvPr id="1239" name="Ink 1238">
                <a:extLst>
                  <a:ext uri="{FF2B5EF4-FFF2-40B4-BE49-F238E27FC236}">
                    <a16:creationId xmlns:a16="http://schemas.microsoft.com/office/drawing/2014/main" id="{4079220E-6CEA-BB75-8EFC-5663114B452E}"/>
                  </a:ext>
                </a:extLst>
              </p:cNvPr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6380731" y="4679172"/>
                <a:ext cx="8172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40" name="Ink 1239">
                <a:extLst>
                  <a:ext uri="{FF2B5EF4-FFF2-40B4-BE49-F238E27FC236}">
                    <a16:creationId xmlns:a16="http://schemas.microsoft.com/office/drawing/2014/main" id="{F72AE8EE-3729-D45B-C502-048E2626590F}"/>
                  </a:ext>
                </a:extLst>
              </p14:cNvPr>
              <p14:cNvContentPartPr/>
              <p14:nvPr/>
            </p14:nvContentPartPr>
            <p14:xfrm>
              <a:off x="6348691" y="4682052"/>
              <a:ext cx="174600" cy="201600"/>
            </p14:xfrm>
          </p:contentPart>
        </mc:Choice>
        <mc:Fallback xmlns="">
          <p:pic>
            <p:nvPicPr>
              <p:cNvPr id="1240" name="Ink 1239">
                <a:extLst>
                  <a:ext uri="{FF2B5EF4-FFF2-40B4-BE49-F238E27FC236}">
                    <a16:creationId xmlns:a16="http://schemas.microsoft.com/office/drawing/2014/main" id="{F72AE8EE-3729-D45B-C502-048E2626590F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>
                <a:off x="6340051" y="4673052"/>
                <a:ext cx="19224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41" name="Ink 1240">
                <a:extLst>
                  <a:ext uri="{FF2B5EF4-FFF2-40B4-BE49-F238E27FC236}">
                    <a16:creationId xmlns:a16="http://schemas.microsoft.com/office/drawing/2014/main" id="{0A5EFE7E-FA1E-6DA5-A650-0ECDEB73A8AF}"/>
                  </a:ext>
                </a:extLst>
              </p14:cNvPr>
              <p14:cNvContentPartPr/>
              <p14:nvPr/>
            </p14:nvContentPartPr>
            <p14:xfrm>
              <a:off x="6656491" y="4285332"/>
              <a:ext cx="181440" cy="924480"/>
            </p14:xfrm>
          </p:contentPart>
        </mc:Choice>
        <mc:Fallback xmlns="">
          <p:pic>
            <p:nvPicPr>
              <p:cNvPr id="1241" name="Ink 1240">
                <a:extLst>
                  <a:ext uri="{FF2B5EF4-FFF2-40B4-BE49-F238E27FC236}">
                    <a16:creationId xmlns:a16="http://schemas.microsoft.com/office/drawing/2014/main" id="{0A5EFE7E-FA1E-6DA5-A650-0ECDEB73A8AF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6647851" y="4276332"/>
                <a:ext cx="199080" cy="9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43" name="Ink 1242">
                <a:extLst>
                  <a:ext uri="{FF2B5EF4-FFF2-40B4-BE49-F238E27FC236}">
                    <a16:creationId xmlns:a16="http://schemas.microsoft.com/office/drawing/2014/main" id="{1D95938E-1EB1-8813-F36A-7F6E47B4905A}"/>
                  </a:ext>
                </a:extLst>
              </p14:cNvPr>
              <p14:cNvContentPartPr/>
              <p14:nvPr/>
            </p14:nvContentPartPr>
            <p14:xfrm>
              <a:off x="6830371" y="4350852"/>
              <a:ext cx="161280" cy="146880"/>
            </p14:xfrm>
          </p:contentPart>
        </mc:Choice>
        <mc:Fallback xmlns="">
          <p:pic>
            <p:nvPicPr>
              <p:cNvPr id="1243" name="Ink 1242">
                <a:extLst>
                  <a:ext uri="{FF2B5EF4-FFF2-40B4-BE49-F238E27FC236}">
                    <a16:creationId xmlns:a16="http://schemas.microsoft.com/office/drawing/2014/main" id="{1D95938E-1EB1-8813-F36A-7F6E47B4905A}"/>
                  </a:ext>
                </a:extLst>
              </p:cNvPr>
              <p:cNvPicPr/>
              <p:nvPr/>
            </p:nvPicPr>
            <p:blipFill>
              <a:blip r:embed="rId242"/>
              <a:stretch>
                <a:fillRect/>
              </a:stretch>
            </p:blipFill>
            <p:spPr>
              <a:xfrm>
                <a:off x="6821731" y="4342212"/>
                <a:ext cx="17892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44" name="Ink 1243">
                <a:extLst>
                  <a:ext uri="{FF2B5EF4-FFF2-40B4-BE49-F238E27FC236}">
                    <a16:creationId xmlns:a16="http://schemas.microsoft.com/office/drawing/2014/main" id="{F0C60281-9EF2-A34D-CBCD-5D07065DBDCB}"/>
                  </a:ext>
                </a:extLst>
              </p14:cNvPr>
              <p14:cNvContentPartPr/>
              <p14:nvPr/>
            </p14:nvContentPartPr>
            <p14:xfrm>
              <a:off x="6975451" y="4788252"/>
              <a:ext cx="89640" cy="221760"/>
            </p14:xfrm>
          </p:contentPart>
        </mc:Choice>
        <mc:Fallback xmlns="">
          <p:pic>
            <p:nvPicPr>
              <p:cNvPr id="1244" name="Ink 1243">
                <a:extLst>
                  <a:ext uri="{FF2B5EF4-FFF2-40B4-BE49-F238E27FC236}">
                    <a16:creationId xmlns:a16="http://schemas.microsoft.com/office/drawing/2014/main" id="{F0C60281-9EF2-A34D-CBCD-5D07065DBDCB}"/>
                  </a:ext>
                </a:extLst>
              </p:cNvPr>
              <p:cNvPicPr/>
              <p:nvPr/>
            </p:nvPicPr>
            <p:blipFill>
              <a:blip r:embed="rId244"/>
              <a:stretch>
                <a:fillRect/>
              </a:stretch>
            </p:blipFill>
            <p:spPr>
              <a:xfrm>
                <a:off x="6966811" y="4779612"/>
                <a:ext cx="10728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45" name="Ink 1244">
                <a:extLst>
                  <a:ext uri="{FF2B5EF4-FFF2-40B4-BE49-F238E27FC236}">
                    <a16:creationId xmlns:a16="http://schemas.microsoft.com/office/drawing/2014/main" id="{6EF9A967-8CF4-3585-3250-0AF73F640429}"/>
                  </a:ext>
                </a:extLst>
              </p14:cNvPr>
              <p14:cNvContentPartPr/>
              <p14:nvPr/>
            </p14:nvContentPartPr>
            <p14:xfrm>
              <a:off x="7051411" y="4260132"/>
              <a:ext cx="173160" cy="933840"/>
            </p14:xfrm>
          </p:contentPart>
        </mc:Choice>
        <mc:Fallback xmlns="">
          <p:pic>
            <p:nvPicPr>
              <p:cNvPr id="1245" name="Ink 1244">
                <a:extLst>
                  <a:ext uri="{FF2B5EF4-FFF2-40B4-BE49-F238E27FC236}">
                    <a16:creationId xmlns:a16="http://schemas.microsoft.com/office/drawing/2014/main" id="{6EF9A967-8CF4-3585-3250-0AF73F640429}"/>
                  </a:ext>
                </a:extLst>
              </p:cNvPr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7042411" y="4251132"/>
                <a:ext cx="190800" cy="9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46" name="Ink 1245">
                <a:extLst>
                  <a:ext uri="{FF2B5EF4-FFF2-40B4-BE49-F238E27FC236}">
                    <a16:creationId xmlns:a16="http://schemas.microsoft.com/office/drawing/2014/main" id="{14595770-5C98-6B06-6668-DA39FD2B4F62}"/>
                  </a:ext>
                </a:extLst>
              </p14:cNvPr>
              <p14:cNvContentPartPr/>
              <p14:nvPr/>
            </p14:nvContentPartPr>
            <p14:xfrm>
              <a:off x="7397011" y="4590612"/>
              <a:ext cx="90720" cy="360"/>
            </p14:xfrm>
          </p:contentPart>
        </mc:Choice>
        <mc:Fallback xmlns="">
          <p:pic>
            <p:nvPicPr>
              <p:cNvPr id="1246" name="Ink 1245">
                <a:extLst>
                  <a:ext uri="{FF2B5EF4-FFF2-40B4-BE49-F238E27FC236}">
                    <a16:creationId xmlns:a16="http://schemas.microsoft.com/office/drawing/2014/main" id="{14595770-5C98-6B06-6668-DA39FD2B4F62}"/>
                  </a:ext>
                </a:extLst>
              </p:cNvPr>
              <p:cNvPicPr/>
              <p:nvPr/>
            </p:nvPicPr>
            <p:blipFill>
              <a:blip r:embed="rId248"/>
              <a:stretch>
                <a:fillRect/>
              </a:stretch>
            </p:blipFill>
            <p:spPr>
              <a:xfrm>
                <a:off x="7388011" y="4581612"/>
                <a:ext cx="1083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47" name="Ink 1246">
                <a:extLst>
                  <a:ext uri="{FF2B5EF4-FFF2-40B4-BE49-F238E27FC236}">
                    <a16:creationId xmlns:a16="http://schemas.microsoft.com/office/drawing/2014/main" id="{1F24EDCE-E270-5514-308F-AA1BC0781A7B}"/>
                  </a:ext>
                </a:extLst>
              </p14:cNvPr>
              <p14:cNvContentPartPr/>
              <p14:nvPr/>
            </p14:nvContentPartPr>
            <p14:xfrm>
              <a:off x="7388371" y="4705452"/>
              <a:ext cx="108000" cy="360"/>
            </p14:xfrm>
          </p:contentPart>
        </mc:Choice>
        <mc:Fallback xmlns="">
          <p:pic>
            <p:nvPicPr>
              <p:cNvPr id="1247" name="Ink 1246">
                <a:extLst>
                  <a:ext uri="{FF2B5EF4-FFF2-40B4-BE49-F238E27FC236}">
                    <a16:creationId xmlns:a16="http://schemas.microsoft.com/office/drawing/2014/main" id="{1F24EDCE-E270-5514-308F-AA1BC0781A7B}"/>
                  </a:ext>
                </a:extLst>
              </p:cNvPr>
              <p:cNvPicPr/>
              <p:nvPr/>
            </p:nvPicPr>
            <p:blipFill>
              <a:blip r:embed="rId250"/>
              <a:stretch>
                <a:fillRect/>
              </a:stretch>
            </p:blipFill>
            <p:spPr>
              <a:xfrm>
                <a:off x="7379371" y="4696812"/>
                <a:ext cx="1256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63" name="Group 1262">
            <a:extLst>
              <a:ext uri="{FF2B5EF4-FFF2-40B4-BE49-F238E27FC236}">
                <a16:creationId xmlns:a16="http://schemas.microsoft.com/office/drawing/2014/main" id="{9C9F2A7E-D8A0-0B3D-64B2-420DBEF57110}"/>
              </a:ext>
            </a:extLst>
          </p:cNvPr>
          <p:cNvGrpSpPr/>
          <p:nvPr/>
        </p:nvGrpSpPr>
        <p:grpSpPr>
          <a:xfrm>
            <a:off x="7662331" y="3864852"/>
            <a:ext cx="1030680" cy="1906560"/>
            <a:chOff x="7662331" y="3864852"/>
            <a:chExt cx="1030680" cy="190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248" name="Ink 1247">
                  <a:extLst>
                    <a:ext uri="{FF2B5EF4-FFF2-40B4-BE49-F238E27FC236}">
                      <a16:creationId xmlns:a16="http://schemas.microsoft.com/office/drawing/2014/main" id="{431ABCA5-0051-DD28-6EC0-84E1FE3489D2}"/>
                    </a:ext>
                  </a:extLst>
                </p14:cNvPr>
                <p14:cNvContentPartPr/>
                <p14:nvPr/>
              </p14:nvContentPartPr>
              <p14:xfrm>
                <a:off x="7662331" y="3864852"/>
                <a:ext cx="211320" cy="1831680"/>
              </p14:xfrm>
            </p:contentPart>
          </mc:Choice>
          <mc:Fallback xmlns="">
            <p:pic>
              <p:nvPicPr>
                <p:cNvPr id="1248" name="Ink 1247">
                  <a:extLst>
                    <a:ext uri="{FF2B5EF4-FFF2-40B4-BE49-F238E27FC236}">
                      <a16:creationId xmlns:a16="http://schemas.microsoft.com/office/drawing/2014/main" id="{431ABCA5-0051-DD28-6EC0-84E1FE3489D2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7653691" y="3855852"/>
                  <a:ext cx="228960" cy="18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250" name="Ink 1249">
                  <a:extLst>
                    <a:ext uri="{FF2B5EF4-FFF2-40B4-BE49-F238E27FC236}">
                      <a16:creationId xmlns:a16="http://schemas.microsoft.com/office/drawing/2014/main" id="{E4255F9F-7009-7DF0-E9C6-0893383A1B80}"/>
                    </a:ext>
                  </a:extLst>
                </p14:cNvPr>
                <p14:cNvContentPartPr/>
                <p14:nvPr/>
              </p14:nvContentPartPr>
              <p14:xfrm>
                <a:off x="7892371" y="4049892"/>
                <a:ext cx="215280" cy="249840"/>
              </p14:xfrm>
            </p:contentPart>
          </mc:Choice>
          <mc:Fallback xmlns="">
            <p:pic>
              <p:nvPicPr>
                <p:cNvPr id="1250" name="Ink 1249">
                  <a:extLst>
                    <a:ext uri="{FF2B5EF4-FFF2-40B4-BE49-F238E27FC236}">
                      <a16:creationId xmlns:a16="http://schemas.microsoft.com/office/drawing/2014/main" id="{E4255F9F-7009-7DF0-E9C6-0893383A1B80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7883731" y="4041252"/>
                  <a:ext cx="23292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251" name="Ink 1250">
                  <a:extLst>
                    <a:ext uri="{FF2B5EF4-FFF2-40B4-BE49-F238E27FC236}">
                      <a16:creationId xmlns:a16="http://schemas.microsoft.com/office/drawing/2014/main" id="{052D0EC2-C145-8D7D-C88F-2333696DF4A7}"/>
                    </a:ext>
                  </a:extLst>
                </p14:cNvPr>
                <p14:cNvContentPartPr/>
                <p14:nvPr/>
              </p14:nvContentPartPr>
              <p14:xfrm>
                <a:off x="8124931" y="3936492"/>
                <a:ext cx="141840" cy="118080"/>
              </p14:xfrm>
            </p:contentPart>
          </mc:Choice>
          <mc:Fallback xmlns="">
            <p:pic>
              <p:nvPicPr>
                <p:cNvPr id="1251" name="Ink 1250">
                  <a:extLst>
                    <a:ext uri="{FF2B5EF4-FFF2-40B4-BE49-F238E27FC236}">
                      <a16:creationId xmlns:a16="http://schemas.microsoft.com/office/drawing/2014/main" id="{052D0EC2-C145-8D7D-C88F-2333696DF4A7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8115931" y="3927492"/>
                  <a:ext cx="1594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253" name="Ink 1252">
                  <a:extLst>
                    <a:ext uri="{FF2B5EF4-FFF2-40B4-BE49-F238E27FC236}">
                      <a16:creationId xmlns:a16="http://schemas.microsoft.com/office/drawing/2014/main" id="{4C78553F-FE4B-B866-8686-A1E7FD8E1F21}"/>
                    </a:ext>
                  </a:extLst>
                </p14:cNvPr>
                <p14:cNvContentPartPr/>
                <p14:nvPr/>
              </p14:nvContentPartPr>
              <p14:xfrm>
                <a:off x="7863571" y="4484772"/>
                <a:ext cx="185760" cy="198000"/>
              </p14:xfrm>
            </p:contentPart>
          </mc:Choice>
          <mc:Fallback xmlns="">
            <p:pic>
              <p:nvPicPr>
                <p:cNvPr id="1253" name="Ink 1252">
                  <a:extLst>
                    <a:ext uri="{FF2B5EF4-FFF2-40B4-BE49-F238E27FC236}">
                      <a16:creationId xmlns:a16="http://schemas.microsoft.com/office/drawing/2014/main" id="{4C78553F-FE4B-B866-8686-A1E7FD8E1F21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7854931" y="4476132"/>
                  <a:ext cx="20340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255" name="Ink 1254">
                  <a:extLst>
                    <a:ext uri="{FF2B5EF4-FFF2-40B4-BE49-F238E27FC236}">
                      <a16:creationId xmlns:a16="http://schemas.microsoft.com/office/drawing/2014/main" id="{37D3D58E-EC96-65AB-2F14-0605B1A79A59}"/>
                    </a:ext>
                  </a:extLst>
                </p14:cNvPr>
                <p14:cNvContentPartPr/>
                <p14:nvPr/>
              </p14:nvContentPartPr>
              <p14:xfrm>
                <a:off x="8129251" y="4476132"/>
                <a:ext cx="109080" cy="392400"/>
              </p14:xfrm>
            </p:contentPart>
          </mc:Choice>
          <mc:Fallback xmlns="">
            <p:pic>
              <p:nvPicPr>
                <p:cNvPr id="1255" name="Ink 1254">
                  <a:extLst>
                    <a:ext uri="{FF2B5EF4-FFF2-40B4-BE49-F238E27FC236}">
                      <a16:creationId xmlns:a16="http://schemas.microsoft.com/office/drawing/2014/main" id="{37D3D58E-EC96-65AB-2F14-0605B1A79A59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8120251" y="4467132"/>
                  <a:ext cx="126720" cy="41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257" name="Ink 1256">
                  <a:extLst>
                    <a:ext uri="{FF2B5EF4-FFF2-40B4-BE49-F238E27FC236}">
                      <a16:creationId xmlns:a16="http://schemas.microsoft.com/office/drawing/2014/main" id="{244821B1-04B1-1269-C7A3-5BFDA6DEC2B1}"/>
                    </a:ext>
                  </a:extLst>
                </p14:cNvPr>
                <p14:cNvContentPartPr/>
                <p14:nvPr/>
              </p14:nvContentPartPr>
              <p14:xfrm>
                <a:off x="7986691" y="4939812"/>
                <a:ext cx="70200" cy="455040"/>
              </p14:xfrm>
            </p:contentPart>
          </mc:Choice>
          <mc:Fallback xmlns="">
            <p:pic>
              <p:nvPicPr>
                <p:cNvPr id="1257" name="Ink 1256">
                  <a:extLst>
                    <a:ext uri="{FF2B5EF4-FFF2-40B4-BE49-F238E27FC236}">
                      <a16:creationId xmlns:a16="http://schemas.microsoft.com/office/drawing/2014/main" id="{244821B1-04B1-1269-C7A3-5BFDA6DEC2B1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7978051" y="4930812"/>
                  <a:ext cx="8784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258" name="Ink 1257">
                  <a:extLst>
                    <a:ext uri="{FF2B5EF4-FFF2-40B4-BE49-F238E27FC236}">
                      <a16:creationId xmlns:a16="http://schemas.microsoft.com/office/drawing/2014/main" id="{549C1EE5-A9F1-BA7A-5B15-9717AFFECADA}"/>
                    </a:ext>
                  </a:extLst>
                </p14:cNvPr>
                <p14:cNvContentPartPr/>
                <p14:nvPr/>
              </p14:nvContentPartPr>
              <p14:xfrm>
                <a:off x="8122771" y="4998852"/>
                <a:ext cx="153360" cy="169920"/>
              </p14:xfrm>
            </p:contentPart>
          </mc:Choice>
          <mc:Fallback xmlns="">
            <p:pic>
              <p:nvPicPr>
                <p:cNvPr id="1258" name="Ink 1257">
                  <a:extLst>
                    <a:ext uri="{FF2B5EF4-FFF2-40B4-BE49-F238E27FC236}">
                      <a16:creationId xmlns:a16="http://schemas.microsoft.com/office/drawing/2014/main" id="{549C1EE5-A9F1-BA7A-5B15-9717AFFECADA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8114131" y="4990212"/>
                  <a:ext cx="1710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260" name="Ink 1259">
                  <a:extLst>
                    <a:ext uri="{FF2B5EF4-FFF2-40B4-BE49-F238E27FC236}">
                      <a16:creationId xmlns:a16="http://schemas.microsoft.com/office/drawing/2014/main" id="{4229CD48-0D23-FBC5-737F-A05CB784D682}"/>
                    </a:ext>
                  </a:extLst>
                </p14:cNvPr>
                <p14:cNvContentPartPr/>
                <p14:nvPr/>
              </p14:nvContentPartPr>
              <p14:xfrm>
                <a:off x="8199451" y="5402412"/>
                <a:ext cx="98280" cy="369000"/>
              </p14:xfrm>
            </p:contentPart>
          </mc:Choice>
          <mc:Fallback xmlns="">
            <p:pic>
              <p:nvPicPr>
                <p:cNvPr id="1260" name="Ink 1259">
                  <a:extLst>
                    <a:ext uri="{FF2B5EF4-FFF2-40B4-BE49-F238E27FC236}">
                      <a16:creationId xmlns:a16="http://schemas.microsoft.com/office/drawing/2014/main" id="{4229CD48-0D23-FBC5-737F-A05CB784D682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8190811" y="5393772"/>
                  <a:ext cx="11592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261" name="Ink 1260">
                  <a:extLst>
                    <a:ext uri="{FF2B5EF4-FFF2-40B4-BE49-F238E27FC236}">
                      <a16:creationId xmlns:a16="http://schemas.microsoft.com/office/drawing/2014/main" id="{9B584C40-E185-720E-013B-1EC251BBAA37}"/>
                    </a:ext>
                  </a:extLst>
                </p14:cNvPr>
                <p14:cNvContentPartPr/>
                <p14:nvPr/>
              </p14:nvContentPartPr>
              <p14:xfrm>
                <a:off x="8340931" y="5332212"/>
                <a:ext cx="106200" cy="90720"/>
              </p14:xfrm>
            </p:contentPart>
          </mc:Choice>
          <mc:Fallback xmlns="">
            <p:pic>
              <p:nvPicPr>
                <p:cNvPr id="1261" name="Ink 1260">
                  <a:extLst>
                    <a:ext uri="{FF2B5EF4-FFF2-40B4-BE49-F238E27FC236}">
                      <a16:creationId xmlns:a16="http://schemas.microsoft.com/office/drawing/2014/main" id="{9B584C40-E185-720E-013B-1EC251BBAA37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8331931" y="5323572"/>
                  <a:ext cx="12384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262" name="Ink 1261">
                  <a:extLst>
                    <a:ext uri="{FF2B5EF4-FFF2-40B4-BE49-F238E27FC236}">
                      <a16:creationId xmlns:a16="http://schemas.microsoft.com/office/drawing/2014/main" id="{A822CC67-6740-BB48-AB92-09E04AEA490C}"/>
                    </a:ext>
                  </a:extLst>
                </p14:cNvPr>
                <p14:cNvContentPartPr/>
                <p14:nvPr/>
              </p14:nvContentPartPr>
              <p14:xfrm>
                <a:off x="8456131" y="3976092"/>
                <a:ext cx="236880" cy="1689840"/>
              </p14:xfrm>
            </p:contentPart>
          </mc:Choice>
          <mc:Fallback xmlns="">
            <p:pic>
              <p:nvPicPr>
                <p:cNvPr id="1262" name="Ink 1261">
                  <a:extLst>
                    <a:ext uri="{FF2B5EF4-FFF2-40B4-BE49-F238E27FC236}">
                      <a16:creationId xmlns:a16="http://schemas.microsoft.com/office/drawing/2014/main" id="{A822CC67-6740-BB48-AB92-09E04AEA490C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8447131" y="3967452"/>
                  <a:ext cx="254520" cy="1707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264" name="Rectangle 1263">
            <a:extLst>
              <a:ext uri="{FF2B5EF4-FFF2-40B4-BE49-F238E27FC236}">
                <a16:creationId xmlns:a16="http://schemas.microsoft.com/office/drawing/2014/main" id="{7686B537-670B-88D2-BAEE-9289708749C3}"/>
              </a:ext>
            </a:extLst>
          </p:cNvPr>
          <p:cNvSpPr/>
          <p:nvPr/>
        </p:nvSpPr>
        <p:spPr>
          <a:xfrm>
            <a:off x="3678931" y="534852"/>
            <a:ext cx="5012640" cy="148212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65" name="Rectangle 1264">
            <a:extLst>
              <a:ext uri="{FF2B5EF4-FFF2-40B4-BE49-F238E27FC236}">
                <a16:creationId xmlns:a16="http://schemas.microsoft.com/office/drawing/2014/main" id="{504080A5-D6F9-E4B9-5C46-2D60427F5B8B}"/>
              </a:ext>
            </a:extLst>
          </p:cNvPr>
          <p:cNvSpPr/>
          <p:nvPr/>
        </p:nvSpPr>
        <p:spPr>
          <a:xfrm>
            <a:off x="267571" y="2411352"/>
            <a:ext cx="3517560" cy="148212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66" name="Rectangle 1265">
            <a:extLst>
              <a:ext uri="{FF2B5EF4-FFF2-40B4-BE49-F238E27FC236}">
                <a16:creationId xmlns:a16="http://schemas.microsoft.com/office/drawing/2014/main" id="{4EA120F3-8DDF-1989-8B0F-96E5357E9798}"/>
              </a:ext>
            </a:extLst>
          </p:cNvPr>
          <p:cNvSpPr/>
          <p:nvPr/>
        </p:nvSpPr>
        <p:spPr>
          <a:xfrm>
            <a:off x="3795359" y="2153052"/>
            <a:ext cx="4426229" cy="158076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67" name="Rectangle 1266">
            <a:extLst>
              <a:ext uri="{FF2B5EF4-FFF2-40B4-BE49-F238E27FC236}">
                <a16:creationId xmlns:a16="http://schemas.microsoft.com/office/drawing/2014/main" id="{37B18AF1-B290-141D-2771-045B405D8F85}"/>
              </a:ext>
            </a:extLst>
          </p:cNvPr>
          <p:cNvSpPr/>
          <p:nvPr/>
        </p:nvSpPr>
        <p:spPr>
          <a:xfrm>
            <a:off x="132542" y="3996792"/>
            <a:ext cx="4173869" cy="2175408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68" name="Rectangle 1267">
            <a:extLst>
              <a:ext uri="{FF2B5EF4-FFF2-40B4-BE49-F238E27FC236}">
                <a16:creationId xmlns:a16="http://schemas.microsoft.com/office/drawing/2014/main" id="{B703E6AF-8842-BA95-37F1-5A8E06DE00BD}"/>
              </a:ext>
            </a:extLst>
          </p:cNvPr>
          <p:cNvSpPr/>
          <p:nvPr/>
        </p:nvSpPr>
        <p:spPr>
          <a:xfrm>
            <a:off x="4214377" y="3836592"/>
            <a:ext cx="4662052" cy="2343996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4862D6-DD34-43A2-9248-652E6E8027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841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3194"/>
    </mc:Choice>
    <mc:Fallback xmlns="">
      <p:transition advClick="0" advTm="73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64" grpId="0" animBg="1"/>
      <p:bldP spid="1265" grpId="0" animBg="1"/>
      <p:bldP spid="1266" grpId="0" animBg="1"/>
      <p:bldP spid="1267" grpId="0" animBg="1"/>
      <p:bldP spid="12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4EDB5-3A98-62DD-A471-9382477D8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BB456BB-2B3E-2A52-A37C-A4978CD5DD07}"/>
                  </a:ext>
                </a:extLst>
              </p14:cNvPr>
              <p14:cNvContentPartPr/>
              <p14:nvPr/>
            </p14:nvContentPartPr>
            <p14:xfrm>
              <a:off x="5215080" y="2657600"/>
              <a:ext cx="410760" cy="503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BB456BB-2B3E-2A52-A37C-A4978CD5D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06072" y="2648594"/>
                <a:ext cx="428415" cy="5212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B7ACCF-736A-52CA-976F-264EF38F8362}"/>
                  </a:ext>
                </a:extLst>
              </p14:cNvPr>
              <p14:cNvContentPartPr/>
              <p14:nvPr/>
            </p14:nvContentPartPr>
            <p14:xfrm>
              <a:off x="748920" y="2574080"/>
              <a:ext cx="384480" cy="976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B7ACCF-736A-52CA-976F-264EF38F836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9920" y="2565080"/>
                <a:ext cx="402120" cy="9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53CBA95-0042-536F-F790-991612F1B59C}"/>
                  </a:ext>
                </a:extLst>
              </p14:cNvPr>
              <p14:cNvContentPartPr/>
              <p14:nvPr/>
            </p14:nvContentPartPr>
            <p14:xfrm>
              <a:off x="1068600" y="2894120"/>
              <a:ext cx="206280" cy="329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53CBA95-0042-536F-F790-991612F1B59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59600" y="2885120"/>
                <a:ext cx="223920" cy="3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E1EB25E-B990-AC3A-270E-A30B7F7BE4B5}"/>
                  </a:ext>
                </a:extLst>
              </p14:cNvPr>
              <p14:cNvContentPartPr/>
              <p14:nvPr/>
            </p14:nvContentPartPr>
            <p14:xfrm>
              <a:off x="1373520" y="2606840"/>
              <a:ext cx="41040" cy="754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E1EB25E-B990-AC3A-270E-A30B7F7BE4B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64598" y="2597840"/>
                <a:ext cx="58527" cy="77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EB8800F-985D-D65B-B7B1-EAC72E32E419}"/>
                  </a:ext>
                </a:extLst>
              </p14:cNvPr>
              <p14:cNvContentPartPr/>
              <p14:nvPr/>
            </p14:nvContentPartPr>
            <p14:xfrm>
              <a:off x="1539840" y="2797280"/>
              <a:ext cx="298080" cy="414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EB8800F-985D-D65B-B7B1-EAC72E32E41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30840" y="2788280"/>
                <a:ext cx="31572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DBBC6F1-BC6B-593E-B6F4-2390EAD2E9B6}"/>
                  </a:ext>
                </a:extLst>
              </p14:cNvPr>
              <p14:cNvContentPartPr/>
              <p14:nvPr/>
            </p14:nvContentPartPr>
            <p14:xfrm>
              <a:off x="1734960" y="2541680"/>
              <a:ext cx="321120" cy="687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DBBC6F1-BC6B-593E-B6F4-2390EAD2E9B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25960" y="2532680"/>
                <a:ext cx="33876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3C23706-7307-37DC-7233-7A90879914F3}"/>
                  </a:ext>
                </a:extLst>
              </p14:cNvPr>
              <p14:cNvContentPartPr/>
              <p14:nvPr/>
            </p14:nvContentPartPr>
            <p14:xfrm>
              <a:off x="2207280" y="2394440"/>
              <a:ext cx="70920" cy="1176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3C23706-7307-37DC-7233-7A90879914F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98280" y="2385440"/>
                <a:ext cx="88560" cy="11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8CC5611-9921-366C-72B2-FB599F81A72C}"/>
                  </a:ext>
                </a:extLst>
              </p14:cNvPr>
              <p14:cNvContentPartPr/>
              <p14:nvPr/>
            </p14:nvContentPartPr>
            <p14:xfrm>
              <a:off x="658920" y="2526920"/>
              <a:ext cx="3960" cy="10929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8CC5611-9921-366C-72B2-FB599F81A72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9920" y="2517920"/>
                <a:ext cx="21600" cy="11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15DF8DC-B12C-2AF8-4D99-84EDE6D16B65}"/>
                  </a:ext>
                </a:extLst>
              </p14:cNvPr>
              <p14:cNvContentPartPr/>
              <p14:nvPr/>
            </p14:nvContentPartPr>
            <p14:xfrm>
              <a:off x="2865360" y="2782160"/>
              <a:ext cx="1317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15DF8DC-B12C-2AF8-4D99-84EDE6D16B6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56360" y="2773160"/>
                <a:ext cx="149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3288964-8DC1-EC2C-0EFD-46D2B64CD3CD}"/>
                  </a:ext>
                </a:extLst>
              </p14:cNvPr>
              <p14:cNvContentPartPr/>
              <p14:nvPr/>
            </p14:nvContentPartPr>
            <p14:xfrm>
              <a:off x="3200520" y="294776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3288964-8DC1-EC2C-0EFD-46D2B64CD3C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191520" y="29387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C9F2424-D2B9-3E6E-E51B-835CD332520F}"/>
                  </a:ext>
                </a:extLst>
              </p14:cNvPr>
              <p14:cNvContentPartPr/>
              <p14:nvPr/>
            </p14:nvContentPartPr>
            <p14:xfrm>
              <a:off x="2776080" y="2939480"/>
              <a:ext cx="41040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C9F2424-D2B9-3E6E-E51B-835CD332520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67072" y="2930480"/>
                <a:ext cx="428055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4A36869-9E67-D2D5-3EB9-041FBF58E946}"/>
                  </a:ext>
                </a:extLst>
              </p14:cNvPr>
              <p14:cNvContentPartPr/>
              <p14:nvPr/>
            </p14:nvContentPartPr>
            <p14:xfrm>
              <a:off x="3931680" y="2601440"/>
              <a:ext cx="43200" cy="691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4A36869-9E67-D2D5-3EB9-041FBF58E94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922680" y="2592440"/>
                <a:ext cx="60840" cy="70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9C6CB65-40C5-1560-B920-123CDE609B70}"/>
                  </a:ext>
                </a:extLst>
              </p14:cNvPr>
              <p14:cNvContentPartPr/>
              <p14:nvPr/>
            </p14:nvContentPartPr>
            <p14:xfrm>
              <a:off x="4372320" y="2980160"/>
              <a:ext cx="340560" cy="2084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9C6CB65-40C5-1560-B920-123CDE609B7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363320" y="2971160"/>
                <a:ext cx="358200" cy="22608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5836ABD5-501F-657E-E4B5-E2FF3019DB4D}"/>
              </a:ext>
            </a:extLst>
          </p:cNvPr>
          <p:cNvGrpSpPr/>
          <p:nvPr/>
        </p:nvGrpSpPr>
        <p:grpSpPr>
          <a:xfrm>
            <a:off x="2301600" y="3473360"/>
            <a:ext cx="1893600" cy="1591200"/>
            <a:chOff x="2893297" y="1354230"/>
            <a:chExt cx="1893600" cy="159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8A6E96F-4994-7BF8-8663-A170775D1014}"/>
                    </a:ext>
                  </a:extLst>
                </p14:cNvPr>
                <p14:cNvContentPartPr/>
                <p14:nvPr/>
              </p14:nvContentPartPr>
              <p14:xfrm>
                <a:off x="3975817" y="1354230"/>
                <a:ext cx="626040" cy="885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8A6E96F-4994-7BF8-8663-A170775D101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967177" y="1345230"/>
                  <a:ext cx="643680" cy="90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1962A2C-E316-70E6-3801-D620287F6FEF}"/>
                    </a:ext>
                  </a:extLst>
                </p14:cNvPr>
                <p14:cNvContentPartPr/>
                <p14:nvPr/>
              </p14:nvContentPartPr>
              <p14:xfrm>
                <a:off x="4051057" y="2017710"/>
                <a:ext cx="4680" cy="23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1962A2C-E316-70E6-3801-D620287F6FE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042057" y="2008710"/>
                  <a:ext cx="223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81DF3E7-3159-B871-126A-CDF95549355E}"/>
                    </a:ext>
                  </a:extLst>
                </p14:cNvPr>
                <p14:cNvContentPartPr/>
                <p14:nvPr/>
              </p14:nvContentPartPr>
              <p14:xfrm>
                <a:off x="4034137" y="1939590"/>
                <a:ext cx="262800" cy="181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81DF3E7-3159-B871-126A-CDF95549355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025497" y="1930950"/>
                  <a:ext cx="28044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3DA3768-DB2C-6EE1-B28B-C598E8737B48}"/>
                    </a:ext>
                  </a:extLst>
                </p14:cNvPr>
                <p14:cNvContentPartPr/>
                <p14:nvPr/>
              </p14:nvContentPartPr>
              <p14:xfrm>
                <a:off x="2893297" y="2288430"/>
                <a:ext cx="1893600" cy="6570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3DA3768-DB2C-6EE1-B28B-C598E8737B4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884297" y="2279790"/>
                  <a:ext cx="1911240" cy="67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5D0C705-3D6B-6DA3-116A-76C398997848}"/>
                    </a:ext>
                  </a:extLst>
                </p14:cNvPr>
                <p14:cNvContentPartPr/>
                <p14:nvPr/>
              </p14:nvContentPartPr>
              <p14:xfrm>
                <a:off x="3743977" y="2547270"/>
                <a:ext cx="318600" cy="374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5D0C705-3D6B-6DA3-116A-76C39899784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735337" y="2538630"/>
                  <a:ext cx="33624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13250AE-1BE8-3429-B78C-836EA13AF40A}"/>
                    </a:ext>
                  </a:extLst>
                </p14:cNvPr>
                <p14:cNvContentPartPr/>
                <p14:nvPr/>
              </p14:nvContentPartPr>
              <p14:xfrm>
                <a:off x="4003537" y="2348550"/>
                <a:ext cx="38880" cy="403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13250AE-1BE8-3429-B78C-836EA13AF40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994897" y="2339910"/>
                  <a:ext cx="5652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009BD47-9B06-AB87-12F5-C725F4BB2E78}"/>
                    </a:ext>
                  </a:extLst>
                </p14:cNvPr>
                <p14:cNvContentPartPr/>
                <p14:nvPr/>
              </p14:nvContentPartPr>
              <p14:xfrm>
                <a:off x="3043057" y="2453310"/>
                <a:ext cx="96480" cy="26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009BD47-9B06-AB87-12F5-C725F4BB2E7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034417" y="2444310"/>
                  <a:ext cx="114120" cy="4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BE898AF-24DB-D6F7-8367-96AF8CF272BA}"/>
              </a:ext>
            </a:extLst>
          </p:cNvPr>
          <p:cNvGrpSpPr/>
          <p:nvPr/>
        </p:nvGrpSpPr>
        <p:grpSpPr>
          <a:xfrm>
            <a:off x="5638800" y="3320000"/>
            <a:ext cx="2472480" cy="1537560"/>
            <a:chOff x="6230497" y="1200870"/>
            <a:chExt cx="2472480" cy="153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FEF839D-1086-2412-FFF3-3DF57F1D3580}"/>
                    </a:ext>
                  </a:extLst>
                </p14:cNvPr>
                <p14:cNvContentPartPr/>
                <p14:nvPr/>
              </p14:nvContentPartPr>
              <p14:xfrm>
                <a:off x="6230497" y="1200870"/>
                <a:ext cx="586440" cy="10940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FEF839D-1086-2412-FFF3-3DF57F1D358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221857" y="1192230"/>
                  <a:ext cx="604080" cy="11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CD7B4E3-A3A7-B625-44F2-C938A58C130D}"/>
                    </a:ext>
                  </a:extLst>
                </p14:cNvPr>
                <p14:cNvContentPartPr/>
                <p14:nvPr/>
              </p14:nvContentPartPr>
              <p14:xfrm>
                <a:off x="6411217" y="1784790"/>
                <a:ext cx="355680" cy="2448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CD7B4E3-A3A7-B625-44F2-C938A58C130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402217" y="1776150"/>
                  <a:ext cx="37332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A42F7A3-6D1B-3DE8-7EA5-AD71FD700F30}"/>
                    </a:ext>
                  </a:extLst>
                </p14:cNvPr>
                <p14:cNvContentPartPr/>
                <p14:nvPr/>
              </p14:nvContentPartPr>
              <p14:xfrm>
                <a:off x="6635857" y="1824390"/>
                <a:ext cx="2067120" cy="914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A42F7A3-6D1B-3DE8-7EA5-AD71FD700F3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626857" y="1815390"/>
                  <a:ext cx="2084760" cy="9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6C62927-353F-901A-451E-6A89735F78F3}"/>
                    </a:ext>
                  </a:extLst>
                </p14:cNvPr>
                <p14:cNvContentPartPr/>
                <p14:nvPr/>
              </p14:nvContentPartPr>
              <p14:xfrm>
                <a:off x="6826297" y="2310750"/>
                <a:ext cx="519120" cy="500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6C62927-353F-901A-451E-6A89735F78F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817297" y="2301750"/>
                  <a:ext cx="536760" cy="67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02AAB33-0CF7-D30C-81B8-316C1303F303}"/>
              </a:ext>
            </a:extLst>
          </p:cNvPr>
          <p:cNvSpPr txBox="1"/>
          <p:nvPr/>
        </p:nvSpPr>
        <p:spPr>
          <a:xfrm>
            <a:off x="415153" y="5841422"/>
            <a:ext cx="7540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Not arbitrary and certainly not an unknown state !!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656973-461F-0595-56AA-9890DFD1F4E1}"/>
              </a:ext>
            </a:extLst>
          </p:cNvPr>
          <p:cNvSpPr txBox="1"/>
          <p:nvPr/>
        </p:nvSpPr>
        <p:spPr>
          <a:xfrm>
            <a:off x="821553" y="14935"/>
            <a:ext cx="4495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600" b="1" dirty="0">
                <a:solidFill>
                  <a:srgbClr val="0000FF"/>
                </a:solidFill>
              </a:rPr>
              <a:t>No Cloning Theorem</a:t>
            </a:r>
          </a:p>
        </p:txBody>
      </p:sp>
      <p:pic>
        <p:nvPicPr>
          <p:cNvPr id="5124" name="Picture 4" descr="Minionpalooza: Minions are redefining culture from villainy to copyright -  Polygon">
            <a:extLst>
              <a:ext uri="{FF2B5EF4-FFF2-40B4-BE49-F238E27FC236}">
                <a16:creationId xmlns:a16="http://schemas.microsoft.com/office/drawing/2014/main" id="{1856EBFA-2828-C439-4822-193638151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000" y="277471"/>
            <a:ext cx="2645375" cy="198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71ACC5E-221F-7A66-1379-AFCC12802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7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1146"/>
    </mc:Choice>
    <mc:Fallback xmlns="">
      <p:transition advClick="0" advTm="31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ChangeArrowheads="1"/>
          </p:cNvSpPr>
          <p:nvPr/>
        </p:nvSpPr>
        <p:spPr bwMode="auto">
          <a:xfrm>
            <a:off x="-344488" y="3271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endParaRPr lang="en-US" sz="1800"/>
          </a:p>
        </p:txBody>
      </p:sp>
      <p:sp>
        <p:nvSpPr>
          <p:cNvPr id="22530" name="Rectangle 19"/>
          <p:cNvSpPr>
            <a:spLocks noChangeArrowheads="1"/>
          </p:cNvSpPr>
          <p:nvPr/>
        </p:nvSpPr>
        <p:spPr bwMode="auto">
          <a:xfrm>
            <a:off x="0" y="189342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0000FF"/>
                </a:solidFill>
              </a:rPr>
              <a:t>Makes sense!!! Only way the </a:t>
            </a:r>
            <a:r>
              <a:rPr lang="en-US" b="1" dirty="0" err="1">
                <a:solidFill>
                  <a:srgbClr val="0000FF"/>
                </a:solidFill>
              </a:rPr>
              <a:t>coeffs</a:t>
            </a:r>
            <a:r>
              <a:rPr lang="en-US" b="1" dirty="0">
                <a:solidFill>
                  <a:srgbClr val="0000FF"/>
                </a:solidFill>
              </a:rPr>
              <a:t> express themselves is through measurements, collapse, reprepare with identical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0000FF"/>
                </a:solidFill>
              </a:rPr>
              <a:t>initial conditions, and remeasure </a:t>
            </a:r>
          </a:p>
        </p:txBody>
      </p:sp>
      <p:sp>
        <p:nvSpPr>
          <p:cNvPr id="2253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51C3C353-ADA4-9D4C-BDF1-106C3A4FBFB0}" type="slidenum">
              <a:rPr lang="en-US" sz="1400">
                <a:latin typeface="Arial" charset="0"/>
              </a:rPr>
              <a:pPr eaLnBrk="1" hangingPunct="1"/>
              <a:t>16</a:t>
            </a:fld>
            <a:endParaRPr lang="en-US" sz="1400">
              <a:latin typeface="Arial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9B42DC7-B25F-0A1C-A0ED-9FC71D49AB38}"/>
              </a:ext>
            </a:extLst>
          </p:cNvPr>
          <p:cNvGrpSpPr/>
          <p:nvPr/>
        </p:nvGrpSpPr>
        <p:grpSpPr>
          <a:xfrm>
            <a:off x="1295400" y="1892678"/>
            <a:ext cx="3879000" cy="1379160"/>
            <a:chOff x="1840622" y="1398852"/>
            <a:chExt cx="3879000" cy="137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18A87D3-E936-7E9A-268F-30E0A854BF14}"/>
                    </a:ext>
                  </a:extLst>
                </p14:cNvPr>
                <p14:cNvContentPartPr/>
                <p14:nvPr/>
              </p14:nvContentPartPr>
              <p14:xfrm>
                <a:off x="1840622" y="1429092"/>
                <a:ext cx="295200" cy="3337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18A87D3-E936-7E9A-268F-30E0A854BF1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31622" y="1420092"/>
                  <a:ext cx="31284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431F147-2384-FEA7-91AF-373771A20936}"/>
                    </a:ext>
                  </a:extLst>
                </p14:cNvPr>
                <p14:cNvContentPartPr/>
                <p14:nvPr/>
              </p14:nvContentPartPr>
              <p14:xfrm>
                <a:off x="2261822" y="1398852"/>
                <a:ext cx="360" cy="3798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431F147-2384-FEA7-91AF-373771A2093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52822" y="1390212"/>
                  <a:ext cx="1800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839F8FB-B097-56D1-E3C3-A8A677BB580A}"/>
                    </a:ext>
                  </a:extLst>
                </p14:cNvPr>
                <p14:cNvContentPartPr/>
                <p14:nvPr/>
              </p14:nvContentPartPr>
              <p14:xfrm>
                <a:off x="2411222" y="1458612"/>
                <a:ext cx="177480" cy="276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839F8FB-B097-56D1-E3C3-A8A677BB580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402582" y="1449972"/>
                  <a:ext cx="19512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D7E6C9C-456F-F931-0B17-15C8A185D8FA}"/>
                    </a:ext>
                  </a:extLst>
                </p14:cNvPr>
                <p14:cNvContentPartPr/>
                <p14:nvPr/>
              </p14:nvContentPartPr>
              <p14:xfrm>
                <a:off x="2420222" y="1640052"/>
                <a:ext cx="10764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D7E6C9C-456F-F931-0B17-15C8A185D8F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411582" y="1631052"/>
                  <a:ext cx="125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849C634-7313-0D33-6831-B50BE5ACDF02}"/>
                    </a:ext>
                  </a:extLst>
                </p14:cNvPr>
                <p14:cNvContentPartPr/>
                <p14:nvPr/>
              </p14:nvContentPartPr>
              <p14:xfrm>
                <a:off x="2631182" y="1446732"/>
                <a:ext cx="184320" cy="303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849C634-7313-0D33-6831-B50BE5ACDF0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622182" y="1438092"/>
                  <a:ext cx="20196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283E6DE-787C-BC0F-9D4F-5149804F76B0}"/>
                    </a:ext>
                  </a:extLst>
                </p14:cNvPr>
                <p14:cNvContentPartPr/>
                <p14:nvPr/>
              </p14:nvContentPartPr>
              <p14:xfrm>
                <a:off x="2936102" y="1491372"/>
                <a:ext cx="18000" cy="265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283E6DE-787C-BC0F-9D4F-5149804F76B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27462" y="1482372"/>
                  <a:ext cx="3564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6EC6E2E-DCE9-290E-7636-EB51F937B308}"/>
                    </a:ext>
                  </a:extLst>
                </p14:cNvPr>
                <p14:cNvContentPartPr/>
                <p14:nvPr/>
              </p14:nvContentPartPr>
              <p14:xfrm>
                <a:off x="2849342" y="1632492"/>
                <a:ext cx="226440" cy="13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6EC6E2E-DCE9-290E-7636-EB51F937B30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840702" y="1623852"/>
                  <a:ext cx="24408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9D025AB-725D-9AE3-E305-38A620D8DC7C}"/>
                    </a:ext>
                  </a:extLst>
                </p14:cNvPr>
                <p14:cNvContentPartPr/>
                <p14:nvPr/>
              </p14:nvContentPartPr>
              <p14:xfrm>
                <a:off x="3282062" y="1466532"/>
                <a:ext cx="109440" cy="4867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9D025AB-725D-9AE3-E305-38A620D8DC7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273062" y="1457892"/>
                  <a:ext cx="127080" cy="50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572451E-1004-419A-1606-B0634D2E83B5}"/>
                    </a:ext>
                  </a:extLst>
                </p14:cNvPr>
                <p14:cNvContentPartPr/>
                <p14:nvPr/>
              </p14:nvContentPartPr>
              <p14:xfrm>
                <a:off x="3481142" y="1407492"/>
                <a:ext cx="3240" cy="358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572451E-1004-419A-1606-B0634D2E83B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472142" y="1398852"/>
                  <a:ext cx="20880" cy="37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A68F01D-0E53-D1E9-3551-7AC7CC367A0A}"/>
                    </a:ext>
                  </a:extLst>
                </p14:cNvPr>
                <p14:cNvContentPartPr/>
                <p14:nvPr/>
              </p14:nvContentPartPr>
              <p14:xfrm>
                <a:off x="3625862" y="1430172"/>
                <a:ext cx="138240" cy="291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A68F01D-0E53-D1E9-3551-7AC7CC367A0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616862" y="1421532"/>
                  <a:ext cx="15588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7787202-9679-FEA3-02DA-76D24785463E}"/>
                    </a:ext>
                  </a:extLst>
                </p14:cNvPr>
                <p14:cNvContentPartPr/>
                <p14:nvPr/>
              </p14:nvContentPartPr>
              <p14:xfrm>
                <a:off x="3767702" y="1412172"/>
                <a:ext cx="179640" cy="381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7787202-9679-FEA3-02DA-76D24785463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759062" y="1403172"/>
                  <a:ext cx="19728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750E7F4-46EB-D49F-3A07-E178A964BC1A}"/>
                    </a:ext>
                  </a:extLst>
                </p14:cNvPr>
                <p14:cNvContentPartPr/>
                <p14:nvPr/>
              </p14:nvContentPartPr>
              <p14:xfrm>
                <a:off x="4104662" y="1577412"/>
                <a:ext cx="942120" cy="3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750E7F4-46EB-D49F-3A07-E178A964BC1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096022" y="1568412"/>
                  <a:ext cx="9597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53C3525-851F-4E67-F34E-1E043AB49700}"/>
                    </a:ext>
                  </a:extLst>
                </p14:cNvPr>
                <p14:cNvContentPartPr/>
                <p14:nvPr/>
              </p14:nvContentPartPr>
              <p14:xfrm>
                <a:off x="4156862" y="1711332"/>
                <a:ext cx="741600" cy="28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53C3525-851F-4E67-F34E-1E043AB4970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148222" y="1702692"/>
                  <a:ext cx="7592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87C0C4B-8834-493F-60D3-AF6A01320509}"/>
                    </a:ext>
                  </a:extLst>
                </p14:cNvPr>
                <p14:cNvContentPartPr/>
                <p14:nvPr/>
              </p14:nvContentPartPr>
              <p14:xfrm>
                <a:off x="4831502" y="1440972"/>
                <a:ext cx="534960" cy="5896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87C0C4B-8834-493F-60D3-AF6A0132050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822502" y="1432332"/>
                  <a:ext cx="552600" cy="60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A276531-42B1-2D3A-5A72-3666C5947624}"/>
                    </a:ext>
                  </a:extLst>
                </p14:cNvPr>
                <p14:cNvContentPartPr/>
                <p14:nvPr/>
              </p14:nvContentPartPr>
              <p14:xfrm>
                <a:off x="4035182" y="2318652"/>
                <a:ext cx="2880" cy="257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A276531-42B1-2D3A-5A72-3666C594762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026182" y="2309652"/>
                  <a:ext cx="2052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6C979BD-2AF1-6B33-7142-48644F7DE496}"/>
                    </a:ext>
                  </a:extLst>
                </p14:cNvPr>
                <p14:cNvContentPartPr/>
                <p14:nvPr/>
              </p14:nvContentPartPr>
              <p14:xfrm>
                <a:off x="4029782" y="2148372"/>
                <a:ext cx="573480" cy="462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6C979BD-2AF1-6B33-7142-48644F7DE49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020782" y="2139372"/>
                  <a:ext cx="591120" cy="48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392321E-CB74-2E68-BF41-5C74C26597D8}"/>
                    </a:ext>
                  </a:extLst>
                </p14:cNvPr>
                <p14:cNvContentPartPr/>
                <p14:nvPr/>
              </p14:nvContentPartPr>
              <p14:xfrm>
                <a:off x="4619462" y="2363652"/>
                <a:ext cx="95040" cy="2660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392321E-CB74-2E68-BF41-5C74C26597D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610822" y="2354652"/>
                  <a:ext cx="11268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CEF0C47-0C10-6479-DE0B-0C150CABC23F}"/>
                    </a:ext>
                  </a:extLst>
                </p14:cNvPr>
                <p14:cNvContentPartPr/>
                <p14:nvPr/>
              </p14:nvContentPartPr>
              <p14:xfrm>
                <a:off x="4747262" y="2330892"/>
                <a:ext cx="866520" cy="285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CEF0C47-0C10-6479-DE0B-0C150CABC23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738622" y="2322252"/>
                  <a:ext cx="88416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D750FFB-4303-DC49-FEB9-65BE1FD54A6E}"/>
                    </a:ext>
                  </a:extLst>
                </p14:cNvPr>
                <p14:cNvContentPartPr/>
                <p14:nvPr/>
              </p14:nvContentPartPr>
              <p14:xfrm>
                <a:off x="5687222" y="2289132"/>
                <a:ext cx="3240" cy="1641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D750FFB-4303-DC49-FEB9-65BE1FD54A6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678582" y="2280492"/>
                  <a:ext cx="2088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FD17C50-A112-7869-14CD-201F43CDE603}"/>
                    </a:ext>
                  </a:extLst>
                </p14:cNvPr>
                <p14:cNvContentPartPr/>
                <p14:nvPr/>
              </p14:nvContentPartPr>
              <p14:xfrm>
                <a:off x="5693702" y="2691252"/>
                <a:ext cx="25920" cy="86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FD17C50-A112-7869-14CD-201F43CDE60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684702" y="2682612"/>
                  <a:ext cx="43560" cy="104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370BA8C-BA02-B698-AA11-27AC01C78C31}"/>
                  </a:ext>
                </a:extLst>
              </p14:cNvPr>
              <p14:cNvContentPartPr/>
              <p14:nvPr/>
            </p14:nvContentPartPr>
            <p14:xfrm>
              <a:off x="5916360" y="1801238"/>
              <a:ext cx="21600" cy="7275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370BA8C-BA02-B698-AA11-27AC01C78C3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907360" y="1792238"/>
                <a:ext cx="39240" cy="74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080E208-2B2F-4808-FBF4-4C934388E975}"/>
                  </a:ext>
                </a:extLst>
              </p14:cNvPr>
              <p14:cNvContentPartPr/>
              <p14:nvPr/>
            </p14:nvContentPartPr>
            <p14:xfrm>
              <a:off x="5803680" y="2771078"/>
              <a:ext cx="272160" cy="124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080E208-2B2F-4808-FBF4-4C934388E97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794668" y="2762078"/>
                <a:ext cx="289823" cy="142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1AA1DB35-0611-C798-6CCD-1E9CB158C6CA}"/>
              </a:ext>
            </a:extLst>
          </p:cNvPr>
          <p:cNvGrpSpPr/>
          <p:nvPr/>
        </p:nvGrpSpPr>
        <p:grpSpPr>
          <a:xfrm>
            <a:off x="7055040" y="1736798"/>
            <a:ext cx="255960" cy="1153080"/>
            <a:chOff x="7600262" y="1242972"/>
            <a:chExt cx="255960" cy="115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8404C13-9313-07A8-E92C-3DBCBF8BEFC6}"/>
                    </a:ext>
                  </a:extLst>
                </p14:cNvPr>
                <p14:cNvContentPartPr/>
                <p14:nvPr/>
              </p14:nvContentPartPr>
              <p14:xfrm>
                <a:off x="7600262" y="1242972"/>
                <a:ext cx="25560" cy="8384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8404C13-9313-07A8-E92C-3DBCBF8BEFC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591622" y="1233972"/>
                  <a:ext cx="43200" cy="85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F0DC33E-CAB4-C9C2-2DDC-6F2DB3A0935D}"/>
                    </a:ext>
                  </a:extLst>
                </p14:cNvPr>
                <p14:cNvContentPartPr/>
                <p14:nvPr/>
              </p14:nvContentPartPr>
              <p14:xfrm>
                <a:off x="7712942" y="2136132"/>
                <a:ext cx="143280" cy="259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F0DC33E-CAB4-C9C2-2DDC-6F2DB3A0935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704302" y="2127132"/>
                  <a:ext cx="160920" cy="27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C781E2D-8AA1-6503-5B49-7C4D0A8A65A7}"/>
              </a:ext>
            </a:extLst>
          </p:cNvPr>
          <p:cNvGrpSpPr/>
          <p:nvPr/>
        </p:nvGrpSpPr>
        <p:grpSpPr>
          <a:xfrm>
            <a:off x="5837520" y="1382198"/>
            <a:ext cx="554040" cy="344520"/>
            <a:chOff x="6382742" y="888372"/>
            <a:chExt cx="554040" cy="34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91BBFF2-0821-B7AF-9CAD-14FC76F885C5}"/>
                    </a:ext>
                  </a:extLst>
                </p14:cNvPr>
                <p14:cNvContentPartPr/>
                <p14:nvPr/>
              </p14:nvContentPartPr>
              <p14:xfrm>
                <a:off x="6382742" y="950292"/>
                <a:ext cx="2880" cy="2826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91BBFF2-0821-B7AF-9CAD-14FC76F885C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374102" y="941652"/>
                  <a:ext cx="2052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06E21F1-7998-F758-8D69-69D2D45193DB}"/>
                    </a:ext>
                  </a:extLst>
                </p14:cNvPr>
                <p14:cNvContentPartPr/>
                <p14:nvPr/>
              </p14:nvContentPartPr>
              <p14:xfrm>
                <a:off x="6506942" y="990252"/>
                <a:ext cx="118080" cy="1267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06E21F1-7998-F758-8D69-69D2D45193D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498302" y="981252"/>
                  <a:ext cx="13572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695A13E-B290-8CA9-FD56-97BA886C18F3}"/>
                    </a:ext>
                  </a:extLst>
                </p14:cNvPr>
                <p14:cNvContentPartPr/>
                <p14:nvPr/>
              </p14:nvContentPartPr>
              <p14:xfrm>
                <a:off x="6697022" y="936972"/>
                <a:ext cx="360" cy="288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695A13E-B290-8CA9-FD56-97BA886C18F3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688382" y="928332"/>
                  <a:ext cx="1800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B238B24-056B-A1A7-DF96-AE25DB20B0DD}"/>
                    </a:ext>
                  </a:extLst>
                </p14:cNvPr>
                <p14:cNvContentPartPr/>
                <p14:nvPr/>
              </p14:nvContentPartPr>
              <p14:xfrm>
                <a:off x="6775142" y="888372"/>
                <a:ext cx="161640" cy="91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B238B24-056B-A1A7-DF96-AE25DB20B0D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766502" y="879732"/>
                  <a:ext cx="179280" cy="108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BD3C6F5-4FE9-3C5D-26F8-8E11B7F57FEC}"/>
              </a:ext>
            </a:extLst>
          </p:cNvPr>
          <p:cNvGrpSpPr/>
          <p:nvPr/>
        </p:nvGrpSpPr>
        <p:grpSpPr>
          <a:xfrm>
            <a:off x="7155120" y="1344398"/>
            <a:ext cx="468720" cy="476280"/>
            <a:chOff x="7700342" y="850572"/>
            <a:chExt cx="468720" cy="47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8301524-370D-2C10-6457-22F0D9357F31}"/>
                    </a:ext>
                  </a:extLst>
                </p14:cNvPr>
                <p14:cNvContentPartPr/>
                <p14:nvPr/>
              </p14:nvContentPartPr>
              <p14:xfrm>
                <a:off x="7700342" y="1003572"/>
                <a:ext cx="5760" cy="1850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8301524-370D-2C10-6457-22F0D9357F3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691342" y="994932"/>
                  <a:ext cx="2340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4421FBD-D68B-AEEC-4EB0-B4C7E31DCD7B}"/>
                    </a:ext>
                  </a:extLst>
                </p14:cNvPr>
                <p14:cNvContentPartPr/>
                <p14:nvPr/>
              </p14:nvContentPartPr>
              <p14:xfrm>
                <a:off x="7852982" y="988452"/>
                <a:ext cx="103320" cy="2725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4421FBD-D68B-AEEC-4EB0-B4C7E31DCD7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843982" y="979812"/>
                  <a:ext cx="12096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86EE37C-C478-47C9-F9D5-C5DA667A9BD5}"/>
                    </a:ext>
                  </a:extLst>
                </p14:cNvPr>
                <p14:cNvContentPartPr/>
                <p14:nvPr/>
              </p14:nvContentPartPr>
              <p14:xfrm>
                <a:off x="8032982" y="929412"/>
                <a:ext cx="360" cy="342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86EE37C-C478-47C9-F9D5-C5DA667A9BD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024342" y="920772"/>
                  <a:ext cx="1800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D88544D-63C1-4C1C-86E5-53BB3A5AEAED}"/>
                    </a:ext>
                  </a:extLst>
                </p14:cNvPr>
                <p14:cNvContentPartPr/>
                <p14:nvPr/>
              </p14:nvContentPartPr>
              <p14:xfrm>
                <a:off x="8081942" y="850572"/>
                <a:ext cx="87120" cy="680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D88544D-63C1-4C1C-86E5-53BB3A5AEAE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073302" y="841572"/>
                  <a:ext cx="1047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8716E56-6096-CE8D-FA22-9A744C78F7A7}"/>
                    </a:ext>
                  </a:extLst>
                </p14:cNvPr>
                <p14:cNvContentPartPr/>
                <p14:nvPr/>
              </p14:nvContentPartPr>
              <p14:xfrm>
                <a:off x="7707542" y="960732"/>
                <a:ext cx="360" cy="3661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8716E56-6096-CE8D-FA22-9A744C78F7A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698902" y="951732"/>
                  <a:ext cx="18000" cy="3837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2" name="Picture 9" descr="hqdefault.jpg">
            <a:extLst>
              <a:ext uri="{FF2B5EF4-FFF2-40B4-BE49-F238E27FC236}">
                <a16:creationId xmlns:a16="http://schemas.microsoft.com/office/drawing/2014/main" id="{011B765B-5D33-35DF-E385-2F1C35173358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81" y="3383495"/>
            <a:ext cx="4401239" cy="330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8AE92F-6342-ADDB-57FE-7FD8BCD0D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8252"/>
    </mc:Choice>
    <mc:Fallback xmlns="">
      <p:transition advClick="0" advTm="38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54045170-E537-DE1D-C05F-8E72CE383AA7}"/>
              </a:ext>
            </a:extLst>
          </p:cNvPr>
          <p:cNvSpPr txBox="1"/>
          <p:nvPr/>
        </p:nvSpPr>
        <p:spPr>
          <a:xfrm>
            <a:off x="1832197" y="14539"/>
            <a:ext cx="6593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600" b="1" dirty="0">
                <a:solidFill>
                  <a:srgbClr val="0000FF"/>
                </a:solidFill>
              </a:rPr>
              <a:t>So how can we error correct?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0592B4-3003-59B7-2B3F-5D6573EE403A}"/>
              </a:ext>
            </a:extLst>
          </p:cNvPr>
          <p:cNvSpPr txBox="1"/>
          <p:nvPr/>
        </p:nvSpPr>
        <p:spPr>
          <a:xfrm>
            <a:off x="2391280" y="2514600"/>
            <a:ext cx="2358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00" dirty="0"/>
              <a:t>110</a:t>
            </a:r>
            <a:r>
              <a:rPr lang="en-US" sz="3600" dirty="0">
                <a:solidFill>
                  <a:srgbClr val="FF0000"/>
                </a:solidFill>
              </a:rPr>
              <a:t>c</a:t>
            </a:r>
            <a:r>
              <a:rPr lang="en-US" sz="3600" dirty="0"/>
              <a:t>1</a:t>
            </a:r>
            <a:r>
              <a:rPr lang="en-US" sz="3600" dirty="0">
                <a:solidFill>
                  <a:srgbClr val="FF0000"/>
                </a:solidFill>
              </a:rPr>
              <a:t>ba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CC31C7A-B455-9F63-7412-BC29E21A3BBE}"/>
              </a:ext>
            </a:extLst>
          </p:cNvPr>
          <p:cNvGrpSpPr/>
          <p:nvPr/>
        </p:nvGrpSpPr>
        <p:grpSpPr>
          <a:xfrm>
            <a:off x="3201840" y="1664600"/>
            <a:ext cx="3848760" cy="1011600"/>
            <a:chOff x="4010960" y="1588400"/>
            <a:chExt cx="3848760" cy="101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93CF5CD-D692-39BF-4826-CC925714C36F}"/>
                    </a:ext>
                  </a:extLst>
                </p14:cNvPr>
                <p14:cNvContentPartPr/>
                <p14:nvPr/>
              </p14:nvContentPartPr>
              <p14:xfrm>
                <a:off x="4097360" y="1925360"/>
                <a:ext cx="11880" cy="564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93CF5CD-D692-39BF-4826-CC925714C36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088360" y="1916360"/>
                  <a:ext cx="29520" cy="58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EF71C38-B67C-79E9-7F3F-B5C724CDFDA1}"/>
                    </a:ext>
                  </a:extLst>
                </p14:cNvPr>
                <p14:cNvContentPartPr/>
                <p14:nvPr/>
              </p14:nvContentPartPr>
              <p14:xfrm>
                <a:off x="4010960" y="2390480"/>
                <a:ext cx="234720" cy="151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EF71C38-B67C-79E9-7F3F-B5C724CDFDA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02320" y="2381840"/>
                  <a:ext cx="25236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6019F66-88BA-BF5A-3A0D-0F741628838B}"/>
                    </a:ext>
                  </a:extLst>
                </p14:cNvPr>
                <p14:cNvContentPartPr/>
                <p14:nvPr/>
              </p14:nvContentPartPr>
              <p14:xfrm>
                <a:off x="4532960" y="1922120"/>
                <a:ext cx="6120" cy="563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6019F66-88BA-BF5A-3A0D-0F741628838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24320" y="1913480"/>
                  <a:ext cx="23760" cy="58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DF10810-F75A-65CC-80A5-0441811EE5C2}"/>
                    </a:ext>
                  </a:extLst>
                </p14:cNvPr>
                <p14:cNvContentPartPr/>
                <p14:nvPr/>
              </p14:nvContentPartPr>
              <p14:xfrm>
                <a:off x="4450520" y="2343680"/>
                <a:ext cx="141480" cy="155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DF10810-F75A-65CC-80A5-0441811EE5C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41520" y="2334680"/>
                  <a:ext cx="15912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B9B1F67-1571-47AD-67BB-29581822F6ED}"/>
                    </a:ext>
                  </a:extLst>
                </p14:cNvPr>
                <p14:cNvContentPartPr/>
                <p14:nvPr/>
              </p14:nvContentPartPr>
              <p14:xfrm>
                <a:off x="4457360" y="2346920"/>
                <a:ext cx="15840" cy="889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B9B1F67-1571-47AD-67BB-29581822F6E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448720" y="2338280"/>
                  <a:ext cx="3348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D586F05-A6A3-A672-A9F2-CE91A83812DA}"/>
                    </a:ext>
                  </a:extLst>
                </p14:cNvPr>
                <p14:cNvContentPartPr/>
                <p14:nvPr/>
              </p14:nvContentPartPr>
              <p14:xfrm>
                <a:off x="4911680" y="1925000"/>
                <a:ext cx="5400" cy="5554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D586F05-A6A3-A672-A9F2-CE91A83812D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903040" y="1916360"/>
                  <a:ext cx="23040" cy="57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F00CD9B-0172-806D-799C-31CCFCCDD3DB}"/>
                    </a:ext>
                  </a:extLst>
                </p14:cNvPr>
                <p14:cNvContentPartPr/>
                <p14:nvPr/>
              </p14:nvContentPartPr>
              <p14:xfrm>
                <a:off x="4796480" y="2373200"/>
                <a:ext cx="199080" cy="1627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F00CD9B-0172-806D-799C-31CCFCCDD3D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787480" y="2364200"/>
                  <a:ext cx="21672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3B955CF-AAB4-A53F-E2C2-093E2E97965D}"/>
                    </a:ext>
                  </a:extLst>
                </p14:cNvPr>
                <p14:cNvContentPartPr/>
                <p14:nvPr/>
              </p14:nvContentPartPr>
              <p14:xfrm>
                <a:off x="4076840" y="1930400"/>
                <a:ext cx="1304280" cy="338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3B955CF-AAB4-A53F-E2C2-093E2E97965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068200" y="1921760"/>
                  <a:ext cx="132192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165F5E0-7EA9-B2C8-08A4-275850362330}"/>
                    </a:ext>
                  </a:extLst>
                </p14:cNvPr>
                <p14:cNvContentPartPr/>
                <p14:nvPr/>
              </p14:nvContentPartPr>
              <p14:xfrm>
                <a:off x="5467160" y="1680200"/>
                <a:ext cx="1164240" cy="5767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165F5E0-7EA9-B2C8-08A4-27585036233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458160" y="1671200"/>
                  <a:ext cx="1181880" cy="59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902AAE2-DDA0-BAE4-7B6C-05AC59C60FCC}"/>
                    </a:ext>
                  </a:extLst>
                </p14:cNvPr>
                <p14:cNvContentPartPr/>
                <p14:nvPr/>
              </p14:nvContentPartPr>
              <p14:xfrm>
                <a:off x="6006800" y="1640960"/>
                <a:ext cx="35640" cy="25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902AAE2-DDA0-BAE4-7B6C-05AC59C60FC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997800" y="1631960"/>
                  <a:ext cx="5328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9A6749E-0CD2-9648-A265-95B87428CBB5}"/>
                    </a:ext>
                  </a:extLst>
                </p14:cNvPr>
                <p14:cNvContentPartPr/>
                <p14:nvPr/>
              </p14:nvContentPartPr>
              <p14:xfrm>
                <a:off x="6833360" y="1724480"/>
                <a:ext cx="132840" cy="4496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9A6749E-0CD2-9648-A265-95B87428CBB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824360" y="1715480"/>
                  <a:ext cx="150480" cy="46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D32C7D1-ADA3-E1F4-20C1-4571C30E1F11}"/>
                    </a:ext>
                  </a:extLst>
                </p14:cNvPr>
                <p14:cNvContentPartPr/>
                <p14:nvPr/>
              </p14:nvContentPartPr>
              <p14:xfrm>
                <a:off x="6989960" y="1660400"/>
                <a:ext cx="869760" cy="273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D32C7D1-ADA3-E1F4-20C1-4571C30E1F1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980960" y="1651400"/>
                  <a:ext cx="88740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6D69B2C-F927-95D7-6A76-4399CA74200B}"/>
                    </a:ext>
                  </a:extLst>
                </p14:cNvPr>
                <p14:cNvContentPartPr/>
                <p14:nvPr/>
              </p14:nvContentPartPr>
              <p14:xfrm>
                <a:off x="7442840" y="1799360"/>
                <a:ext cx="29880" cy="2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6D69B2C-F927-95D7-6A76-4399CA74200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433840" y="1790360"/>
                  <a:ext cx="47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EC71381-FAF7-FC09-D48A-28BBEABE7AC9}"/>
                    </a:ext>
                  </a:extLst>
                </p14:cNvPr>
                <p14:cNvContentPartPr/>
                <p14:nvPr/>
              </p14:nvContentPartPr>
              <p14:xfrm>
                <a:off x="7085000" y="1685600"/>
                <a:ext cx="328680" cy="1141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EC71381-FAF7-FC09-D48A-28BBEABE7AC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076360" y="1676960"/>
                  <a:ext cx="34632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AFA41E8-C2DE-7791-A8AF-27DE5359327A}"/>
                    </a:ext>
                  </a:extLst>
                </p14:cNvPr>
                <p14:cNvContentPartPr/>
                <p14:nvPr/>
              </p14:nvContentPartPr>
              <p14:xfrm>
                <a:off x="7169600" y="1635200"/>
                <a:ext cx="360" cy="745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AFA41E8-C2DE-7791-A8AF-27DE5359327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160600" y="1626200"/>
                  <a:ext cx="1800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066F7CE3-29A1-35B9-EED4-7A6B19106070}"/>
                    </a:ext>
                  </a:extLst>
                </p14:cNvPr>
                <p14:cNvContentPartPr/>
                <p14:nvPr/>
              </p14:nvContentPartPr>
              <p14:xfrm>
                <a:off x="7262840" y="1588400"/>
                <a:ext cx="12960" cy="108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066F7CE3-29A1-35B9-EED4-7A6B1910607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254200" y="1579400"/>
                  <a:ext cx="306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03BAD15-0CCD-07AD-02BB-7587558C062E}"/>
                    </a:ext>
                  </a:extLst>
                </p14:cNvPr>
                <p14:cNvContentPartPr/>
                <p14:nvPr/>
              </p14:nvContentPartPr>
              <p14:xfrm>
                <a:off x="5897360" y="2183480"/>
                <a:ext cx="289800" cy="4165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03BAD15-0CCD-07AD-02BB-7587558C062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888720" y="2174840"/>
                  <a:ext cx="307440" cy="43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6CD90C51-5C8E-5683-B99A-A790DC35BCB1}"/>
                    </a:ext>
                  </a:extLst>
                </p14:cNvPr>
                <p14:cNvContentPartPr/>
                <p14:nvPr/>
              </p14:nvContentPartPr>
              <p14:xfrm>
                <a:off x="6433760" y="2217680"/>
                <a:ext cx="470160" cy="3135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6CD90C51-5C8E-5683-B99A-A790DC35BCB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425120" y="2209040"/>
                  <a:ext cx="48780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73542F0-A66A-BF56-4A38-42D5315CB53D}"/>
                    </a:ext>
                  </a:extLst>
                </p14:cNvPr>
                <p14:cNvContentPartPr/>
                <p14:nvPr/>
              </p14:nvContentPartPr>
              <p14:xfrm>
                <a:off x="6956840" y="2367440"/>
                <a:ext cx="198720" cy="1026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73542F0-A66A-BF56-4A38-42D5315CB53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947840" y="2358440"/>
                  <a:ext cx="21636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3952E8DE-A4FF-627F-D41D-9B404E779A79}"/>
                    </a:ext>
                  </a:extLst>
                </p14:cNvPr>
                <p14:cNvContentPartPr/>
                <p14:nvPr/>
              </p14:nvContentPartPr>
              <p14:xfrm>
                <a:off x="6784760" y="2325320"/>
                <a:ext cx="230400" cy="3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3952E8DE-A4FF-627F-D41D-9B404E779A7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775760" y="2316680"/>
                  <a:ext cx="248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FC37F4C8-9D83-6A11-20AC-83A13BBA2ADF}"/>
                    </a:ext>
                  </a:extLst>
                </p14:cNvPr>
                <p14:cNvContentPartPr/>
                <p14:nvPr/>
              </p14:nvContentPartPr>
              <p14:xfrm>
                <a:off x="6893480" y="2436920"/>
                <a:ext cx="63360" cy="3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FC37F4C8-9D83-6A11-20AC-83A13BBA2AD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884840" y="2428280"/>
                  <a:ext cx="81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8067E99B-47B8-49D9-1425-AB485CF79284}"/>
                    </a:ext>
                  </a:extLst>
                </p14:cNvPr>
                <p14:cNvContentPartPr/>
                <p14:nvPr/>
              </p14:nvContentPartPr>
              <p14:xfrm>
                <a:off x="7288040" y="2110400"/>
                <a:ext cx="448200" cy="3387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8067E99B-47B8-49D9-1425-AB485CF7928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279040" y="2101760"/>
                  <a:ext cx="46584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5FB5688-5ECE-702C-7663-4BFF9AA6ADD1}"/>
                    </a:ext>
                  </a:extLst>
                </p14:cNvPr>
                <p14:cNvContentPartPr/>
                <p14:nvPr/>
              </p14:nvContentPartPr>
              <p14:xfrm>
                <a:off x="7448240" y="2206520"/>
                <a:ext cx="28440" cy="237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5FB5688-5ECE-702C-7663-4BFF9AA6ADD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439600" y="2197880"/>
                  <a:ext cx="4608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F4FC1AF5-89AB-2F63-A842-EF6E21148867}"/>
                    </a:ext>
                  </a:extLst>
                </p14:cNvPr>
                <p14:cNvContentPartPr/>
                <p14:nvPr/>
              </p14:nvContentPartPr>
              <p14:xfrm>
                <a:off x="7479560" y="2386520"/>
                <a:ext cx="360" cy="57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F4FC1AF5-89AB-2F63-A842-EF6E2114886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470920" y="2377880"/>
                  <a:ext cx="180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CD896AB8-8C9F-C7FA-E15F-26D0661639C5}"/>
                    </a:ext>
                  </a:extLst>
                </p14:cNvPr>
                <p14:cNvContentPartPr/>
                <p14:nvPr/>
              </p14:nvContentPartPr>
              <p14:xfrm>
                <a:off x="7443920" y="2126240"/>
                <a:ext cx="242280" cy="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CD896AB8-8C9F-C7FA-E15F-26D0661639C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434920" y="2117240"/>
                  <a:ext cx="259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1F25547A-4C26-A65A-618E-418054CEDA93}"/>
                    </a:ext>
                  </a:extLst>
                </p14:cNvPr>
                <p14:cNvContentPartPr/>
                <p14:nvPr/>
              </p14:nvContentPartPr>
              <p14:xfrm>
                <a:off x="7585760" y="2046680"/>
                <a:ext cx="360" cy="1555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1F25547A-4C26-A65A-618E-418054CEDA9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577120" y="2038040"/>
                  <a:ext cx="1800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4CD4F49-6E49-1BDB-8525-1AF266E5220E}"/>
                    </a:ext>
                  </a:extLst>
                </p14:cNvPr>
                <p14:cNvContentPartPr/>
                <p14:nvPr/>
              </p14:nvContentPartPr>
              <p14:xfrm>
                <a:off x="5368160" y="1952000"/>
                <a:ext cx="147600" cy="37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4CD4F49-6E49-1BDB-8525-1AF266E5220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359160" y="1943360"/>
                  <a:ext cx="165240" cy="5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8E8BC7A-8ADC-8725-AF44-9FAA5979EA49}"/>
              </a:ext>
            </a:extLst>
          </p:cNvPr>
          <p:cNvGrpSpPr/>
          <p:nvPr/>
        </p:nvGrpSpPr>
        <p:grpSpPr>
          <a:xfrm>
            <a:off x="5205600" y="2944760"/>
            <a:ext cx="1671480" cy="267480"/>
            <a:chOff x="6095000" y="2761640"/>
            <a:chExt cx="167148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5855606-2083-24AD-3D5B-BDCC9A73D6E9}"/>
                    </a:ext>
                  </a:extLst>
                </p14:cNvPr>
                <p14:cNvContentPartPr/>
                <p14:nvPr/>
              </p14:nvContentPartPr>
              <p14:xfrm>
                <a:off x="6095000" y="2836160"/>
                <a:ext cx="150120" cy="1882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5855606-2083-24AD-3D5B-BDCC9A73D6E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086360" y="2827160"/>
                  <a:ext cx="16776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753D091A-D256-01B6-D78A-9623860C7041}"/>
                    </a:ext>
                  </a:extLst>
                </p14:cNvPr>
                <p14:cNvContentPartPr/>
                <p14:nvPr/>
              </p14:nvContentPartPr>
              <p14:xfrm>
                <a:off x="6281840" y="2825360"/>
                <a:ext cx="360" cy="2037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753D091A-D256-01B6-D78A-9623860C704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73200" y="2816720"/>
                  <a:ext cx="1800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0BEE4A5E-BA25-A223-C8F4-D959E07338A7}"/>
                    </a:ext>
                  </a:extLst>
                </p14:cNvPr>
                <p14:cNvContentPartPr/>
                <p14:nvPr/>
              </p14:nvContentPartPr>
              <p14:xfrm>
                <a:off x="6324320" y="2816000"/>
                <a:ext cx="134640" cy="1702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0BEE4A5E-BA25-A223-C8F4-D959E07338A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315680" y="2807000"/>
                  <a:ext cx="15228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CD58620-F9D7-4794-3D76-BD8CC7D8D780}"/>
                    </a:ext>
                  </a:extLst>
                </p14:cNvPr>
                <p14:cNvContentPartPr/>
                <p14:nvPr/>
              </p14:nvContentPartPr>
              <p14:xfrm>
                <a:off x="6501080" y="2859920"/>
                <a:ext cx="164160" cy="115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CD58620-F9D7-4794-3D76-BD8CC7D8D78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492080" y="2851280"/>
                  <a:ext cx="18180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E45D845-A00A-AFA0-0EF0-AE6E542AD08F}"/>
                    </a:ext>
                  </a:extLst>
                </p14:cNvPr>
                <p14:cNvContentPartPr/>
                <p14:nvPr/>
              </p14:nvContentPartPr>
              <p14:xfrm>
                <a:off x="6593600" y="2862440"/>
                <a:ext cx="360" cy="1238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E45D845-A00A-AFA0-0EF0-AE6E542AD08F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584600" y="2853800"/>
                  <a:ext cx="1800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1D2DF26E-4328-DD9C-D3A9-3C4CF7882AD3}"/>
                    </a:ext>
                  </a:extLst>
                </p14:cNvPr>
                <p14:cNvContentPartPr/>
                <p14:nvPr/>
              </p14:nvContentPartPr>
              <p14:xfrm>
                <a:off x="6667400" y="2780000"/>
                <a:ext cx="114480" cy="2484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1D2DF26E-4328-DD9C-D3A9-3C4CF7882AD3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658400" y="2771000"/>
                  <a:ext cx="13212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EC86583-750E-FD72-1E69-822A31E8E26A}"/>
                    </a:ext>
                  </a:extLst>
                </p14:cNvPr>
                <p14:cNvContentPartPr/>
                <p14:nvPr/>
              </p14:nvContentPartPr>
              <p14:xfrm>
                <a:off x="6836960" y="2819600"/>
                <a:ext cx="360" cy="1443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9EC86583-750E-FD72-1E69-822A31E8E26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827960" y="2810600"/>
                  <a:ext cx="1800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71FA6023-31D7-F7C6-D574-29BE3AF6CEF1}"/>
                    </a:ext>
                  </a:extLst>
                </p14:cNvPr>
                <p14:cNvContentPartPr/>
                <p14:nvPr/>
              </p14:nvContentPartPr>
              <p14:xfrm>
                <a:off x="6886640" y="2790800"/>
                <a:ext cx="135720" cy="2095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71FA6023-31D7-F7C6-D574-29BE3AF6CEF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877640" y="2781800"/>
                  <a:ext cx="15336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B4BD412-019B-948F-9958-2F909960799D}"/>
                    </a:ext>
                  </a:extLst>
                </p14:cNvPr>
                <p14:cNvContentPartPr/>
                <p14:nvPr/>
              </p14:nvContentPartPr>
              <p14:xfrm>
                <a:off x="7132880" y="2761640"/>
                <a:ext cx="132120" cy="2156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B4BD412-019B-948F-9958-2F909960799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123880" y="2752640"/>
                  <a:ext cx="14976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22FC7B6F-D688-6BE3-1BDF-409EA6CE89E3}"/>
                    </a:ext>
                  </a:extLst>
                </p14:cNvPr>
                <p14:cNvContentPartPr/>
                <p14:nvPr/>
              </p14:nvContentPartPr>
              <p14:xfrm>
                <a:off x="7254560" y="2761640"/>
                <a:ext cx="154440" cy="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22FC7B6F-D688-6BE3-1BDF-409EA6CE89E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245560" y="2752640"/>
                  <a:ext cx="172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9002B5A3-94B0-21A2-C20F-3BC3E69898C3}"/>
                    </a:ext>
                  </a:extLst>
                </p14:cNvPr>
                <p14:cNvContentPartPr/>
                <p14:nvPr/>
              </p14:nvContentPartPr>
              <p14:xfrm>
                <a:off x="7340960" y="2764160"/>
                <a:ext cx="6480" cy="1724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9002B5A3-94B0-21A2-C20F-3BC3E69898C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31960" y="2755160"/>
                  <a:ext cx="2412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46AFF8FC-ED72-5F32-2E0F-88A62E1801C7}"/>
                    </a:ext>
                  </a:extLst>
                </p14:cNvPr>
                <p14:cNvContentPartPr/>
                <p14:nvPr/>
              </p14:nvContentPartPr>
              <p14:xfrm>
                <a:off x="7484960" y="2780000"/>
                <a:ext cx="72000" cy="1825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46AFF8FC-ED72-5F32-2E0F-88A62E1801C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476320" y="2771360"/>
                  <a:ext cx="8964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760ED7D-35AB-49CD-783D-78EE81F44977}"/>
                    </a:ext>
                  </a:extLst>
                </p14:cNvPr>
                <p14:cNvContentPartPr/>
                <p14:nvPr/>
              </p14:nvContentPartPr>
              <p14:xfrm>
                <a:off x="7499000" y="2849120"/>
                <a:ext cx="42840" cy="3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760ED7D-35AB-49CD-783D-78EE81F4497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490000" y="2840480"/>
                  <a:ext cx="60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0DF675A-5B29-38CF-8D5F-C9D4E287B403}"/>
                    </a:ext>
                  </a:extLst>
                </p14:cNvPr>
                <p14:cNvContentPartPr/>
                <p14:nvPr/>
              </p14:nvContentPartPr>
              <p14:xfrm>
                <a:off x="7623200" y="2776400"/>
                <a:ext cx="143280" cy="226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0DF675A-5B29-38CF-8D5F-C9D4E287B40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614200" y="2767400"/>
                  <a:ext cx="160920" cy="2437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B4E5667E-7299-B20F-9A2F-825ECEB0831E}"/>
              </a:ext>
            </a:extLst>
          </p:cNvPr>
          <p:cNvSpPr/>
          <p:nvPr/>
        </p:nvSpPr>
        <p:spPr>
          <a:xfrm>
            <a:off x="4572000" y="1295400"/>
            <a:ext cx="2732320" cy="147296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183CE134-3D37-BC58-FBA2-2464D3D53F60}"/>
                  </a:ext>
                </a:extLst>
              </p14:cNvPr>
              <p14:cNvContentPartPr/>
              <p14:nvPr/>
            </p14:nvContentPartPr>
            <p14:xfrm>
              <a:off x="340040" y="1701800"/>
              <a:ext cx="610560" cy="42192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183CE134-3D37-BC58-FBA2-2464D3D53F60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31040" y="1693160"/>
                <a:ext cx="628200" cy="43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42E729D-1064-51EF-3FFD-CBA865E9FE68}"/>
              </a:ext>
            </a:extLst>
          </p:cNvPr>
          <p:cNvGrpSpPr/>
          <p:nvPr/>
        </p:nvGrpSpPr>
        <p:grpSpPr>
          <a:xfrm>
            <a:off x="962840" y="1577240"/>
            <a:ext cx="1231560" cy="794880"/>
            <a:chOff x="962840" y="1577240"/>
            <a:chExt cx="1231560" cy="79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5D8137C-8FAE-62D8-673D-440FEDA962F0}"/>
                    </a:ext>
                  </a:extLst>
                </p14:cNvPr>
                <p14:cNvContentPartPr/>
                <p14:nvPr/>
              </p14:nvContentPartPr>
              <p14:xfrm>
                <a:off x="962840" y="1577240"/>
                <a:ext cx="1231560" cy="7948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5D8137C-8FAE-62D8-673D-440FEDA962F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53840" y="1568600"/>
                  <a:ext cx="1249200" cy="81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1A35A284-C12E-0F72-9E27-D44E0B9555AF}"/>
                    </a:ext>
                  </a:extLst>
                </p14:cNvPr>
                <p14:cNvContentPartPr/>
                <p14:nvPr/>
              </p14:nvContentPartPr>
              <p14:xfrm>
                <a:off x="1182440" y="1721960"/>
                <a:ext cx="44640" cy="349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1A35A284-C12E-0F72-9E27-D44E0B9555A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173440" y="1713320"/>
                  <a:ext cx="62280" cy="5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3689AF01-0D1C-DC31-F0F0-D6CF4079F230}"/>
                  </a:ext>
                </a:extLst>
              </p14:cNvPr>
              <p14:cNvContentPartPr/>
              <p14:nvPr/>
            </p14:nvContentPartPr>
            <p14:xfrm>
              <a:off x="332480" y="2234960"/>
              <a:ext cx="1826280" cy="9720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3689AF01-0D1C-DC31-F0F0-D6CF4079F230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3480" y="2226320"/>
                <a:ext cx="1843920" cy="114840"/>
              </a:xfrm>
              <a:prstGeom prst="rect">
                <a:avLst/>
              </a:prstGeom>
            </p:spPr>
          </p:pic>
        </mc:Fallback>
      </mc:AlternateContent>
      <p:sp>
        <p:nvSpPr>
          <p:cNvPr id="106" name="TextBox 105">
            <a:extLst>
              <a:ext uri="{FF2B5EF4-FFF2-40B4-BE49-F238E27FC236}">
                <a16:creationId xmlns:a16="http://schemas.microsoft.com/office/drawing/2014/main" id="{BF085E9E-B787-F8B4-D274-43619B8640E5}"/>
              </a:ext>
            </a:extLst>
          </p:cNvPr>
          <p:cNvSpPr txBox="1"/>
          <p:nvPr/>
        </p:nvSpPr>
        <p:spPr>
          <a:xfrm>
            <a:off x="1422890" y="3676305"/>
            <a:ext cx="6654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Classical bits are easy to measure and repeat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4A033E2-319E-DDBB-FF3D-7B9C63733070}"/>
              </a:ext>
            </a:extLst>
          </p:cNvPr>
          <p:cNvSpPr txBox="1"/>
          <p:nvPr/>
        </p:nvSpPr>
        <p:spPr>
          <a:xfrm>
            <a:off x="2257383" y="5112580"/>
            <a:ext cx="4624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Quantum bits can be 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entangled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A807E5-2C48-FDA6-26E5-399E66ECAC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5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8410"/>
    </mc:Choice>
    <mc:Fallback xmlns="">
      <p:transition advClick="0" advTm="78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2664680" y="-51183"/>
            <a:ext cx="3643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Error Detection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A887FC-BB73-92E2-7E02-811A529EAED5}"/>
              </a:ext>
            </a:extLst>
          </p:cNvPr>
          <p:cNvGrpSpPr/>
          <p:nvPr/>
        </p:nvGrpSpPr>
        <p:grpSpPr>
          <a:xfrm>
            <a:off x="1783878" y="1060916"/>
            <a:ext cx="3079080" cy="881640"/>
            <a:chOff x="1437054" y="924372"/>
            <a:chExt cx="3079080" cy="88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2E6A50E-BB05-6355-39DA-91F037339E63}"/>
                    </a:ext>
                  </a:extLst>
                </p14:cNvPr>
                <p14:cNvContentPartPr/>
                <p14:nvPr/>
              </p14:nvContentPartPr>
              <p14:xfrm>
                <a:off x="1535694" y="1131732"/>
                <a:ext cx="360" cy="604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2E6A50E-BB05-6355-39DA-91F037339E6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526694" y="1122732"/>
                  <a:ext cx="18000" cy="62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0060823-076A-4C41-5118-7260A5D8B5CA}"/>
                    </a:ext>
                  </a:extLst>
                </p14:cNvPr>
                <p14:cNvContentPartPr/>
                <p14:nvPr/>
              </p14:nvContentPartPr>
              <p14:xfrm>
                <a:off x="1748814" y="1329732"/>
                <a:ext cx="123480" cy="1792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0060823-076A-4C41-5118-7260A5D8B5C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40174" y="1321092"/>
                  <a:ext cx="14112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3F58ADE4-ECD7-0D17-E43B-A53CB6104F33}"/>
                    </a:ext>
                  </a:extLst>
                </p14:cNvPr>
                <p14:cNvContentPartPr/>
                <p14:nvPr/>
              </p14:nvContentPartPr>
              <p14:xfrm>
                <a:off x="2041494" y="1157652"/>
                <a:ext cx="218520" cy="4838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F58ADE4-ECD7-0D17-E43B-A53CB6104F3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32854" y="1148652"/>
                  <a:ext cx="236160" cy="50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B81E140-6BD3-B7B2-4D8D-84BD7CD7F83C}"/>
                    </a:ext>
                  </a:extLst>
                </p14:cNvPr>
                <p14:cNvContentPartPr/>
                <p14:nvPr/>
              </p14:nvContentPartPr>
              <p14:xfrm>
                <a:off x="2674374" y="1305612"/>
                <a:ext cx="3240" cy="348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B81E140-6BD3-B7B2-4D8D-84BD7CD7F83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665734" y="1296972"/>
                  <a:ext cx="2088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CB7D0B0-5CBD-DAB9-2D7D-C271CCB33CF5}"/>
                    </a:ext>
                  </a:extLst>
                </p14:cNvPr>
                <p14:cNvContentPartPr/>
                <p14:nvPr/>
              </p14:nvContentPartPr>
              <p14:xfrm>
                <a:off x="2510934" y="1466172"/>
                <a:ext cx="402480" cy="5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CB7D0B0-5CBD-DAB9-2D7D-C271CCB33CF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501934" y="1457532"/>
                  <a:ext cx="4201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F81E9F2-ABA5-4A5F-FBA9-FE16455FBC87}"/>
                    </a:ext>
                  </a:extLst>
                </p14:cNvPr>
                <p14:cNvContentPartPr/>
                <p14:nvPr/>
              </p14:nvContentPartPr>
              <p14:xfrm>
                <a:off x="3248934" y="1302732"/>
                <a:ext cx="257400" cy="223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F81E9F2-ABA5-4A5F-FBA9-FE16455FBC8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239934" y="1293732"/>
                  <a:ext cx="27504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674E278-8931-7063-2781-6500906EA63E}"/>
                    </a:ext>
                  </a:extLst>
                </p14:cNvPr>
                <p14:cNvContentPartPr/>
                <p14:nvPr/>
              </p14:nvContentPartPr>
              <p14:xfrm>
                <a:off x="3522894" y="1067652"/>
                <a:ext cx="74160" cy="99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674E278-8931-7063-2781-6500906EA63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513894" y="1059012"/>
                  <a:ext cx="918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B5162FD-6CCC-791D-3113-8A4CF51C6FB5}"/>
                    </a:ext>
                  </a:extLst>
                </p14:cNvPr>
                <p14:cNvContentPartPr/>
                <p14:nvPr/>
              </p14:nvContentPartPr>
              <p14:xfrm>
                <a:off x="3522534" y="924372"/>
                <a:ext cx="6120" cy="104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B5162FD-6CCC-791D-3113-8A4CF51C6FB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513894" y="915372"/>
                  <a:ext cx="237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3902F48-99CE-E850-6125-3AC38A768D68}"/>
                    </a:ext>
                  </a:extLst>
                </p14:cNvPr>
                <p14:cNvContentPartPr/>
                <p14:nvPr/>
              </p14:nvContentPartPr>
              <p14:xfrm>
                <a:off x="3629814" y="925452"/>
                <a:ext cx="189720" cy="242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3902F48-99CE-E850-6125-3AC38A768D6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621174" y="916452"/>
                  <a:ext cx="2073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B0B2594-69D0-ADD6-7AB3-EBFF2915DB41}"/>
                    </a:ext>
                  </a:extLst>
                </p14:cNvPr>
                <p14:cNvContentPartPr/>
                <p14:nvPr/>
              </p14:nvContentPartPr>
              <p14:xfrm>
                <a:off x="4016454" y="1064412"/>
                <a:ext cx="28440" cy="486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B0B2594-69D0-ADD6-7AB3-EBFF2915DB4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007814" y="1055772"/>
                  <a:ext cx="46080" cy="50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C54C6A0-F695-551E-FB52-EC94C5F56177}"/>
                    </a:ext>
                  </a:extLst>
                </p14:cNvPr>
                <p14:cNvContentPartPr/>
                <p14:nvPr/>
              </p14:nvContentPartPr>
              <p14:xfrm>
                <a:off x="4170894" y="1193652"/>
                <a:ext cx="360" cy="174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C54C6A0-F695-551E-FB52-EC94C5F5617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162254" y="1185012"/>
                  <a:ext cx="1800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1C1558B-D644-AD72-9E8D-454802B488DC}"/>
                    </a:ext>
                  </a:extLst>
                </p14:cNvPr>
                <p14:cNvContentPartPr/>
                <p14:nvPr/>
              </p14:nvContentPartPr>
              <p14:xfrm>
                <a:off x="4237134" y="1072692"/>
                <a:ext cx="279000" cy="4676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1C1558B-D644-AD72-9E8D-454802B488D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28134" y="1063692"/>
                  <a:ext cx="296640" cy="48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23BC926-C250-2640-163C-ECE447F1B47C}"/>
                    </a:ext>
                  </a:extLst>
                </p14:cNvPr>
                <p14:cNvContentPartPr/>
                <p14:nvPr/>
              </p14:nvContentPartPr>
              <p14:xfrm>
                <a:off x="1437054" y="1726452"/>
                <a:ext cx="2743560" cy="79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23BC926-C250-2640-163C-ECE447F1B47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428414" y="1717812"/>
                  <a:ext cx="2761200" cy="97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57C6839-4DBF-369D-6CED-2010C18066C2}"/>
                  </a:ext>
                </a:extLst>
              </p14:cNvPr>
              <p14:cNvContentPartPr/>
              <p14:nvPr/>
            </p14:nvContentPartPr>
            <p14:xfrm>
              <a:off x="2997078" y="2128316"/>
              <a:ext cx="525960" cy="4021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57C6839-4DBF-369D-6CED-2010C18066C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988078" y="2119676"/>
                <a:ext cx="543600" cy="41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F4043E5-64FA-3651-9690-77550712BA94}"/>
                  </a:ext>
                </a:extLst>
              </p14:cNvPr>
              <p14:cNvContentPartPr/>
              <p14:nvPr/>
            </p14:nvContentPartPr>
            <p14:xfrm>
              <a:off x="3328278" y="2224436"/>
              <a:ext cx="278280" cy="355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F4043E5-64FA-3651-9690-77550712BA9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319638" y="2215436"/>
                <a:ext cx="29592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DD78B88-99A3-ACD5-D961-D88A60FF35F6}"/>
                  </a:ext>
                </a:extLst>
              </p14:cNvPr>
              <p14:cNvContentPartPr/>
              <p14:nvPr/>
            </p14:nvContentPartPr>
            <p14:xfrm>
              <a:off x="844638" y="1614236"/>
              <a:ext cx="341280" cy="2865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DD78B88-99A3-ACD5-D961-D88A60FF35F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35638" y="1605596"/>
                <a:ext cx="358920" cy="30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4F376A5F-7990-A309-E01E-8C0C5AF7D2FC}"/>
              </a:ext>
            </a:extLst>
          </p:cNvPr>
          <p:cNvGrpSpPr/>
          <p:nvPr/>
        </p:nvGrpSpPr>
        <p:grpSpPr>
          <a:xfrm>
            <a:off x="1040478" y="1507316"/>
            <a:ext cx="580680" cy="882360"/>
            <a:chOff x="693654" y="1370772"/>
            <a:chExt cx="580680" cy="88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180BA06-0419-51F3-F67E-5F31269F2498}"/>
                    </a:ext>
                  </a:extLst>
                </p14:cNvPr>
                <p14:cNvContentPartPr/>
                <p14:nvPr/>
              </p14:nvContentPartPr>
              <p14:xfrm>
                <a:off x="693654" y="1370772"/>
                <a:ext cx="360" cy="882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180BA06-0419-51F3-F67E-5F31269F249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4654" y="1361772"/>
                  <a:ext cx="18000" cy="90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114209D-F8DD-A75C-6CBC-AA5830A40984}"/>
                    </a:ext>
                  </a:extLst>
                </p14:cNvPr>
                <p14:cNvContentPartPr/>
                <p14:nvPr/>
              </p14:nvContentPartPr>
              <p14:xfrm>
                <a:off x="1012254" y="1758492"/>
                <a:ext cx="16164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114209D-F8DD-A75C-6CBC-AA5830A4098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03614" y="1749492"/>
                  <a:ext cx="179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96D2CC8-C9C0-9A5E-2910-B5195446DF1A}"/>
                    </a:ext>
                  </a:extLst>
                </p14:cNvPr>
                <p14:cNvContentPartPr/>
                <p14:nvPr/>
              </p14:nvContentPartPr>
              <p14:xfrm>
                <a:off x="1063014" y="1842372"/>
                <a:ext cx="211320" cy="28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96D2CC8-C9C0-9A5E-2910-B5195446DF1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54374" y="1833372"/>
                  <a:ext cx="2289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C1B9604-C267-CEBE-C8E6-96BEAFC074B7}"/>
                    </a:ext>
                  </a:extLst>
                </p14:cNvPr>
                <p14:cNvContentPartPr/>
                <p14:nvPr/>
              </p14:nvContentPartPr>
              <p14:xfrm>
                <a:off x="1172814" y="1761732"/>
                <a:ext cx="3204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C1B9604-C267-CEBE-C8E6-96BEAFC074B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64174" y="1753092"/>
                  <a:ext cx="49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559829D-A124-E0EB-F1D6-CCF4A43D3540}"/>
                    </a:ext>
                  </a:extLst>
                </p14:cNvPr>
                <p14:cNvContentPartPr/>
                <p14:nvPr/>
              </p14:nvContentPartPr>
              <p14:xfrm>
                <a:off x="1029894" y="1860372"/>
                <a:ext cx="2880" cy="2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559829D-A124-E0EB-F1D6-CCF4A43D354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20894" y="1851372"/>
                  <a:ext cx="2052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53A292E-A82B-E3A7-D026-74BFE43B884B}"/>
                  </a:ext>
                </a:extLst>
              </p14:cNvPr>
              <p14:cNvContentPartPr/>
              <p14:nvPr/>
            </p14:nvContentPartPr>
            <p14:xfrm>
              <a:off x="-1334578" y="5015272"/>
              <a:ext cx="36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53A292E-A82B-E3A7-D026-74BFE43B884B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-1343218" y="500627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0" name="Group 99">
            <a:extLst>
              <a:ext uri="{FF2B5EF4-FFF2-40B4-BE49-F238E27FC236}">
                <a16:creationId xmlns:a16="http://schemas.microsoft.com/office/drawing/2014/main" id="{36092AB6-D24F-50AA-4A59-9783200C27CD}"/>
              </a:ext>
            </a:extLst>
          </p:cNvPr>
          <p:cNvGrpSpPr/>
          <p:nvPr/>
        </p:nvGrpSpPr>
        <p:grpSpPr>
          <a:xfrm>
            <a:off x="4856342" y="1882192"/>
            <a:ext cx="114480" cy="104040"/>
            <a:chOff x="4856342" y="1882192"/>
            <a:chExt cx="114480" cy="10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5EBA04FB-A56B-3E3B-B22C-0BDD21BAA81E}"/>
                    </a:ext>
                  </a:extLst>
                </p14:cNvPr>
                <p14:cNvContentPartPr/>
                <p14:nvPr/>
              </p14:nvContentPartPr>
              <p14:xfrm>
                <a:off x="4856342" y="1882192"/>
                <a:ext cx="56880" cy="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5EBA04FB-A56B-3E3B-B22C-0BDD21BAA81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847702" y="1873192"/>
                  <a:ext cx="74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D2C3814-39AD-6759-AA21-A6B45C0AB8C1}"/>
                    </a:ext>
                  </a:extLst>
                </p14:cNvPr>
                <p14:cNvContentPartPr/>
                <p14:nvPr/>
              </p14:nvContentPartPr>
              <p14:xfrm>
                <a:off x="4877942" y="1985872"/>
                <a:ext cx="92880" cy="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D2C3814-39AD-6759-AA21-A6B45C0AB8C1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868942" y="1977232"/>
                  <a:ext cx="1105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1296EAA-E34C-0DED-21BB-348CBAF7BC8E}"/>
              </a:ext>
            </a:extLst>
          </p:cNvPr>
          <p:cNvGrpSpPr/>
          <p:nvPr/>
        </p:nvGrpSpPr>
        <p:grpSpPr>
          <a:xfrm>
            <a:off x="5296262" y="1188112"/>
            <a:ext cx="575280" cy="1177560"/>
            <a:chOff x="5296262" y="1188112"/>
            <a:chExt cx="575280" cy="117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93A6B73A-95BA-FC8A-068E-46D3C4967421}"/>
                    </a:ext>
                  </a:extLst>
                </p14:cNvPr>
                <p14:cNvContentPartPr/>
                <p14:nvPr/>
              </p14:nvContentPartPr>
              <p14:xfrm>
                <a:off x="5296262" y="1188112"/>
                <a:ext cx="201240" cy="11775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93A6B73A-95BA-FC8A-068E-46D3C4967421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287622" y="1179112"/>
                  <a:ext cx="218880" cy="11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6307F5D-8201-B6CC-A8B2-2D0A4781ECE4}"/>
                    </a:ext>
                  </a:extLst>
                </p14:cNvPr>
                <p14:cNvContentPartPr/>
                <p14:nvPr/>
              </p14:nvContentPartPr>
              <p14:xfrm>
                <a:off x="5592182" y="1233472"/>
                <a:ext cx="360" cy="2782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6307F5D-8201-B6CC-A8B2-2D0A4781ECE4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583542" y="1224832"/>
                  <a:ext cx="1800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8DAE9678-D5B1-9963-A22D-6D7E49CC4578}"/>
                    </a:ext>
                  </a:extLst>
                </p14:cNvPr>
                <p14:cNvContentPartPr/>
                <p14:nvPr/>
              </p14:nvContentPartPr>
              <p14:xfrm>
                <a:off x="5446382" y="1876432"/>
                <a:ext cx="126720" cy="2394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8DAE9678-D5B1-9963-A22D-6D7E49CC457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437382" y="1867792"/>
                  <a:ext cx="14436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29563A8B-38AC-3FF7-4217-73A3F9FD0512}"/>
                    </a:ext>
                  </a:extLst>
                </p14:cNvPr>
                <p14:cNvContentPartPr/>
                <p14:nvPr/>
              </p14:nvContentPartPr>
              <p14:xfrm>
                <a:off x="5537822" y="1710832"/>
                <a:ext cx="20880" cy="1141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29563A8B-38AC-3FF7-4217-73A3F9FD0512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529182" y="1702192"/>
                  <a:ext cx="3852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ED4893CC-7407-78C8-BEA7-440D2B9398DF}"/>
                    </a:ext>
                  </a:extLst>
                </p14:cNvPr>
                <p14:cNvContentPartPr/>
                <p14:nvPr/>
              </p14:nvContentPartPr>
              <p14:xfrm>
                <a:off x="5492822" y="1640272"/>
                <a:ext cx="360" cy="28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D4893CC-7407-78C8-BEA7-440D2B9398DF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483822" y="1631272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C3F5AC04-272F-B11E-F270-2CD0461B2870}"/>
                    </a:ext>
                  </a:extLst>
                </p14:cNvPr>
                <p14:cNvContentPartPr/>
                <p14:nvPr/>
              </p14:nvContentPartPr>
              <p14:xfrm>
                <a:off x="5614142" y="1631632"/>
                <a:ext cx="125640" cy="2242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C3F5AC04-272F-B11E-F270-2CD0461B287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605502" y="1622992"/>
                  <a:ext cx="1432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B5FAD94-F16B-9B36-0C64-6CE0859B74AE}"/>
                    </a:ext>
                  </a:extLst>
                </p14:cNvPr>
                <p14:cNvContentPartPr/>
                <p14:nvPr/>
              </p14:nvContentPartPr>
              <p14:xfrm>
                <a:off x="5745542" y="1196392"/>
                <a:ext cx="126000" cy="11134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B5FAD94-F16B-9B36-0C64-6CE0859B74AE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736902" y="1187392"/>
                  <a:ext cx="143640" cy="1131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03A07553-6149-AB6D-41E2-B192F0A716D6}"/>
                  </a:ext>
                </a:extLst>
              </p14:cNvPr>
              <p14:cNvContentPartPr/>
              <p14:nvPr/>
            </p14:nvContentPartPr>
            <p14:xfrm>
              <a:off x="6011222" y="1302952"/>
              <a:ext cx="360" cy="18720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03A07553-6149-AB6D-41E2-B192F0A716D6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6002582" y="1294312"/>
                <a:ext cx="18000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262C9049-B9F8-71C7-8C17-BEF6E77EAF0E}"/>
                  </a:ext>
                </a:extLst>
              </p14:cNvPr>
              <p14:cNvContentPartPr/>
              <p14:nvPr/>
            </p14:nvContentPartPr>
            <p14:xfrm>
              <a:off x="5929502" y="1606072"/>
              <a:ext cx="243720" cy="828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262C9049-B9F8-71C7-8C17-BEF6E77EAF0E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5920862" y="1597432"/>
                <a:ext cx="26136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64247ACC-CC5E-6039-D67D-12A4AD718A0E}"/>
                  </a:ext>
                </a:extLst>
              </p14:cNvPr>
              <p14:cNvContentPartPr/>
              <p14:nvPr/>
            </p14:nvContentPartPr>
            <p14:xfrm>
              <a:off x="5903582" y="1646032"/>
              <a:ext cx="371520" cy="37620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64247ACC-CC5E-6039-D67D-12A4AD718A0E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5894582" y="1637392"/>
                <a:ext cx="389160" cy="3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0E5F25C4-7BEB-4E18-8450-7EAF9981051E}"/>
                  </a:ext>
                </a:extLst>
              </p14:cNvPr>
              <p14:cNvContentPartPr/>
              <p14:nvPr/>
            </p14:nvContentPartPr>
            <p14:xfrm>
              <a:off x="6144782" y="1744312"/>
              <a:ext cx="226800" cy="26244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0E5F25C4-7BEB-4E18-8450-7EAF9981051E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6136142" y="1735672"/>
                <a:ext cx="244440" cy="280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ED232E0-CAF8-A01A-F789-D6BDFBAEF41A}"/>
              </a:ext>
            </a:extLst>
          </p:cNvPr>
          <p:cNvGrpSpPr/>
          <p:nvPr/>
        </p:nvGrpSpPr>
        <p:grpSpPr>
          <a:xfrm>
            <a:off x="747229" y="1355602"/>
            <a:ext cx="545760" cy="887040"/>
            <a:chOff x="747229" y="1355602"/>
            <a:chExt cx="545760" cy="88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AD7AB99B-7FF2-49EC-AB7A-04BC0FE31ABA}"/>
                    </a:ext>
                  </a:extLst>
                </p14:cNvPr>
                <p14:cNvContentPartPr/>
                <p14:nvPr/>
              </p14:nvContentPartPr>
              <p14:xfrm>
                <a:off x="747229" y="1355602"/>
                <a:ext cx="24120" cy="8870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AD7AB99B-7FF2-49EC-AB7A-04BC0FE31ABA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38229" y="1346962"/>
                  <a:ext cx="41760" cy="90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51C3E179-8FB0-45FB-4A04-5379B8E05EA0}"/>
                    </a:ext>
                  </a:extLst>
                </p14:cNvPr>
                <p14:cNvContentPartPr/>
                <p14:nvPr/>
              </p14:nvContentPartPr>
              <p14:xfrm>
                <a:off x="1127749" y="1399522"/>
                <a:ext cx="165240" cy="6973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51C3E179-8FB0-45FB-4A04-5379B8E05EA0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119109" y="1390882"/>
                  <a:ext cx="182880" cy="714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AE7909F1-83CA-3164-76A1-2C06E6396A15}"/>
              </a:ext>
            </a:extLst>
          </p:cNvPr>
          <p:cNvGrpSpPr/>
          <p:nvPr/>
        </p:nvGrpSpPr>
        <p:grpSpPr>
          <a:xfrm>
            <a:off x="480109" y="3001522"/>
            <a:ext cx="8263080" cy="3666960"/>
            <a:chOff x="480109" y="3001522"/>
            <a:chExt cx="8263080" cy="3666960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CE6456E-0F23-9A28-5880-C18898F08E0F}"/>
                </a:ext>
              </a:extLst>
            </p:cNvPr>
            <p:cNvGrpSpPr/>
            <p:nvPr/>
          </p:nvGrpSpPr>
          <p:grpSpPr>
            <a:xfrm>
              <a:off x="779629" y="3001522"/>
              <a:ext cx="3347280" cy="652320"/>
              <a:chOff x="779629" y="3001522"/>
              <a:chExt cx="3347280" cy="652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13C5ECF9-76CE-7EAC-300A-140F0AC6B371}"/>
                      </a:ext>
                    </a:extLst>
                  </p14:cNvPr>
                  <p14:cNvContentPartPr/>
                  <p14:nvPr/>
                </p14:nvContentPartPr>
                <p14:xfrm>
                  <a:off x="810589" y="3083962"/>
                  <a:ext cx="360" cy="50796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13C5ECF9-76CE-7EAC-300A-140F0AC6B371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801949" y="3075322"/>
                    <a:ext cx="18000" cy="52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3564FE0E-FEB5-56A0-11A3-9186933DB985}"/>
                      </a:ext>
                    </a:extLst>
                  </p14:cNvPr>
                  <p14:cNvContentPartPr/>
                  <p14:nvPr/>
                </p14:nvContentPartPr>
                <p14:xfrm>
                  <a:off x="779629" y="3096202"/>
                  <a:ext cx="406440" cy="43272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3564FE0E-FEB5-56A0-11A3-9186933DB985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770989" y="3087562"/>
                    <a:ext cx="424080" cy="45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E007664A-847D-7B64-5DAD-20D0E7FC09C8}"/>
                      </a:ext>
                    </a:extLst>
                  </p14:cNvPr>
                  <p14:cNvContentPartPr/>
                  <p14:nvPr/>
                </p14:nvContentPartPr>
                <p14:xfrm>
                  <a:off x="1222789" y="3202762"/>
                  <a:ext cx="555840" cy="34452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E007664A-847D-7B64-5DAD-20D0E7FC09C8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1213789" y="3193762"/>
                    <a:ext cx="573480" cy="36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8BB7D255-FC64-6CCF-47A7-2EB862D0ED3B}"/>
                      </a:ext>
                    </a:extLst>
                  </p14:cNvPr>
                  <p14:cNvContentPartPr/>
                  <p14:nvPr/>
                </p14:nvContentPartPr>
                <p14:xfrm>
                  <a:off x="1998229" y="3100162"/>
                  <a:ext cx="28440" cy="55368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8BB7D255-FC64-6CCF-47A7-2EB862D0ED3B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1989229" y="3091162"/>
                    <a:ext cx="46080" cy="57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3EB54A62-DDD7-8295-BB11-1BB85C6C17E5}"/>
                      </a:ext>
                    </a:extLst>
                  </p14:cNvPr>
                  <p14:cNvContentPartPr/>
                  <p14:nvPr/>
                </p14:nvContentPartPr>
                <p14:xfrm>
                  <a:off x="2181829" y="3133642"/>
                  <a:ext cx="24480" cy="39348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3EB54A62-DDD7-8295-BB11-1BB85C6C17E5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2173189" y="3125002"/>
                    <a:ext cx="42120" cy="41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A10E9216-200A-2C56-816B-0BAA1C725648}"/>
                      </a:ext>
                    </a:extLst>
                  </p14:cNvPr>
                  <p14:cNvContentPartPr/>
                  <p14:nvPr/>
                </p14:nvContentPartPr>
                <p14:xfrm>
                  <a:off x="1828309" y="3271882"/>
                  <a:ext cx="898920" cy="19548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A10E9216-200A-2C56-816B-0BAA1C725648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1819309" y="3263242"/>
                    <a:ext cx="916560" cy="21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06F95093-37AC-6E31-EB01-CF241C7C58F2}"/>
                      </a:ext>
                    </a:extLst>
                  </p14:cNvPr>
                  <p14:cNvContentPartPr/>
                  <p14:nvPr/>
                </p14:nvContentPartPr>
                <p14:xfrm>
                  <a:off x="2908309" y="3049042"/>
                  <a:ext cx="353520" cy="37944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06F95093-37AC-6E31-EB01-CF241C7C58F2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2899669" y="3040042"/>
                    <a:ext cx="371160" cy="39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AAFAC947-C750-EAB7-088A-B4BB5C24F222}"/>
                      </a:ext>
                    </a:extLst>
                  </p14:cNvPr>
                  <p14:cNvContentPartPr/>
                  <p14:nvPr/>
                </p14:nvContentPartPr>
                <p14:xfrm>
                  <a:off x="2716069" y="3112042"/>
                  <a:ext cx="441720" cy="10512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AAFAC947-C750-EAB7-088A-B4BB5C24F222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2707429" y="3103042"/>
                    <a:ext cx="459360" cy="12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E810521E-0E09-F77C-7A60-066D68173884}"/>
                      </a:ext>
                    </a:extLst>
                  </p14:cNvPr>
                  <p14:cNvContentPartPr/>
                  <p14:nvPr/>
                </p14:nvContentPartPr>
                <p14:xfrm>
                  <a:off x="3307909" y="3194482"/>
                  <a:ext cx="203400" cy="18108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E810521E-0E09-F77C-7A60-066D68173884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3298909" y="3185482"/>
                    <a:ext cx="221040" cy="19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F056593D-336B-C26B-E73F-AE437AD15E31}"/>
                      </a:ext>
                    </a:extLst>
                  </p14:cNvPr>
                  <p14:cNvContentPartPr/>
                  <p14:nvPr/>
                </p14:nvContentPartPr>
                <p14:xfrm>
                  <a:off x="3501949" y="3001522"/>
                  <a:ext cx="624960" cy="40500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F056593D-336B-C26B-E73F-AE437AD15E31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3493309" y="2992882"/>
                    <a:ext cx="642600" cy="422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C81614E0-A7DF-E736-544D-D9AB04E60D90}"/>
                    </a:ext>
                  </a:extLst>
                </p14:cNvPr>
                <p14:cNvContentPartPr/>
                <p14:nvPr/>
              </p14:nvContentPartPr>
              <p14:xfrm>
                <a:off x="1957909" y="4079002"/>
                <a:ext cx="27000" cy="5850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C81614E0-A7DF-E736-544D-D9AB04E60D90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948909" y="4070362"/>
                  <a:ext cx="44640" cy="60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51719426-88BB-EB3F-1567-3BB60978500E}"/>
                    </a:ext>
                  </a:extLst>
                </p14:cNvPr>
                <p14:cNvContentPartPr/>
                <p14:nvPr/>
              </p14:nvContentPartPr>
              <p14:xfrm>
                <a:off x="2113069" y="4074322"/>
                <a:ext cx="175680" cy="2354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51719426-88BB-EB3F-1567-3BB60978500E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2104429" y="4065322"/>
                  <a:ext cx="19332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20BAB287-2346-8A9F-CA9C-58A5B6BDE1CC}"/>
                    </a:ext>
                  </a:extLst>
                </p14:cNvPr>
                <p14:cNvContentPartPr/>
                <p14:nvPr/>
              </p14:nvContentPartPr>
              <p14:xfrm>
                <a:off x="2222149" y="4079002"/>
                <a:ext cx="16200" cy="3805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20BAB287-2346-8A9F-CA9C-58A5B6BDE1CC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2213509" y="4070362"/>
                  <a:ext cx="33840" cy="39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9139A7D4-1698-E8E1-F347-8D378042B2E9}"/>
                    </a:ext>
                  </a:extLst>
                </p14:cNvPr>
                <p14:cNvContentPartPr/>
                <p14:nvPr/>
              </p14:nvContentPartPr>
              <p14:xfrm>
                <a:off x="2429869" y="4044442"/>
                <a:ext cx="197640" cy="4330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9139A7D4-1698-E8E1-F347-8D378042B2E9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2421229" y="4035802"/>
                  <a:ext cx="21528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17813C15-F227-F763-78E5-0CD5912F5909}"/>
                    </a:ext>
                  </a:extLst>
                </p14:cNvPr>
                <p14:cNvContentPartPr/>
                <p14:nvPr/>
              </p14:nvContentPartPr>
              <p14:xfrm>
                <a:off x="2691229" y="4190962"/>
                <a:ext cx="182520" cy="3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17813C15-F227-F763-78E5-0CD5912F5909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2682589" y="4182322"/>
                  <a:ext cx="20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0831C0A9-B921-4CE0-5BD9-BA81009D5025}"/>
                    </a:ext>
                  </a:extLst>
                </p14:cNvPr>
                <p14:cNvContentPartPr/>
                <p14:nvPr/>
              </p14:nvContentPartPr>
              <p14:xfrm>
                <a:off x="2683309" y="4287082"/>
                <a:ext cx="212400" cy="3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0831C0A9-B921-4CE0-5BD9-BA81009D5025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2674669" y="4278082"/>
                  <a:ext cx="23004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DC1AE5BD-5AE7-1399-B8B0-7DD095D79BB8}"/>
                </a:ext>
              </a:extLst>
            </p:cNvPr>
            <p:cNvGrpSpPr/>
            <p:nvPr/>
          </p:nvGrpSpPr>
          <p:grpSpPr>
            <a:xfrm>
              <a:off x="3312229" y="4121842"/>
              <a:ext cx="1344240" cy="495720"/>
              <a:chOff x="3312229" y="4121842"/>
              <a:chExt cx="1344240" cy="495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4D9822F0-809E-3133-5A53-7FB9909BE1A4}"/>
                      </a:ext>
                    </a:extLst>
                  </p14:cNvPr>
                  <p14:cNvContentPartPr/>
                  <p14:nvPr/>
                </p14:nvContentPartPr>
                <p14:xfrm>
                  <a:off x="3312229" y="4183402"/>
                  <a:ext cx="226080" cy="43416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4D9822F0-809E-3133-5A53-7FB9909BE1A4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3303589" y="4174762"/>
                    <a:ext cx="243720" cy="45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6AA7C184-BD1D-EDE7-49D7-1291AB8E1655}"/>
                      </a:ext>
                    </a:extLst>
                  </p14:cNvPr>
                  <p14:cNvContentPartPr/>
                  <p14:nvPr/>
                </p14:nvContentPartPr>
                <p14:xfrm>
                  <a:off x="3679429" y="4164322"/>
                  <a:ext cx="14040" cy="36468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6AA7C184-BD1D-EDE7-49D7-1291AB8E1655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3670789" y="4155682"/>
                    <a:ext cx="31680" cy="38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143" name="Ink 142">
                    <a:extLst>
                      <a:ext uri="{FF2B5EF4-FFF2-40B4-BE49-F238E27FC236}">
                        <a16:creationId xmlns:a16="http://schemas.microsoft.com/office/drawing/2014/main" id="{74CE5267-7CFE-3BCF-E459-A1517B49FBA0}"/>
                      </a:ext>
                    </a:extLst>
                  </p14:cNvPr>
                  <p14:cNvContentPartPr/>
                  <p14:nvPr/>
                </p14:nvContentPartPr>
                <p14:xfrm>
                  <a:off x="3786349" y="4214002"/>
                  <a:ext cx="175320" cy="118440"/>
                </p14:xfrm>
              </p:contentPart>
            </mc:Choice>
            <mc:Fallback xmlns=""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74CE5267-7CFE-3BCF-E459-A1517B49FBA0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3777709" y="4205002"/>
                    <a:ext cx="192960" cy="13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EDF25B88-FFAD-FF26-9D3C-0F3FEA5DA269}"/>
                      </a:ext>
                    </a:extLst>
                  </p14:cNvPr>
                  <p14:cNvContentPartPr/>
                  <p14:nvPr/>
                </p14:nvContentPartPr>
                <p14:xfrm>
                  <a:off x="3863389" y="4121842"/>
                  <a:ext cx="51840" cy="406080"/>
                </p14:xfrm>
              </p:contentPart>
            </mc:Choice>
            <mc:Fallback xmlns="">
              <p:pic>
                <p:nvPicPr>
                  <p:cNvPr id="149" name="Ink 148">
                    <a:extLst>
                      <a:ext uri="{FF2B5EF4-FFF2-40B4-BE49-F238E27FC236}">
                        <a16:creationId xmlns:a16="http://schemas.microsoft.com/office/drawing/2014/main" id="{EDF25B88-FFAD-FF26-9D3C-0F3FEA5DA269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3854749" y="4113202"/>
                    <a:ext cx="69480" cy="42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AEE2B4DA-DFB8-55D7-A28F-5804B461D2BB}"/>
                      </a:ext>
                    </a:extLst>
                  </p14:cNvPr>
                  <p14:cNvContentPartPr/>
                  <p14:nvPr/>
                </p14:nvContentPartPr>
                <p14:xfrm>
                  <a:off x="4021789" y="4166482"/>
                  <a:ext cx="204480" cy="344160"/>
                </p14:xfrm>
              </p:contentPart>
            </mc:Choice>
            <mc:Fallback xmlns=""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AEE2B4DA-DFB8-55D7-A28F-5804B461D2BB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4012789" y="4157842"/>
                    <a:ext cx="222120" cy="36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F8B389EF-A00D-FC00-5B4C-6BE31CDB0B4F}"/>
                      </a:ext>
                    </a:extLst>
                  </p14:cNvPr>
                  <p14:cNvContentPartPr/>
                  <p14:nvPr/>
                </p14:nvContentPartPr>
                <p14:xfrm>
                  <a:off x="4036909" y="4414882"/>
                  <a:ext cx="360" cy="202320"/>
                </p14:xfrm>
              </p:contentPart>
            </mc:Choice>
            <mc:Fallback xmlns=""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F8B389EF-A00D-FC00-5B4C-6BE31CDB0B4F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4028269" y="4405882"/>
                    <a:ext cx="18000" cy="21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FCC54104-0CF6-298E-65BD-B91CADBD93F7}"/>
                      </a:ext>
                    </a:extLst>
                  </p14:cNvPr>
                  <p14:cNvContentPartPr/>
                  <p14:nvPr/>
                </p14:nvContentPartPr>
                <p14:xfrm>
                  <a:off x="4454149" y="4328842"/>
                  <a:ext cx="202320" cy="360"/>
                </p14:xfrm>
              </p:contentPart>
            </mc:Choice>
            <mc:Fallback xmlns=""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FCC54104-0CF6-298E-65BD-B91CADBD93F7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4445149" y="4319842"/>
                    <a:ext cx="219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908E4DF5-AEA1-6D08-A56B-DE7B4959F11C}"/>
                      </a:ext>
                    </a:extLst>
                  </p14:cNvPr>
                  <p14:cNvContentPartPr/>
                  <p14:nvPr/>
                </p14:nvContentPartPr>
                <p14:xfrm>
                  <a:off x="4533349" y="4183042"/>
                  <a:ext cx="27000" cy="257040"/>
                </p14:xfrm>
              </p:contentPart>
            </mc:Choice>
            <mc:Fallback xmlns=""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908E4DF5-AEA1-6D08-A56B-DE7B4959F11C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4524709" y="4174402"/>
                    <a:ext cx="44640" cy="27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156" name="Ink 155">
                    <a:extLst>
                      <a:ext uri="{FF2B5EF4-FFF2-40B4-BE49-F238E27FC236}">
                        <a16:creationId xmlns:a16="http://schemas.microsoft.com/office/drawing/2014/main" id="{EC0EEC0D-DAE4-7428-2713-73027D945236}"/>
                      </a:ext>
                    </a:extLst>
                  </p14:cNvPr>
                  <p14:cNvContentPartPr/>
                  <p14:nvPr/>
                </p14:nvContentPartPr>
                <p14:xfrm>
                  <a:off x="3416269" y="4183402"/>
                  <a:ext cx="32760" cy="73800"/>
                </p14:xfrm>
              </p:contentPart>
            </mc:Choice>
            <mc:Fallback xmlns="">
              <p:pic>
                <p:nvPicPr>
                  <p:cNvPr id="156" name="Ink 155">
                    <a:extLst>
                      <a:ext uri="{FF2B5EF4-FFF2-40B4-BE49-F238E27FC236}">
                        <a16:creationId xmlns:a16="http://schemas.microsoft.com/office/drawing/2014/main" id="{EC0EEC0D-DAE4-7428-2713-73027D945236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3407269" y="4174402"/>
                    <a:ext cx="50400" cy="91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93DDB49C-8C05-DE63-32B1-4FBEF7BA1860}"/>
                </a:ext>
              </a:extLst>
            </p:cNvPr>
            <p:cNvGrpSpPr/>
            <p:nvPr/>
          </p:nvGrpSpPr>
          <p:grpSpPr>
            <a:xfrm>
              <a:off x="4980109" y="4023202"/>
              <a:ext cx="1006920" cy="599400"/>
              <a:chOff x="4980109" y="4023202"/>
              <a:chExt cx="1006920" cy="599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D08CF7B0-A363-FD99-1D94-41F591A02277}"/>
                      </a:ext>
                    </a:extLst>
                  </p14:cNvPr>
                  <p14:cNvContentPartPr/>
                  <p14:nvPr/>
                </p14:nvContentPartPr>
                <p14:xfrm>
                  <a:off x="4980109" y="4154602"/>
                  <a:ext cx="120240" cy="221400"/>
                </p14:xfrm>
              </p:contentPart>
            </mc:Choice>
            <mc:Fallback xmlns=""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D08CF7B0-A363-FD99-1D94-41F591A02277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4971469" y="4145962"/>
                    <a:ext cx="137880" cy="239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76C01297-171F-CAE6-59C3-C446DE213AD4}"/>
                      </a:ext>
                    </a:extLst>
                  </p14:cNvPr>
                  <p14:cNvContentPartPr/>
                  <p14:nvPr/>
                </p14:nvContentPartPr>
                <p14:xfrm>
                  <a:off x="5109709" y="4361962"/>
                  <a:ext cx="133920" cy="187920"/>
                </p14:xfrm>
              </p:contentPart>
            </mc:Choice>
            <mc:Fallback xmlns=""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76C01297-171F-CAE6-59C3-C446DE213AD4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5101069" y="4352962"/>
                    <a:ext cx="151560" cy="20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05271D9B-F169-C737-AAF0-458631EEBD29}"/>
                      </a:ext>
                    </a:extLst>
                  </p14:cNvPr>
                  <p14:cNvContentPartPr/>
                  <p14:nvPr/>
                </p14:nvContentPartPr>
                <p14:xfrm>
                  <a:off x="5299789" y="4023202"/>
                  <a:ext cx="73440" cy="599400"/>
                </p14:xfrm>
              </p:contentPart>
            </mc:Choice>
            <mc:Fallback xmlns=""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05271D9B-F169-C737-AAF0-458631EEBD29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5290789" y="4014562"/>
                    <a:ext cx="91080" cy="61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524F8545-7E13-81ED-A683-EEC8E5E189AB}"/>
                      </a:ext>
                    </a:extLst>
                  </p14:cNvPr>
                  <p14:cNvContentPartPr/>
                  <p14:nvPr/>
                </p14:nvContentPartPr>
                <p14:xfrm>
                  <a:off x="5442709" y="4146322"/>
                  <a:ext cx="207000" cy="15228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524F8545-7E13-81ED-A683-EEC8E5E189AB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5433709" y="4137682"/>
                    <a:ext cx="224640" cy="16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162" name="Ink 161">
                    <a:extLst>
                      <a:ext uri="{FF2B5EF4-FFF2-40B4-BE49-F238E27FC236}">
                        <a16:creationId xmlns:a16="http://schemas.microsoft.com/office/drawing/2014/main" id="{2C2C16FA-78F9-A434-7AC3-43810B66B897}"/>
                      </a:ext>
                    </a:extLst>
                  </p14:cNvPr>
                  <p14:cNvContentPartPr/>
                  <p14:nvPr/>
                </p14:nvContentPartPr>
                <p14:xfrm>
                  <a:off x="5543149" y="4133002"/>
                  <a:ext cx="360" cy="29556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2C2C16FA-78F9-A434-7AC3-43810B66B897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5534149" y="4124002"/>
                    <a:ext cx="18000" cy="31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64FD5BF7-6790-BA53-0C07-B6E4E7A7266F}"/>
                      </a:ext>
                    </a:extLst>
                  </p14:cNvPr>
                  <p14:cNvContentPartPr/>
                  <p14:nvPr/>
                </p14:nvContentPartPr>
                <p14:xfrm>
                  <a:off x="5603269" y="4363402"/>
                  <a:ext cx="145800" cy="152280"/>
                </p14:xfrm>
              </p:contentPart>
            </mc:Choice>
            <mc:Fallback xmlns=""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64FD5BF7-6790-BA53-0C07-B6E4E7A7266F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5594269" y="4354762"/>
                    <a:ext cx="163440" cy="16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164" name="Ink 163">
                    <a:extLst>
                      <a:ext uri="{FF2B5EF4-FFF2-40B4-BE49-F238E27FC236}">
                        <a16:creationId xmlns:a16="http://schemas.microsoft.com/office/drawing/2014/main" id="{AB1AF14A-BECB-F143-795A-4C493D6F630F}"/>
                      </a:ext>
                    </a:extLst>
                  </p14:cNvPr>
                  <p14:cNvContentPartPr/>
                  <p14:nvPr/>
                </p14:nvContentPartPr>
                <p14:xfrm>
                  <a:off x="5746189" y="4117162"/>
                  <a:ext cx="240840" cy="329760"/>
                </p14:xfrm>
              </p:contentPart>
            </mc:Choice>
            <mc:Fallback xmlns="">
              <p:pic>
                <p:nvPicPr>
                  <p:cNvPr id="164" name="Ink 163">
                    <a:extLst>
                      <a:ext uri="{FF2B5EF4-FFF2-40B4-BE49-F238E27FC236}">
                        <a16:creationId xmlns:a16="http://schemas.microsoft.com/office/drawing/2014/main" id="{AB1AF14A-BECB-F143-795A-4C493D6F630F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5737189" y="4108162"/>
                    <a:ext cx="258480" cy="3474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AD0E6F13-A880-7689-5A35-4862DFD1DD8B}"/>
                    </a:ext>
                  </a:extLst>
                </p14:cNvPr>
                <p14:cNvContentPartPr/>
                <p14:nvPr/>
              </p14:nvContentPartPr>
              <p14:xfrm>
                <a:off x="928309" y="5143882"/>
                <a:ext cx="191880" cy="3909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AD0E6F13-A880-7689-5A35-4862DFD1DD8B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919669" y="5135242"/>
                  <a:ext cx="20952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7B1BCE52-C61C-8732-F794-228C29BC14A8}"/>
                    </a:ext>
                  </a:extLst>
                </p14:cNvPr>
                <p14:cNvContentPartPr/>
                <p14:nvPr/>
              </p14:nvContentPartPr>
              <p14:xfrm>
                <a:off x="1143229" y="5214802"/>
                <a:ext cx="169560" cy="1663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7B1BCE52-C61C-8732-F794-228C29BC14A8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134589" y="5206162"/>
                  <a:ext cx="18720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40F738EA-F7AF-5A91-190E-3104D33B4AE7}"/>
                    </a:ext>
                  </a:extLst>
                </p14:cNvPr>
                <p14:cNvContentPartPr/>
                <p14:nvPr/>
              </p14:nvContentPartPr>
              <p14:xfrm>
                <a:off x="1215589" y="5179522"/>
                <a:ext cx="5400" cy="3243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40F738EA-F7AF-5A91-190E-3104D33B4AE7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206589" y="5170882"/>
                  <a:ext cx="2304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E4749942-1988-3267-1EC6-37318FBC6174}"/>
                    </a:ext>
                  </a:extLst>
                </p14:cNvPr>
                <p14:cNvContentPartPr/>
                <p14:nvPr/>
              </p14:nvContentPartPr>
              <p14:xfrm>
                <a:off x="1312789" y="5434042"/>
                <a:ext cx="2880" cy="17424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E4749942-1988-3267-1EC6-37318FBC6174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303789" y="5425402"/>
                  <a:ext cx="2052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8B6C1AAF-AB84-C618-4FED-C21AF1ECDEAE}"/>
                    </a:ext>
                  </a:extLst>
                </p14:cNvPr>
                <p14:cNvContentPartPr/>
                <p14:nvPr/>
              </p14:nvContentPartPr>
              <p14:xfrm>
                <a:off x="1442749" y="5066122"/>
                <a:ext cx="360" cy="5425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8B6C1AAF-AB84-C618-4FED-C21AF1ECDEAE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433749" y="5057482"/>
                  <a:ext cx="18000" cy="56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6F693F51-078E-D047-B28D-247B73D3AADE}"/>
                    </a:ext>
                  </a:extLst>
                </p14:cNvPr>
                <p14:cNvContentPartPr/>
                <p14:nvPr/>
              </p14:nvContentPartPr>
              <p14:xfrm>
                <a:off x="1587829" y="5247202"/>
                <a:ext cx="180720" cy="1321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6F693F51-078E-D047-B28D-247B73D3AADE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578829" y="5238562"/>
                  <a:ext cx="19836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D48CEFB0-8B6D-7056-6038-9DEC87768860}"/>
                    </a:ext>
                  </a:extLst>
                </p14:cNvPr>
                <p14:cNvContentPartPr/>
                <p14:nvPr/>
              </p14:nvContentPartPr>
              <p14:xfrm>
                <a:off x="1689709" y="5184922"/>
                <a:ext cx="5760" cy="2692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D48CEFB0-8B6D-7056-6038-9DEC87768860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681069" y="5176282"/>
                  <a:ext cx="2340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7C600938-9743-FD2B-C68F-F530D72FB799}"/>
                    </a:ext>
                  </a:extLst>
                </p14:cNvPr>
                <p14:cNvContentPartPr/>
                <p14:nvPr/>
              </p14:nvContentPartPr>
              <p14:xfrm>
                <a:off x="1782949" y="5100682"/>
                <a:ext cx="222120" cy="4366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7C600938-9743-FD2B-C68F-F530D72FB799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774309" y="5091682"/>
                  <a:ext cx="23976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F4C27041-3ED3-D796-0258-D0B30E8430FB}"/>
                    </a:ext>
                  </a:extLst>
                </p14:cNvPr>
                <p14:cNvContentPartPr/>
                <p14:nvPr/>
              </p14:nvContentPartPr>
              <p14:xfrm>
                <a:off x="2227909" y="5295802"/>
                <a:ext cx="132480" cy="288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F4C27041-3ED3-D796-0258-D0B30E8430FB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2218909" y="5287162"/>
                  <a:ext cx="1501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5B9E051A-97C7-2F1C-61B3-DE7EFC93E822}"/>
                    </a:ext>
                  </a:extLst>
                </p14:cNvPr>
                <p14:cNvContentPartPr/>
                <p14:nvPr/>
              </p14:nvContentPartPr>
              <p14:xfrm>
                <a:off x="2236909" y="5398402"/>
                <a:ext cx="108360" cy="61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5B9E051A-97C7-2F1C-61B3-DE7EFC93E822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2227909" y="5389402"/>
                  <a:ext cx="126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FC629566-66C7-F659-8283-3796D59C1880}"/>
                    </a:ext>
                  </a:extLst>
                </p14:cNvPr>
                <p14:cNvContentPartPr/>
                <p14:nvPr/>
              </p14:nvContentPartPr>
              <p14:xfrm>
                <a:off x="2518429" y="5234602"/>
                <a:ext cx="180000" cy="24300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FC629566-66C7-F659-8283-3796D59C1880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2509789" y="5225962"/>
                  <a:ext cx="197640" cy="2606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93EA5795-FB7C-1DFD-5F7E-69B92E9EB6E9}"/>
                </a:ext>
              </a:extLst>
            </p:cNvPr>
            <p:cNvGrpSpPr/>
            <p:nvPr/>
          </p:nvGrpSpPr>
          <p:grpSpPr>
            <a:xfrm>
              <a:off x="2757469" y="5411722"/>
              <a:ext cx="175320" cy="181080"/>
              <a:chOff x="2757469" y="5411722"/>
              <a:chExt cx="175320" cy="181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179" name="Ink 178">
                    <a:extLst>
                      <a:ext uri="{FF2B5EF4-FFF2-40B4-BE49-F238E27FC236}">
                        <a16:creationId xmlns:a16="http://schemas.microsoft.com/office/drawing/2014/main" id="{38AFD7DB-E9A5-874C-44C5-4F4B59268291}"/>
                      </a:ext>
                    </a:extLst>
                  </p14:cNvPr>
                  <p14:cNvContentPartPr/>
                  <p14:nvPr/>
                </p14:nvContentPartPr>
                <p14:xfrm>
                  <a:off x="2757469" y="5475082"/>
                  <a:ext cx="360" cy="117720"/>
                </p14:xfrm>
              </p:contentPart>
            </mc:Choice>
            <mc:Fallback xmlns="">
              <p:pic>
                <p:nvPicPr>
                  <p:cNvPr id="179" name="Ink 178">
                    <a:extLst>
                      <a:ext uri="{FF2B5EF4-FFF2-40B4-BE49-F238E27FC236}">
                        <a16:creationId xmlns:a16="http://schemas.microsoft.com/office/drawing/2014/main" id="{38AFD7DB-E9A5-874C-44C5-4F4B59268291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2748829" y="5466442"/>
                    <a:ext cx="18000" cy="13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180" name="Ink 179">
                    <a:extLst>
                      <a:ext uri="{FF2B5EF4-FFF2-40B4-BE49-F238E27FC236}">
                        <a16:creationId xmlns:a16="http://schemas.microsoft.com/office/drawing/2014/main" id="{D6D767EC-2E21-70CB-07D7-AFD9A4F5A025}"/>
                      </a:ext>
                    </a:extLst>
                  </p14:cNvPr>
                  <p14:cNvContentPartPr/>
                  <p14:nvPr/>
                </p14:nvContentPartPr>
                <p14:xfrm>
                  <a:off x="2921629" y="5411722"/>
                  <a:ext cx="11160" cy="30240"/>
                </p14:xfrm>
              </p:contentPart>
            </mc:Choice>
            <mc:Fallback xmlns="">
              <p:pic>
                <p:nvPicPr>
                  <p:cNvPr id="180" name="Ink 179">
                    <a:extLst>
                      <a:ext uri="{FF2B5EF4-FFF2-40B4-BE49-F238E27FC236}">
                        <a16:creationId xmlns:a16="http://schemas.microsoft.com/office/drawing/2014/main" id="{D6D767EC-2E21-70CB-07D7-AFD9A4F5A025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2912989" y="5403082"/>
                    <a:ext cx="28800" cy="47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5E7D98AA-1B98-5C51-7543-70CAE74B5E5C}"/>
                    </a:ext>
                  </a:extLst>
                </p14:cNvPr>
                <p14:cNvContentPartPr/>
                <p14:nvPr/>
              </p14:nvContentPartPr>
              <p14:xfrm>
                <a:off x="3194149" y="5230642"/>
                <a:ext cx="10440" cy="2613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5E7D98AA-1B98-5C51-7543-70CAE74B5E5C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3185149" y="5221642"/>
                  <a:ext cx="28080" cy="279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038E788E-37C2-F575-5904-39AE7052C8B4}"/>
                </a:ext>
              </a:extLst>
            </p:cNvPr>
            <p:cNvGrpSpPr/>
            <p:nvPr/>
          </p:nvGrpSpPr>
          <p:grpSpPr>
            <a:xfrm>
              <a:off x="7178989" y="3657442"/>
              <a:ext cx="612360" cy="495720"/>
              <a:chOff x="7178989" y="3657442"/>
              <a:chExt cx="612360" cy="495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190" name="Ink 189">
                    <a:extLst>
                      <a:ext uri="{FF2B5EF4-FFF2-40B4-BE49-F238E27FC236}">
                        <a16:creationId xmlns:a16="http://schemas.microsoft.com/office/drawing/2014/main" id="{CF9AEF4B-992A-0A8E-5B60-ABDC851BA09D}"/>
                      </a:ext>
                    </a:extLst>
                  </p14:cNvPr>
                  <p14:cNvContentPartPr/>
                  <p14:nvPr/>
                </p14:nvContentPartPr>
                <p14:xfrm>
                  <a:off x="7178989" y="3657442"/>
                  <a:ext cx="250560" cy="485640"/>
                </p14:xfrm>
              </p:contentPart>
            </mc:Choice>
            <mc:Fallback xmlns="">
              <p:pic>
                <p:nvPicPr>
                  <p:cNvPr id="190" name="Ink 189">
                    <a:extLst>
                      <a:ext uri="{FF2B5EF4-FFF2-40B4-BE49-F238E27FC236}">
                        <a16:creationId xmlns:a16="http://schemas.microsoft.com/office/drawing/2014/main" id="{CF9AEF4B-992A-0A8E-5B60-ABDC851BA09D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7170349" y="3648442"/>
                    <a:ext cx="268200" cy="50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191" name="Ink 190">
                    <a:extLst>
                      <a:ext uri="{FF2B5EF4-FFF2-40B4-BE49-F238E27FC236}">
                        <a16:creationId xmlns:a16="http://schemas.microsoft.com/office/drawing/2014/main" id="{228658DD-72FE-C7E9-38BC-527260EDE08A}"/>
                      </a:ext>
                    </a:extLst>
                  </p14:cNvPr>
                  <p14:cNvContentPartPr/>
                  <p14:nvPr/>
                </p14:nvContentPartPr>
                <p14:xfrm>
                  <a:off x="7468069" y="3842122"/>
                  <a:ext cx="192240" cy="144360"/>
                </p14:xfrm>
              </p:contentPart>
            </mc:Choice>
            <mc:Fallback xmlns="">
              <p:pic>
                <p:nvPicPr>
                  <p:cNvPr id="191" name="Ink 190">
                    <a:extLst>
                      <a:ext uri="{FF2B5EF4-FFF2-40B4-BE49-F238E27FC236}">
                        <a16:creationId xmlns:a16="http://schemas.microsoft.com/office/drawing/2014/main" id="{228658DD-72FE-C7E9-38BC-527260EDE08A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7459069" y="3833482"/>
                    <a:ext cx="209880" cy="16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192" name="Ink 191">
                    <a:extLst>
                      <a:ext uri="{FF2B5EF4-FFF2-40B4-BE49-F238E27FC236}">
                        <a16:creationId xmlns:a16="http://schemas.microsoft.com/office/drawing/2014/main" id="{53FE8A00-98C4-4878-2FF1-38A929A644A2}"/>
                      </a:ext>
                    </a:extLst>
                  </p14:cNvPr>
                  <p14:cNvContentPartPr/>
                  <p14:nvPr/>
                </p14:nvContentPartPr>
                <p14:xfrm>
                  <a:off x="7538269" y="3773722"/>
                  <a:ext cx="5400" cy="259920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53FE8A00-98C4-4878-2FF1-38A929A644A2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7529629" y="3764722"/>
                    <a:ext cx="23040" cy="27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ED8555A5-7947-CBEA-58B6-1A51A8878898}"/>
                      </a:ext>
                    </a:extLst>
                  </p14:cNvPr>
                  <p14:cNvContentPartPr/>
                  <p14:nvPr/>
                </p14:nvContentPartPr>
                <p14:xfrm>
                  <a:off x="7634389" y="4036522"/>
                  <a:ext cx="51840" cy="6048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ED8555A5-7947-CBEA-58B6-1A51A8878898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7625389" y="4027522"/>
                    <a:ext cx="69480" cy="7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3479EA0A-976D-1FFE-8FB2-7CB79CF88246}"/>
                      </a:ext>
                    </a:extLst>
                  </p14:cNvPr>
                  <p14:cNvContentPartPr/>
                  <p14:nvPr/>
                </p14:nvContentPartPr>
                <p14:xfrm>
                  <a:off x="7672549" y="3934642"/>
                  <a:ext cx="24120" cy="1656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3479EA0A-976D-1FFE-8FB2-7CB79CF88246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7663909" y="3926002"/>
                    <a:ext cx="41760" cy="3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195" name="Ink 194">
                    <a:extLst>
                      <a:ext uri="{FF2B5EF4-FFF2-40B4-BE49-F238E27FC236}">
                        <a16:creationId xmlns:a16="http://schemas.microsoft.com/office/drawing/2014/main" id="{31B4E75B-372C-F2A5-18F4-C075CBD0770A}"/>
                      </a:ext>
                    </a:extLst>
                  </p14:cNvPr>
                  <p14:cNvContentPartPr/>
                  <p14:nvPr/>
                </p14:nvContentPartPr>
                <p14:xfrm>
                  <a:off x="7785229" y="3732682"/>
                  <a:ext cx="6120" cy="420480"/>
                </p14:xfrm>
              </p:contentPart>
            </mc:Choice>
            <mc:Fallback xmlns="">
              <p:pic>
                <p:nvPicPr>
                  <p:cNvPr id="195" name="Ink 194">
                    <a:extLst>
                      <a:ext uri="{FF2B5EF4-FFF2-40B4-BE49-F238E27FC236}">
                        <a16:creationId xmlns:a16="http://schemas.microsoft.com/office/drawing/2014/main" id="{31B4E75B-372C-F2A5-18F4-C075CBD0770A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7776229" y="3724042"/>
                    <a:ext cx="23760" cy="4381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71B83728-C0D7-6E6D-1D81-B269303DBDE2}"/>
                </a:ext>
              </a:extLst>
            </p:cNvPr>
            <p:cNvGrpSpPr/>
            <p:nvPr/>
          </p:nvGrpSpPr>
          <p:grpSpPr>
            <a:xfrm>
              <a:off x="7971709" y="3744562"/>
              <a:ext cx="469800" cy="498240"/>
              <a:chOff x="7971709" y="3744562"/>
              <a:chExt cx="469800" cy="498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196" name="Ink 195">
                    <a:extLst>
                      <a:ext uri="{FF2B5EF4-FFF2-40B4-BE49-F238E27FC236}">
                        <a16:creationId xmlns:a16="http://schemas.microsoft.com/office/drawing/2014/main" id="{9D4626BE-C123-E30B-61CB-80A7EC3CB47F}"/>
                      </a:ext>
                    </a:extLst>
                  </p14:cNvPr>
                  <p14:cNvContentPartPr/>
                  <p14:nvPr/>
                </p14:nvContentPartPr>
                <p14:xfrm>
                  <a:off x="7971709" y="3829162"/>
                  <a:ext cx="189000" cy="180000"/>
                </p14:xfrm>
              </p:contentPart>
            </mc:Choice>
            <mc:Fallback xmlns="">
              <p:pic>
                <p:nvPicPr>
                  <p:cNvPr id="196" name="Ink 195">
                    <a:extLst>
                      <a:ext uri="{FF2B5EF4-FFF2-40B4-BE49-F238E27FC236}">
                        <a16:creationId xmlns:a16="http://schemas.microsoft.com/office/drawing/2014/main" id="{9D4626BE-C123-E30B-61CB-80A7EC3CB47F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7962709" y="3820522"/>
                    <a:ext cx="206640" cy="19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2ADAD40A-09FA-279E-8510-F14591C85490}"/>
                      </a:ext>
                    </a:extLst>
                  </p14:cNvPr>
                  <p14:cNvContentPartPr/>
                  <p14:nvPr/>
                </p14:nvContentPartPr>
                <p14:xfrm>
                  <a:off x="8057749" y="3801082"/>
                  <a:ext cx="5400" cy="29052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2ADAD40A-09FA-279E-8510-F14591C85490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8049109" y="3792082"/>
                    <a:ext cx="23040" cy="30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1E2F13A9-687B-1330-AA52-5EBF06B14125}"/>
                      </a:ext>
                    </a:extLst>
                  </p14:cNvPr>
                  <p14:cNvContentPartPr/>
                  <p14:nvPr/>
                </p14:nvContentPartPr>
                <p14:xfrm>
                  <a:off x="8139829" y="4005562"/>
                  <a:ext cx="105840" cy="23724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1E2F13A9-687B-1330-AA52-5EBF06B14125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8130829" y="3996922"/>
                    <a:ext cx="123480" cy="25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199" name="Ink 198">
                    <a:extLst>
                      <a:ext uri="{FF2B5EF4-FFF2-40B4-BE49-F238E27FC236}">
                        <a16:creationId xmlns:a16="http://schemas.microsoft.com/office/drawing/2014/main" id="{09D6EF54-996C-3ACE-E453-83179EA88FCC}"/>
                      </a:ext>
                    </a:extLst>
                  </p14:cNvPr>
                  <p14:cNvContentPartPr/>
                  <p14:nvPr/>
                </p14:nvContentPartPr>
                <p14:xfrm>
                  <a:off x="8214709" y="3900802"/>
                  <a:ext cx="39240" cy="20880"/>
                </p14:xfrm>
              </p:contentPart>
            </mc:Choice>
            <mc:Fallback xmlns="">
              <p:pic>
                <p:nvPicPr>
                  <p:cNvPr id="199" name="Ink 198">
                    <a:extLst>
                      <a:ext uri="{FF2B5EF4-FFF2-40B4-BE49-F238E27FC236}">
                        <a16:creationId xmlns:a16="http://schemas.microsoft.com/office/drawing/2014/main" id="{09D6EF54-996C-3ACE-E453-83179EA88FCC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8206069" y="3892162"/>
                    <a:ext cx="56880" cy="3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200" name="Ink 199">
                    <a:extLst>
                      <a:ext uri="{FF2B5EF4-FFF2-40B4-BE49-F238E27FC236}">
                        <a16:creationId xmlns:a16="http://schemas.microsoft.com/office/drawing/2014/main" id="{009853C2-DFC3-4545-4A61-0566BCA9E32F}"/>
                      </a:ext>
                    </a:extLst>
                  </p14:cNvPr>
                  <p14:cNvContentPartPr/>
                  <p14:nvPr/>
                </p14:nvContentPartPr>
                <p14:xfrm>
                  <a:off x="8283829" y="3744562"/>
                  <a:ext cx="157680" cy="382320"/>
                </p14:xfrm>
              </p:contentPart>
            </mc:Choice>
            <mc:Fallback xmlns="">
              <p:pic>
                <p:nvPicPr>
                  <p:cNvPr id="200" name="Ink 199">
                    <a:extLst>
                      <a:ext uri="{FF2B5EF4-FFF2-40B4-BE49-F238E27FC236}">
                        <a16:creationId xmlns:a16="http://schemas.microsoft.com/office/drawing/2014/main" id="{009853C2-DFC3-4545-4A61-0566BCA9E32F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8274829" y="3735922"/>
                    <a:ext cx="175320" cy="399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0FF494F4-0EE3-E844-30A5-28781AAC11AF}"/>
                </a:ext>
              </a:extLst>
            </p:cNvPr>
            <p:cNvGrpSpPr/>
            <p:nvPr/>
          </p:nvGrpSpPr>
          <p:grpSpPr>
            <a:xfrm>
              <a:off x="7793869" y="4621882"/>
              <a:ext cx="180720" cy="128880"/>
              <a:chOff x="7793869" y="4621882"/>
              <a:chExt cx="180720" cy="128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82C6C55A-8A67-5BA9-BB89-C15E94E2C7D1}"/>
                      </a:ext>
                    </a:extLst>
                  </p14:cNvPr>
                  <p14:cNvContentPartPr/>
                  <p14:nvPr/>
                </p14:nvContentPartPr>
                <p14:xfrm>
                  <a:off x="7793869" y="4621882"/>
                  <a:ext cx="180720" cy="360"/>
                </p14:xfrm>
              </p:contentPart>
            </mc:Choice>
            <mc:Fallback xmlns=""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82C6C55A-8A67-5BA9-BB89-C15E94E2C7D1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7784869" y="4612882"/>
                    <a:ext cx="198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34E7E49C-EBB2-C2D1-6446-6E84EF64947D}"/>
                      </a:ext>
                    </a:extLst>
                  </p14:cNvPr>
                  <p14:cNvContentPartPr/>
                  <p14:nvPr/>
                </p14:nvContentPartPr>
                <p14:xfrm>
                  <a:off x="7825909" y="4723402"/>
                  <a:ext cx="132120" cy="2736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34E7E49C-EBB2-C2D1-6446-6E84EF64947D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7816909" y="4714762"/>
                    <a:ext cx="149760" cy="45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6AEFED2B-7531-AA66-D642-2A24C4DC8989}"/>
                </a:ext>
              </a:extLst>
            </p:cNvPr>
            <p:cNvGrpSpPr/>
            <p:nvPr/>
          </p:nvGrpSpPr>
          <p:grpSpPr>
            <a:xfrm>
              <a:off x="8255029" y="4433242"/>
              <a:ext cx="488160" cy="551160"/>
              <a:chOff x="8255029" y="4433242"/>
              <a:chExt cx="488160" cy="551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203" name="Ink 202">
                    <a:extLst>
                      <a:ext uri="{FF2B5EF4-FFF2-40B4-BE49-F238E27FC236}">
                        <a16:creationId xmlns:a16="http://schemas.microsoft.com/office/drawing/2014/main" id="{62DE58B5-F818-7564-0D1F-239CA13D3447}"/>
                      </a:ext>
                    </a:extLst>
                  </p14:cNvPr>
                  <p14:cNvContentPartPr/>
                  <p14:nvPr/>
                </p14:nvContentPartPr>
                <p14:xfrm>
                  <a:off x="8255029" y="4433242"/>
                  <a:ext cx="136080" cy="353160"/>
                </p14:xfrm>
              </p:contentPart>
            </mc:Choice>
            <mc:Fallback xmlns="">
              <p:pic>
                <p:nvPicPr>
                  <p:cNvPr id="203" name="Ink 202">
                    <a:extLst>
                      <a:ext uri="{FF2B5EF4-FFF2-40B4-BE49-F238E27FC236}">
                        <a16:creationId xmlns:a16="http://schemas.microsoft.com/office/drawing/2014/main" id="{62DE58B5-F818-7564-0D1F-239CA13D3447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8246029" y="4424602"/>
                    <a:ext cx="153720" cy="37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C7CC8394-4943-D71B-3BFF-1C88ADA9B807}"/>
                      </a:ext>
                    </a:extLst>
                  </p14:cNvPr>
                  <p14:cNvContentPartPr/>
                  <p14:nvPr/>
                </p14:nvContentPartPr>
                <p14:xfrm>
                  <a:off x="8492269" y="4593802"/>
                  <a:ext cx="250920" cy="39060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C7CC8394-4943-D71B-3BFF-1C88ADA9B807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8483629" y="4585162"/>
                    <a:ext cx="268560" cy="40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205" name="Ink 204">
                    <a:extLst>
                      <a:ext uri="{FF2B5EF4-FFF2-40B4-BE49-F238E27FC236}">
                        <a16:creationId xmlns:a16="http://schemas.microsoft.com/office/drawing/2014/main" id="{84EE2E89-3A6F-B146-76C2-4E8BC968DCAF}"/>
                      </a:ext>
                    </a:extLst>
                  </p14:cNvPr>
                  <p14:cNvContentPartPr/>
                  <p14:nvPr/>
                </p14:nvContentPartPr>
                <p14:xfrm>
                  <a:off x="8637709" y="4497322"/>
                  <a:ext cx="41760" cy="7920"/>
                </p14:xfrm>
              </p:contentPart>
            </mc:Choice>
            <mc:Fallback xmlns="">
              <p:pic>
                <p:nvPicPr>
                  <p:cNvPr id="205" name="Ink 204">
                    <a:extLst>
                      <a:ext uri="{FF2B5EF4-FFF2-40B4-BE49-F238E27FC236}">
                        <a16:creationId xmlns:a16="http://schemas.microsoft.com/office/drawing/2014/main" id="{84EE2E89-3A6F-B146-76C2-4E8BC968DCAF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8629069" y="4488322"/>
                    <a:ext cx="5940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9F07313F-2DD7-7A26-496A-9CC03BEEFB21}"/>
                      </a:ext>
                    </a:extLst>
                  </p14:cNvPr>
                  <p14:cNvContentPartPr/>
                  <p14:nvPr/>
                </p14:nvContentPartPr>
                <p14:xfrm>
                  <a:off x="8526469" y="4490842"/>
                  <a:ext cx="23760" cy="16200"/>
                </p14:xfrm>
              </p:contentPart>
            </mc:Choice>
            <mc:Fallback xmlns="">
              <p:pic>
                <p:nvPicPr>
                  <p:cNvPr id="206" name="Ink 205">
                    <a:extLst>
                      <a:ext uri="{FF2B5EF4-FFF2-40B4-BE49-F238E27FC236}">
                        <a16:creationId xmlns:a16="http://schemas.microsoft.com/office/drawing/2014/main" id="{9F07313F-2DD7-7A26-496A-9CC03BEEFB21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8517829" y="4482202"/>
                    <a:ext cx="41400" cy="338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54E121B4-2E1B-36A1-847A-DD8806C8F51A}"/>
                </a:ext>
              </a:extLst>
            </p:cNvPr>
            <p:cNvGrpSpPr/>
            <p:nvPr/>
          </p:nvGrpSpPr>
          <p:grpSpPr>
            <a:xfrm>
              <a:off x="3510229" y="5122642"/>
              <a:ext cx="1319400" cy="544680"/>
              <a:chOff x="3510229" y="5122642"/>
              <a:chExt cx="1319400" cy="544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F5701230-B783-3E9F-5F66-F6B173A493F2}"/>
                      </a:ext>
                    </a:extLst>
                  </p14:cNvPr>
                  <p14:cNvContentPartPr/>
                  <p14:nvPr/>
                </p14:nvContentPartPr>
                <p14:xfrm>
                  <a:off x="3510229" y="5415322"/>
                  <a:ext cx="193320" cy="1476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F5701230-B783-3E9F-5F66-F6B173A493F2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3501589" y="5406322"/>
                    <a:ext cx="210960" cy="3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D40657CB-1CD7-5692-648B-C192DBEDB48B}"/>
                      </a:ext>
                    </a:extLst>
                  </p14:cNvPr>
                  <p14:cNvContentPartPr/>
                  <p14:nvPr/>
                </p14:nvContentPartPr>
                <p14:xfrm>
                  <a:off x="3601669" y="5310202"/>
                  <a:ext cx="360" cy="195120"/>
                </p14:xfrm>
              </p:contentPart>
            </mc:Choice>
            <mc:Fallback xmlns=""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D40657CB-1CD7-5692-648B-C192DBEDB48B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3593029" y="5301202"/>
                    <a:ext cx="18000" cy="21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2A9DE95B-E88E-0F88-619A-CDDAD5FE7E1A}"/>
                      </a:ext>
                    </a:extLst>
                  </p14:cNvPr>
                  <p14:cNvContentPartPr/>
                  <p14:nvPr/>
                </p14:nvContentPartPr>
                <p14:xfrm>
                  <a:off x="3926029" y="5233162"/>
                  <a:ext cx="134280" cy="23364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2A9DE95B-E88E-0F88-619A-CDDAD5FE7E1A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3917029" y="5224522"/>
                    <a:ext cx="151920" cy="25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82839FB9-4BB3-D2AE-8EB7-77D275DFF360}"/>
                      </a:ext>
                    </a:extLst>
                  </p14:cNvPr>
                  <p14:cNvContentPartPr/>
                  <p14:nvPr/>
                </p14:nvContentPartPr>
                <p14:xfrm>
                  <a:off x="4094869" y="5411722"/>
                  <a:ext cx="155160" cy="175320"/>
                </p14:xfrm>
              </p:contentPart>
            </mc:Choice>
            <mc:Fallback xmlns=""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82839FB9-4BB3-D2AE-8EB7-77D275DFF360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4086229" y="5402722"/>
                    <a:ext cx="172800" cy="19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186" name="Ink 185">
                    <a:extLst>
                      <a:ext uri="{FF2B5EF4-FFF2-40B4-BE49-F238E27FC236}">
                        <a16:creationId xmlns:a16="http://schemas.microsoft.com/office/drawing/2014/main" id="{43A3CF9E-3517-82B4-189F-D97D0D0DA21D}"/>
                      </a:ext>
                    </a:extLst>
                  </p14:cNvPr>
                  <p14:cNvContentPartPr/>
                  <p14:nvPr/>
                </p14:nvContentPartPr>
                <p14:xfrm>
                  <a:off x="4403749" y="5355922"/>
                  <a:ext cx="42120" cy="70200"/>
                </p14:xfrm>
              </p:contentPart>
            </mc:Choice>
            <mc:Fallback xmlns="">
              <p:pic>
                <p:nvPicPr>
                  <p:cNvPr id="186" name="Ink 185">
                    <a:extLst>
                      <a:ext uri="{FF2B5EF4-FFF2-40B4-BE49-F238E27FC236}">
                        <a16:creationId xmlns:a16="http://schemas.microsoft.com/office/drawing/2014/main" id="{43A3CF9E-3517-82B4-189F-D97D0D0DA21D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4394749" y="5347282"/>
                    <a:ext cx="59760" cy="8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187" name="Ink 186">
                    <a:extLst>
                      <a:ext uri="{FF2B5EF4-FFF2-40B4-BE49-F238E27FC236}">
                        <a16:creationId xmlns:a16="http://schemas.microsoft.com/office/drawing/2014/main" id="{4CC6D47C-3CEC-43A3-36FA-A8F7CD8A2903}"/>
                      </a:ext>
                    </a:extLst>
                  </p14:cNvPr>
                  <p14:cNvContentPartPr/>
                  <p14:nvPr/>
                </p14:nvContentPartPr>
                <p14:xfrm>
                  <a:off x="4642429" y="5259082"/>
                  <a:ext cx="187200" cy="185760"/>
                </p14:xfrm>
              </p:contentPart>
            </mc:Choice>
            <mc:Fallback xmlns="">
              <p:pic>
                <p:nvPicPr>
                  <p:cNvPr id="187" name="Ink 186">
                    <a:extLst>
                      <a:ext uri="{FF2B5EF4-FFF2-40B4-BE49-F238E27FC236}">
                        <a16:creationId xmlns:a16="http://schemas.microsoft.com/office/drawing/2014/main" id="{4CC6D47C-3CEC-43A3-36FA-A8F7CD8A2903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4633429" y="5250442"/>
                    <a:ext cx="204840" cy="20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56A1A17F-BBF4-2B8F-CF25-F547B416511B}"/>
                      </a:ext>
                    </a:extLst>
                  </p14:cNvPr>
                  <p14:cNvContentPartPr/>
                  <p14:nvPr/>
                </p14:nvContentPartPr>
                <p14:xfrm>
                  <a:off x="3768709" y="5122642"/>
                  <a:ext cx="870120" cy="544680"/>
                </p14:xfrm>
              </p:contentPart>
            </mc:Choice>
            <mc:Fallback xmlns="">
              <p:pic>
                <p:nvPicPr>
                  <p:cNvPr id="211" name="Ink 210">
                    <a:extLst>
                      <a:ext uri="{FF2B5EF4-FFF2-40B4-BE49-F238E27FC236}">
                        <a16:creationId xmlns:a16="http://schemas.microsoft.com/office/drawing/2014/main" id="{56A1A17F-BBF4-2B8F-CF25-F547B416511B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3759709" y="5114002"/>
                    <a:ext cx="887760" cy="562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3D4AC52F-1D0D-1F4C-6EF8-29BFAFF9548E}"/>
                </a:ext>
              </a:extLst>
            </p:cNvPr>
            <p:cNvGrpSpPr/>
            <p:nvPr/>
          </p:nvGrpSpPr>
          <p:grpSpPr>
            <a:xfrm>
              <a:off x="480109" y="6034522"/>
              <a:ext cx="1108080" cy="572400"/>
              <a:chOff x="480109" y="6034522"/>
              <a:chExt cx="1108080" cy="572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891D96AB-AD07-7B07-66EF-CA3DDEE36A16}"/>
                      </a:ext>
                    </a:extLst>
                  </p14:cNvPr>
                  <p14:cNvContentPartPr/>
                  <p14:nvPr/>
                </p14:nvContentPartPr>
                <p14:xfrm>
                  <a:off x="501709" y="6034522"/>
                  <a:ext cx="5040" cy="459000"/>
                </p14:xfrm>
              </p:contentPart>
            </mc:Choice>
            <mc:Fallback xmlns="">
              <p:pic>
                <p:nvPicPr>
                  <p:cNvPr id="213" name="Ink 212">
                    <a:extLst>
                      <a:ext uri="{FF2B5EF4-FFF2-40B4-BE49-F238E27FC236}">
                        <a16:creationId xmlns:a16="http://schemas.microsoft.com/office/drawing/2014/main" id="{891D96AB-AD07-7B07-66EF-CA3DDEE36A16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492709" y="6025882"/>
                    <a:ext cx="22680" cy="47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45ED106A-F2D7-C6BE-FF75-DD8A2C85A38F}"/>
                      </a:ext>
                    </a:extLst>
                  </p14:cNvPr>
                  <p14:cNvContentPartPr/>
                  <p14:nvPr/>
                </p14:nvContentPartPr>
                <p14:xfrm>
                  <a:off x="480109" y="6075562"/>
                  <a:ext cx="608400" cy="424440"/>
                </p14:xfrm>
              </p:contentPart>
            </mc:Choice>
            <mc:Fallback xmlns=""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45ED106A-F2D7-C6BE-FF75-DD8A2C85A38F}"/>
                      </a:ext>
                    </a:extLst>
                  </p:cNvPr>
                  <p:cNvPicPr/>
                  <p:nvPr/>
                </p:nvPicPr>
                <p:blipFill>
                  <a:blip r:embed="rId327"/>
                  <a:stretch>
                    <a:fillRect/>
                  </a:stretch>
                </p:blipFill>
                <p:spPr>
                  <a:xfrm>
                    <a:off x="471109" y="6066922"/>
                    <a:ext cx="626040" cy="442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146BEAD3-923B-B45A-7B8F-A40494419958}"/>
                      </a:ext>
                    </a:extLst>
                  </p14:cNvPr>
                  <p14:cNvContentPartPr/>
                  <p14:nvPr/>
                </p14:nvContentPartPr>
                <p14:xfrm>
                  <a:off x="1149709" y="6311002"/>
                  <a:ext cx="8280" cy="36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146BEAD3-923B-B45A-7B8F-A40494419958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1140709" y="6302362"/>
                    <a:ext cx="25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5F24BDBB-F22C-2B12-B293-152693D5BB9B}"/>
                      </a:ext>
                    </a:extLst>
                  </p14:cNvPr>
                  <p14:cNvContentPartPr/>
                  <p14:nvPr/>
                </p14:nvContentPartPr>
                <p14:xfrm>
                  <a:off x="1289029" y="6137122"/>
                  <a:ext cx="299160" cy="46980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5F24BDBB-F22C-2B12-B293-152693D5BB9B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1280389" y="6128122"/>
                    <a:ext cx="316800" cy="48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217" name="Ink 216">
                    <a:extLst>
                      <a:ext uri="{FF2B5EF4-FFF2-40B4-BE49-F238E27FC236}">
                        <a16:creationId xmlns:a16="http://schemas.microsoft.com/office/drawing/2014/main" id="{A0FF3476-259A-E990-0833-024A1FCA2C30}"/>
                      </a:ext>
                    </a:extLst>
                  </p14:cNvPr>
                  <p14:cNvContentPartPr/>
                  <p14:nvPr/>
                </p14:nvContentPartPr>
                <p14:xfrm>
                  <a:off x="1284709" y="6299842"/>
                  <a:ext cx="123120" cy="127800"/>
                </p14:xfrm>
              </p:contentPart>
            </mc:Choice>
            <mc:Fallback xmlns="">
              <p:pic>
                <p:nvPicPr>
                  <p:cNvPr id="217" name="Ink 216">
                    <a:extLst>
                      <a:ext uri="{FF2B5EF4-FFF2-40B4-BE49-F238E27FC236}">
                        <a16:creationId xmlns:a16="http://schemas.microsoft.com/office/drawing/2014/main" id="{A0FF3476-259A-E990-0833-024A1FCA2C30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1276069" y="6291202"/>
                    <a:ext cx="140760" cy="14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218" name="Ink 217">
                    <a:extLst>
                      <a:ext uri="{FF2B5EF4-FFF2-40B4-BE49-F238E27FC236}">
                        <a16:creationId xmlns:a16="http://schemas.microsoft.com/office/drawing/2014/main" id="{C59E9CDA-5D1C-FC37-146B-BE048B13327B}"/>
                      </a:ext>
                    </a:extLst>
                  </p14:cNvPr>
                  <p14:cNvContentPartPr/>
                  <p14:nvPr/>
                </p14:nvContentPartPr>
                <p14:xfrm>
                  <a:off x="601429" y="6341242"/>
                  <a:ext cx="360" cy="195480"/>
                </p14:xfrm>
              </p:contentPart>
            </mc:Choice>
            <mc:Fallback xmlns="">
              <p:pic>
                <p:nvPicPr>
                  <p:cNvPr id="218" name="Ink 217">
                    <a:extLst>
                      <a:ext uri="{FF2B5EF4-FFF2-40B4-BE49-F238E27FC236}">
                        <a16:creationId xmlns:a16="http://schemas.microsoft.com/office/drawing/2014/main" id="{C59E9CDA-5D1C-FC37-146B-BE048B13327B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592789" y="6332602"/>
                    <a:ext cx="18000" cy="2131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7B0C1230-CB7F-5919-E048-3071421F1DD0}"/>
                </a:ext>
              </a:extLst>
            </p:cNvPr>
            <p:cNvGrpSpPr/>
            <p:nvPr/>
          </p:nvGrpSpPr>
          <p:grpSpPr>
            <a:xfrm>
              <a:off x="1768189" y="6164842"/>
              <a:ext cx="798480" cy="462960"/>
              <a:chOff x="1768189" y="6164842"/>
              <a:chExt cx="798480" cy="462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220" name="Ink 219">
                    <a:extLst>
                      <a:ext uri="{FF2B5EF4-FFF2-40B4-BE49-F238E27FC236}">
                        <a16:creationId xmlns:a16="http://schemas.microsoft.com/office/drawing/2014/main" id="{385F1AC8-6047-7D31-928A-50AFF1BE6B68}"/>
                      </a:ext>
                    </a:extLst>
                  </p14:cNvPr>
                  <p14:cNvContentPartPr/>
                  <p14:nvPr/>
                </p14:nvContentPartPr>
                <p14:xfrm>
                  <a:off x="1768189" y="6188602"/>
                  <a:ext cx="184320" cy="205560"/>
                </p14:xfrm>
              </p:contentPart>
            </mc:Choice>
            <mc:Fallback xmlns="">
              <p:pic>
                <p:nvPicPr>
                  <p:cNvPr id="220" name="Ink 219">
                    <a:extLst>
                      <a:ext uri="{FF2B5EF4-FFF2-40B4-BE49-F238E27FC236}">
                        <a16:creationId xmlns:a16="http://schemas.microsoft.com/office/drawing/2014/main" id="{385F1AC8-6047-7D31-928A-50AFF1BE6B68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1759189" y="6179602"/>
                    <a:ext cx="201960" cy="22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221" name="Ink 220">
                    <a:extLst>
                      <a:ext uri="{FF2B5EF4-FFF2-40B4-BE49-F238E27FC236}">
                        <a16:creationId xmlns:a16="http://schemas.microsoft.com/office/drawing/2014/main" id="{5306375D-CBCC-C20D-43C2-4A1204BE4C32}"/>
                      </a:ext>
                    </a:extLst>
                  </p14:cNvPr>
                  <p14:cNvContentPartPr/>
                  <p14:nvPr/>
                </p14:nvContentPartPr>
                <p14:xfrm>
                  <a:off x="1862869" y="6164842"/>
                  <a:ext cx="5040" cy="346680"/>
                </p14:xfrm>
              </p:contentPart>
            </mc:Choice>
            <mc:Fallback xmlns="">
              <p:pic>
                <p:nvPicPr>
                  <p:cNvPr id="221" name="Ink 220">
                    <a:extLst>
                      <a:ext uri="{FF2B5EF4-FFF2-40B4-BE49-F238E27FC236}">
                        <a16:creationId xmlns:a16="http://schemas.microsoft.com/office/drawing/2014/main" id="{5306375D-CBCC-C20D-43C2-4A1204BE4C32}"/>
                      </a:ext>
                    </a:extLst>
                  </p:cNvPr>
                  <p:cNvPicPr/>
                  <p:nvPr/>
                </p:nvPicPr>
                <p:blipFill>
                  <a:blip r:embed="rId339"/>
                  <a:stretch>
                    <a:fillRect/>
                  </a:stretch>
                </p:blipFill>
                <p:spPr>
                  <a:xfrm>
                    <a:off x="1853869" y="6155842"/>
                    <a:ext cx="22680" cy="36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56B9355E-41C4-EEA1-254F-105F34E24730}"/>
                      </a:ext>
                    </a:extLst>
                  </p14:cNvPr>
                  <p14:cNvContentPartPr/>
                  <p14:nvPr/>
                </p14:nvContentPartPr>
                <p14:xfrm>
                  <a:off x="1951789" y="6427642"/>
                  <a:ext cx="14760" cy="200160"/>
                </p14:xfrm>
              </p:contentPart>
            </mc:Choice>
            <mc:Fallback xmlns="">
              <p:pic>
                <p:nvPicPr>
                  <p:cNvPr id="222" name="Ink 221">
                    <a:extLst>
                      <a:ext uri="{FF2B5EF4-FFF2-40B4-BE49-F238E27FC236}">
                        <a16:creationId xmlns:a16="http://schemas.microsoft.com/office/drawing/2014/main" id="{56B9355E-41C4-EEA1-254F-105F34E24730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1943149" y="6419002"/>
                    <a:ext cx="32400" cy="21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63945280-0F48-D2C6-C437-44E7A525B246}"/>
                      </a:ext>
                    </a:extLst>
                  </p14:cNvPr>
                  <p14:cNvContentPartPr/>
                  <p14:nvPr/>
                </p14:nvContentPartPr>
                <p14:xfrm>
                  <a:off x="2203069" y="6418282"/>
                  <a:ext cx="226080" cy="8280"/>
                </p14:xfrm>
              </p:contentPart>
            </mc:Choice>
            <mc:Fallback xmlns="">
              <p:pic>
                <p:nvPicPr>
                  <p:cNvPr id="223" name="Ink 222">
                    <a:extLst>
                      <a:ext uri="{FF2B5EF4-FFF2-40B4-BE49-F238E27FC236}">
                        <a16:creationId xmlns:a16="http://schemas.microsoft.com/office/drawing/2014/main" id="{63945280-0F48-D2C6-C437-44E7A525B246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2194069" y="6409282"/>
                    <a:ext cx="243720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224" name="Ink 223">
                    <a:extLst>
                      <a:ext uri="{FF2B5EF4-FFF2-40B4-BE49-F238E27FC236}">
                        <a16:creationId xmlns:a16="http://schemas.microsoft.com/office/drawing/2014/main" id="{EEDDC0B4-8CFA-26C4-B584-F51CFFA9D610}"/>
                      </a:ext>
                    </a:extLst>
                  </p14:cNvPr>
                  <p14:cNvContentPartPr/>
                  <p14:nvPr/>
                </p14:nvContentPartPr>
                <p14:xfrm>
                  <a:off x="2232229" y="6481282"/>
                  <a:ext cx="203400" cy="2880"/>
                </p14:xfrm>
              </p:contentPart>
            </mc:Choice>
            <mc:Fallback xmlns="">
              <p:pic>
                <p:nvPicPr>
                  <p:cNvPr id="224" name="Ink 223">
                    <a:extLst>
                      <a:ext uri="{FF2B5EF4-FFF2-40B4-BE49-F238E27FC236}">
                        <a16:creationId xmlns:a16="http://schemas.microsoft.com/office/drawing/2014/main" id="{EEDDC0B4-8CFA-26C4-B584-F51CFFA9D610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2223229" y="6472642"/>
                    <a:ext cx="22104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225" name="Ink 224">
                    <a:extLst>
                      <a:ext uri="{FF2B5EF4-FFF2-40B4-BE49-F238E27FC236}">
                        <a16:creationId xmlns:a16="http://schemas.microsoft.com/office/drawing/2014/main" id="{0B0F46C6-5E73-BBD8-F44D-50DE811A8102}"/>
                      </a:ext>
                    </a:extLst>
                  </p14:cNvPr>
                  <p14:cNvContentPartPr/>
                  <p14:nvPr/>
                </p14:nvContentPartPr>
                <p14:xfrm>
                  <a:off x="2339149" y="6346282"/>
                  <a:ext cx="227520" cy="265320"/>
                </p14:xfrm>
              </p:contentPart>
            </mc:Choice>
            <mc:Fallback xmlns="">
              <p:pic>
                <p:nvPicPr>
                  <p:cNvPr id="225" name="Ink 224">
                    <a:extLst>
                      <a:ext uri="{FF2B5EF4-FFF2-40B4-BE49-F238E27FC236}">
                        <a16:creationId xmlns:a16="http://schemas.microsoft.com/office/drawing/2014/main" id="{0B0F46C6-5E73-BBD8-F44D-50DE811A8102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2330509" y="6337642"/>
                    <a:ext cx="245160" cy="282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BE339A95-DD71-FC2F-A3DF-CEA32728E462}"/>
                </a:ext>
              </a:extLst>
            </p:cNvPr>
            <p:cNvGrpSpPr/>
            <p:nvPr/>
          </p:nvGrpSpPr>
          <p:grpSpPr>
            <a:xfrm>
              <a:off x="3002989" y="6182482"/>
              <a:ext cx="1054080" cy="486000"/>
              <a:chOff x="3002989" y="6182482"/>
              <a:chExt cx="1054080" cy="486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8">
                <p14:nvContentPartPr>
                  <p14:cNvPr id="227" name="Ink 226">
                    <a:extLst>
                      <a:ext uri="{FF2B5EF4-FFF2-40B4-BE49-F238E27FC236}">
                        <a16:creationId xmlns:a16="http://schemas.microsoft.com/office/drawing/2014/main" id="{7B2C35D4-2468-81B1-2F98-9B9E956B2289}"/>
                      </a:ext>
                    </a:extLst>
                  </p14:cNvPr>
                  <p14:cNvContentPartPr/>
                  <p14:nvPr/>
                </p14:nvContentPartPr>
                <p14:xfrm>
                  <a:off x="3073549" y="6314242"/>
                  <a:ext cx="188280" cy="354240"/>
                </p14:xfrm>
              </p:contentPart>
            </mc:Choice>
            <mc:Fallback xmlns="">
              <p:pic>
                <p:nvPicPr>
                  <p:cNvPr id="227" name="Ink 226">
                    <a:extLst>
                      <a:ext uri="{FF2B5EF4-FFF2-40B4-BE49-F238E27FC236}">
                        <a16:creationId xmlns:a16="http://schemas.microsoft.com/office/drawing/2014/main" id="{7B2C35D4-2468-81B1-2F98-9B9E956B2289}"/>
                      </a:ext>
                    </a:extLst>
                  </p:cNvPr>
                  <p:cNvPicPr/>
                  <p:nvPr/>
                </p:nvPicPr>
                <p:blipFill>
                  <a:blip r:embed="rId349"/>
                  <a:stretch>
                    <a:fillRect/>
                  </a:stretch>
                </p:blipFill>
                <p:spPr>
                  <a:xfrm>
                    <a:off x="3064549" y="6305602"/>
                    <a:ext cx="205920" cy="37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0">
                <p14:nvContentPartPr>
                  <p14:cNvPr id="228" name="Ink 227">
                    <a:extLst>
                      <a:ext uri="{FF2B5EF4-FFF2-40B4-BE49-F238E27FC236}">
                        <a16:creationId xmlns:a16="http://schemas.microsoft.com/office/drawing/2014/main" id="{19EC0F6F-F1B9-7B34-4E15-EA85AADB2DF0}"/>
                      </a:ext>
                    </a:extLst>
                  </p14:cNvPr>
                  <p14:cNvContentPartPr/>
                  <p14:nvPr/>
                </p14:nvContentPartPr>
                <p14:xfrm>
                  <a:off x="3385669" y="6238282"/>
                  <a:ext cx="9720" cy="369720"/>
                </p14:xfrm>
              </p:contentPart>
            </mc:Choice>
            <mc:Fallback xmlns="">
              <p:pic>
                <p:nvPicPr>
                  <p:cNvPr id="228" name="Ink 227">
                    <a:extLst>
                      <a:ext uri="{FF2B5EF4-FFF2-40B4-BE49-F238E27FC236}">
                        <a16:creationId xmlns:a16="http://schemas.microsoft.com/office/drawing/2014/main" id="{19EC0F6F-F1B9-7B34-4E15-EA85AADB2DF0}"/>
                      </a:ext>
                    </a:extLst>
                  </p:cNvPr>
                  <p:cNvPicPr/>
                  <p:nvPr/>
                </p:nvPicPr>
                <p:blipFill>
                  <a:blip r:embed="rId351"/>
                  <a:stretch>
                    <a:fillRect/>
                  </a:stretch>
                </p:blipFill>
                <p:spPr>
                  <a:xfrm>
                    <a:off x="3377029" y="6229282"/>
                    <a:ext cx="27360" cy="38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2">
                <p14:nvContentPartPr>
                  <p14:cNvPr id="229" name="Ink 228">
                    <a:extLst>
                      <a:ext uri="{FF2B5EF4-FFF2-40B4-BE49-F238E27FC236}">
                        <a16:creationId xmlns:a16="http://schemas.microsoft.com/office/drawing/2014/main" id="{904E0BDE-6877-0052-4D0D-D8867F6599DF}"/>
                      </a:ext>
                    </a:extLst>
                  </p14:cNvPr>
                  <p14:cNvContentPartPr/>
                  <p14:nvPr/>
                </p14:nvContentPartPr>
                <p14:xfrm>
                  <a:off x="3549109" y="6182482"/>
                  <a:ext cx="134640" cy="134280"/>
                </p14:xfrm>
              </p:contentPart>
            </mc:Choice>
            <mc:Fallback xmlns="">
              <p:pic>
                <p:nvPicPr>
                  <p:cNvPr id="229" name="Ink 228">
                    <a:extLst>
                      <a:ext uri="{FF2B5EF4-FFF2-40B4-BE49-F238E27FC236}">
                        <a16:creationId xmlns:a16="http://schemas.microsoft.com/office/drawing/2014/main" id="{904E0BDE-6877-0052-4D0D-D8867F6599DF}"/>
                      </a:ext>
                    </a:extLst>
                  </p:cNvPr>
                  <p:cNvPicPr/>
                  <p:nvPr/>
                </p:nvPicPr>
                <p:blipFill>
                  <a:blip r:embed="rId353"/>
                  <a:stretch>
                    <a:fillRect/>
                  </a:stretch>
                </p:blipFill>
                <p:spPr>
                  <a:xfrm>
                    <a:off x="3540109" y="6173842"/>
                    <a:ext cx="15228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4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82ADB21A-1C4C-6888-B91F-CAC96E4FBFA8}"/>
                      </a:ext>
                    </a:extLst>
                  </p14:cNvPr>
                  <p14:cNvContentPartPr/>
                  <p14:nvPr/>
                </p14:nvContentPartPr>
                <p14:xfrm>
                  <a:off x="3002989" y="6217042"/>
                  <a:ext cx="5760" cy="357840"/>
                </p14:xfrm>
              </p:contentPart>
            </mc:Choice>
            <mc:Fallback xmlns="">
              <p:pic>
                <p:nvPicPr>
                  <p:cNvPr id="231" name="Ink 230">
                    <a:extLst>
                      <a:ext uri="{FF2B5EF4-FFF2-40B4-BE49-F238E27FC236}">
                        <a16:creationId xmlns:a16="http://schemas.microsoft.com/office/drawing/2014/main" id="{82ADB21A-1C4C-6888-B91F-CAC96E4FBFA8}"/>
                      </a:ext>
                    </a:extLst>
                  </p:cNvPr>
                  <p:cNvPicPr/>
                  <p:nvPr/>
                </p:nvPicPr>
                <p:blipFill>
                  <a:blip r:embed="rId355"/>
                  <a:stretch>
                    <a:fillRect/>
                  </a:stretch>
                </p:blipFill>
                <p:spPr>
                  <a:xfrm>
                    <a:off x="2993989" y="6208402"/>
                    <a:ext cx="23400" cy="37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6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56CC76CE-D2AF-03AF-4D8D-9AE2FC6A5A33}"/>
                      </a:ext>
                    </a:extLst>
                  </p14:cNvPr>
                  <p14:cNvContentPartPr/>
                  <p14:nvPr/>
                </p14:nvContentPartPr>
                <p14:xfrm>
                  <a:off x="3924589" y="6341242"/>
                  <a:ext cx="132480" cy="2880"/>
                </p14:xfrm>
              </p:contentPart>
            </mc:Choice>
            <mc:Fallback xmlns="">
              <p:pic>
                <p:nvPicPr>
                  <p:cNvPr id="233" name="Ink 232">
                    <a:extLst>
                      <a:ext uri="{FF2B5EF4-FFF2-40B4-BE49-F238E27FC236}">
                        <a16:creationId xmlns:a16="http://schemas.microsoft.com/office/drawing/2014/main" id="{56CC76CE-D2AF-03AF-4D8D-9AE2FC6A5A33}"/>
                      </a:ext>
                    </a:extLst>
                  </p:cNvPr>
                  <p:cNvPicPr/>
                  <p:nvPr/>
                </p:nvPicPr>
                <p:blipFill>
                  <a:blip r:embed="rId357"/>
                  <a:stretch>
                    <a:fillRect/>
                  </a:stretch>
                </p:blipFill>
                <p:spPr>
                  <a:xfrm>
                    <a:off x="3915589" y="6332602"/>
                    <a:ext cx="1501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8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8131B420-6993-5F27-8F7A-B4EB7F5ED4CC}"/>
                      </a:ext>
                    </a:extLst>
                  </p14:cNvPr>
                  <p14:cNvContentPartPr/>
                  <p14:nvPr/>
                </p14:nvContentPartPr>
                <p14:xfrm>
                  <a:off x="3904789" y="6459322"/>
                  <a:ext cx="116280" cy="36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8131B420-6993-5F27-8F7A-B4EB7F5ED4CC}"/>
                      </a:ext>
                    </a:extLst>
                  </p:cNvPr>
                  <p:cNvPicPr/>
                  <p:nvPr/>
                </p:nvPicPr>
                <p:blipFill>
                  <a:blip r:embed="rId359"/>
                  <a:stretch>
                    <a:fillRect/>
                  </a:stretch>
                </p:blipFill>
                <p:spPr>
                  <a:xfrm>
                    <a:off x="3896149" y="6450682"/>
                    <a:ext cx="1339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981083DF-4487-E786-2156-59DFD824A7AE}"/>
                </a:ext>
              </a:extLst>
            </p:cNvPr>
            <p:cNvGrpSpPr/>
            <p:nvPr/>
          </p:nvGrpSpPr>
          <p:grpSpPr>
            <a:xfrm>
              <a:off x="4581229" y="6029482"/>
              <a:ext cx="1400040" cy="623160"/>
              <a:chOff x="4581229" y="6029482"/>
              <a:chExt cx="1400040" cy="623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0">
                <p14:nvContentPartPr>
                  <p14:cNvPr id="235" name="Ink 234">
                    <a:extLst>
                      <a:ext uri="{FF2B5EF4-FFF2-40B4-BE49-F238E27FC236}">
                        <a16:creationId xmlns:a16="http://schemas.microsoft.com/office/drawing/2014/main" id="{2290EED3-0A42-87B4-BD42-C2353FF13224}"/>
                      </a:ext>
                    </a:extLst>
                  </p14:cNvPr>
                  <p14:cNvContentPartPr/>
                  <p14:nvPr/>
                </p14:nvContentPartPr>
                <p14:xfrm>
                  <a:off x="4581229" y="6220282"/>
                  <a:ext cx="161280" cy="362520"/>
                </p14:xfrm>
              </p:contentPart>
            </mc:Choice>
            <mc:Fallback xmlns="">
              <p:pic>
                <p:nvPicPr>
                  <p:cNvPr id="235" name="Ink 234">
                    <a:extLst>
                      <a:ext uri="{FF2B5EF4-FFF2-40B4-BE49-F238E27FC236}">
                        <a16:creationId xmlns:a16="http://schemas.microsoft.com/office/drawing/2014/main" id="{2290EED3-0A42-87B4-BD42-C2353FF13224}"/>
                      </a:ext>
                    </a:extLst>
                  </p:cNvPr>
                  <p:cNvPicPr/>
                  <p:nvPr/>
                </p:nvPicPr>
                <p:blipFill>
                  <a:blip r:embed="rId361"/>
                  <a:stretch>
                    <a:fillRect/>
                  </a:stretch>
                </p:blipFill>
                <p:spPr>
                  <a:xfrm>
                    <a:off x="4572589" y="6211282"/>
                    <a:ext cx="178920" cy="38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2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ECD5FBE0-647C-5A96-65BA-D56A8CD6C742}"/>
                      </a:ext>
                    </a:extLst>
                  </p14:cNvPr>
                  <p14:cNvContentPartPr/>
                  <p14:nvPr/>
                </p14:nvContentPartPr>
                <p14:xfrm>
                  <a:off x="4804789" y="6236842"/>
                  <a:ext cx="154080" cy="112320"/>
                </p14:xfrm>
              </p:contentPart>
            </mc:Choice>
            <mc:Fallback xmlns=""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ECD5FBE0-647C-5A96-65BA-D56A8CD6C742}"/>
                      </a:ext>
                    </a:extLst>
                  </p:cNvPr>
                  <p:cNvPicPr/>
                  <p:nvPr/>
                </p:nvPicPr>
                <p:blipFill>
                  <a:blip r:embed="rId363"/>
                  <a:stretch>
                    <a:fillRect/>
                  </a:stretch>
                </p:blipFill>
                <p:spPr>
                  <a:xfrm>
                    <a:off x="4796149" y="6228202"/>
                    <a:ext cx="171720" cy="12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4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CC93C373-93A6-C11F-6456-586B88E526EC}"/>
                      </a:ext>
                    </a:extLst>
                  </p14:cNvPr>
                  <p14:cNvContentPartPr/>
                  <p14:nvPr/>
                </p14:nvContentPartPr>
                <p14:xfrm>
                  <a:off x="4881469" y="6175282"/>
                  <a:ext cx="5400" cy="309960"/>
                </p14:xfrm>
              </p:contentPart>
            </mc:Choice>
            <mc:Fallback xmlns="">
              <p:pic>
                <p:nvPicPr>
                  <p:cNvPr id="237" name="Ink 236">
                    <a:extLst>
                      <a:ext uri="{FF2B5EF4-FFF2-40B4-BE49-F238E27FC236}">
                        <a16:creationId xmlns:a16="http://schemas.microsoft.com/office/drawing/2014/main" id="{CC93C373-93A6-C11F-6456-586B88E526EC}"/>
                      </a:ext>
                    </a:extLst>
                  </p:cNvPr>
                  <p:cNvPicPr/>
                  <p:nvPr/>
                </p:nvPicPr>
                <p:blipFill>
                  <a:blip r:embed="rId365"/>
                  <a:stretch>
                    <a:fillRect/>
                  </a:stretch>
                </p:blipFill>
                <p:spPr>
                  <a:xfrm>
                    <a:off x="4872469" y="6166282"/>
                    <a:ext cx="23040" cy="32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6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A1D810E5-81CD-DAA7-B1AF-ABE87105DB28}"/>
                      </a:ext>
                    </a:extLst>
                  </p14:cNvPr>
                  <p14:cNvContentPartPr/>
                  <p14:nvPr/>
                </p14:nvContentPartPr>
                <p14:xfrm>
                  <a:off x="4996669" y="6394522"/>
                  <a:ext cx="7920" cy="137880"/>
                </p14:xfrm>
              </p:contentPart>
            </mc:Choice>
            <mc:Fallback xmlns="">
              <p:pic>
                <p:nvPicPr>
                  <p:cNvPr id="238" name="Ink 237">
                    <a:extLst>
                      <a:ext uri="{FF2B5EF4-FFF2-40B4-BE49-F238E27FC236}">
                        <a16:creationId xmlns:a16="http://schemas.microsoft.com/office/drawing/2014/main" id="{A1D810E5-81CD-DAA7-B1AF-ABE87105DB28}"/>
                      </a:ext>
                    </a:extLst>
                  </p:cNvPr>
                  <p:cNvPicPr/>
                  <p:nvPr/>
                </p:nvPicPr>
                <p:blipFill>
                  <a:blip r:embed="rId367"/>
                  <a:stretch>
                    <a:fillRect/>
                  </a:stretch>
                </p:blipFill>
                <p:spPr>
                  <a:xfrm>
                    <a:off x="4988029" y="6385522"/>
                    <a:ext cx="2556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8">
                <p14:nvContentPartPr>
                  <p14:cNvPr id="239" name="Ink 238">
                    <a:extLst>
                      <a:ext uri="{FF2B5EF4-FFF2-40B4-BE49-F238E27FC236}">
                        <a16:creationId xmlns:a16="http://schemas.microsoft.com/office/drawing/2014/main" id="{37902829-36B0-23E3-5802-7D081C88FE85}"/>
                      </a:ext>
                    </a:extLst>
                  </p14:cNvPr>
                  <p14:cNvContentPartPr/>
                  <p14:nvPr/>
                </p14:nvContentPartPr>
                <p14:xfrm>
                  <a:off x="5152189" y="6103642"/>
                  <a:ext cx="2880" cy="467280"/>
                </p14:xfrm>
              </p:contentPart>
            </mc:Choice>
            <mc:Fallback xmlns="">
              <p:pic>
                <p:nvPicPr>
                  <p:cNvPr id="239" name="Ink 238">
                    <a:extLst>
                      <a:ext uri="{FF2B5EF4-FFF2-40B4-BE49-F238E27FC236}">
                        <a16:creationId xmlns:a16="http://schemas.microsoft.com/office/drawing/2014/main" id="{37902829-36B0-23E3-5802-7D081C88FE85}"/>
                      </a:ext>
                    </a:extLst>
                  </p:cNvPr>
                  <p:cNvPicPr/>
                  <p:nvPr/>
                </p:nvPicPr>
                <p:blipFill>
                  <a:blip r:embed="rId369"/>
                  <a:stretch>
                    <a:fillRect/>
                  </a:stretch>
                </p:blipFill>
                <p:spPr>
                  <a:xfrm>
                    <a:off x="5143549" y="6094642"/>
                    <a:ext cx="20520" cy="48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0">
                <p14:nvContentPartPr>
                  <p14:cNvPr id="240" name="Ink 239">
                    <a:extLst>
                      <a:ext uri="{FF2B5EF4-FFF2-40B4-BE49-F238E27FC236}">
                        <a16:creationId xmlns:a16="http://schemas.microsoft.com/office/drawing/2014/main" id="{0080AF50-F248-03FC-D660-DA918C362073}"/>
                      </a:ext>
                    </a:extLst>
                  </p14:cNvPr>
                  <p14:cNvContentPartPr/>
                  <p14:nvPr/>
                </p14:nvContentPartPr>
                <p14:xfrm>
                  <a:off x="5279989" y="6196162"/>
                  <a:ext cx="203760" cy="182880"/>
                </p14:xfrm>
              </p:contentPart>
            </mc:Choice>
            <mc:Fallback xmlns="">
              <p:pic>
                <p:nvPicPr>
                  <p:cNvPr id="240" name="Ink 239">
                    <a:extLst>
                      <a:ext uri="{FF2B5EF4-FFF2-40B4-BE49-F238E27FC236}">
                        <a16:creationId xmlns:a16="http://schemas.microsoft.com/office/drawing/2014/main" id="{0080AF50-F248-03FC-D660-DA918C362073}"/>
                      </a:ext>
                    </a:extLst>
                  </p:cNvPr>
                  <p:cNvPicPr/>
                  <p:nvPr/>
                </p:nvPicPr>
                <p:blipFill>
                  <a:blip r:embed="rId371"/>
                  <a:stretch>
                    <a:fillRect/>
                  </a:stretch>
                </p:blipFill>
                <p:spPr>
                  <a:xfrm>
                    <a:off x="5270989" y="6187162"/>
                    <a:ext cx="221400" cy="20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2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0603C0F9-769D-FAB3-9806-CFFE31F201D1}"/>
                      </a:ext>
                    </a:extLst>
                  </p14:cNvPr>
                  <p14:cNvContentPartPr/>
                  <p14:nvPr/>
                </p14:nvContentPartPr>
                <p14:xfrm>
                  <a:off x="5374309" y="6141082"/>
                  <a:ext cx="2880" cy="346680"/>
                </p14:xfrm>
              </p:contentPart>
            </mc:Choice>
            <mc:Fallback xmlns="">
              <p:pic>
                <p:nvPicPr>
                  <p:cNvPr id="241" name="Ink 240">
                    <a:extLst>
                      <a:ext uri="{FF2B5EF4-FFF2-40B4-BE49-F238E27FC236}">
                        <a16:creationId xmlns:a16="http://schemas.microsoft.com/office/drawing/2014/main" id="{0603C0F9-769D-FAB3-9806-CFFE31F201D1}"/>
                      </a:ext>
                    </a:extLst>
                  </p:cNvPr>
                  <p:cNvPicPr/>
                  <p:nvPr/>
                </p:nvPicPr>
                <p:blipFill>
                  <a:blip r:embed="rId373"/>
                  <a:stretch>
                    <a:fillRect/>
                  </a:stretch>
                </p:blipFill>
                <p:spPr>
                  <a:xfrm>
                    <a:off x="5365669" y="6132442"/>
                    <a:ext cx="20520" cy="36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4">
                <p14:nvContentPartPr>
                  <p14:cNvPr id="242" name="Ink 241">
                    <a:extLst>
                      <a:ext uri="{FF2B5EF4-FFF2-40B4-BE49-F238E27FC236}">
                        <a16:creationId xmlns:a16="http://schemas.microsoft.com/office/drawing/2014/main" id="{5DE72F25-845F-D1B0-0973-46CA077E019F}"/>
                      </a:ext>
                    </a:extLst>
                  </p14:cNvPr>
                  <p14:cNvContentPartPr/>
                  <p14:nvPr/>
                </p14:nvContentPartPr>
                <p14:xfrm>
                  <a:off x="5483029" y="6177802"/>
                  <a:ext cx="142920" cy="273600"/>
                </p14:xfrm>
              </p:contentPart>
            </mc:Choice>
            <mc:Fallback xmlns="">
              <p:pic>
                <p:nvPicPr>
                  <p:cNvPr id="242" name="Ink 241">
                    <a:extLst>
                      <a:ext uri="{FF2B5EF4-FFF2-40B4-BE49-F238E27FC236}">
                        <a16:creationId xmlns:a16="http://schemas.microsoft.com/office/drawing/2014/main" id="{5DE72F25-845F-D1B0-0973-46CA077E019F}"/>
                      </a:ext>
                    </a:extLst>
                  </p:cNvPr>
                  <p:cNvPicPr/>
                  <p:nvPr/>
                </p:nvPicPr>
                <p:blipFill>
                  <a:blip r:embed="rId375"/>
                  <a:stretch>
                    <a:fillRect/>
                  </a:stretch>
                </p:blipFill>
                <p:spPr>
                  <a:xfrm>
                    <a:off x="5474389" y="6169162"/>
                    <a:ext cx="160560" cy="29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6">
                <p14:nvContentPartPr>
                  <p14:cNvPr id="243" name="Ink 242">
                    <a:extLst>
                      <a:ext uri="{FF2B5EF4-FFF2-40B4-BE49-F238E27FC236}">
                        <a16:creationId xmlns:a16="http://schemas.microsoft.com/office/drawing/2014/main" id="{18ABCB4E-095D-0123-26A9-B0870F0230CE}"/>
                      </a:ext>
                    </a:extLst>
                  </p14:cNvPr>
                  <p14:cNvContentPartPr/>
                  <p14:nvPr/>
                </p14:nvContentPartPr>
                <p14:xfrm>
                  <a:off x="5700829" y="6056482"/>
                  <a:ext cx="7920" cy="596160"/>
                </p14:xfrm>
              </p:contentPart>
            </mc:Choice>
            <mc:Fallback xmlns="">
              <p:pic>
                <p:nvPicPr>
                  <p:cNvPr id="243" name="Ink 242">
                    <a:extLst>
                      <a:ext uri="{FF2B5EF4-FFF2-40B4-BE49-F238E27FC236}">
                        <a16:creationId xmlns:a16="http://schemas.microsoft.com/office/drawing/2014/main" id="{18ABCB4E-095D-0123-26A9-B0870F0230CE}"/>
                      </a:ext>
                    </a:extLst>
                  </p:cNvPr>
                  <p:cNvPicPr/>
                  <p:nvPr/>
                </p:nvPicPr>
                <p:blipFill>
                  <a:blip r:embed="rId377"/>
                  <a:stretch>
                    <a:fillRect/>
                  </a:stretch>
                </p:blipFill>
                <p:spPr>
                  <a:xfrm>
                    <a:off x="5691829" y="6047842"/>
                    <a:ext cx="25560" cy="613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8">
                <p14:nvContentPartPr>
                  <p14:cNvPr id="244" name="Ink 243">
                    <a:extLst>
                      <a:ext uri="{FF2B5EF4-FFF2-40B4-BE49-F238E27FC236}">
                        <a16:creationId xmlns:a16="http://schemas.microsoft.com/office/drawing/2014/main" id="{EEB03EA5-8335-BC1F-2734-F7E7B949C729}"/>
                      </a:ext>
                    </a:extLst>
                  </p14:cNvPr>
                  <p14:cNvContentPartPr/>
                  <p14:nvPr/>
                </p14:nvContentPartPr>
                <p14:xfrm>
                  <a:off x="5794789" y="6029482"/>
                  <a:ext cx="186480" cy="235080"/>
                </p14:xfrm>
              </p:contentPart>
            </mc:Choice>
            <mc:Fallback xmlns="">
              <p:pic>
                <p:nvPicPr>
                  <p:cNvPr id="244" name="Ink 243">
                    <a:extLst>
                      <a:ext uri="{FF2B5EF4-FFF2-40B4-BE49-F238E27FC236}">
                        <a16:creationId xmlns:a16="http://schemas.microsoft.com/office/drawing/2014/main" id="{EEB03EA5-8335-BC1F-2734-F7E7B949C729}"/>
                      </a:ext>
                    </a:extLst>
                  </p:cNvPr>
                  <p:cNvPicPr/>
                  <p:nvPr/>
                </p:nvPicPr>
                <p:blipFill>
                  <a:blip r:embed="rId379"/>
                  <a:stretch>
                    <a:fillRect/>
                  </a:stretch>
                </p:blipFill>
                <p:spPr>
                  <a:xfrm>
                    <a:off x="5786149" y="6020842"/>
                    <a:ext cx="204120" cy="2527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303EE1DA-0495-1336-B4F0-7F28B0098E33}"/>
                    </a:ext>
                  </a:extLst>
                </p14:cNvPr>
                <p14:cNvContentPartPr/>
                <p14:nvPr/>
              </p14:nvContentPartPr>
              <p14:xfrm>
                <a:off x="4495909" y="6074122"/>
                <a:ext cx="360" cy="50724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303EE1DA-0495-1336-B4F0-7F28B0098E33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4487269" y="6065122"/>
                  <a:ext cx="18000" cy="524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9" name="Rounded Rectangle 248">
            <a:extLst>
              <a:ext uri="{FF2B5EF4-FFF2-40B4-BE49-F238E27FC236}">
                <a16:creationId xmlns:a16="http://schemas.microsoft.com/office/drawing/2014/main" id="{67659728-142D-AD76-701A-1B4A8D935F3B}"/>
              </a:ext>
            </a:extLst>
          </p:cNvPr>
          <p:cNvSpPr/>
          <p:nvPr/>
        </p:nvSpPr>
        <p:spPr>
          <a:xfrm>
            <a:off x="135709" y="2812316"/>
            <a:ext cx="8839200" cy="3931920"/>
          </a:xfrm>
          <a:prstGeom prst="roundRect">
            <a:avLst/>
          </a:prstGeom>
          <a:solidFill>
            <a:srgbClr val="FFC000">
              <a:alpha val="17000"/>
            </a:srgb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52BE311-D24F-9F02-8330-DEDB332C9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5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9050"/>
    </mc:Choice>
    <mc:Fallback xmlns="">
      <p:transition advClick="0" advTm="79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2664680" y="-51183"/>
            <a:ext cx="3643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Error Detection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A887FC-BB73-92E2-7E02-811A529EAED5}"/>
              </a:ext>
            </a:extLst>
          </p:cNvPr>
          <p:cNvGrpSpPr/>
          <p:nvPr/>
        </p:nvGrpSpPr>
        <p:grpSpPr>
          <a:xfrm>
            <a:off x="1783878" y="1060916"/>
            <a:ext cx="3079080" cy="881640"/>
            <a:chOff x="1437054" y="924372"/>
            <a:chExt cx="3079080" cy="88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2E6A50E-BB05-6355-39DA-91F037339E63}"/>
                    </a:ext>
                  </a:extLst>
                </p14:cNvPr>
                <p14:cNvContentPartPr/>
                <p14:nvPr/>
              </p14:nvContentPartPr>
              <p14:xfrm>
                <a:off x="1535694" y="1131732"/>
                <a:ext cx="360" cy="604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2E6A50E-BB05-6355-39DA-91F037339E6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526694" y="1122732"/>
                  <a:ext cx="18000" cy="62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0060823-076A-4C41-5118-7260A5D8B5CA}"/>
                    </a:ext>
                  </a:extLst>
                </p14:cNvPr>
                <p14:cNvContentPartPr/>
                <p14:nvPr/>
              </p14:nvContentPartPr>
              <p14:xfrm>
                <a:off x="1748814" y="1329732"/>
                <a:ext cx="123480" cy="1792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0060823-076A-4C41-5118-7260A5D8B5C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40174" y="1321092"/>
                  <a:ext cx="14112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3F58ADE4-ECD7-0D17-E43B-A53CB6104F33}"/>
                    </a:ext>
                  </a:extLst>
                </p14:cNvPr>
                <p14:cNvContentPartPr/>
                <p14:nvPr/>
              </p14:nvContentPartPr>
              <p14:xfrm>
                <a:off x="2041494" y="1157652"/>
                <a:ext cx="218520" cy="4838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F58ADE4-ECD7-0D17-E43B-A53CB6104F3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32854" y="1148652"/>
                  <a:ext cx="236160" cy="50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B81E140-6BD3-B7B2-4D8D-84BD7CD7F83C}"/>
                    </a:ext>
                  </a:extLst>
                </p14:cNvPr>
                <p14:cNvContentPartPr/>
                <p14:nvPr/>
              </p14:nvContentPartPr>
              <p14:xfrm>
                <a:off x="2674374" y="1305612"/>
                <a:ext cx="3240" cy="348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B81E140-6BD3-B7B2-4D8D-84BD7CD7F83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665734" y="1296972"/>
                  <a:ext cx="2088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CB7D0B0-5CBD-DAB9-2D7D-C271CCB33CF5}"/>
                    </a:ext>
                  </a:extLst>
                </p14:cNvPr>
                <p14:cNvContentPartPr/>
                <p14:nvPr/>
              </p14:nvContentPartPr>
              <p14:xfrm>
                <a:off x="2510934" y="1466172"/>
                <a:ext cx="402480" cy="5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CB7D0B0-5CBD-DAB9-2D7D-C271CCB33CF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501934" y="1457532"/>
                  <a:ext cx="4201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F81E9F2-ABA5-4A5F-FBA9-FE16455FBC87}"/>
                    </a:ext>
                  </a:extLst>
                </p14:cNvPr>
                <p14:cNvContentPartPr/>
                <p14:nvPr/>
              </p14:nvContentPartPr>
              <p14:xfrm>
                <a:off x="3248934" y="1302732"/>
                <a:ext cx="257400" cy="223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F81E9F2-ABA5-4A5F-FBA9-FE16455FBC8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239934" y="1293732"/>
                  <a:ext cx="27504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674E278-8931-7063-2781-6500906EA63E}"/>
                    </a:ext>
                  </a:extLst>
                </p14:cNvPr>
                <p14:cNvContentPartPr/>
                <p14:nvPr/>
              </p14:nvContentPartPr>
              <p14:xfrm>
                <a:off x="3522894" y="1067652"/>
                <a:ext cx="74160" cy="99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674E278-8931-7063-2781-6500906EA63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513894" y="1059012"/>
                  <a:ext cx="918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B5162FD-6CCC-791D-3113-8A4CF51C6FB5}"/>
                    </a:ext>
                  </a:extLst>
                </p14:cNvPr>
                <p14:cNvContentPartPr/>
                <p14:nvPr/>
              </p14:nvContentPartPr>
              <p14:xfrm>
                <a:off x="3522534" y="924372"/>
                <a:ext cx="6120" cy="104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B5162FD-6CCC-791D-3113-8A4CF51C6FB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513894" y="915372"/>
                  <a:ext cx="237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3902F48-99CE-E850-6125-3AC38A768D68}"/>
                    </a:ext>
                  </a:extLst>
                </p14:cNvPr>
                <p14:cNvContentPartPr/>
                <p14:nvPr/>
              </p14:nvContentPartPr>
              <p14:xfrm>
                <a:off x="3629814" y="925452"/>
                <a:ext cx="189720" cy="242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3902F48-99CE-E850-6125-3AC38A768D6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621174" y="916452"/>
                  <a:ext cx="2073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B0B2594-69D0-ADD6-7AB3-EBFF2915DB41}"/>
                    </a:ext>
                  </a:extLst>
                </p14:cNvPr>
                <p14:cNvContentPartPr/>
                <p14:nvPr/>
              </p14:nvContentPartPr>
              <p14:xfrm>
                <a:off x="4016454" y="1064412"/>
                <a:ext cx="28440" cy="486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B0B2594-69D0-ADD6-7AB3-EBFF2915DB4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007814" y="1055772"/>
                  <a:ext cx="46080" cy="50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C54C6A0-F695-551E-FB52-EC94C5F56177}"/>
                    </a:ext>
                  </a:extLst>
                </p14:cNvPr>
                <p14:cNvContentPartPr/>
                <p14:nvPr/>
              </p14:nvContentPartPr>
              <p14:xfrm>
                <a:off x="4170894" y="1193652"/>
                <a:ext cx="360" cy="174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C54C6A0-F695-551E-FB52-EC94C5F5617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162254" y="1185012"/>
                  <a:ext cx="1800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1C1558B-D644-AD72-9E8D-454802B488DC}"/>
                    </a:ext>
                  </a:extLst>
                </p14:cNvPr>
                <p14:cNvContentPartPr/>
                <p14:nvPr/>
              </p14:nvContentPartPr>
              <p14:xfrm>
                <a:off x="4237134" y="1072692"/>
                <a:ext cx="279000" cy="4676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1C1558B-D644-AD72-9E8D-454802B488D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28134" y="1063692"/>
                  <a:ext cx="296640" cy="48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23BC926-C250-2640-163C-ECE447F1B47C}"/>
                    </a:ext>
                  </a:extLst>
                </p14:cNvPr>
                <p14:cNvContentPartPr/>
                <p14:nvPr/>
              </p14:nvContentPartPr>
              <p14:xfrm>
                <a:off x="1437054" y="1726452"/>
                <a:ext cx="2743560" cy="79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23BC926-C250-2640-163C-ECE447F1B47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428414" y="1717812"/>
                  <a:ext cx="2761200" cy="97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57C6839-4DBF-369D-6CED-2010C18066C2}"/>
                  </a:ext>
                </a:extLst>
              </p14:cNvPr>
              <p14:cNvContentPartPr/>
              <p14:nvPr/>
            </p14:nvContentPartPr>
            <p14:xfrm>
              <a:off x="2997078" y="2128316"/>
              <a:ext cx="525960" cy="4021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57C6839-4DBF-369D-6CED-2010C18066C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988078" y="2119676"/>
                <a:ext cx="543600" cy="41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F4043E5-64FA-3651-9690-77550712BA94}"/>
                  </a:ext>
                </a:extLst>
              </p14:cNvPr>
              <p14:cNvContentPartPr/>
              <p14:nvPr/>
            </p14:nvContentPartPr>
            <p14:xfrm>
              <a:off x="3328278" y="2224436"/>
              <a:ext cx="278280" cy="355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F4043E5-64FA-3651-9690-77550712BA9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319638" y="2215436"/>
                <a:ext cx="29592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DD78B88-99A3-ACD5-D961-D88A60FF35F6}"/>
                  </a:ext>
                </a:extLst>
              </p14:cNvPr>
              <p14:cNvContentPartPr/>
              <p14:nvPr/>
            </p14:nvContentPartPr>
            <p14:xfrm>
              <a:off x="844638" y="1614236"/>
              <a:ext cx="341280" cy="2865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DD78B88-99A3-ACD5-D961-D88A60FF35F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35638" y="1605596"/>
                <a:ext cx="358920" cy="30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4F376A5F-7990-A309-E01E-8C0C5AF7D2FC}"/>
              </a:ext>
            </a:extLst>
          </p:cNvPr>
          <p:cNvGrpSpPr/>
          <p:nvPr/>
        </p:nvGrpSpPr>
        <p:grpSpPr>
          <a:xfrm>
            <a:off x="1040478" y="1507316"/>
            <a:ext cx="580680" cy="882360"/>
            <a:chOff x="693654" y="1370772"/>
            <a:chExt cx="580680" cy="88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180BA06-0419-51F3-F67E-5F31269F2498}"/>
                    </a:ext>
                  </a:extLst>
                </p14:cNvPr>
                <p14:cNvContentPartPr/>
                <p14:nvPr/>
              </p14:nvContentPartPr>
              <p14:xfrm>
                <a:off x="693654" y="1370772"/>
                <a:ext cx="360" cy="882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180BA06-0419-51F3-F67E-5F31269F249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4654" y="1361772"/>
                  <a:ext cx="18000" cy="90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114209D-F8DD-A75C-6CBC-AA5830A40984}"/>
                    </a:ext>
                  </a:extLst>
                </p14:cNvPr>
                <p14:cNvContentPartPr/>
                <p14:nvPr/>
              </p14:nvContentPartPr>
              <p14:xfrm>
                <a:off x="1012254" y="1758492"/>
                <a:ext cx="16164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114209D-F8DD-A75C-6CBC-AA5830A4098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03614" y="1749492"/>
                  <a:ext cx="179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96D2CC8-C9C0-9A5E-2910-B5195446DF1A}"/>
                    </a:ext>
                  </a:extLst>
                </p14:cNvPr>
                <p14:cNvContentPartPr/>
                <p14:nvPr/>
              </p14:nvContentPartPr>
              <p14:xfrm>
                <a:off x="1063014" y="1842372"/>
                <a:ext cx="211320" cy="28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96D2CC8-C9C0-9A5E-2910-B5195446DF1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54374" y="1833372"/>
                  <a:ext cx="2289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C1B9604-C267-CEBE-C8E6-96BEAFC074B7}"/>
                    </a:ext>
                  </a:extLst>
                </p14:cNvPr>
                <p14:cNvContentPartPr/>
                <p14:nvPr/>
              </p14:nvContentPartPr>
              <p14:xfrm>
                <a:off x="1172814" y="1761732"/>
                <a:ext cx="3204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C1B9604-C267-CEBE-C8E6-96BEAFC074B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64174" y="1753092"/>
                  <a:ext cx="49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559829D-A124-E0EB-F1D6-CCF4A43D3540}"/>
                    </a:ext>
                  </a:extLst>
                </p14:cNvPr>
                <p14:cNvContentPartPr/>
                <p14:nvPr/>
              </p14:nvContentPartPr>
              <p14:xfrm>
                <a:off x="1029894" y="1860372"/>
                <a:ext cx="2880" cy="2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559829D-A124-E0EB-F1D6-CCF4A43D354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20894" y="1851372"/>
                  <a:ext cx="2052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05C7C69-E67D-66E6-B2CC-9CFAE2A05776}"/>
              </a:ext>
            </a:extLst>
          </p:cNvPr>
          <p:cNvGrpSpPr/>
          <p:nvPr/>
        </p:nvGrpSpPr>
        <p:grpSpPr>
          <a:xfrm>
            <a:off x="6735902" y="2165242"/>
            <a:ext cx="1962000" cy="489960"/>
            <a:chOff x="6445014" y="1412532"/>
            <a:chExt cx="1962000" cy="48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E9093D3-9AA6-8988-4907-140EEAC41793}"/>
                    </a:ext>
                  </a:extLst>
                </p14:cNvPr>
                <p14:cNvContentPartPr/>
                <p14:nvPr/>
              </p14:nvContentPartPr>
              <p14:xfrm>
                <a:off x="6445014" y="1456092"/>
                <a:ext cx="353880" cy="4464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E9093D3-9AA6-8988-4907-140EEAC4179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436374" y="1447092"/>
                  <a:ext cx="371520" cy="46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902A5A0-689D-0C4C-31E9-AB86E63A2634}"/>
                    </a:ext>
                  </a:extLst>
                </p14:cNvPr>
                <p14:cNvContentPartPr/>
                <p14:nvPr/>
              </p14:nvContentPartPr>
              <p14:xfrm>
                <a:off x="6852534" y="1661292"/>
                <a:ext cx="2880" cy="28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902A5A0-689D-0C4C-31E9-AB86E63A263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843894" y="1652652"/>
                  <a:ext cx="20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42E1F7E-D6F7-A2A8-C5E7-CC5CF60D646C}"/>
                    </a:ext>
                  </a:extLst>
                </p14:cNvPr>
                <p14:cNvContentPartPr/>
                <p14:nvPr/>
              </p14:nvContentPartPr>
              <p14:xfrm>
                <a:off x="6862254" y="1829772"/>
                <a:ext cx="360" cy="5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42E1F7E-D6F7-A2A8-C5E7-CC5CF60D646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853614" y="1820772"/>
                  <a:ext cx="1800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333BEBF-2363-2FF6-E67A-825598D7BD60}"/>
                    </a:ext>
                  </a:extLst>
                </p14:cNvPr>
                <p14:cNvContentPartPr/>
                <p14:nvPr/>
              </p14:nvContentPartPr>
              <p14:xfrm>
                <a:off x="7092294" y="1585332"/>
                <a:ext cx="90720" cy="213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333BEBF-2363-2FF6-E67A-825598D7BD6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083294" y="1576332"/>
                  <a:ext cx="10836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6FA5364-7549-D665-883F-28F60986A5E7}"/>
                    </a:ext>
                  </a:extLst>
                </p14:cNvPr>
                <p14:cNvContentPartPr/>
                <p14:nvPr/>
              </p14:nvContentPartPr>
              <p14:xfrm>
                <a:off x="7221174" y="1632852"/>
                <a:ext cx="373680" cy="1472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6FA5364-7549-D665-883F-28F60986A5E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212534" y="1623852"/>
                  <a:ext cx="39132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FDBC4FE-199A-07AE-63CF-172DEDA4BFAB}"/>
                    </a:ext>
                  </a:extLst>
                </p14:cNvPr>
                <p14:cNvContentPartPr/>
                <p14:nvPr/>
              </p14:nvContentPartPr>
              <p14:xfrm>
                <a:off x="7648854" y="1412532"/>
                <a:ext cx="758160" cy="333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FDBC4FE-199A-07AE-63CF-172DEDA4BFAB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639854" y="1403892"/>
                  <a:ext cx="775800" cy="351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F70D7D5-0960-6F54-61B3-50AB3273DEF9}"/>
                  </a:ext>
                </a:extLst>
              </p14:cNvPr>
              <p14:cNvContentPartPr/>
              <p14:nvPr/>
            </p14:nvContentPartPr>
            <p14:xfrm>
              <a:off x="648000" y="3946651"/>
              <a:ext cx="212400" cy="5598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F70D7D5-0960-6F54-61B3-50AB3273DEF9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39360" y="3938011"/>
                <a:ext cx="230040" cy="57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1C605EC-D6EE-95CE-F1D5-E24C2C735C3D}"/>
                  </a:ext>
                </a:extLst>
              </p14:cNvPr>
              <p14:cNvContentPartPr/>
              <p14:nvPr/>
            </p14:nvContentPartPr>
            <p14:xfrm>
              <a:off x="861840" y="4074451"/>
              <a:ext cx="180000" cy="2862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1C605EC-D6EE-95CE-F1D5-E24C2C735C3D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853200" y="4065451"/>
                <a:ext cx="19764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3939BFF5-5275-3542-B7CF-F49F873FC133}"/>
                  </a:ext>
                </a:extLst>
              </p14:cNvPr>
              <p14:cNvContentPartPr/>
              <p14:nvPr/>
            </p14:nvContentPartPr>
            <p14:xfrm>
              <a:off x="1129680" y="3915691"/>
              <a:ext cx="2880" cy="486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3939BFF5-5275-3542-B7CF-F49F873FC13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121040" y="3907051"/>
                <a:ext cx="20520" cy="50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6CC2D59-1F5F-A715-4791-187C822915C1}"/>
                  </a:ext>
                </a:extLst>
              </p14:cNvPr>
              <p14:cNvContentPartPr/>
              <p14:nvPr/>
            </p14:nvContentPartPr>
            <p14:xfrm>
              <a:off x="1238400" y="4017571"/>
              <a:ext cx="226800" cy="1954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6CC2D59-1F5F-A715-4791-187C822915C1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229400" y="4008931"/>
                <a:ext cx="24444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A2A3BEB-E3EC-80CD-C76B-5E42287C1089}"/>
                  </a:ext>
                </a:extLst>
              </p14:cNvPr>
              <p14:cNvContentPartPr/>
              <p14:nvPr/>
            </p14:nvContentPartPr>
            <p14:xfrm>
              <a:off x="1396440" y="3986971"/>
              <a:ext cx="12960" cy="4154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A2A3BEB-E3EC-80CD-C76B-5E42287C108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387800" y="3977971"/>
                <a:ext cx="30600" cy="43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F9DEF96-B2F9-A963-DCDB-1C46D4BC367E}"/>
                  </a:ext>
                </a:extLst>
              </p14:cNvPr>
              <p14:cNvContentPartPr/>
              <p14:nvPr/>
            </p14:nvContentPartPr>
            <p14:xfrm>
              <a:off x="1532520" y="3876811"/>
              <a:ext cx="184680" cy="4917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F9DEF96-B2F9-A963-DCDB-1C46D4BC367E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523520" y="3867811"/>
                <a:ext cx="202320" cy="50940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E550B803-4A9A-4977-9155-0418B3CC03DE}"/>
              </a:ext>
            </a:extLst>
          </p:cNvPr>
          <p:cNvGrpSpPr/>
          <p:nvPr/>
        </p:nvGrpSpPr>
        <p:grpSpPr>
          <a:xfrm>
            <a:off x="658440" y="4590691"/>
            <a:ext cx="2020680" cy="806760"/>
            <a:chOff x="389094" y="3787452"/>
            <a:chExt cx="2020680" cy="80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4C4DD51-F998-3D1F-1187-7A432A5468D8}"/>
                    </a:ext>
                  </a:extLst>
                </p14:cNvPr>
                <p14:cNvContentPartPr/>
                <p14:nvPr/>
              </p14:nvContentPartPr>
              <p14:xfrm>
                <a:off x="389094" y="3787452"/>
                <a:ext cx="931320" cy="1666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4C4DD51-F998-3D1F-1187-7A432A5468D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80454" y="3778452"/>
                  <a:ext cx="94896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FBE6847-293A-40A0-204E-DB923765B58B}"/>
                    </a:ext>
                  </a:extLst>
                </p14:cNvPr>
                <p14:cNvContentPartPr/>
                <p14:nvPr/>
              </p14:nvContentPartPr>
              <p14:xfrm>
                <a:off x="545694" y="4151052"/>
                <a:ext cx="232920" cy="217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FBE6847-293A-40A0-204E-DB923765B58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37054" y="4142412"/>
                  <a:ext cx="25056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F9A9479-98F2-969D-2108-547CF12FB1A5}"/>
                    </a:ext>
                  </a:extLst>
                </p14:cNvPr>
                <p14:cNvContentPartPr/>
                <p14:nvPr/>
              </p14:nvContentPartPr>
              <p14:xfrm>
                <a:off x="860694" y="4112172"/>
                <a:ext cx="97560" cy="1821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F9A9479-98F2-969D-2108-547CF12FB1A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52054" y="4103172"/>
                  <a:ext cx="11520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9E3E706-0604-DE84-8E1F-130E6776B1D1}"/>
                    </a:ext>
                  </a:extLst>
                </p14:cNvPr>
                <p14:cNvContentPartPr/>
                <p14:nvPr/>
              </p14:nvContentPartPr>
              <p14:xfrm>
                <a:off x="1030254" y="4093452"/>
                <a:ext cx="701640" cy="2156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9E3E706-0604-DE84-8E1F-130E6776B1D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21254" y="4084812"/>
                  <a:ext cx="71928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639BCCC-034B-BE60-CDDF-1F75340B2029}"/>
                    </a:ext>
                  </a:extLst>
                </p14:cNvPr>
                <p14:cNvContentPartPr/>
                <p14:nvPr/>
              </p14:nvContentPartPr>
              <p14:xfrm>
                <a:off x="1887054" y="4013172"/>
                <a:ext cx="3240" cy="4356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639BCCC-034B-BE60-CDDF-1F75340B202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878054" y="4004532"/>
                  <a:ext cx="20880" cy="45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22903B7-0424-9565-8692-C3FA3A615B6C}"/>
                    </a:ext>
                  </a:extLst>
                </p14:cNvPr>
                <p14:cNvContentPartPr/>
                <p14:nvPr/>
              </p14:nvContentPartPr>
              <p14:xfrm>
                <a:off x="1973094" y="4064292"/>
                <a:ext cx="125280" cy="1951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22903B7-0424-9565-8692-C3FA3A615B6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964454" y="4055292"/>
                  <a:ext cx="1429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FC7B577-3F92-1C7A-D711-09D7E77A895F}"/>
                    </a:ext>
                  </a:extLst>
                </p14:cNvPr>
                <p14:cNvContentPartPr/>
                <p14:nvPr/>
              </p14:nvContentPartPr>
              <p14:xfrm>
                <a:off x="2083254" y="3966372"/>
                <a:ext cx="226800" cy="4471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FC7B577-3F92-1C7A-D711-09D7E77A895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074254" y="3957732"/>
                  <a:ext cx="244440" cy="46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763F684-3D11-3A8B-C55F-DC24B993966B}"/>
                    </a:ext>
                  </a:extLst>
                </p14:cNvPr>
                <p14:cNvContentPartPr/>
                <p14:nvPr/>
              </p14:nvContentPartPr>
              <p14:xfrm>
                <a:off x="2239854" y="4403772"/>
                <a:ext cx="141480" cy="1904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763F684-3D11-3A8B-C55F-DC24B993966B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231214" y="4394772"/>
                  <a:ext cx="15912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576DD5B-59F1-C4E4-9729-93C00795CD6D}"/>
                    </a:ext>
                  </a:extLst>
                </p14:cNvPr>
                <p14:cNvContentPartPr/>
                <p14:nvPr/>
              </p14:nvContentPartPr>
              <p14:xfrm>
                <a:off x="2188734" y="4520772"/>
                <a:ext cx="221040" cy="54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576DD5B-59F1-C4E4-9729-93C00795CD6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180094" y="4512132"/>
                  <a:ext cx="238680" cy="2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A02F174-1ADB-7828-5BE3-27B35C25E709}"/>
              </a:ext>
            </a:extLst>
          </p:cNvPr>
          <p:cNvGrpSpPr/>
          <p:nvPr/>
        </p:nvGrpSpPr>
        <p:grpSpPr>
          <a:xfrm>
            <a:off x="2512080" y="4244371"/>
            <a:ext cx="464400" cy="272880"/>
            <a:chOff x="2242734" y="3441132"/>
            <a:chExt cx="464400" cy="27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1B273AE-DAF3-950B-D6D5-491405A6D9B1}"/>
                    </a:ext>
                  </a:extLst>
                </p14:cNvPr>
                <p14:cNvContentPartPr/>
                <p14:nvPr/>
              </p14:nvContentPartPr>
              <p14:xfrm>
                <a:off x="2242734" y="3521772"/>
                <a:ext cx="364680" cy="234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1B273AE-DAF3-950B-D6D5-491405A6D9B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234094" y="3512772"/>
                  <a:ext cx="3823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01A767C4-0929-FE35-0CB2-CC83947EFEAA}"/>
                    </a:ext>
                  </a:extLst>
                </p14:cNvPr>
                <p14:cNvContentPartPr/>
                <p14:nvPr/>
              </p14:nvContentPartPr>
              <p14:xfrm>
                <a:off x="2439654" y="3441132"/>
                <a:ext cx="267480" cy="2728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01A767C4-0929-FE35-0CB2-CC83947EFEA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431014" y="3432492"/>
                  <a:ext cx="28512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40DEF65-4AEB-4B8B-7842-54E0CB62D814}"/>
                    </a:ext>
                  </a:extLst>
                </p14:cNvPr>
                <p14:cNvContentPartPr/>
                <p14:nvPr/>
              </p14:nvContentPartPr>
              <p14:xfrm>
                <a:off x="2249934" y="3631572"/>
                <a:ext cx="337680" cy="28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40DEF65-4AEB-4B8B-7842-54E0CB62D81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240934" y="3622572"/>
                  <a:ext cx="35532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D896F5D-B35E-CBC0-6504-E092AE356F42}"/>
              </a:ext>
            </a:extLst>
          </p:cNvPr>
          <p:cNvGrpSpPr/>
          <p:nvPr/>
        </p:nvGrpSpPr>
        <p:grpSpPr>
          <a:xfrm>
            <a:off x="3199320" y="3949891"/>
            <a:ext cx="1248840" cy="671040"/>
            <a:chOff x="2929974" y="3146652"/>
            <a:chExt cx="1248840" cy="67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A1DCBCE-04F9-4B23-4404-3156A3382D68}"/>
                    </a:ext>
                  </a:extLst>
                </p14:cNvPr>
                <p14:cNvContentPartPr/>
                <p14:nvPr/>
              </p14:nvContentPartPr>
              <p14:xfrm>
                <a:off x="2929974" y="3268692"/>
                <a:ext cx="616320" cy="4669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A1DCBCE-04F9-4B23-4404-3156A3382D6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920974" y="3260052"/>
                  <a:ext cx="633960" cy="48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308F2D5-414E-44DD-4A68-C54114B4945F}"/>
                    </a:ext>
                  </a:extLst>
                </p14:cNvPr>
                <p14:cNvContentPartPr/>
                <p14:nvPr/>
              </p14:nvContentPartPr>
              <p14:xfrm>
                <a:off x="3228414" y="3558492"/>
                <a:ext cx="127080" cy="57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308F2D5-414E-44DD-4A68-C54114B4945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219414" y="3549852"/>
                  <a:ext cx="1447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5793256-FAFD-4BE4-07E3-3EDA1911B37C}"/>
                    </a:ext>
                  </a:extLst>
                </p14:cNvPr>
                <p14:cNvContentPartPr/>
                <p14:nvPr/>
              </p14:nvContentPartPr>
              <p14:xfrm>
                <a:off x="3682014" y="3549852"/>
                <a:ext cx="5760" cy="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5793256-FAFD-4BE4-07E3-3EDA1911B37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673014" y="3540852"/>
                  <a:ext cx="23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2F9344B-B6A9-2286-DE6B-377244F6C0CC}"/>
                    </a:ext>
                  </a:extLst>
                </p14:cNvPr>
                <p14:cNvContentPartPr/>
                <p14:nvPr/>
              </p14:nvContentPartPr>
              <p14:xfrm>
                <a:off x="3869934" y="3146652"/>
                <a:ext cx="29160" cy="2581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2F9344B-B6A9-2286-DE6B-377244F6C0C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860934" y="3138012"/>
                  <a:ext cx="4680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3782A7A-33BC-E553-9628-5C1E3295362E}"/>
                    </a:ext>
                  </a:extLst>
                </p14:cNvPr>
                <p14:cNvContentPartPr/>
                <p14:nvPr/>
              </p14:nvContentPartPr>
              <p14:xfrm>
                <a:off x="3869214" y="3246732"/>
                <a:ext cx="220680" cy="3859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3782A7A-33BC-E553-9628-5C1E3295362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860214" y="3237732"/>
                  <a:ext cx="23832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D00F3F8-A3D4-0956-754E-A176518FF5DC}"/>
                    </a:ext>
                  </a:extLst>
                </p14:cNvPr>
                <p14:cNvContentPartPr/>
                <p14:nvPr/>
              </p14:nvContentPartPr>
              <p14:xfrm>
                <a:off x="3976494" y="3484692"/>
                <a:ext cx="202320" cy="3330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D00F3F8-A3D4-0956-754E-A176518FF5D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967854" y="3476052"/>
                  <a:ext cx="219960" cy="35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810733D-4BA0-1D0F-170D-744F1B3932BB}"/>
              </a:ext>
            </a:extLst>
          </p:cNvPr>
          <p:cNvGrpSpPr/>
          <p:nvPr/>
        </p:nvGrpSpPr>
        <p:grpSpPr>
          <a:xfrm>
            <a:off x="5544000" y="3909211"/>
            <a:ext cx="809640" cy="671760"/>
            <a:chOff x="5506494" y="3112812"/>
            <a:chExt cx="809640" cy="67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6429067-F0A5-CA44-34C8-9C7EF3E3B5ED}"/>
                    </a:ext>
                  </a:extLst>
                </p14:cNvPr>
                <p14:cNvContentPartPr/>
                <p14:nvPr/>
              </p14:nvContentPartPr>
              <p14:xfrm>
                <a:off x="5506494" y="3138732"/>
                <a:ext cx="261000" cy="5540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6429067-F0A5-CA44-34C8-9C7EF3E3B5E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497854" y="3130092"/>
                  <a:ext cx="278640" cy="57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B731B243-5059-C91B-41C4-76E8FECDB406}"/>
                    </a:ext>
                  </a:extLst>
                </p14:cNvPr>
                <p14:cNvContentPartPr/>
                <p14:nvPr/>
              </p14:nvContentPartPr>
              <p14:xfrm>
                <a:off x="5764254" y="3217212"/>
                <a:ext cx="360" cy="342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B731B243-5059-C91B-41C4-76E8FECDB40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755254" y="3208212"/>
                  <a:ext cx="1800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35FCC83-ED1D-04A8-4A3B-FF62814076B5}"/>
                    </a:ext>
                  </a:extLst>
                </p14:cNvPr>
                <p14:cNvContentPartPr/>
                <p14:nvPr/>
              </p14:nvContentPartPr>
              <p14:xfrm>
                <a:off x="5862174" y="3112812"/>
                <a:ext cx="61200" cy="6717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35FCC83-ED1D-04A8-4A3B-FF62814076B5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853174" y="3103812"/>
                  <a:ext cx="78840" cy="68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D3CA60C-BFA2-D6C3-16AD-E24B09E7B235}"/>
                    </a:ext>
                  </a:extLst>
                </p14:cNvPr>
                <p14:cNvContentPartPr/>
                <p14:nvPr/>
              </p14:nvContentPartPr>
              <p14:xfrm>
                <a:off x="5932374" y="3171492"/>
                <a:ext cx="261000" cy="2156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D3CA60C-BFA2-D6C3-16AD-E24B09E7B23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923734" y="3162492"/>
                  <a:ext cx="27864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CF74885F-283F-61E7-44DF-6C951727E38C}"/>
                    </a:ext>
                  </a:extLst>
                </p14:cNvPr>
                <p14:cNvContentPartPr/>
                <p14:nvPr/>
              </p14:nvContentPartPr>
              <p14:xfrm>
                <a:off x="6112014" y="3160692"/>
                <a:ext cx="2880" cy="3999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CF74885F-283F-61E7-44DF-6C951727E38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103014" y="3151692"/>
                  <a:ext cx="2052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EEB9720-09B0-F603-AC75-7F5F7294510E}"/>
                    </a:ext>
                  </a:extLst>
                </p14:cNvPr>
                <p14:cNvContentPartPr/>
                <p14:nvPr/>
              </p14:nvContentPartPr>
              <p14:xfrm>
                <a:off x="6167814" y="3162492"/>
                <a:ext cx="148320" cy="4780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EEB9720-09B0-F603-AC75-7F5F7294510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158814" y="3153492"/>
                  <a:ext cx="165960" cy="49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192DAB3-974B-71D3-2847-D4993D9E06DF}"/>
              </a:ext>
            </a:extLst>
          </p:cNvPr>
          <p:cNvGrpSpPr/>
          <p:nvPr/>
        </p:nvGrpSpPr>
        <p:grpSpPr>
          <a:xfrm>
            <a:off x="6640560" y="4004971"/>
            <a:ext cx="236160" cy="339480"/>
            <a:chOff x="6603054" y="3208572"/>
            <a:chExt cx="236160" cy="33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5F6CA5E-9233-84CE-3D43-18A219EDF71D}"/>
                    </a:ext>
                  </a:extLst>
                </p14:cNvPr>
                <p14:cNvContentPartPr/>
                <p14:nvPr/>
              </p14:nvContentPartPr>
              <p14:xfrm>
                <a:off x="6603054" y="3332052"/>
                <a:ext cx="145080" cy="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5F6CA5E-9233-84CE-3D43-18A219EDF71D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594054" y="3323052"/>
                  <a:ext cx="162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0DB59EB-E871-2576-01CB-0050F513A960}"/>
                    </a:ext>
                  </a:extLst>
                </p14:cNvPr>
                <p14:cNvContentPartPr/>
                <p14:nvPr/>
              </p14:nvContentPartPr>
              <p14:xfrm>
                <a:off x="6630774" y="3401532"/>
                <a:ext cx="173880" cy="226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30DB59EB-E871-2576-01CB-0050F513A960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622134" y="3392892"/>
                  <a:ext cx="19152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A9C347A6-742D-6E65-E121-631E11257684}"/>
                    </a:ext>
                  </a:extLst>
                </p14:cNvPr>
                <p14:cNvContentPartPr/>
                <p14:nvPr/>
              </p14:nvContentPartPr>
              <p14:xfrm>
                <a:off x="6682614" y="3208572"/>
                <a:ext cx="156600" cy="3394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A9C347A6-742D-6E65-E121-631E1125768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673974" y="3199572"/>
                  <a:ext cx="174240" cy="35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CA8744A-4BA1-E76F-F7FC-2F662BEDD6AB}"/>
              </a:ext>
            </a:extLst>
          </p:cNvPr>
          <p:cNvGrpSpPr/>
          <p:nvPr/>
        </p:nvGrpSpPr>
        <p:grpSpPr>
          <a:xfrm>
            <a:off x="7315200" y="3809491"/>
            <a:ext cx="1054440" cy="599040"/>
            <a:chOff x="7277694" y="3013092"/>
            <a:chExt cx="1054440" cy="59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4FD1A894-AC5F-99C8-1CAA-885D16ABC85C}"/>
                    </a:ext>
                  </a:extLst>
                </p14:cNvPr>
                <p14:cNvContentPartPr/>
                <p14:nvPr/>
              </p14:nvContentPartPr>
              <p14:xfrm>
                <a:off x="7293534" y="3077172"/>
                <a:ext cx="360" cy="4305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4FD1A894-AC5F-99C8-1CAA-885D16ABC85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284894" y="3068532"/>
                  <a:ext cx="1800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C87CB670-074F-2712-4CEA-4E8C2C2632C5}"/>
                    </a:ext>
                  </a:extLst>
                </p14:cNvPr>
                <p14:cNvContentPartPr/>
                <p14:nvPr/>
              </p14:nvContentPartPr>
              <p14:xfrm>
                <a:off x="7277694" y="3013092"/>
                <a:ext cx="175680" cy="2462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C87CB670-074F-2712-4CEA-4E8C2C2632C5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269054" y="3004092"/>
                  <a:ext cx="19332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65FB93A8-E348-3F2D-5BFE-96076366C2A1}"/>
                    </a:ext>
                  </a:extLst>
                </p14:cNvPr>
                <p14:cNvContentPartPr/>
                <p14:nvPr/>
              </p14:nvContentPartPr>
              <p14:xfrm>
                <a:off x="7669014" y="3226572"/>
                <a:ext cx="106560" cy="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65FB93A8-E348-3F2D-5BFE-96076366C2A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660374" y="3217572"/>
                  <a:ext cx="124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DAA3B575-60FD-3FB0-ED39-BC8D72C4732F}"/>
                    </a:ext>
                  </a:extLst>
                </p14:cNvPr>
                <p14:cNvContentPartPr/>
                <p14:nvPr/>
              </p14:nvContentPartPr>
              <p14:xfrm>
                <a:off x="7648854" y="3312612"/>
                <a:ext cx="107280" cy="28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DAA3B575-60FD-3FB0-ED39-BC8D72C4732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639854" y="3303612"/>
                  <a:ext cx="1249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DCDA5A5-73D8-36FA-B07B-908D7949EBEA}"/>
                    </a:ext>
                  </a:extLst>
                </p14:cNvPr>
                <p14:cNvContentPartPr/>
                <p14:nvPr/>
              </p14:nvContentPartPr>
              <p14:xfrm>
                <a:off x="7948374" y="3032892"/>
                <a:ext cx="10080" cy="2275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1DCDA5A5-73D8-36FA-B07B-908D7949EBEA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939734" y="3023892"/>
                  <a:ext cx="2772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45644E4E-6A0E-47B2-C82E-ECF8A9524ADE}"/>
                    </a:ext>
                  </a:extLst>
                </p14:cNvPr>
                <p14:cNvContentPartPr/>
                <p14:nvPr/>
              </p14:nvContentPartPr>
              <p14:xfrm>
                <a:off x="7945494" y="3153492"/>
                <a:ext cx="157680" cy="3027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45644E4E-6A0E-47B2-C82E-ECF8A9524AD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936854" y="3144492"/>
                  <a:ext cx="17532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597BA484-877E-E966-7C14-3EB0155BCFB1}"/>
                    </a:ext>
                  </a:extLst>
                </p14:cNvPr>
                <p14:cNvContentPartPr/>
                <p14:nvPr/>
              </p14:nvContentPartPr>
              <p14:xfrm>
                <a:off x="8072214" y="3324132"/>
                <a:ext cx="259920" cy="2880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597BA484-877E-E966-7C14-3EB0155BCFB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063214" y="3315492"/>
                  <a:ext cx="277560" cy="3056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BCB61A5-1893-D3F2-99F7-CE5460524542}"/>
              </a:ext>
            </a:extLst>
          </p:cNvPr>
          <p:cNvSpPr txBox="1"/>
          <p:nvPr/>
        </p:nvSpPr>
        <p:spPr>
          <a:xfrm>
            <a:off x="966660" y="6008193"/>
            <a:ext cx="7513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0432FF"/>
                </a:solidFill>
              </a:rPr>
              <a:t>Measurement along z-axis (‘classical’) does not help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5B6DDAD-8F8C-AE8E-68A3-A15793C930AC}"/>
              </a:ext>
            </a:extLst>
          </p:cNvPr>
          <p:cNvGrpSpPr/>
          <p:nvPr/>
        </p:nvGrpSpPr>
        <p:grpSpPr>
          <a:xfrm>
            <a:off x="7517462" y="4465552"/>
            <a:ext cx="204480" cy="434160"/>
            <a:chOff x="7517462" y="4465552"/>
            <a:chExt cx="204480" cy="43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828A099-B63B-4568-63CA-EF9FC226848A}"/>
                    </a:ext>
                  </a:extLst>
                </p14:cNvPr>
                <p14:cNvContentPartPr/>
                <p14:nvPr/>
              </p14:nvContentPartPr>
              <p14:xfrm>
                <a:off x="7593062" y="4465552"/>
                <a:ext cx="93240" cy="4341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828A099-B63B-4568-63CA-EF9FC226848A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584422" y="4456912"/>
                  <a:ext cx="110880" cy="4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7AAC0DA-F9D6-B539-9A28-87E1CC3FD272}"/>
                    </a:ext>
                  </a:extLst>
                </p14:cNvPr>
                <p14:cNvContentPartPr/>
                <p14:nvPr/>
              </p14:nvContentPartPr>
              <p14:xfrm>
                <a:off x="7517462" y="4816192"/>
                <a:ext cx="204480" cy="73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7AAC0DA-F9D6-B539-9A28-87E1CC3FD272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508822" y="4807552"/>
                  <a:ext cx="222120" cy="91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0D17DD7-ADC5-B4E9-451F-062F96125143}"/>
                  </a:ext>
                </a:extLst>
              </p14:cNvPr>
              <p14:cNvContentPartPr/>
              <p14:nvPr/>
            </p14:nvContentPartPr>
            <p14:xfrm>
              <a:off x="8364902" y="4915912"/>
              <a:ext cx="351000" cy="3542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0D17DD7-ADC5-B4E9-451F-062F96125143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8356262" y="4907272"/>
                <a:ext cx="368640" cy="37188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93F8D200-C8C1-1C3B-8362-2E78E8FEF7CA}"/>
              </a:ext>
            </a:extLst>
          </p:cNvPr>
          <p:cNvGrpSpPr/>
          <p:nvPr/>
        </p:nvGrpSpPr>
        <p:grpSpPr>
          <a:xfrm>
            <a:off x="7293182" y="5109952"/>
            <a:ext cx="858960" cy="422280"/>
            <a:chOff x="7293182" y="5109952"/>
            <a:chExt cx="858960" cy="42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CF97328-7917-B94D-687E-69F9FA018CC7}"/>
                    </a:ext>
                  </a:extLst>
                </p14:cNvPr>
                <p14:cNvContentPartPr/>
                <p14:nvPr/>
              </p14:nvContentPartPr>
              <p14:xfrm>
                <a:off x="7356542" y="5377432"/>
                <a:ext cx="203400" cy="1137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CF97328-7917-B94D-687E-69F9FA018CC7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347542" y="5368792"/>
                  <a:ext cx="22104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7E0385D-A83D-BA1B-36F3-68E9E531B0AC}"/>
                    </a:ext>
                  </a:extLst>
                </p14:cNvPr>
                <p14:cNvContentPartPr/>
                <p14:nvPr/>
              </p14:nvContentPartPr>
              <p14:xfrm>
                <a:off x="7579382" y="5255032"/>
                <a:ext cx="137520" cy="202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7E0385D-A83D-BA1B-36F3-68E9E531B0AC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570382" y="5246032"/>
                  <a:ext cx="15516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A0BE32F-1985-46FE-9690-D607EA067050}"/>
                    </a:ext>
                  </a:extLst>
                </p14:cNvPr>
                <p14:cNvContentPartPr/>
                <p14:nvPr/>
              </p14:nvContentPartPr>
              <p14:xfrm>
                <a:off x="7795382" y="5366992"/>
                <a:ext cx="5760" cy="2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A0BE32F-1985-46FE-9690-D607EA06705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786742" y="5357992"/>
                  <a:ext cx="234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172BE80-AE05-0C9F-132B-89E21CB7592D}"/>
                    </a:ext>
                  </a:extLst>
                </p14:cNvPr>
                <p14:cNvContentPartPr/>
                <p14:nvPr/>
              </p14:nvContentPartPr>
              <p14:xfrm>
                <a:off x="7899782" y="5109952"/>
                <a:ext cx="252360" cy="422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172BE80-AE05-0C9F-132B-89E21CB7592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890782" y="5100952"/>
                  <a:ext cx="270000" cy="43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E9B9494-1339-8B3B-5D1B-672E8CE4F36A}"/>
                    </a:ext>
                  </a:extLst>
                </p14:cNvPr>
                <p14:cNvContentPartPr/>
                <p14:nvPr/>
              </p14:nvContentPartPr>
              <p14:xfrm>
                <a:off x="7293182" y="5133352"/>
                <a:ext cx="29520" cy="572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E9B9494-1339-8B3B-5D1B-672E8CE4F36A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284542" y="5124712"/>
                  <a:ext cx="47160" cy="7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53A292E-A82B-E3A7-D026-74BFE43B884B}"/>
                  </a:ext>
                </a:extLst>
              </p14:cNvPr>
              <p14:cNvContentPartPr/>
              <p14:nvPr/>
            </p14:nvContentPartPr>
            <p14:xfrm>
              <a:off x="-1334578" y="5015272"/>
              <a:ext cx="36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53A292E-A82B-E3A7-D026-74BFE43B884B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-1343218" y="500627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0" name="Group 99">
            <a:extLst>
              <a:ext uri="{FF2B5EF4-FFF2-40B4-BE49-F238E27FC236}">
                <a16:creationId xmlns:a16="http://schemas.microsoft.com/office/drawing/2014/main" id="{36092AB6-D24F-50AA-4A59-9783200C27CD}"/>
              </a:ext>
            </a:extLst>
          </p:cNvPr>
          <p:cNvGrpSpPr/>
          <p:nvPr/>
        </p:nvGrpSpPr>
        <p:grpSpPr>
          <a:xfrm>
            <a:off x="4856342" y="1882192"/>
            <a:ext cx="114480" cy="104040"/>
            <a:chOff x="4856342" y="1882192"/>
            <a:chExt cx="114480" cy="10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5EBA04FB-A56B-3E3B-B22C-0BDD21BAA81E}"/>
                    </a:ext>
                  </a:extLst>
                </p14:cNvPr>
                <p14:cNvContentPartPr/>
                <p14:nvPr/>
              </p14:nvContentPartPr>
              <p14:xfrm>
                <a:off x="4856342" y="1882192"/>
                <a:ext cx="56880" cy="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5EBA04FB-A56B-3E3B-B22C-0BDD21BAA81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847702" y="1873192"/>
                  <a:ext cx="74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D2C3814-39AD-6759-AA21-A6B45C0AB8C1}"/>
                    </a:ext>
                  </a:extLst>
                </p14:cNvPr>
                <p14:cNvContentPartPr/>
                <p14:nvPr/>
              </p14:nvContentPartPr>
              <p14:xfrm>
                <a:off x="4877942" y="1985872"/>
                <a:ext cx="92880" cy="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D2C3814-39AD-6759-AA21-A6B45C0AB8C1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868942" y="1977232"/>
                  <a:ext cx="1105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1296EAA-E34C-0DED-21BB-348CBAF7BC8E}"/>
              </a:ext>
            </a:extLst>
          </p:cNvPr>
          <p:cNvGrpSpPr/>
          <p:nvPr/>
        </p:nvGrpSpPr>
        <p:grpSpPr>
          <a:xfrm>
            <a:off x="5296262" y="1188112"/>
            <a:ext cx="575280" cy="1177560"/>
            <a:chOff x="5296262" y="1188112"/>
            <a:chExt cx="575280" cy="117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93A6B73A-95BA-FC8A-068E-46D3C4967421}"/>
                    </a:ext>
                  </a:extLst>
                </p14:cNvPr>
                <p14:cNvContentPartPr/>
                <p14:nvPr/>
              </p14:nvContentPartPr>
              <p14:xfrm>
                <a:off x="5296262" y="1188112"/>
                <a:ext cx="201240" cy="11775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93A6B73A-95BA-FC8A-068E-46D3C496742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287622" y="1179112"/>
                  <a:ext cx="218880" cy="11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6307F5D-8201-B6CC-A8B2-2D0A4781ECE4}"/>
                    </a:ext>
                  </a:extLst>
                </p14:cNvPr>
                <p14:cNvContentPartPr/>
                <p14:nvPr/>
              </p14:nvContentPartPr>
              <p14:xfrm>
                <a:off x="5592182" y="1233472"/>
                <a:ext cx="360" cy="2782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6307F5D-8201-B6CC-A8B2-2D0A4781ECE4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583542" y="1224832"/>
                  <a:ext cx="1800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8DAE9678-D5B1-9963-A22D-6D7E49CC4578}"/>
                    </a:ext>
                  </a:extLst>
                </p14:cNvPr>
                <p14:cNvContentPartPr/>
                <p14:nvPr/>
              </p14:nvContentPartPr>
              <p14:xfrm>
                <a:off x="5446382" y="1876432"/>
                <a:ext cx="126720" cy="2394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8DAE9678-D5B1-9963-A22D-6D7E49CC4578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437382" y="1867792"/>
                  <a:ext cx="14436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29563A8B-38AC-3FF7-4217-73A3F9FD0512}"/>
                    </a:ext>
                  </a:extLst>
                </p14:cNvPr>
                <p14:cNvContentPartPr/>
                <p14:nvPr/>
              </p14:nvContentPartPr>
              <p14:xfrm>
                <a:off x="5537822" y="1710832"/>
                <a:ext cx="20880" cy="1141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29563A8B-38AC-3FF7-4217-73A3F9FD051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529182" y="1702192"/>
                  <a:ext cx="3852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ED4893CC-7407-78C8-BEA7-440D2B9398DF}"/>
                    </a:ext>
                  </a:extLst>
                </p14:cNvPr>
                <p14:cNvContentPartPr/>
                <p14:nvPr/>
              </p14:nvContentPartPr>
              <p14:xfrm>
                <a:off x="5492822" y="1640272"/>
                <a:ext cx="360" cy="28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D4893CC-7407-78C8-BEA7-440D2B9398DF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483822" y="1631272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C3F5AC04-272F-B11E-F270-2CD0461B2870}"/>
                    </a:ext>
                  </a:extLst>
                </p14:cNvPr>
                <p14:cNvContentPartPr/>
                <p14:nvPr/>
              </p14:nvContentPartPr>
              <p14:xfrm>
                <a:off x="5614142" y="1631632"/>
                <a:ext cx="125640" cy="2242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C3F5AC04-272F-B11E-F270-2CD0461B2870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605502" y="1622992"/>
                  <a:ext cx="1432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B5FAD94-F16B-9B36-0C64-6CE0859B74AE}"/>
                    </a:ext>
                  </a:extLst>
                </p14:cNvPr>
                <p14:cNvContentPartPr/>
                <p14:nvPr/>
              </p14:nvContentPartPr>
              <p14:xfrm>
                <a:off x="5745542" y="1196392"/>
                <a:ext cx="126000" cy="11134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B5FAD94-F16B-9B36-0C64-6CE0859B74AE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736902" y="1187392"/>
                  <a:ext cx="143640" cy="1131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03A07553-6149-AB6D-41E2-B192F0A716D6}"/>
                  </a:ext>
                </a:extLst>
              </p14:cNvPr>
              <p14:cNvContentPartPr/>
              <p14:nvPr/>
            </p14:nvContentPartPr>
            <p14:xfrm>
              <a:off x="6011222" y="1302952"/>
              <a:ext cx="360" cy="18720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03A07553-6149-AB6D-41E2-B192F0A716D6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6002582" y="1294312"/>
                <a:ext cx="18000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262C9049-B9F8-71C7-8C17-BEF6E77EAF0E}"/>
                  </a:ext>
                </a:extLst>
              </p14:cNvPr>
              <p14:cNvContentPartPr/>
              <p14:nvPr/>
            </p14:nvContentPartPr>
            <p14:xfrm>
              <a:off x="5929502" y="1606072"/>
              <a:ext cx="243720" cy="828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262C9049-B9F8-71C7-8C17-BEF6E77EAF0E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5920862" y="1597432"/>
                <a:ext cx="26136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64247ACC-CC5E-6039-D67D-12A4AD718A0E}"/>
                  </a:ext>
                </a:extLst>
              </p14:cNvPr>
              <p14:cNvContentPartPr/>
              <p14:nvPr/>
            </p14:nvContentPartPr>
            <p14:xfrm>
              <a:off x="5903582" y="1646032"/>
              <a:ext cx="371520" cy="37620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64247ACC-CC5E-6039-D67D-12A4AD718A0E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5894582" y="1637392"/>
                <a:ext cx="389160" cy="3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0E5F25C4-7BEB-4E18-8450-7EAF9981051E}"/>
                  </a:ext>
                </a:extLst>
              </p14:cNvPr>
              <p14:cNvContentPartPr/>
              <p14:nvPr/>
            </p14:nvContentPartPr>
            <p14:xfrm>
              <a:off x="6144782" y="1744312"/>
              <a:ext cx="226800" cy="26244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0E5F25C4-7BEB-4E18-8450-7EAF9981051E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6136142" y="1735672"/>
                <a:ext cx="24444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13945D1B-3526-867B-09D7-8FF4B3930CFA}"/>
                  </a:ext>
                </a:extLst>
              </p14:cNvPr>
              <p14:cNvContentPartPr/>
              <p14:nvPr/>
            </p14:nvContentPartPr>
            <p14:xfrm>
              <a:off x="7110161" y="4706892"/>
              <a:ext cx="1663200" cy="99180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13945D1B-3526-867B-09D7-8FF4B3930CFA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7101161" y="4697892"/>
                <a:ext cx="1680840" cy="10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732F1E39-9CE4-EBED-498D-0E94C0BAC3E4}"/>
                  </a:ext>
                </a:extLst>
              </p14:cNvPr>
              <p14:cNvContentPartPr/>
              <p14:nvPr/>
            </p14:nvContentPartPr>
            <p14:xfrm>
              <a:off x="461389" y="2951842"/>
              <a:ext cx="754920" cy="3916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732F1E39-9CE4-EBED-498D-0E94C0BAC3E4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452389" y="2943202"/>
                <a:ext cx="772560" cy="409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1F316D0-0401-3E9E-78D0-781E74F5426F}"/>
              </a:ext>
            </a:extLst>
          </p:cNvPr>
          <p:cNvGrpSpPr/>
          <p:nvPr/>
        </p:nvGrpSpPr>
        <p:grpSpPr>
          <a:xfrm>
            <a:off x="370669" y="2923402"/>
            <a:ext cx="2209320" cy="601920"/>
            <a:chOff x="370669" y="2923402"/>
            <a:chExt cx="2209320" cy="60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47A368FD-E09F-61C6-6900-B8D872293AF1}"/>
                    </a:ext>
                  </a:extLst>
                </p14:cNvPr>
                <p14:cNvContentPartPr/>
                <p14:nvPr/>
              </p14:nvContentPartPr>
              <p14:xfrm>
                <a:off x="1366789" y="3001162"/>
                <a:ext cx="729360" cy="4158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47A368FD-E09F-61C6-6900-B8D872293AF1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357789" y="2992522"/>
                  <a:ext cx="747000" cy="43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68086684-9FAD-C9E5-D0AB-9A0E2FFD3E82}"/>
                    </a:ext>
                  </a:extLst>
                </p14:cNvPr>
                <p14:cNvContentPartPr/>
                <p14:nvPr/>
              </p14:nvContentPartPr>
              <p14:xfrm>
                <a:off x="2207389" y="3036082"/>
                <a:ext cx="192600" cy="2628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68086684-9FAD-C9E5-D0AB-9A0E2FFD3E82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198389" y="3027442"/>
                  <a:ext cx="21024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197590CF-880D-2FB6-575A-EB3F2E69F1B6}"/>
                    </a:ext>
                  </a:extLst>
                </p14:cNvPr>
                <p14:cNvContentPartPr/>
                <p14:nvPr/>
              </p14:nvContentPartPr>
              <p14:xfrm>
                <a:off x="2186869" y="3130042"/>
                <a:ext cx="222120" cy="262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197590CF-880D-2FB6-575A-EB3F2E69F1B6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177869" y="3121042"/>
                  <a:ext cx="2397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5A15FC8A-75B2-054D-314A-78F21266CA3C}"/>
                    </a:ext>
                  </a:extLst>
                </p14:cNvPr>
                <p14:cNvContentPartPr/>
                <p14:nvPr/>
              </p14:nvContentPartPr>
              <p14:xfrm>
                <a:off x="2464069" y="2923402"/>
                <a:ext cx="106560" cy="2743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5A15FC8A-75B2-054D-314A-78F21266CA3C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455429" y="2914762"/>
                  <a:ext cx="12420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CFD856E2-BC36-DCA4-4E45-CC79BF46CFA1}"/>
                    </a:ext>
                  </a:extLst>
                </p14:cNvPr>
                <p14:cNvContentPartPr/>
                <p14:nvPr/>
              </p14:nvContentPartPr>
              <p14:xfrm>
                <a:off x="2552629" y="3332002"/>
                <a:ext cx="27360" cy="334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CFD856E2-BC36-DCA4-4E45-CC79BF46CFA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543989" y="3323002"/>
                  <a:ext cx="4500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72664BB7-FD38-DCDA-CE9B-FC0993E29807}"/>
                    </a:ext>
                  </a:extLst>
                </p14:cNvPr>
                <p14:cNvContentPartPr/>
                <p14:nvPr/>
              </p14:nvContentPartPr>
              <p14:xfrm>
                <a:off x="370669" y="3501202"/>
                <a:ext cx="2003040" cy="241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72664BB7-FD38-DCDA-CE9B-FC0993E29807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61669" y="3492562"/>
                  <a:ext cx="2020680" cy="4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A2D1D88D-6A40-98D8-6673-C45B3EEB0A18}"/>
                  </a:ext>
                </a:extLst>
              </p14:cNvPr>
              <p14:cNvContentPartPr/>
              <p14:nvPr/>
            </p14:nvContentPartPr>
            <p14:xfrm>
              <a:off x="951709" y="3169642"/>
              <a:ext cx="92160" cy="5040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A2D1D88D-6A40-98D8-6673-C45B3EEB0A18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943069" y="3160642"/>
                <a:ext cx="109800" cy="6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DDDFD2E-50B2-3ABB-803A-6DD8E785F68F}"/>
              </a:ext>
            </a:extLst>
          </p:cNvPr>
          <p:cNvGrpSpPr/>
          <p:nvPr/>
        </p:nvGrpSpPr>
        <p:grpSpPr>
          <a:xfrm>
            <a:off x="3996229" y="3834202"/>
            <a:ext cx="800640" cy="885600"/>
            <a:chOff x="3996229" y="3834202"/>
            <a:chExt cx="800640" cy="88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25FC71BB-28A6-B914-7BE1-D49F7BD7FB0F}"/>
                    </a:ext>
                  </a:extLst>
                </p14:cNvPr>
                <p14:cNvContentPartPr/>
                <p14:nvPr/>
              </p14:nvContentPartPr>
              <p14:xfrm>
                <a:off x="4117549" y="4242082"/>
                <a:ext cx="358560" cy="4590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25FC71BB-28A6-B914-7BE1-D49F7BD7FB0F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4108909" y="4233442"/>
                  <a:ext cx="376200" cy="47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9A391CFF-492C-4245-23FF-D1020933BECC}"/>
                    </a:ext>
                  </a:extLst>
                </p14:cNvPr>
                <p14:cNvContentPartPr/>
                <p14:nvPr/>
              </p14:nvContentPartPr>
              <p14:xfrm>
                <a:off x="3996229" y="3878482"/>
                <a:ext cx="360" cy="7923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9A391CFF-492C-4245-23FF-D1020933BECC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3987589" y="3869482"/>
                  <a:ext cx="18000" cy="81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7F7FA8E1-751E-31CF-F8AC-AD636609F2B5}"/>
                    </a:ext>
                  </a:extLst>
                </p14:cNvPr>
                <p14:cNvContentPartPr/>
                <p14:nvPr/>
              </p14:nvContentPartPr>
              <p14:xfrm>
                <a:off x="4554589" y="3850762"/>
                <a:ext cx="41400" cy="8690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7F7FA8E1-751E-31CF-F8AC-AD636609F2B5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545949" y="3842122"/>
                  <a:ext cx="59040" cy="88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0C20F1CC-7F15-19F1-F0E3-88FA7531A685}"/>
                    </a:ext>
                  </a:extLst>
                </p14:cNvPr>
                <p14:cNvContentPartPr/>
                <p14:nvPr/>
              </p14:nvContentPartPr>
              <p14:xfrm>
                <a:off x="4653229" y="3834202"/>
                <a:ext cx="143640" cy="1281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0C20F1CC-7F15-19F1-F0E3-88FA7531A685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644589" y="3825562"/>
                  <a:ext cx="16128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32F1D984-23B8-367B-1AC2-76EBA8D942E8}"/>
                    </a:ext>
                  </a:extLst>
                </p14:cNvPr>
                <p14:cNvContentPartPr/>
                <p14:nvPr/>
              </p14:nvContentPartPr>
              <p14:xfrm>
                <a:off x="4097749" y="4393282"/>
                <a:ext cx="52920" cy="1242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32F1D984-23B8-367B-1AC2-76EBA8D942E8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089109" y="4384642"/>
                  <a:ext cx="70560" cy="14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7C9B76F-2425-3E52-D8D2-BB864326A7AC}"/>
              </a:ext>
            </a:extLst>
          </p:cNvPr>
          <p:cNvGrpSpPr/>
          <p:nvPr/>
        </p:nvGrpSpPr>
        <p:grpSpPr>
          <a:xfrm>
            <a:off x="3433909" y="5218762"/>
            <a:ext cx="102960" cy="79560"/>
            <a:chOff x="3433909" y="5218762"/>
            <a:chExt cx="102960" cy="7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94E5E680-A524-4290-29F7-4C73B3EAD9DC}"/>
                    </a:ext>
                  </a:extLst>
                </p14:cNvPr>
                <p14:cNvContentPartPr/>
                <p14:nvPr/>
              </p14:nvContentPartPr>
              <p14:xfrm>
                <a:off x="3433909" y="5218762"/>
                <a:ext cx="102960" cy="115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94E5E680-A524-4290-29F7-4C73B3EAD9DC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3424909" y="5210122"/>
                  <a:ext cx="12060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2D24C48C-F8A9-99FB-72D2-8127831CE6C7}"/>
                    </a:ext>
                  </a:extLst>
                </p14:cNvPr>
                <p14:cNvContentPartPr/>
                <p14:nvPr/>
              </p14:nvContentPartPr>
              <p14:xfrm>
                <a:off x="3452629" y="5295442"/>
                <a:ext cx="59040" cy="28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2D24C48C-F8A9-99FB-72D2-8127831CE6C7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3443989" y="5286802"/>
                  <a:ext cx="7668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4227D1CE-71C6-8515-110D-C9B802070FCA}"/>
              </a:ext>
            </a:extLst>
          </p:cNvPr>
          <p:cNvGrpSpPr/>
          <p:nvPr/>
        </p:nvGrpSpPr>
        <p:grpSpPr>
          <a:xfrm>
            <a:off x="3793549" y="4938322"/>
            <a:ext cx="443160" cy="449640"/>
            <a:chOff x="3793549" y="4938322"/>
            <a:chExt cx="443160" cy="44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0B95A8ED-87F0-8746-DE8A-BD459114DC7E}"/>
                    </a:ext>
                  </a:extLst>
                </p14:cNvPr>
                <p14:cNvContentPartPr/>
                <p14:nvPr/>
              </p14:nvContentPartPr>
              <p14:xfrm>
                <a:off x="3793549" y="4969282"/>
                <a:ext cx="360" cy="878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0B95A8ED-87F0-8746-DE8A-BD459114DC7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3784549" y="4960282"/>
                  <a:ext cx="180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F6371561-42E3-035C-DAD8-E712D4D47B1F}"/>
                    </a:ext>
                  </a:extLst>
                </p14:cNvPr>
                <p14:cNvContentPartPr/>
                <p14:nvPr/>
              </p14:nvContentPartPr>
              <p14:xfrm>
                <a:off x="3821269" y="4938322"/>
                <a:ext cx="144360" cy="3556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F6371561-42E3-035C-DAD8-E712D4D47B1F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3812269" y="4929322"/>
                  <a:ext cx="16200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6230AC7-BBA4-40FA-A12A-038A7939E70B}"/>
                    </a:ext>
                  </a:extLst>
                </p14:cNvPr>
                <p14:cNvContentPartPr/>
                <p14:nvPr/>
              </p14:nvContentPartPr>
              <p14:xfrm>
                <a:off x="3988309" y="5121202"/>
                <a:ext cx="248400" cy="2667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6230AC7-BBA4-40FA-A12A-038A7939E70B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3979669" y="5112202"/>
                  <a:ext cx="266040" cy="284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14B6106E-3F5B-A087-C443-98CB1AE047AF}"/>
              </a:ext>
            </a:extLst>
          </p:cNvPr>
          <p:cNvSpPr/>
          <p:nvPr/>
        </p:nvSpPr>
        <p:spPr>
          <a:xfrm>
            <a:off x="135709" y="2812316"/>
            <a:ext cx="8839200" cy="3931920"/>
          </a:xfrm>
          <a:prstGeom prst="roundRect">
            <a:avLst/>
          </a:prstGeom>
          <a:solidFill>
            <a:srgbClr val="FFC000">
              <a:alpha val="17000"/>
            </a:srgb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07" name="Audio 106">
            <a:hlinkClick r:id="" action="ppaction://media"/>
            <a:extLst>
              <a:ext uri="{FF2B5EF4-FFF2-40B4-BE49-F238E27FC236}">
                <a16:creationId xmlns:a16="http://schemas.microsoft.com/office/drawing/2014/main" id="{40F67E9A-DB51-4829-CE88-15996D968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2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5776"/>
    </mc:Choice>
    <mc:Fallback xmlns="">
      <p:transition advClick="0" advTm="55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brain&#10;&#10;Description automatically generated">
            <a:extLst>
              <a:ext uri="{FF2B5EF4-FFF2-40B4-BE49-F238E27FC236}">
                <a16:creationId xmlns:a16="http://schemas.microsoft.com/office/drawing/2014/main" id="{7F2FEDF0-88D6-D1B1-43AB-35D0F1814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0552"/>
            <a:ext cx="7772400" cy="3112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94D580-596B-3459-130B-1D61E04340E0}"/>
              </a:ext>
            </a:extLst>
          </p:cNvPr>
          <p:cNvSpPr txBox="1"/>
          <p:nvPr/>
        </p:nvSpPr>
        <p:spPr>
          <a:xfrm>
            <a:off x="123414" y="4232498"/>
            <a:ext cx="2730235" cy="185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Digital Computing in Silico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compute (algorithms)</a:t>
            </a:r>
          </a:p>
          <a:p>
            <a:pPr>
              <a:buNone/>
            </a:pPr>
            <a:r>
              <a:rPr lang="en-US" sz="1400" dirty="0"/>
              <a:t>How we add (Gates)</a:t>
            </a:r>
          </a:p>
          <a:p>
            <a:pPr>
              <a:buNone/>
            </a:pPr>
            <a:r>
              <a:rPr lang="en-US" sz="1400" dirty="0"/>
              <a:t>How we add quickly (CMOS)</a:t>
            </a:r>
          </a:p>
          <a:p>
            <a:pPr>
              <a:buNone/>
            </a:pPr>
            <a:r>
              <a:rPr lang="en-US" sz="1400" dirty="0"/>
              <a:t>How we fix errors</a:t>
            </a:r>
          </a:p>
          <a:p>
            <a:pPr>
              <a:buNone/>
            </a:pPr>
            <a:r>
              <a:rPr lang="en-US" sz="1400" dirty="0"/>
              <a:t>Thermodynamics of Computing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A66BEB6E-F25D-DAD3-3AA3-66D898E87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8658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Overall structure of this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E42A5-D61E-A624-B72C-883E1B5424A0}"/>
              </a:ext>
            </a:extLst>
          </p:cNvPr>
          <p:cNvSpPr txBox="1"/>
          <p:nvPr/>
        </p:nvSpPr>
        <p:spPr>
          <a:xfrm>
            <a:off x="3178042" y="4061732"/>
            <a:ext cx="3200400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Analog Computing in Carbo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train (Supervision)</a:t>
            </a:r>
          </a:p>
          <a:p>
            <a:pPr>
              <a:buNone/>
            </a:pPr>
            <a:r>
              <a:rPr lang="en-US" sz="1400" dirty="0"/>
              <a:t>Physics of Neurons (Boltzmann)</a:t>
            </a:r>
          </a:p>
          <a:p>
            <a:pPr>
              <a:buNone/>
            </a:pPr>
            <a:r>
              <a:rPr lang="en-US" sz="1400" dirty="0"/>
              <a:t>How we learn (time sampling)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Optimizing and Classifying</a:t>
            </a:r>
          </a:p>
          <a:p>
            <a:pPr>
              <a:buNone/>
            </a:pPr>
            <a:r>
              <a:rPr lang="en-US" sz="1400" dirty="0"/>
              <a:t>Transition Theory &amp; Inferencing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1E5D6-9D58-DAA7-6037-FBB17A9DC08E}"/>
              </a:ext>
            </a:extLst>
          </p:cNvPr>
          <p:cNvSpPr txBox="1"/>
          <p:nvPr/>
        </p:nvSpPr>
        <p:spPr>
          <a:xfrm>
            <a:off x="6019800" y="4061732"/>
            <a:ext cx="3200400" cy="211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Quantum Computing in Magneto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Quantum Spins and Hardware</a:t>
            </a:r>
          </a:p>
          <a:p>
            <a:pPr>
              <a:buNone/>
            </a:pPr>
            <a:r>
              <a:rPr lang="en-US" sz="1400" dirty="0"/>
              <a:t>Quantum Physics</a:t>
            </a:r>
          </a:p>
          <a:p>
            <a:pPr>
              <a:buNone/>
            </a:pPr>
            <a:r>
              <a:rPr lang="en-US" sz="1400" dirty="0"/>
              <a:t>Quantum Gates and Hardware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Quantum Entanglement</a:t>
            </a:r>
          </a:p>
          <a:p>
            <a:pPr>
              <a:buNone/>
            </a:pPr>
            <a:r>
              <a:rPr lang="en-US" sz="1400" dirty="0"/>
              <a:t>Quantum Gates and Factorization</a:t>
            </a:r>
          </a:p>
          <a:p>
            <a:pPr>
              <a:buNone/>
            </a:pP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42BC68-AF7D-F2AB-022D-4CAF4EDE08EA}"/>
              </a:ext>
            </a:extLst>
          </p:cNvPr>
          <p:cNvSpPr/>
          <p:nvPr/>
        </p:nvSpPr>
        <p:spPr>
          <a:xfrm>
            <a:off x="2988816" y="3886200"/>
            <a:ext cx="3030983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4B5D31-A668-9548-615D-47524F8BDBB7}"/>
              </a:ext>
            </a:extLst>
          </p:cNvPr>
          <p:cNvSpPr/>
          <p:nvPr/>
        </p:nvSpPr>
        <p:spPr>
          <a:xfrm>
            <a:off x="2821322" y="784990"/>
            <a:ext cx="3306829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E59936-8E44-82B8-540D-9A6164DA6A9A}"/>
              </a:ext>
            </a:extLst>
          </p:cNvPr>
          <p:cNvSpPr/>
          <p:nvPr/>
        </p:nvSpPr>
        <p:spPr>
          <a:xfrm>
            <a:off x="57897" y="791631"/>
            <a:ext cx="2780423" cy="5820916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257FD6-97B9-D1E9-FCB2-83D18FC0BD36}"/>
              </a:ext>
            </a:extLst>
          </p:cNvPr>
          <p:cNvSpPr/>
          <p:nvPr/>
        </p:nvSpPr>
        <p:spPr>
          <a:xfrm>
            <a:off x="6019800" y="3877621"/>
            <a:ext cx="3000786" cy="255156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9451BA8-AA09-AE40-5E4B-C0E538900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9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653"/>
    </mc:Choice>
    <mc:Fallback xmlns="">
      <p:transition advClick="0" advTm="13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2664679" y="-51183"/>
            <a:ext cx="3643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Error Detection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DBE00B6A-5D8E-15B3-D14F-73D00CB8456C}"/>
                  </a:ext>
                </a:extLst>
              </p14:cNvPr>
              <p14:cNvContentPartPr/>
              <p14:nvPr/>
            </p14:nvContentPartPr>
            <p14:xfrm>
              <a:off x="1374414" y="2006924"/>
              <a:ext cx="159840" cy="41508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DBE00B6A-5D8E-15B3-D14F-73D00CB8456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65774" y="1998284"/>
                <a:ext cx="177480" cy="432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2" name="Group 131">
            <a:extLst>
              <a:ext uri="{FF2B5EF4-FFF2-40B4-BE49-F238E27FC236}">
                <a16:creationId xmlns:a16="http://schemas.microsoft.com/office/drawing/2014/main" id="{E64D47DA-BBC2-6148-5E2B-C894F260E621}"/>
              </a:ext>
            </a:extLst>
          </p:cNvPr>
          <p:cNvGrpSpPr/>
          <p:nvPr/>
        </p:nvGrpSpPr>
        <p:grpSpPr>
          <a:xfrm>
            <a:off x="1605894" y="1562920"/>
            <a:ext cx="3704760" cy="1386720"/>
            <a:chOff x="703374" y="4733532"/>
            <a:chExt cx="3704760" cy="138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B7869EBA-216A-F3FA-E39E-622E2FB2BDDE}"/>
                    </a:ext>
                  </a:extLst>
                </p14:cNvPr>
                <p14:cNvContentPartPr/>
                <p14:nvPr/>
              </p14:nvContentPartPr>
              <p14:xfrm>
                <a:off x="739374" y="5361732"/>
                <a:ext cx="110160" cy="1450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B7869EBA-216A-F3FA-E39E-622E2FB2BDD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0734" y="5352732"/>
                  <a:ext cx="12780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4CF57E1F-D8C2-F1FE-EC3D-D1B93A01D9FC}"/>
                    </a:ext>
                  </a:extLst>
                </p14:cNvPr>
                <p14:cNvContentPartPr/>
                <p14:nvPr/>
              </p14:nvContentPartPr>
              <p14:xfrm>
                <a:off x="703374" y="5349492"/>
                <a:ext cx="107280" cy="1692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4CF57E1F-D8C2-F1FE-EC3D-D1B93A01D9F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4734" y="5340852"/>
                  <a:ext cx="12492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A16685B4-5E0D-0EF3-B3A0-9CE78AAC0942}"/>
                    </a:ext>
                  </a:extLst>
                </p14:cNvPr>
                <p14:cNvContentPartPr/>
                <p14:nvPr/>
              </p14:nvContentPartPr>
              <p14:xfrm>
                <a:off x="899214" y="5376132"/>
                <a:ext cx="140400" cy="36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A16685B4-5E0D-0EF3-B3A0-9CE78AAC094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90574" y="5367492"/>
                  <a:ext cx="1580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1C9CD4B0-2022-EFE0-D413-E02C4722F267}"/>
                    </a:ext>
                  </a:extLst>
                </p14:cNvPr>
                <p14:cNvContentPartPr/>
                <p14:nvPr/>
              </p14:nvContentPartPr>
              <p14:xfrm>
                <a:off x="991734" y="5289372"/>
                <a:ext cx="360" cy="1900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1C9CD4B0-2022-EFE0-D413-E02C4722F26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82734" y="5280732"/>
                  <a:ext cx="1800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1463A047-E7DF-D645-6396-53F570BE005E}"/>
                    </a:ext>
                  </a:extLst>
                </p14:cNvPr>
                <p14:cNvContentPartPr/>
                <p14:nvPr/>
              </p14:nvContentPartPr>
              <p14:xfrm>
                <a:off x="1178574" y="5130972"/>
                <a:ext cx="360" cy="5338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1463A047-E7DF-D645-6396-53F570BE005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69574" y="5121972"/>
                  <a:ext cx="18000" cy="55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8ED79B92-DD08-0E56-5CA7-F7C14FABE50B}"/>
                    </a:ext>
                  </a:extLst>
                </p14:cNvPr>
                <p14:cNvContentPartPr/>
                <p14:nvPr/>
              </p14:nvContentPartPr>
              <p14:xfrm>
                <a:off x="1339134" y="5268132"/>
                <a:ext cx="236160" cy="1738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8ED79B92-DD08-0E56-5CA7-F7C14FABE50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330134" y="5259492"/>
                  <a:ext cx="25380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827DC080-61DA-E5EB-928E-D54F09066D6A}"/>
                    </a:ext>
                  </a:extLst>
                </p14:cNvPr>
                <p14:cNvContentPartPr/>
                <p14:nvPr/>
              </p14:nvContentPartPr>
              <p14:xfrm>
                <a:off x="1494294" y="5227812"/>
                <a:ext cx="2880" cy="2926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827DC080-61DA-E5EB-928E-D54F09066D6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485654" y="5218812"/>
                  <a:ext cx="2052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42E1A1B0-FF09-4BA6-E20B-95F6C349DBC1}"/>
                    </a:ext>
                  </a:extLst>
                </p14:cNvPr>
                <p14:cNvContentPartPr/>
                <p14:nvPr/>
              </p14:nvContentPartPr>
              <p14:xfrm>
                <a:off x="1554054" y="5158692"/>
                <a:ext cx="227880" cy="4298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42E1A1B0-FF09-4BA6-E20B-95F6C349DBC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545414" y="5150052"/>
                  <a:ext cx="245520" cy="44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FD4074AF-E29D-12C0-2233-FC8EEA31E2C8}"/>
                    </a:ext>
                  </a:extLst>
                </p14:cNvPr>
                <p14:cNvContentPartPr/>
                <p14:nvPr/>
              </p14:nvContentPartPr>
              <p14:xfrm>
                <a:off x="1964094" y="5377932"/>
                <a:ext cx="148680" cy="39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FD4074AF-E29D-12C0-2233-FC8EEA31E2C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955094" y="5368932"/>
                  <a:ext cx="16632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5816D71-E2FF-0491-A435-227369089318}"/>
                    </a:ext>
                  </a:extLst>
                </p14:cNvPr>
                <p14:cNvContentPartPr/>
                <p14:nvPr/>
              </p14:nvContentPartPr>
              <p14:xfrm>
                <a:off x="2017734" y="5505012"/>
                <a:ext cx="173160" cy="28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5816D71-E2FF-0491-A435-22736908931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009094" y="5496012"/>
                  <a:ext cx="190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32409A1A-6616-0745-ABC0-20EF6209ACA8}"/>
                    </a:ext>
                  </a:extLst>
                </p14:cNvPr>
                <p14:cNvContentPartPr/>
                <p14:nvPr/>
              </p14:nvContentPartPr>
              <p14:xfrm>
                <a:off x="2372694" y="5175612"/>
                <a:ext cx="92880" cy="4327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32409A1A-6616-0745-ABC0-20EF6209ACA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363694" y="5166972"/>
                  <a:ext cx="110520" cy="45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12E8C469-98AC-7F9F-5EDB-56F3ED5C08FF}"/>
                    </a:ext>
                  </a:extLst>
                </p14:cNvPr>
                <p14:cNvContentPartPr/>
                <p14:nvPr/>
              </p14:nvContentPartPr>
              <p14:xfrm>
                <a:off x="2526774" y="5268852"/>
                <a:ext cx="3240" cy="1774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12E8C469-98AC-7F9F-5EDB-56F3ED5C08F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518134" y="5260212"/>
                  <a:ext cx="208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D5EC99F2-A3D4-A8FF-CBB9-D444031CABE5}"/>
                    </a:ext>
                  </a:extLst>
                </p14:cNvPr>
                <p14:cNvContentPartPr/>
                <p14:nvPr/>
              </p14:nvContentPartPr>
              <p14:xfrm>
                <a:off x="3142374" y="5277492"/>
                <a:ext cx="360" cy="1256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D5EC99F2-A3D4-A8FF-CBB9-D444031CABE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133734" y="5268852"/>
                  <a:ext cx="180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4AFCE250-FBD0-ADEA-6CFE-8D0A5F743938}"/>
                    </a:ext>
                  </a:extLst>
                </p14:cNvPr>
                <p14:cNvContentPartPr/>
                <p14:nvPr/>
              </p14:nvContentPartPr>
              <p14:xfrm>
                <a:off x="3136614" y="5303412"/>
                <a:ext cx="6480" cy="442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4AFCE250-FBD0-ADEA-6CFE-8D0A5F74393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127974" y="5294412"/>
                  <a:ext cx="2412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D9BFA2AB-484B-B495-AA94-F19590C9F1E4}"/>
                    </a:ext>
                  </a:extLst>
                </p14:cNvPr>
                <p14:cNvContentPartPr/>
                <p14:nvPr/>
              </p14:nvContentPartPr>
              <p14:xfrm>
                <a:off x="3181254" y="5124132"/>
                <a:ext cx="141840" cy="3700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D9BFA2AB-484B-B495-AA94-F19590C9F1E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172254" y="5115492"/>
                  <a:ext cx="159480" cy="38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67752A21-23F6-950C-8A52-CABCA686EB6F}"/>
                    </a:ext>
                  </a:extLst>
                </p14:cNvPr>
                <p14:cNvContentPartPr/>
                <p14:nvPr/>
              </p14:nvContentPartPr>
              <p14:xfrm>
                <a:off x="2379174" y="5664852"/>
                <a:ext cx="1017360" cy="75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67752A21-23F6-950C-8A52-CABCA686EB6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370534" y="5656212"/>
                  <a:ext cx="10350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F5578FD-5F53-1BF5-5022-78E8A175B936}"/>
                    </a:ext>
                  </a:extLst>
                </p14:cNvPr>
                <p14:cNvContentPartPr/>
                <p14:nvPr/>
              </p14:nvContentPartPr>
              <p14:xfrm>
                <a:off x="2678694" y="5705172"/>
                <a:ext cx="363240" cy="3294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F5578FD-5F53-1BF5-5022-78E8A175B93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669694" y="5696532"/>
                  <a:ext cx="38088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66FE59F5-5FA0-A3F2-0193-1CF73F1A246B}"/>
                    </a:ext>
                  </a:extLst>
                </p14:cNvPr>
                <p14:cNvContentPartPr/>
                <p14:nvPr/>
              </p14:nvContentPartPr>
              <p14:xfrm>
                <a:off x="2884974" y="5826132"/>
                <a:ext cx="145440" cy="2332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66FE59F5-5FA0-A3F2-0193-1CF73F1A246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875974" y="5817132"/>
                  <a:ext cx="1630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F8FEB70B-A75A-6713-AEF6-30A38F8AFB68}"/>
                    </a:ext>
                  </a:extLst>
                </p14:cNvPr>
                <p14:cNvContentPartPr/>
                <p14:nvPr/>
              </p14:nvContentPartPr>
              <p14:xfrm>
                <a:off x="3742494" y="4733532"/>
                <a:ext cx="207360" cy="13010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F8FEB70B-A75A-6713-AEF6-30A38F8AFB6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733494" y="4724532"/>
                  <a:ext cx="225000" cy="13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0566CC67-9613-94D2-B4D0-8B985B7D36EF}"/>
                    </a:ext>
                  </a:extLst>
                </p14:cNvPr>
                <p14:cNvContentPartPr/>
                <p14:nvPr/>
              </p14:nvContentPartPr>
              <p14:xfrm>
                <a:off x="3956334" y="4881492"/>
                <a:ext cx="360" cy="1832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0566CC67-9613-94D2-B4D0-8B985B7D36E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947694" y="4872852"/>
                  <a:ext cx="180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0EF1C98E-2EA5-D67B-607D-5C2FFB093B2C}"/>
                    </a:ext>
                  </a:extLst>
                </p14:cNvPr>
                <p14:cNvContentPartPr/>
                <p14:nvPr/>
              </p14:nvContentPartPr>
              <p14:xfrm>
                <a:off x="3876774" y="5579532"/>
                <a:ext cx="180720" cy="2559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0EF1C98E-2EA5-D67B-607D-5C2FFB093B2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867774" y="5570532"/>
                  <a:ext cx="19836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F6CE9B7F-6BED-2E3B-3D26-817546138FE3}"/>
                    </a:ext>
                  </a:extLst>
                </p14:cNvPr>
                <p14:cNvContentPartPr/>
                <p14:nvPr/>
              </p14:nvContentPartPr>
              <p14:xfrm>
                <a:off x="4011774" y="5415012"/>
                <a:ext cx="47160" cy="1231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F6CE9B7F-6BED-2E3B-3D26-817546138FE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003134" y="5406012"/>
                  <a:ext cx="648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2DFC1E92-9955-E94D-086A-EE1C5397D90F}"/>
                    </a:ext>
                  </a:extLst>
                </p14:cNvPr>
                <p14:cNvContentPartPr/>
                <p14:nvPr/>
              </p14:nvContentPartPr>
              <p14:xfrm>
                <a:off x="3973614" y="5282172"/>
                <a:ext cx="30960" cy="475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2DFC1E92-9955-E94D-086A-EE1C5397D90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964974" y="5273172"/>
                  <a:ext cx="4860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04FC6DD9-3322-8CD8-21C7-6F4B16583DCE}"/>
                    </a:ext>
                  </a:extLst>
                </p14:cNvPr>
                <p14:cNvContentPartPr/>
                <p14:nvPr/>
              </p14:nvContentPartPr>
              <p14:xfrm>
                <a:off x="4115094" y="5318892"/>
                <a:ext cx="117720" cy="1587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04FC6DD9-3322-8CD8-21C7-6F4B16583DC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106454" y="5310252"/>
                  <a:ext cx="13536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2B6809FA-C03A-7873-FB08-EB1BFE773739}"/>
                    </a:ext>
                  </a:extLst>
                </p14:cNvPr>
                <p14:cNvContentPartPr/>
                <p14:nvPr/>
              </p14:nvContentPartPr>
              <p14:xfrm>
                <a:off x="4182414" y="4766292"/>
                <a:ext cx="225720" cy="11822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2B6809FA-C03A-7873-FB08-EB1BFE77373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173774" y="4757292"/>
                  <a:ext cx="243360" cy="11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B59A992-59C3-2BD9-6D6C-5260833ED29C}"/>
                    </a:ext>
                  </a:extLst>
                </p14:cNvPr>
                <p14:cNvContentPartPr/>
                <p14:nvPr/>
              </p14:nvContentPartPr>
              <p14:xfrm>
                <a:off x="3150294" y="5942772"/>
                <a:ext cx="4680" cy="3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B59A992-59C3-2BD9-6D6C-5260833ED29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141654" y="5933772"/>
                  <a:ext cx="22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83BFAD50-F82B-B3B3-35EA-1A80A0866076}"/>
                    </a:ext>
                  </a:extLst>
                </p14:cNvPr>
                <p14:cNvContentPartPr/>
                <p14:nvPr/>
              </p14:nvContentPartPr>
              <p14:xfrm>
                <a:off x="3263694" y="5732532"/>
                <a:ext cx="402480" cy="38772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83BFAD50-F82B-B3B3-35EA-1A80A086607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255054" y="5723532"/>
                  <a:ext cx="42012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EFC54DE-5951-88FB-3475-74AA4E1BB1F1}"/>
                    </a:ext>
                  </a:extLst>
                </p14:cNvPr>
                <p14:cNvContentPartPr/>
                <p14:nvPr/>
              </p14:nvContentPartPr>
              <p14:xfrm>
                <a:off x="3523974" y="5754492"/>
                <a:ext cx="169920" cy="2466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EFC54DE-5951-88FB-3475-74AA4E1BB1F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514974" y="5745492"/>
                  <a:ext cx="18756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D557FF3-E600-D439-191E-13E3E1C6BE1D}"/>
                    </a:ext>
                  </a:extLst>
                </p14:cNvPr>
                <p14:cNvContentPartPr/>
                <p14:nvPr/>
              </p14:nvContentPartPr>
              <p14:xfrm>
                <a:off x="3325974" y="5663052"/>
                <a:ext cx="237960" cy="54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BD557FF3-E600-D439-191E-13E3E1C6BE1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316974" y="5654052"/>
                  <a:ext cx="255600" cy="2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4D5004C7-6D93-8C92-CE94-03CD0793AE02}"/>
              </a:ext>
            </a:extLst>
          </p:cNvPr>
          <p:cNvGrpSpPr/>
          <p:nvPr/>
        </p:nvGrpSpPr>
        <p:grpSpPr>
          <a:xfrm>
            <a:off x="5699634" y="2147200"/>
            <a:ext cx="187200" cy="116280"/>
            <a:chOff x="4965414" y="5328612"/>
            <a:chExt cx="187200" cy="11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4C17723C-FB06-AF10-34EB-9BF115CA7C52}"/>
                    </a:ext>
                  </a:extLst>
                </p14:cNvPr>
                <p14:cNvContentPartPr/>
                <p14:nvPr/>
              </p14:nvContentPartPr>
              <p14:xfrm>
                <a:off x="4965414" y="5328612"/>
                <a:ext cx="129960" cy="3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4C17723C-FB06-AF10-34EB-9BF115CA7C5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956414" y="5319972"/>
                  <a:ext cx="147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308CFDC7-3452-4CBF-5803-846FDD7FD2E5}"/>
                    </a:ext>
                  </a:extLst>
                </p14:cNvPr>
                <p14:cNvContentPartPr/>
                <p14:nvPr/>
              </p14:nvContentPartPr>
              <p14:xfrm>
                <a:off x="4974054" y="5444532"/>
                <a:ext cx="178560" cy="3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308CFDC7-3452-4CBF-5803-846FDD7FD2E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965054" y="5435892"/>
                  <a:ext cx="1962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A026C3B8-684B-A531-5D82-010F48E6CF58}"/>
              </a:ext>
            </a:extLst>
          </p:cNvPr>
          <p:cNvGrpSpPr/>
          <p:nvPr/>
        </p:nvGrpSpPr>
        <p:grpSpPr>
          <a:xfrm>
            <a:off x="6469134" y="1394440"/>
            <a:ext cx="1135080" cy="1134000"/>
            <a:chOff x="5566614" y="4565052"/>
            <a:chExt cx="1135080" cy="113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E94C7EB5-7306-54B5-2444-0A50AB2E5AE3}"/>
                    </a:ext>
                  </a:extLst>
                </p14:cNvPr>
                <p14:cNvContentPartPr/>
                <p14:nvPr/>
              </p14:nvContentPartPr>
              <p14:xfrm>
                <a:off x="5678574" y="4781052"/>
                <a:ext cx="360" cy="4759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E94C7EB5-7306-54B5-2444-0A50AB2E5AE3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669934" y="4772052"/>
                  <a:ext cx="18000" cy="49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07FA3418-369D-615F-3DD1-DF401DA80995}"/>
                    </a:ext>
                  </a:extLst>
                </p14:cNvPr>
                <p14:cNvContentPartPr/>
                <p14:nvPr/>
              </p14:nvContentPartPr>
              <p14:xfrm>
                <a:off x="5855694" y="4991292"/>
                <a:ext cx="224280" cy="223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07FA3418-369D-615F-3DD1-DF401DA8099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846694" y="4982652"/>
                  <a:ext cx="2419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9F5F3572-2838-D9FC-F1C4-FDBABE1908BC}"/>
                    </a:ext>
                  </a:extLst>
                </p14:cNvPr>
                <p14:cNvContentPartPr/>
                <p14:nvPr/>
              </p14:nvContentPartPr>
              <p14:xfrm>
                <a:off x="6006894" y="4891572"/>
                <a:ext cx="26280" cy="2926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9F5F3572-2838-D9FC-F1C4-FDBABE1908B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997894" y="4882572"/>
                  <a:ext cx="4392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92D2B4F0-14B5-A1EF-E975-7ED27E1D2880}"/>
                    </a:ext>
                  </a:extLst>
                </p14:cNvPr>
                <p14:cNvContentPartPr/>
                <p14:nvPr/>
              </p14:nvContentPartPr>
              <p14:xfrm>
                <a:off x="6301374" y="4924332"/>
                <a:ext cx="162720" cy="2318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92D2B4F0-14B5-A1EF-E975-7ED27E1D288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292374" y="4915332"/>
                  <a:ext cx="18036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6C4F2901-161F-5D2F-622D-117BEC3164DB}"/>
                    </a:ext>
                  </a:extLst>
                </p14:cNvPr>
                <p14:cNvContentPartPr/>
                <p14:nvPr/>
              </p14:nvContentPartPr>
              <p14:xfrm>
                <a:off x="6477054" y="4681692"/>
                <a:ext cx="43560" cy="1256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6C4F2901-161F-5D2F-622D-117BEC3164D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468414" y="4672692"/>
                  <a:ext cx="612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1A6031DC-6652-D13D-6BBC-CC3A767DFE83}"/>
                    </a:ext>
                  </a:extLst>
                </p14:cNvPr>
                <p14:cNvContentPartPr/>
                <p14:nvPr/>
              </p14:nvContentPartPr>
              <p14:xfrm>
                <a:off x="6470214" y="4565052"/>
                <a:ext cx="2880" cy="338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1A6031DC-6652-D13D-6BBC-CC3A767DFE8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461214" y="4556052"/>
                  <a:ext cx="2052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D4658F64-3672-91B3-E029-1C6410795288}"/>
                    </a:ext>
                  </a:extLst>
                </p14:cNvPr>
                <p14:cNvContentPartPr/>
                <p14:nvPr/>
              </p14:nvContentPartPr>
              <p14:xfrm>
                <a:off x="6558054" y="4587372"/>
                <a:ext cx="143640" cy="2188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D4658F64-3672-91B3-E029-1C641079528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549054" y="4578372"/>
                  <a:ext cx="16128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2333833B-45AC-3A66-854D-9145F2492221}"/>
                    </a:ext>
                  </a:extLst>
                </p14:cNvPr>
                <p14:cNvContentPartPr/>
                <p14:nvPr/>
              </p14:nvContentPartPr>
              <p14:xfrm>
                <a:off x="5566614" y="5253732"/>
                <a:ext cx="941400" cy="417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2333833B-45AC-3A66-854D-9145F249222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557974" y="5244732"/>
                  <a:ext cx="95904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C71092C7-B361-462A-BF3B-1A1C8A8E3872}"/>
                    </a:ext>
                  </a:extLst>
                </p14:cNvPr>
                <p14:cNvContentPartPr/>
                <p14:nvPr/>
              </p14:nvContentPartPr>
              <p14:xfrm>
                <a:off x="6004734" y="5380092"/>
                <a:ext cx="248040" cy="3189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C71092C7-B361-462A-BF3B-1A1C8A8E387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996094" y="5371452"/>
                  <a:ext cx="265680" cy="33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2067DE3F-0608-44CA-17C1-22647DBD7B05}"/>
              </a:ext>
            </a:extLst>
          </p:cNvPr>
          <p:cNvGrpSpPr/>
          <p:nvPr/>
        </p:nvGrpSpPr>
        <p:grpSpPr>
          <a:xfrm>
            <a:off x="1594014" y="4048812"/>
            <a:ext cx="145080" cy="73440"/>
            <a:chOff x="1465134" y="6445332"/>
            <a:chExt cx="145080" cy="7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5FAC46E-29A9-8D32-6036-912684110115}"/>
                    </a:ext>
                  </a:extLst>
                </p14:cNvPr>
                <p14:cNvContentPartPr/>
                <p14:nvPr/>
              </p14:nvContentPartPr>
              <p14:xfrm>
                <a:off x="1465134" y="6518412"/>
                <a:ext cx="140760" cy="3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5FAC46E-29A9-8D32-6036-91268411011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456134" y="6509772"/>
                  <a:ext cx="158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DF878094-F0B3-8359-8B6C-1FF9F819625B}"/>
                    </a:ext>
                  </a:extLst>
                </p14:cNvPr>
                <p14:cNvContentPartPr/>
                <p14:nvPr/>
              </p14:nvContentPartPr>
              <p14:xfrm>
                <a:off x="1471254" y="6445332"/>
                <a:ext cx="138960" cy="28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DF878094-F0B3-8359-8B6C-1FF9F819625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462254" y="6436332"/>
                  <a:ext cx="15660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63081B3-429A-C731-E770-67AA8ABE092E}"/>
              </a:ext>
            </a:extLst>
          </p:cNvPr>
          <p:cNvGrpSpPr/>
          <p:nvPr/>
        </p:nvGrpSpPr>
        <p:grpSpPr>
          <a:xfrm>
            <a:off x="1950414" y="3587292"/>
            <a:ext cx="2822760" cy="644760"/>
            <a:chOff x="1821534" y="5983812"/>
            <a:chExt cx="2822760" cy="64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734C874E-37D8-2258-06A9-B100DCD9C3B9}"/>
                    </a:ext>
                  </a:extLst>
                </p14:cNvPr>
                <p14:cNvContentPartPr/>
                <p14:nvPr/>
              </p14:nvContentPartPr>
              <p14:xfrm>
                <a:off x="1983174" y="6105852"/>
                <a:ext cx="360" cy="1479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734C874E-37D8-2258-06A9-B100DCD9C3B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974174" y="6096852"/>
                  <a:ext cx="1800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B20AADB6-5E84-77F4-486F-F13878A67301}"/>
                    </a:ext>
                  </a:extLst>
                </p14:cNvPr>
                <p14:cNvContentPartPr/>
                <p14:nvPr/>
              </p14:nvContentPartPr>
              <p14:xfrm>
                <a:off x="1821534" y="6327612"/>
                <a:ext cx="304920" cy="28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B20AADB6-5E84-77F4-486F-F13878A6730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812534" y="6318612"/>
                  <a:ext cx="3225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7DA16B87-BA7D-ADDE-6BCA-801218FCC053}"/>
                    </a:ext>
                  </a:extLst>
                </p14:cNvPr>
                <p14:cNvContentPartPr/>
                <p14:nvPr/>
              </p14:nvContentPartPr>
              <p14:xfrm>
                <a:off x="1869414" y="6385932"/>
                <a:ext cx="235800" cy="1440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7DA16B87-BA7D-ADDE-6BCA-801218FCC05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860414" y="6376932"/>
                  <a:ext cx="2534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67B1CE25-BC8F-A620-8A2C-AF9A69EF353E}"/>
                    </a:ext>
                  </a:extLst>
                </p14:cNvPr>
                <p14:cNvContentPartPr/>
                <p14:nvPr/>
              </p14:nvContentPartPr>
              <p14:xfrm>
                <a:off x="1982814" y="6396732"/>
                <a:ext cx="360" cy="2318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67B1CE25-BC8F-A620-8A2C-AF9A69EF353E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973814" y="6387732"/>
                  <a:ext cx="1800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DE578A67-9663-5FC0-42F8-A2D1A9594287}"/>
                    </a:ext>
                  </a:extLst>
                </p14:cNvPr>
                <p14:cNvContentPartPr/>
                <p14:nvPr/>
              </p14:nvContentPartPr>
              <p14:xfrm>
                <a:off x="2253174" y="6142572"/>
                <a:ext cx="101880" cy="4366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DE578A67-9663-5FC0-42F8-A2D1A9594287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244534" y="6133572"/>
                  <a:ext cx="11952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214987F3-95AF-F4C4-0F47-783B19DE6A9E}"/>
                    </a:ext>
                  </a:extLst>
                </p14:cNvPr>
                <p14:cNvContentPartPr/>
                <p14:nvPr/>
              </p14:nvContentPartPr>
              <p14:xfrm>
                <a:off x="2361534" y="6236892"/>
                <a:ext cx="360" cy="2379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214987F3-95AF-F4C4-0F47-783B19DE6A9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352894" y="6228252"/>
                  <a:ext cx="1800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EE4C1DC1-2180-F05D-B4F9-DBD7AD842C11}"/>
                    </a:ext>
                  </a:extLst>
                </p14:cNvPr>
                <p14:cNvContentPartPr/>
                <p14:nvPr/>
              </p14:nvContentPartPr>
              <p14:xfrm>
                <a:off x="2459094" y="6410052"/>
                <a:ext cx="194760" cy="43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EE4C1DC1-2180-F05D-B4F9-DBD7AD842C1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450454" y="6401412"/>
                  <a:ext cx="2124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06D9F079-002F-51AB-9562-93426B646361}"/>
                    </a:ext>
                  </a:extLst>
                </p14:cNvPr>
                <p14:cNvContentPartPr/>
                <p14:nvPr/>
              </p14:nvContentPartPr>
              <p14:xfrm>
                <a:off x="2569974" y="6272532"/>
                <a:ext cx="360" cy="2282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06D9F079-002F-51AB-9562-93426B646361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561334" y="6263532"/>
                  <a:ext cx="1800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1248675D-38F6-6E9F-2E0F-14C909E5EC50}"/>
                    </a:ext>
                  </a:extLst>
                </p14:cNvPr>
                <p14:cNvContentPartPr/>
                <p14:nvPr/>
              </p14:nvContentPartPr>
              <p14:xfrm>
                <a:off x="2761854" y="6310692"/>
                <a:ext cx="136800" cy="1263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1248675D-38F6-6E9F-2E0F-14C909E5EC5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753214" y="6302052"/>
                  <a:ext cx="15444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347A0F89-DE87-FCD9-AD76-3A4D1B1AB8E2}"/>
                    </a:ext>
                  </a:extLst>
                </p14:cNvPr>
                <p14:cNvContentPartPr/>
                <p14:nvPr/>
              </p14:nvContentPartPr>
              <p14:xfrm>
                <a:off x="2813334" y="6244812"/>
                <a:ext cx="74160" cy="61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347A0F89-DE87-FCD9-AD76-3A4D1B1AB8E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804334" y="6236172"/>
                  <a:ext cx="918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A9168D1D-BE85-38BD-8F82-E2EB37B59B3C}"/>
                    </a:ext>
                  </a:extLst>
                </p14:cNvPr>
                <p14:cNvContentPartPr/>
                <p14:nvPr/>
              </p14:nvContentPartPr>
              <p14:xfrm>
                <a:off x="2992974" y="6119532"/>
                <a:ext cx="56880" cy="1069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A9168D1D-BE85-38BD-8F82-E2EB37B59B3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983974" y="6110892"/>
                  <a:ext cx="7452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B190D978-8686-8FCE-73DC-039F9D8D7D7D}"/>
                    </a:ext>
                  </a:extLst>
                </p14:cNvPr>
                <p14:cNvContentPartPr/>
                <p14:nvPr/>
              </p14:nvContentPartPr>
              <p14:xfrm>
                <a:off x="2988654" y="5995692"/>
                <a:ext cx="27000" cy="169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B190D978-8686-8FCE-73DC-039F9D8D7D7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980014" y="5986692"/>
                  <a:ext cx="446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5C578EC8-404F-4509-019E-ECD96FCEEBA0}"/>
                    </a:ext>
                  </a:extLst>
                </p14:cNvPr>
                <p14:cNvContentPartPr/>
                <p14:nvPr/>
              </p14:nvContentPartPr>
              <p14:xfrm>
                <a:off x="3098454" y="6034212"/>
                <a:ext cx="127440" cy="1648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5C578EC8-404F-4509-019E-ECD96FCEEBA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089454" y="6025212"/>
                  <a:ext cx="14508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E3121F5A-23AA-69BB-0106-9A4E8AFC65EA}"/>
                    </a:ext>
                  </a:extLst>
                </p14:cNvPr>
                <p14:cNvContentPartPr/>
                <p14:nvPr/>
              </p14:nvContentPartPr>
              <p14:xfrm>
                <a:off x="3314814" y="6089652"/>
                <a:ext cx="81720" cy="3067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E3121F5A-23AA-69BB-0106-9A4E8AFC65E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305814" y="6081012"/>
                  <a:ext cx="9936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4BB18236-D0CC-7937-E05D-7FFC300448B1}"/>
                    </a:ext>
                  </a:extLst>
                </p14:cNvPr>
                <p14:cNvContentPartPr/>
                <p14:nvPr/>
              </p14:nvContentPartPr>
              <p14:xfrm>
                <a:off x="3488334" y="6055812"/>
                <a:ext cx="133200" cy="4294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4BB18236-D0CC-7937-E05D-7FFC300448B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479334" y="6047172"/>
                  <a:ext cx="15084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A672CD43-0791-E436-6E82-4393820698D4}"/>
                    </a:ext>
                  </a:extLst>
                </p14:cNvPr>
                <p14:cNvContentPartPr/>
                <p14:nvPr/>
              </p14:nvContentPartPr>
              <p14:xfrm>
                <a:off x="3650334" y="6156972"/>
                <a:ext cx="360" cy="2970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A672CD43-0791-E436-6E82-4393820698D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641694" y="6148332"/>
                  <a:ext cx="1800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F59E12FE-82D1-FDCD-C9D2-F81085F176BE}"/>
                    </a:ext>
                  </a:extLst>
                </p14:cNvPr>
                <p14:cNvContentPartPr/>
                <p14:nvPr/>
              </p14:nvContentPartPr>
              <p14:xfrm>
                <a:off x="3737454" y="6311412"/>
                <a:ext cx="155160" cy="28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F59E12FE-82D1-FDCD-C9D2-F81085F176BE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728454" y="6302412"/>
                  <a:ext cx="172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AE0B3F2D-190C-8E21-463C-51BAA8667054}"/>
                    </a:ext>
                  </a:extLst>
                </p14:cNvPr>
                <p14:cNvContentPartPr/>
                <p14:nvPr/>
              </p14:nvContentPartPr>
              <p14:xfrm>
                <a:off x="3810894" y="6215652"/>
                <a:ext cx="11880" cy="2145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AE0B3F2D-190C-8E21-463C-51BAA8667054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801894" y="6206652"/>
                  <a:ext cx="295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42160292-046B-7DE7-54E8-3A376E79B919}"/>
                    </a:ext>
                  </a:extLst>
                </p14:cNvPr>
                <p14:cNvContentPartPr/>
                <p14:nvPr/>
              </p14:nvContentPartPr>
              <p14:xfrm>
                <a:off x="3986574" y="6178932"/>
                <a:ext cx="154440" cy="19800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42160292-046B-7DE7-54E8-3A376E79B91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977574" y="6169932"/>
                  <a:ext cx="1720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2385037D-73EE-8275-0361-F0140103B098}"/>
                    </a:ext>
                  </a:extLst>
                </p14:cNvPr>
                <p14:cNvContentPartPr/>
                <p14:nvPr/>
              </p14:nvContentPartPr>
              <p14:xfrm>
                <a:off x="4140654" y="6080652"/>
                <a:ext cx="51480" cy="5112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2385037D-73EE-8275-0361-F0140103B09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131654" y="6071652"/>
                  <a:ext cx="6912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42BF8D1C-2D41-2E62-E231-70A2B6155281}"/>
                    </a:ext>
                  </a:extLst>
                </p14:cNvPr>
                <p14:cNvContentPartPr/>
                <p14:nvPr/>
              </p14:nvContentPartPr>
              <p14:xfrm>
                <a:off x="4145334" y="5983812"/>
                <a:ext cx="17640" cy="1548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42BF8D1C-2D41-2E62-E231-70A2B6155281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136334" y="5975172"/>
                  <a:ext cx="3528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34D75C80-0079-4B56-4132-01452487C5B4}"/>
                    </a:ext>
                  </a:extLst>
                </p14:cNvPr>
                <p14:cNvContentPartPr/>
                <p14:nvPr/>
              </p14:nvContentPartPr>
              <p14:xfrm>
                <a:off x="4243254" y="5993892"/>
                <a:ext cx="89280" cy="1378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34D75C80-0079-4B56-4132-01452487C5B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234254" y="5985252"/>
                  <a:ext cx="1069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284227AD-F248-CAC8-58CC-574590459568}"/>
                    </a:ext>
                  </a:extLst>
                </p14:cNvPr>
                <p14:cNvContentPartPr/>
                <p14:nvPr/>
              </p14:nvContentPartPr>
              <p14:xfrm>
                <a:off x="4364574" y="6001452"/>
                <a:ext cx="84960" cy="3902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284227AD-F248-CAC8-58CC-57459045956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355574" y="5992812"/>
                  <a:ext cx="10260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12558A3C-122F-21B6-F474-79E38BBED0F7}"/>
                    </a:ext>
                  </a:extLst>
                </p14:cNvPr>
                <p14:cNvContentPartPr/>
                <p14:nvPr/>
              </p14:nvContentPartPr>
              <p14:xfrm>
                <a:off x="4549974" y="6113772"/>
                <a:ext cx="94320" cy="3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12558A3C-122F-21B6-F474-79E38BBED0F7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540974" y="6104772"/>
                  <a:ext cx="111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29AA5232-19EB-0C49-5E2B-54DC0CCD5DE1}"/>
                    </a:ext>
                  </a:extLst>
                </p14:cNvPr>
                <p14:cNvContentPartPr/>
                <p14:nvPr/>
              </p14:nvContentPartPr>
              <p14:xfrm>
                <a:off x="4570494" y="6174252"/>
                <a:ext cx="64800" cy="3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29AA5232-19EB-0C49-5E2B-54DC0CCD5DE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561854" y="6165612"/>
                  <a:ext cx="824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47E9C17B-7A56-6EE0-758F-C7ADD4173695}"/>
              </a:ext>
            </a:extLst>
          </p:cNvPr>
          <p:cNvGrpSpPr/>
          <p:nvPr/>
        </p:nvGrpSpPr>
        <p:grpSpPr>
          <a:xfrm>
            <a:off x="5064414" y="3544812"/>
            <a:ext cx="1026720" cy="756360"/>
            <a:chOff x="4935534" y="5941332"/>
            <a:chExt cx="1026720" cy="75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B6641EB7-2B40-0FE2-242C-616059838BE8}"/>
                    </a:ext>
                  </a:extLst>
                </p14:cNvPr>
                <p14:cNvContentPartPr/>
                <p14:nvPr/>
              </p14:nvContentPartPr>
              <p14:xfrm>
                <a:off x="5007174" y="5941332"/>
                <a:ext cx="360" cy="43740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B6641EB7-2B40-0FE2-242C-616059838BE8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998534" y="5932332"/>
                  <a:ext cx="1800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DF488E03-54CA-A7A3-F018-009F8442F148}"/>
                    </a:ext>
                  </a:extLst>
                </p14:cNvPr>
                <p14:cNvContentPartPr/>
                <p14:nvPr/>
              </p14:nvContentPartPr>
              <p14:xfrm>
                <a:off x="5086374" y="6168492"/>
                <a:ext cx="170280" cy="3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DF488E03-54CA-A7A3-F018-009F8442F148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077734" y="6159492"/>
                  <a:ext cx="187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BC5E36A6-3140-18F9-2B71-BB579FEDC668}"/>
                    </a:ext>
                  </a:extLst>
                </p14:cNvPr>
                <p14:cNvContentPartPr/>
                <p14:nvPr/>
              </p14:nvContentPartPr>
              <p14:xfrm>
                <a:off x="5192214" y="6053652"/>
                <a:ext cx="11880" cy="2602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BC5E36A6-3140-18F9-2B71-BB579FEDC66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183214" y="6045012"/>
                  <a:ext cx="2952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654E757E-C46D-B00C-62B5-53E84B866FA7}"/>
                    </a:ext>
                  </a:extLst>
                </p14:cNvPr>
                <p14:cNvContentPartPr/>
                <p14:nvPr/>
              </p14:nvContentPartPr>
              <p14:xfrm>
                <a:off x="5376894" y="6019812"/>
                <a:ext cx="307440" cy="1969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654E757E-C46D-B00C-62B5-53E84B866FA7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368254" y="6011172"/>
                  <a:ext cx="32508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B3723B50-C912-4098-D497-B6CCEAE2352C}"/>
                    </a:ext>
                  </a:extLst>
                </p14:cNvPr>
                <p14:cNvContentPartPr/>
                <p14:nvPr/>
              </p14:nvContentPartPr>
              <p14:xfrm>
                <a:off x="5769654" y="5977692"/>
                <a:ext cx="192600" cy="20700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B3723B50-C912-4098-D497-B6CCEAE2352C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761014" y="5969052"/>
                  <a:ext cx="21024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F289923C-8BA4-3A51-DA68-0D898B238F3C}"/>
                    </a:ext>
                  </a:extLst>
                </p14:cNvPr>
                <p14:cNvContentPartPr/>
                <p14:nvPr/>
              </p14:nvContentPartPr>
              <p14:xfrm>
                <a:off x="5821134" y="6346692"/>
                <a:ext cx="6120" cy="3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F289923C-8BA4-3A51-DA68-0D898B238F3C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812494" y="6338052"/>
                  <a:ext cx="2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F58CA982-A336-CB6C-22FF-501CDB3AF771}"/>
                    </a:ext>
                  </a:extLst>
                </p14:cNvPr>
                <p14:cNvContentPartPr/>
                <p14:nvPr/>
              </p14:nvContentPartPr>
              <p14:xfrm>
                <a:off x="4935534" y="6379452"/>
                <a:ext cx="986040" cy="190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F58CA982-A336-CB6C-22FF-501CDB3AF771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926894" y="6370812"/>
                  <a:ext cx="10036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5E00A8EB-989F-8FCF-BB9D-E2780242BB8B}"/>
                    </a:ext>
                  </a:extLst>
                </p14:cNvPr>
                <p14:cNvContentPartPr/>
                <p14:nvPr/>
              </p14:nvContentPartPr>
              <p14:xfrm>
                <a:off x="5351334" y="6477012"/>
                <a:ext cx="233280" cy="22068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5E00A8EB-989F-8FCF-BB9D-E2780242BB8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342694" y="6468012"/>
                  <a:ext cx="250920" cy="23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DF4B5EE-17AE-5638-9AD6-B4352AF5CC19}"/>
              </a:ext>
            </a:extLst>
          </p:cNvPr>
          <p:cNvGrpSpPr/>
          <p:nvPr/>
        </p:nvGrpSpPr>
        <p:grpSpPr>
          <a:xfrm>
            <a:off x="6387774" y="3879972"/>
            <a:ext cx="174600" cy="99720"/>
            <a:chOff x="6258894" y="6276492"/>
            <a:chExt cx="174600" cy="9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34977976-F8DF-5C9B-55C3-E1967D37EA7F}"/>
                    </a:ext>
                  </a:extLst>
                </p14:cNvPr>
                <p14:cNvContentPartPr/>
                <p14:nvPr/>
              </p14:nvContentPartPr>
              <p14:xfrm>
                <a:off x="6258894" y="6276492"/>
                <a:ext cx="145800" cy="36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34977976-F8DF-5C9B-55C3-E1967D37EA7F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250254" y="6267852"/>
                  <a:ext cx="1634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145C014E-7D93-34A8-8EAB-724F615B08BB}"/>
                    </a:ext>
                  </a:extLst>
                </p14:cNvPr>
                <p14:cNvContentPartPr/>
                <p14:nvPr/>
              </p14:nvContentPartPr>
              <p14:xfrm>
                <a:off x="6292014" y="6373332"/>
                <a:ext cx="141480" cy="28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145C014E-7D93-34A8-8EAB-724F615B08BB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283014" y="6364332"/>
                  <a:ext cx="15912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8F496AB9-3253-883B-79D1-C38D83FB3B1C}"/>
              </a:ext>
            </a:extLst>
          </p:cNvPr>
          <p:cNvGrpSpPr/>
          <p:nvPr/>
        </p:nvGrpSpPr>
        <p:grpSpPr>
          <a:xfrm>
            <a:off x="6833454" y="3588012"/>
            <a:ext cx="1254240" cy="440640"/>
            <a:chOff x="6704574" y="5984532"/>
            <a:chExt cx="1254240" cy="44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92AA9089-C7BB-B5D7-06DB-7CDC6A022D5C}"/>
                    </a:ext>
                  </a:extLst>
                </p14:cNvPr>
                <p14:cNvContentPartPr/>
                <p14:nvPr/>
              </p14:nvContentPartPr>
              <p14:xfrm>
                <a:off x="6704574" y="6190812"/>
                <a:ext cx="354960" cy="1983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92AA9089-C7BB-B5D7-06DB-7CDC6A022D5C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695574" y="6182172"/>
                  <a:ext cx="3726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A373A081-8923-11A0-A0B7-09DAE24BE7DF}"/>
                    </a:ext>
                  </a:extLst>
                </p14:cNvPr>
                <p14:cNvContentPartPr/>
                <p14:nvPr/>
              </p14:nvContentPartPr>
              <p14:xfrm>
                <a:off x="6845694" y="6264972"/>
                <a:ext cx="39600" cy="4932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A373A081-8923-11A0-A0B7-09DAE24BE7D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837054" y="6256332"/>
                  <a:ext cx="5724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DB50DCF3-6E5D-943B-4461-C79DA9D2FE96}"/>
                    </a:ext>
                  </a:extLst>
                </p14:cNvPr>
                <p14:cNvContentPartPr/>
                <p14:nvPr/>
              </p14:nvContentPartPr>
              <p14:xfrm>
                <a:off x="7097334" y="6069492"/>
                <a:ext cx="102240" cy="943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DB50DCF3-6E5D-943B-4461-C79DA9D2FE96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088694" y="6060492"/>
                  <a:ext cx="11988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5FA096FD-0741-74FA-089B-B6310FDBBF03}"/>
                    </a:ext>
                  </a:extLst>
                </p14:cNvPr>
                <p14:cNvContentPartPr/>
                <p14:nvPr/>
              </p14:nvContentPartPr>
              <p14:xfrm>
                <a:off x="7251414" y="6000732"/>
                <a:ext cx="115200" cy="4215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5FA096FD-0741-74FA-089B-B6310FDBBF0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242414" y="5992092"/>
                  <a:ext cx="132840" cy="43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3913E002-CBA7-D0E9-8905-1A093A48653B}"/>
                    </a:ext>
                  </a:extLst>
                </p14:cNvPr>
                <p14:cNvContentPartPr/>
                <p14:nvPr/>
              </p14:nvContentPartPr>
              <p14:xfrm>
                <a:off x="7378854" y="6062292"/>
                <a:ext cx="195840" cy="1591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3913E002-CBA7-D0E9-8905-1A093A48653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370214" y="6053652"/>
                  <a:ext cx="21348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4B93151E-DEF4-6CD0-38F6-5AF4E4FC9BD0}"/>
                    </a:ext>
                  </a:extLst>
                </p14:cNvPr>
                <p14:cNvContentPartPr/>
                <p14:nvPr/>
              </p14:nvContentPartPr>
              <p14:xfrm>
                <a:off x="7498374" y="6109092"/>
                <a:ext cx="218160" cy="2336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4B93151E-DEF4-6CD0-38F6-5AF4E4FC9BD0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489734" y="6100092"/>
                  <a:ext cx="2358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FEC32CED-D1ED-9788-4662-E341C418977E}"/>
                    </a:ext>
                  </a:extLst>
                </p14:cNvPr>
                <p14:cNvContentPartPr/>
                <p14:nvPr/>
              </p14:nvContentPartPr>
              <p14:xfrm>
                <a:off x="7670814" y="6233652"/>
                <a:ext cx="100800" cy="1389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FEC32CED-D1ED-9788-4662-E341C418977E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662174" y="6224652"/>
                  <a:ext cx="11844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BC4EDC30-497E-D63A-025A-25277654D941}"/>
                    </a:ext>
                  </a:extLst>
                </p14:cNvPr>
                <p14:cNvContentPartPr/>
                <p14:nvPr/>
              </p14:nvContentPartPr>
              <p14:xfrm>
                <a:off x="7839654" y="5984532"/>
                <a:ext cx="119160" cy="4406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BC4EDC30-497E-D63A-025A-25277654D94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831014" y="5975532"/>
                  <a:ext cx="136800" cy="45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0D97E010-A836-067E-3E3B-5955A19078CD}"/>
                    </a:ext>
                  </a:extLst>
                </p14:cNvPr>
                <p14:cNvContentPartPr/>
                <p14:nvPr/>
              </p14:nvContentPartPr>
              <p14:xfrm>
                <a:off x="7786374" y="6367212"/>
                <a:ext cx="43920" cy="3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0D97E010-A836-067E-3E3B-5955A19078CD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777374" y="6358212"/>
                  <a:ext cx="61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E745448D-C83D-6AAA-5228-878AED3D23E3}"/>
                    </a:ext>
                  </a:extLst>
                </p14:cNvPr>
                <p14:cNvContentPartPr/>
                <p14:nvPr/>
              </p14:nvContentPartPr>
              <p14:xfrm>
                <a:off x="7071414" y="6087492"/>
                <a:ext cx="151920" cy="651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E745448D-C83D-6AAA-5228-878AED3D23E3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062414" y="6078492"/>
                  <a:ext cx="16956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861E5053-DEF7-1F0F-33D8-9495CA8EBDEB}"/>
                    </a:ext>
                  </a:extLst>
                </p14:cNvPr>
                <p14:cNvContentPartPr/>
                <p14:nvPr/>
              </p14:nvContentPartPr>
              <p14:xfrm>
                <a:off x="7071054" y="6073452"/>
                <a:ext cx="41400" cy="108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861E5053-DEF7-1F0F-33D8-9495CA8EBDEB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062054" y="6064452"/>
                  <a:ext cx="59040" cy="2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5AC0A406-517B-729F-7E64-A96706A7807A}"/>
                  </a:ext>
                </a:extLst>
              </p14:cNvPr>
              <p14:cNvContentPartPr/>
              <p14:nvPr/>
            </p14:nvContentPartPr>
            <p14:xfrm>
              <a:off x="1831614" y="4869612"/>
              <a:ext cx="177120" cy="324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5AC0A406-517B-729F-7E64-A96706A7807A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1822614" y="4860612"/>
                <a:ext cx="19476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D79C1034-C431-A251-45FD-11BF409C2840}"/>
                  </a:ext>
                </a:extLst>
              </p14:cNvPr>
              <p14:cNvContentPartPr/>
              <p14:nvPr/>
            </p14:nvContentPartPr>
            <p14:xfrm>
              <a:off x="1861854" y="4996332"/>
              <a:ext cx="151920" cy="288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D79C1034-C431-A251-45FD-11BF409C2840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1852854" y="4987332"/>
                <a:ext cx="169560" cy="2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29" name="Group 228">
            <a:extLst>
              <a:ext uri="{FF2B5EF4-FFF2-40B4-BE49-F238E27FC236}">
                <a16:creationId xmlns:a16="http://schemas.microsoft.com/office/drawing/2014/main" id="{1CAD6EF7-81A9-60A1-38BA-ADA78CF688BE}"/>
              </a:ext>
            </a:extLst>
          </p:cNvPr>
          <p:cNvGrpSpPr/>
          <p:nvPr/>
        </p:nvGrpSpPr>
        <p:grpSpPr>
          <a:xfrm>
            <a:off x="2273334" y="4524372"/>
            <a:ext cx="1313640" cy="498600"/>
            <a:chOff x="2273334" y="4524372"/>
            <a:chExt cx="1313640" cy="49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8CDC1964-C949-ACBD-21E7-0D0A906C21E6}"/>
                    </a:ext>
                  </a:extLst>
                </p14:cNvPr>
                <p14:cNvContentPartPr/>
                <p14:nvPr/>
              </p14:nvContentPartPr>
              <p14:xfrm>
                <a:off x="2273334" y="4797972"/>
                <a:ext cx="332280" cy="21456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8CDC1964-C949-ACBD-21E7-0D0A906C21E6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264694" y="4789332"/>
                  <a:ext cx="3499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73D06358-230A-E15C-C641-0326D58BEA40}"/>
                    </a:ext>
                  </a:extLst>
                </p14:cNvPr>
                <p14:cNvContentPartPr/>
                <p14:nvPr/>
              </p14:nvContentPartPr>
              <p14:xfrm>
                <a:off x="2399694" y="4711212"/>
                <a:ext cx="2880" cy="162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73D06358-230A-E15C-C641-0326D58BEA4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391054" y="4702572"/>
                  <a:ext cx="2052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29B5FC02-6933-9F84-B718-05D0DA70D9B8}"/>
                    </a:ext>
                  </a:extLst>
                </p14:cNvPr>
                <p14:cNvContentPartPr/>
                <p14:nvPr/>
              </p14:nvContentPartPr>
              <p14:xfrm>
                <a:off x="2564934" y="4609332"/>
                <a:ext cx="174240" cy="12636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29B5FC02-6933-9F84-B718-05D0DA70D9B8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555934" y="4600332"/>
                  <a:ext cx="19188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DE71BD79-301B-1E5F-4859-0CF1652FF6CC}"/>
                    </a:ext>
                  </a:extLst>
                </p14:cNvPr>
                <p14:cNvContentPartPr/>
                <p14:nvPr/>
              </p14:nvContentPartPr>
              <p14:xfrm>
                <a:off x="2838534" y="4524372"/>
                <a:ext cx="125640" cy="49860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DE71BD79-301B-1E5F-4859-0CF1652FF6CC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829534" y="4515732"/>
                  <a:ext cx="143280" cy="5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C811629C-F844-CE1C-FC2C-AEC09EF84A37}"/>
                    </a:ext>
                  </a:extLst>
                </p14:cNvPr>
                <p14:cNvContentPartPr/>
                <p14:nvPr/>
              </p14:nvContentPartPr>
              <p14:xfrm>
                <a:off x="2971734" y="4644252"/>
                <a:ext cx="164880" cy="18360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C811629C-F844-CE1C-FC2C-AEC09EF84A3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963094" y="4635612"/>
                  <a:ext cx="18252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5A72DE73-BA84-8F98-C764-050CD6B46200}"/>
                    </a:ext>
                  </a:extLst>
                </p14:cNvPr>
                <p14:cNvContentPartPr/>
                <p14:nvPr/>
              </p14:nvContentPartPr>
              <p14:xfrm>
                <a:off x="3166134" y="4595652"/>
                <a:ext cx="129600" cy="37260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5A72DE73-BA84-8F98-C764-050CD6B46200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157134" y="4587012"/>
                  <a:ext cx="14724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DD95F5C5-2B19-6621-8F95-7B3326052A4B}"/>
                    </a:ext>
                  </a:extLst>
                </p14:cNvPr>
                <p14:cNvContentPartPr/>
                <p14:nvPr/>
              </p14:nvContentPartPr>
              <p14:xfrm>
                <a:off x="3293934" y="4752612"/>
                <a:ext cx="164160" cy="2127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DD95F5C5-2B19-6621-8F95-7B3326052A4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3284934" y="4743972"/>
                  <a:ext cx="18180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036AF401-E641-FC38-AA8E-251E19AE744C}"/>
                    </a:ext>
                  </a:extLst>
                </p14:cNvPr>
                <p14:cNvContentPartPr/>
                <p14:nvPr/>
              </p14:nvContentPartPr>
              <p14:xfrm>
                <a:off x="3499494" y="4634172"/>
                <a:ext cx="87480" cy="38412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036AF401-E641-FC38-AA8E-251E19AE744C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3490854" y="4625532"/>
                  <a:ext cx="105120" cy="40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A7025A92-3E2D-6355-A4FC-B3CB6C390BCF}"/>
              </a:ext>
            </a:extLst>
          </p:cNvPr>
          <p:cNvGrpSpPr/>
          <p:nvPr/>
        </p:nvGrpSpPr>
        <p:grpSpPr>
          <a:xfrm>
            <a:off x="653694" y="3495492"/>
            <a:ext cx="762840" cy="1797120"/>
            <a:chOff x="653694" y="3495492"/>
            <a:chExt cx="762840" cy="179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9DFD8E0-3B57-A606-CAFE-3EACE696E3D5}"/>
                    </a:ext>
                  </a:extLst>
                </p14:cNvPr>
                <p14:cNvContentPartPr/>
                <p14:nvPr/>
              </p14:nvContentPartPr>
              <p14:xfrm>
                <a:off x="862494" y="3746772"/>
                <a:ext cx="360" cy="3751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9DFD8E0-3B57-A606-CAFE-3EACE696E3D5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853494" y="3738132"/>
                  <a:ext cx="1800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7B0F1330-AE7C-3B1C-C920-906335C0B789}"/>
                    </a:ext>
                  </a:extLst>
                </p14:cNvPr>
                <p14:cNvContentPartPr/>
                <p14:nvPr/>
              </p14:nvContentPartPr>
              <p14:xfrm>
                <a:off x="850254" y="3783132"/>
                <a:ext cx="120600" cy="1695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7B0F1330-AE7C-3B1C-C920-906335C0B789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841254" y="3774132"/>
                  <a:ext cx="13824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2444EE23-1503-3ADC-5076-86AC7E135C0F}"/>
                    </a:ext>
                  </a:extLst>
                </p14:cNvPr>
                <p14:cNvContentPartPr/>
                <p14:nvPr/>
              </p14:nvContentPartPr>
              <p14:xfrm>
                <a:off x="975534" y="4052412"/>
                <a:ext cx="93600" cy="1141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2444EE23-1503-3ADC-5076-86AC7E135C0F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966894" y="4043412"/>
                  <a:ext cx="11124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379F858D-C004-F935-78CB-7D8353C2C1EF}"/>
                    </a:ext>
                  </a:extLst>
                </p14:cNvPr>
                <p14:cNvContentPartPr/>
                <p14:nvPr/>
              </p14:nvContentPartPr>
              <p14:xfrm>
                <a:off x="957174" y="4062132"/>
                <a:ext cx="109080" cy="1234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379F858D-C004-F935-78CB-7D8353C2C1EF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948174" y="4053492"/>
                  <a:ext cx="12672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75A36604-44D7-1EB8-0E70-FED94F9E1B6F}"/>
                    </a:ext>
                  </a:extLst>
                </p14:cNvPr>
                <p14:cNvContentPartPr/>
                <p14:nvPr/>
              </p14:nvContentPartPr>
              <p14:xfrm>
                <a:off x="1180014" y="4130172"/>
                <a:ext cx="162360" cy="3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75A36604-44D7-1EB8-0E70-FED94F9E1B6F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171374" y="4121172"/>
                  <a:ext cx="180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3354240-2BBB-6718-B6DA-5FA51E554D51}"/>
                    </a:ext>
                  </a:extLst>
                </p14:cNvPr>
                <p14:cNvContentPartPr/>
                <p14:nvPr/>
              </p14:nvContentPartPr>
              <p14:xfrm>
                <a:off x="1266774" y="4048812"/>
                <a:ext cx="3240" cy="1958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3354240-2BBB-6718-B6DA-5FA51E554D51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257774" y="4039812"/>
                  <a:ext cx="2088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EAFBC1D7-69F8-F73F-D127-434032093F7B}"/>
                    </a:ext>
                  </a:extLst>
                </p14:cNvPr>
                <p14:cNvContentPartPr/>
                <p14:nvPr/>
              </p14:nvContentPartPr>
              <p14:xfrm>
                <a:off x="892734" y="4654332"/>
                <a:ext cx="140760" cy="3092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EAFBC1D7-69F8-F73F-D127-434032093F7B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884094" y="4645692"/>
                  <a:ext cx="15840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1E8EDCBF-CFAC-15D2-A5B3-5A367D59D831}"/>
                    </a:ext>
                  </a:extLst>
                </p14:cNvPr>
                <p14:cNvContentPartPr/>
                <p14:nvPr/>
              </p14:nvContentPartPr>
              <p14:xfrm>
                <a:off x="1043214" y="4957092"/>
                <a:ext cx="138240" cy="16812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1E8EDCBF-CFAC-15D2-A5B3-5A367D59D831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034574" y="4948452"/>
                  <a:ext cx="1558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C61EDA6C-9DB9-6879-A250-2684DD2BDE60}"/>
                    </a:ext>
                  </a:extLst>
                </p14:cNvPr>
                <p14:cNvContentPartPr/>
                <p14:nvPr/>
              </p14:nvContentPartPr>
              <p14:xfrm>
                <a:off x="1114854" y="4959252"/>
                <a:ext cx="48960" cy="1494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C61EDA6C-9DB9-6879-A250-2684DD2BDE60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105854" y="4950252"/>
                  <a:ext cx="6660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5D049D98-419E-CCAA-43D0-DF80632EDF28}"/>
                    </a:ext>
                  </a:extLst>
                </p14:cNvPr>
                <p14:cNvContentPartPr/>
                <p14:nvPr/>
              </p14:nvContentPartPr>
              <p14:xfrm>
                <a:off x="1089294" y="5048172"/>
                <a:ext cx="57240" cy="741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5D049D98-419E-CCAA-43D0-DF80632EDF28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080294" y="5039172"/>
                  <a:ext cx="7488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DBA401FF-10F7-C61C-4041-4373FAF3814E}"/>
                    </a:ext>
                  </a:extLst>
                </p14:cNvPr>
                <p14:cNvContentPartPr/>
                <p14:nvPr/>
              </p14:nvContentPartPr>
              <p14:xfrm>
                <a:off x="1257414" y="4922892"/>
                <a:ext cx="159120" cy="28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DBA401FF-10F7-C61C-4041-4373FAF3814E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248414" y="4914252"/>
                  <a:ext cx="1767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39A01449-062D-204A-3015-88A5B23B1610}"/>
                    </a:ext>
                  </a:extLst>
                </p14:cNvPr>
                <p14:cNvContentPartPr/>
                <p14:nvPr/>
              </p14:nvContentPartPr>
              <p14:xfrm>
                <a:off x="653694" y="3495492"/>
                <a:ext cx="397080" cy="179712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39A01449-062D-204A-3015-88A5B23B1610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44694" y="3486492"/>
                  <a:ext cx="414720" cy="181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048543-21DA-C534-3E10-331FC8C1B217}"/>
              </a:ext>
            </a:extLst>
          </p:cNvPr>
          <p:cNvGrpSpPr/>
          <p:nvPr/>
        </p:nvGrpSpPr>
        <p:grpSpPr>
          <a:xfrm>
            <a:off x="3745014" y="4768452"/>
            <a:ext cx="223920" cy="211680"/>
            <a:chOff x="3745014" y="4768452"/>
            <a:chExt cx="223920" cy="21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6F3F368-D5C4-DB68-35CD-91F87789453A}"/>
                    </a:ext>
                  </a:extLst>
                </p14:cNvPr>
                <p14:cNvContentPartPr/>
                <p14:nvPr/>
              </p14:nvContentPartPr>
              <p14:xfrm>
                <a:off x="3747174" y="4768452"/>
                <a:ext cx="199440" cy="576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6F3F368-D5C4-DB68-35CD-91F87789453A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3738174" y="4759452"/>
                  <a:ext cx="21708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244DAC0-F9A9-A20B-2E48-E8DFDB9EC0B6}"/>
                    </a:ext>
                  </a:extLst>
                </p14:cNvPr>
                <p14:cNvContentPartPr/>
                <p14:nvPr/>
              </p14:nvContentPartPr>
              <p14:xfrm>
                <a:off x="3745014" y="4930812"/>
                <a:ext cx="223920" cy="493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244DAC0-F9A9-A20B-2E48-E8DFDB9EC0B6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3736374" y="4922172"/>
                  <a:ext cx="241560" cy="6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D2E845-6BF0-FAE1-F9F3-61DEA85247E3}"/>
              </a:ext>
            </a:extLst>
          </p:cNvPr>
          <p:cNvGrpSpPr/>
          <p:nvPr/>
        </p:nvGrpSpPr>
        <p:grpSpPr>
          <a:xfrm>
            <a:off x="4215174" y="4513932"/>
            <a:ext cx="572040" cy="611640"/>
            <a:chOff x="4215174" y="4513932"/>
            <a:chExt cx="572040" cy="61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291141C-7AD8-3A9E-1413-BD830F101880}"/>
                    </a:ext>
                  </a:extLst>
                </p14:cNvPr>
                <p14:cNvContentPartPr/>
                <p14:nvPr/>
              </p14:nvContentPartPr>
              <p14:xfrm>
                <a:off x="4215174" y="4670892"/>
                <a:ext cx="192240" cy="2206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291141C-7AD8-3A9E-1413-BD830F101880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4206174" y="4661892"/>
                  <a:ext cx="20988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FBC6C93-E92A-7D67-C677-C4A6025697A9}"/>
                    </a:ext>
                  </a:extLst>
                </p14:cNvPr>
                <p14:cNvContentPartPr/>
                <p14:nvPr/>
              </p14:nvContentPartPr>
              <p14:xfrm>
                <a:off x="4413174" y="4513932"/>
                <a:ext cx="134640" cy="540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FBC6C93-E92A-7D67-C677-C4A6025697A9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4404534" y="4505292"/>
                  <a:ext cx="15228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291B13F-8876-1157-A552-1D1F53131867}"/>
                    </a:ext>
                  </a:extLst>
                </p14:cNvPr>
                <p14:cNvContentPartPr/>
                <p14:nvPr/>
              </p14:nvContentPartPr>
              <p14:xfrm>
                <a:off x="4327854" y="4555332"/>
                <a:ext cx="339480" cy="5655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291B13F-8876-1157-A552-1D1F53131867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318854" y="4546692"/>
                  <a:ext cx="357120" cy="58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757D628-29E5-9394-C2CE-F5F065F05650}"/>
                    </a:ext>
                  </a:extLst>
                </p14:cNvPr>
                <p14:cNvContentPartPr/>
                <p14:nvPr/>
              </p14:nvContentPartPr>
              <p14:xfrm>
                <a:off x="4597494" y="4836132"/>
                <a:ext cx="189720" cy="1396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757D628-29E5-9394-C2CE-F5F065F05650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588854" y="4827492"/>
                  <a:ext cx="20736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4E86574-C46E-B5B9-6532-5734BB66681B}"/>
                    </a:ext>
                  </a:extLst>
                </p14:cNvPr>
                <p14:cNvContentPartPr/>
                <p14:nvPr/>
              </p14:nvContentPartPr>
              <p14:xfrm>
                <a:off x="4747614" y="4842252"/>
                <a:ext cx="5400" cy="283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4E86574-C46E-B5B9-6532-5734BB66681B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738974" y="4833252"/>
                  <a:ext cx="23040" cy="300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CA3B32B-3756-6829-7B78-5198B7852BAF}"/>
                  </a:ext>
                </a:extLst>
              </p14:cNvPr>
              <p14:cNvContentPartPr/>
              <p14:nvPr/>
            </p14:nvContentPartPr>
            <p14:xfrm>
              <a:off x="4085574" y="4394772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CA3B32B-3756-6829-7B78-5198B7852BAF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4076574" y="438577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CE04ABF-536E-D953-F8F7-4D809A5DEA28}"/>
                  </a:ext>
                </a:extLst>
              </p14:cNvPr>
              <p14:cNvContentPartPr/>
              <p14:nvPr/>
            </p14:nvContentPartPr>
            <p14:xfrm>
              <a:off x="1911182" y="2214832"/>
              <a:ext cx="759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CE04ABF-536E-D953-F8F7-4D809A5DEA28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1902542" y="2206192"/>
                <a:ext cx="936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F7913A81-31D4-FD29-827E-1701F1C8D6A6}"/>
              </a:ext>
            </a:extLst>
          </p:cNvPr>
          <p:cNvGrpSpPr/>
          <p:nvPr/>
        </p:nvGrpSpPr>
        <p:grpSpPr>
          <a:xfrm>
            <a:off x="7249622" y="4299592"/>
            <a:ext cx="582480" cy="365760"/>
            <a:chOff x="7249622" y="4299592"/>
            <a:chExt cx="582480" cy="36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83B4CBE-C712-325A-F212-DCE65325BB8A}"/>
                    </a:ext>
                  </a:extLst>
                </p14:cNvPr>
                <p14:cNvContentPartPr/>
                <p14:nvPr/>
              </p14:nvContentPartPr>
              <p14:xfrm>
                <a:off x="7266542" y="4299592"/>
                <a:ext cx="159480" cy="39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83B4CBE-C712-325A-F212-DCE65325BB8A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7257902" y="4290592"/>
                  <a:ext cx="17712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63D2382-A16A-3219-3B38-80D3B1B3A804}"/>
                    </a:ext>
                  </a:extLst>
                </p14:cNvPr>
                <p14:cNvContentPartPr/>
                <p14:nvPr/>
              </p14:nvContentPartPr>
              <p14:xfrm>
                <a:off x="7249622" y="4436032"/>
                <a:ext cx="182880" cy="27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63D2382-A16A-3219-3B38-80D3B1B3A804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7240622" y="4427392"/>
                  <a:ext cx="20052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AD20FE0-5A61-32E2-F3C9-F09BC45B67FC}"/>
                    </a:ext>
                  </a:extLst>
                </p14:cNvPr>
                <p14:cNvContentPartPr/>
                <p14:nvPr/>
              </p14:nvContentPartPr>
              <p14:xfrm>
                <a:off x="7588742" y="4319032"/>
                <a:ext cx="23040" cy="346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AD20FE0-5A61-32E2-F3C9-F09BC45B67FC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7579742" y="4310392"/>
                  <a:ext cx="4068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15365EB-E463-3385-0609-F0BD5CC597E8}"/>
                    </a:ext>
                  </a:extLst>
                </p14:cNvPr>
                <p14:cNvContentPartPr/>
                <p14:nvPr/>
              </p14:nvContentPartPr>
              <p14:xfrm>
                <a:off x="7733462" y="4474912"/>
                <a:ext cx="98640" cy="2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15365EB-E463-3385-0609-F0BD5CC597E8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7724822" y="4466272"/>
                  <a:ext cx="11628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33E389-D066-07DC-48BE-200E93E4F7D6}"/>
              </a:ext>
            </a:extLst>
          </p:cNvPr>
          <p:cNvGrpSpPr/>
          <p:nvPr/>
        </p:nvGrpSpPr>
        <p:grpSpPr>
          <a:xfrm>
            <a:off x="7982582" y="4189432"/>
            <a:ext cx="477720" cy="553320"/>
            <a:chOff x="7982582" y="4189432"/>
            <a:chExt cx="477720" cy="55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C819B33-B100-B4B1-5E26-8DC4339A8B1D}"/>
                    </a:ext>
                  </a:extLst>
                </p14:cNvPr>
                <p14:cNvContentPartPr/>
                <p14:nvPr/>
              </p14:nvContentPartPr>
              <p14:xfrm>
                <a:off x="7982582" y="4279432"/>
                <a:ext cx="135000" cy="133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C819B33-B100-B4B1-5E26-8DC4339A8B1D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7973942" y="4270432"/>
                  <a:ext cx="15264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2F32E31-E570-C5D1-64B7-6C6E77789E32}"/>
                    </a:ext>
                  </a:extLst>
                </p14:cNvPr>
                <p14:cNvContentPartPr/>
                <p14:nvPr/>
              </p14:nvContentPartPr>
              <p14:xfrm>
                <a:off x="8149262" y="4189432"/>
                <a:ext cx="81720" cy="831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2F32E31-E570-C5D1-64B7-6C6E77789E32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8140262" y="4180432"/>
                  <a:ext cx="9936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846F2D8-61F5-1A81-A578-60D17E39BFCE}"/>
                    </a:ext>
                  </a:extLst>
                </p14:cNvPr>
                <p14:cNvContentPartPr/>
                <p14:nvPr/>
              </p14:nvContentPartPr>
              <p14:xfrm>
                <a:off x="8135582" y="4272232"/>
                <a:ext cx="216360" cy="2750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846F2D8-61F5-1A81-A578-60D17E39BFCE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8126582" y="4263232"/>
                  <a:ext cx="23400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C4BF4E5-7F8F-272C-BBA9-43D0A80580A2}"/>
                    </a:ext>
                  </a:extLst>
                </p14:cNvPr>
                <p14:cNvContentPartPr/>
                <p14:nvPr/>
              </p14:nvContentPartPr>
              <p14:xfrm>
                <a:off x="8282102" y="4451872"/>
                <a:ext cx="178200" cy="2131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C4BF4E5-7F8F-272C-BBA9-43D0A80580A2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8273462" y="4443232"/>
                  <a:ext cx="19584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D40A141-31A0-38F9-FD39-13AFC6CACDBD}"/>
                    </a:ext>
                  </a:extLst>
                </p14:cNvPr>
                <p14:cNvContentPartPr/>
                <p14:nvPr/>
              </p14:nvContentPartPr>
              <p14:xfrm>
                <a:off x="8453102" y="4433872"/>
                <a:ext cx="3960" cy="308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D40A141-31A0-38F9-FD39-13AFC6CACDBD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8444102" y="4424872"/>
                  <a:ext cx="21600" cy="326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DD95FA9-DA17-51CC-64F3-2BFFA8FD31C0}"/>
              </a:ext>
            </a:extLst>
          </p:cNvPr>
          <p:cNvSpPr txBox="1"/>
          <p:nvPr/>
        </p:nvSpPr>
        <p:spPr>
          <a:xfrm>
            <a:off x="302831" y="869683"/>
            <a:ext cx="3065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0432FF"/>
                </a:solidFill>
              </a:rPr>
              <a:t>Choose another axis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A6EC3D-4AFC-B92C-ABE9-11DFEB6DDF2D}"/>
              </a:ext>
            </a:extLst>
          </p:cNvPr>
          <p:cNvSpPr txBox="1"/>
          <p:nvPr/>
        </p:nvSpPr>
        <p:spPr>
          <a:xfrm>
            <a:off x="465662" y="5910431"/>
            <a:ext cx="7718780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0432FF"/>
                </a:solidFill>
              </a:rPr>
              <a:t>But again, only way we know this is through repeated</a:t>
            </a:r>
          </a:p>
          <a:p>
            <a:pPr algn="l">
              <a:buNone/>
            </a:pPr>
            <a:r>
              <a:rPr lang="en-US" dirty="0">
                <a:solidFill>
                  <a:srgbClr val="0432FF"/>
                </a:solidFill>
              </a:rPr>
              <a:t>measurements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1641C1A-F494-52A2-1F15-10C537BEF735}"/>
              </a:ext>
            </a:extLst>
          </p:cNvPr>
          <p:cNvSpPr/>
          <p:nvPr/>
        </p:nvSpPr>
        <p:spPr>
          <a:xfrm>
            <a:off x="60894" y="3385034"/>
            <a:ext cx="8839200" cy="3474720"/>
          </a:xfrm>
          <a:prstGeom prst="roundRect">
            <a:avLst/>
          </a:prstGeom>
          <a:solidFill>
            <a:srgbClr val="FFC000">
              <a:alpha val="17000"/>
            </a:srgb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AA3FC2FB-92A8-E76B-E0A2-B7DA31632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5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5594"/>
    </mc:Choice>
    <mc:Fallback xmlns="">
      <p:transition advClick="0" advTm="75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CA3A771-70C3-76D9-0120-16B99B9E1F8D}"/>
              </a:ext>
            </a:extLst>
          </p:cNvPr>
          <p:cNvSpPr txBox="1"/>
          <p:nvPr/>
        </p:nvSpPr>
        <p:spPr>
          <a:xfrm>
            <a:off x="1603495" y="-51183"/>
            <a:ext cx="5766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The saga of Alice and Bob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C1C9994-0D8D-4B92-65C9-7D31483CE25E}"/>
                  </a:ext>
                </a:extLst>
              </p14:cNvPr>
              <p14:cNvContentPartPr/>
              <p14:nvPr/>
            </p14:nvContentPartPr>
            <p14:xfrm>
              <a:off x="2944564" y="2969953"/>
              <a:ext cx="116640" cy="81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C1C9994-0D8D-4B92-65C9-7D31483CE25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81564" y="2907313"/>
                <a:ext cx="242280" cy="206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F180612A-DFC0-A3C3-0C54-31CD0B96CCB7}"/>
              </a:ext>
            </a:extLst>
          </p:cNvPr>
          <p:cNvGrpSpPr/>
          <p:nvPr/>
        </p:nvGrpSpPr>
        <p:grpSpPr>
          <a:xfrm>
            <a:off x="3284404" y="2747833"/>
            <a:ext cx="1077840" cy="70920"/>
            <a:chOff x="3105881" y="2578932"/>
            <a:chExt cx="1077840" cy="7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ACE78E3-499E-7566-82FB-E5E2AF2FB44E}"/>
                    </a:ext>
                  </a:extLst>
                </p14:cNvPr>
                <p14:cNvContentPartPr/>
                <p14:nvPr/>
              </p14:nvContentPartPr>
              <p14:xfrm>
                <a:off x="3105881" y="2634732"/>
                <a:ext cx="181440" cy="15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ACE78E3-499E-7566-82FB-E5E2AF2FB44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241" y="2572092"/>
                  <a:ext cx="30708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EEACCFB-16A2-ACF8-FA8F-3482FE549FBE}"/>
                    </a:ext>
                  </a:extLst>
                </p14:cNvPr>
                <p14:cNvContentPartPr/>
                <p14:nvPr/>
              </p14:nvContentPartPr>
              <p14:xfrm>
                <a:off x="3569201" y="2578932"/>
                <a:ext cx="192960" cy="2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EEACCFB-16A2-ACF8-FA8F-3482FE549FB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506201" y="2515932"/>
                  <a:ext cx="3186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5C2820D-69AF-C481-0939-E84BBADC96EC}"/>
                    </a:ext>
                  </a:extLst>
                </p14:cNvPr>
                <p14:cNvContentPartPr/>
                <p14:nvPr/>
              </p14:nvContentPartPr>
              <p14:xfrm>
                <a:off x="4009121" y="2581452"/>
                <a:ext cx="17460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5C2820D-69AF-C481-0939-E84BBADC96E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946481" y="2518452"/>
                  <a:ext cx="30024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283FAF8-555C-BF5B-44F2-5B93B5F003AE}"/>
                  </a:ext>
                </a:extLst>
              </p14:cNvPr>
              <p14:cNvContentPartPr/>
              <p14:nvPr/>
            </p14:nvContentPartPr>
            <p14:xfrm>
              <a:off x="4669324" y="2793193"/>
              <a:ext cx="241560" cy="11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283FAF8-555C-BF5B-44F2-5B93B5F003A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06684" y="2730553"/>
                <a:ext cx="36720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865F543-8670-6705-1201-547D5A6FCFC9}"/>
                  </a:ext>
                </a:extLst>
              </p14:cNvPr>
              <p14:cNvContentPartPr/>
              <p14:nvPr/>
            </p14:nvContentPartPr>
            <p14:xfrm>
              <a:off x="5211484" y="2860153"/>
              <a:ext cx="122400" cy="140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865F543-8670-6705-1201-547D5A6FCFC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48484" y="2797153"/>
                <a:ext cx="248040" cy="1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0BBB8C7-5E07-B289-B744-E2FC5C56558E}"/>
                  </a:ext>
                </a:extLst>
              </p14:cNvPr>
              <p14:cNvContentPartPr/>
              <p14:nvPr/>
            </p14:nvContentPartPr>
            <p14:xfrm>
              <a:off x="5617564" y="3018193"/>
              <a:ext cx="175320" cy="97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0BBB8C7-5E07-B289-B744-E2FC5C56558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54924" y="2955193"/>
                <a:ext cx="300960" cy="2235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drawing of a person with long hair&#10;&#10;Description automatically generated">
            <a:extLst>
              <a:ext uri="{FF2B5EF4-FFF2-40B4-BE49-F238E27FC236}">
                <a16:creationId xmlns:a16="http://schemas.microsoft.com/office/drawing/2014/main" id="{14B03F3C-B8E8-C6FF-C25A-2C56C4A3263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4" y="1154657"/>
            <a:ext cx="2375009" cy="2945262"/>
          </a:xfrm>
          <a:prstGeom prst="rect">
            <a:avLst/>
          </a:prstGeom>
        </p:spPr>
      </p:pic>
      <p:pic>
        <p:nvPicPr>
          <p:cNvPr id="4" name="Picture 3" descr="A drawing of a person's head&#10;&#10;Description automatically generated">
            <a:extLst>
              <a:ext uri="{FF2B5EF4-FFF2-40B4-BE49-F238E27FC236}">
                <a16:creationId xmlns:a16="http://schemas.microsoft.com/office/drawing/2014/main" id="{8B9F240A-0434-41C1-A2B7-5DC337B0FB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934" y="1161810"/>
            <a:ext cx="2502905" cy="281474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DE25476-2DA5-C697-79E5-44A9F4428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58" y="695260"/>
            <a:ext cx="8101311" cy="500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A9FC86-56FF-FDA8-7524-28DF5095F0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241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9653"/>
    </mc:Choice>
    <mc:Fallback xmlns="">
      <p:transition advClick="0" advTm="29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284226" y="-51183"/>
            <a:ext cx="8404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Error Correction: Alice does 2 CNOTs</a:t>
            </a:r>
          </a:p>
        </p:txBody>
      </p:sp>
      <p:pic>
        <p:nvPicPr>
          <p:cNvPr id="14" name="Picture 13" descr="A diagram of a connection&#10;&#10;Description automatically generated">
            <a:extLst>
              <a:ext uri="{FF2B5EF4-FFF2-40B4-BE49-F238E27FC236}">
                <a16:creationId xmlns:a16="http://schemas.microsoft.com/office/drawing/2014/main" id="{8CF2923D-77B8-13E9-E3FA-D432BE84A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78" y="865460"/>
            <a:ext cx="7454900" cy="25527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2C17234-97B3-983E-5500-C3AD92C9EC4B}"/>
              </a:ext>
            </a:extLst>
          </p:cNvPr>
          <p:cNvGrpSpPr/>
          <p:nvPr/>
        </p:nvGrpSpPr>
        <p:grpSpPr>
          <a:xfrm>
            <a:off x="586680" y="5157000"/>
            <a:ext cx="366480" cy="294480"/>
            <a:chOff x="649374" y="4297572"/>
            <a:chExt cx="366480" cy="29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ECBE135-6F7A-E1A6-5260-4E2E00D76BB8}"/>
                    </a:ext>
                  </a:extLst>
                </p14:cNvPr>
                <p14:cNvContentPartPr/>
                <p14:nvPr/>
              </p14:nvContentPartPr>
              <p14:xfrm>
                <a:off x="649374" y="4356612"/>
                <a:ext cx="360" cy="235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ECBE135-6F7A-E1A6-5260-4E2E00D76BB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40734" y="4347972"/>
                  <a:ext cx="1800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9F71093-F1C5-3E18-83D3-4C68309F270F}"/>
                    </a:ext>
                  </a:extLst>
                </p14:cNvPr>
                <p14:cNvContentPartPr/>
                <p14:nvPr/>
              </p14:nvContentPartPr>
              <p14:xfrm>
                <a:off x="734694" y="4354812"/>
                <a:ext cx="93240" cy="120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9F71093-F1C5-3E18-83D3-4C68309F270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25694" y="4346172"/>
                  <a:ext cx="11088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3913F3C-8DE6-7B86-E148-EDC81BDBE610}"/>
                    </a:ext>
                  </a:extLst>
                </p14:cNvPr>
                <p14:cNvContentPartPr/>
                <p14:nvPr/>
              </p14:nvContentPartPr>
              <p14:xfrm>
                <a:off x="848814" y="4297572"/>
                <a:ext cx="167040" cy="229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3913F3C-8DE6-7B86-E148-EDC81BDBE61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40174" y="4288572"/>
                  <a:ext cx="184680" cy="24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0073DD-A543-49C2-D2C4-8D22DFF7427C}"/>
              </a:ext>
            </a:extLst>
          </p:cNvPr>
          <p:cNvGrpSpPr/>
          <p:nvPr/>
        </p:nvGrpSpPr>
        <p:grpSpPr>
          <a:xfrm>
            <a:off x="608280" y="5626800"/>
            <a:ext cx="384480" cy="300240"/>
            <a:chOff x="670974" y="4767372"/>
            <a:chExt cx="384480" cy="30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5B6E5A7-4759-7448-475F-FD55EC40A8E6}"/>
                    </a:ext>
                  </a:extLst>
                </p14:cNvPr>
                <p14:cNvContentPartPr/>
                <p14:nvPr/>
              </p14:nvContentPartPr>
              <p14:xfrm>
                <a:off x="670974" y="4777092"/>
                <a:ext cx="360" cy="290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5B6E5A7-4759-7448-475F-FD55EC40A8E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62334" y="4768092"/>
                  <a:ext cx="1800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14CB484-A913-609E-7358-B02B9DB0621E}"/>
                    </a:ext>
                  </a:extLst>
                </p14:cNvPr>
                <p14:cNvContentPartPr/>
                <p14:nvPr/>
              </p14:nvContentPartPr>
              <p14:xfrm>
                <a:off x="789054" y="4858452"/>
                <a:ext cx="92160" cy="128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14CB484-A913-609E-7358-B02B9DB0621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80414" y="4849812"/>
                  <a:ext cx="1098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29BFFB9-BDA4-1765-A30C-CDDD44822261}"/>
                    </a:ext>
                  </a:extLst>
                </p14:cNvPr>
                <p14:cNvContentPartPr/>
                <p14:nvPr/>
              </p14:nvContentPartPr>
              <p14:xfrm>
                <a:off x="901374" y="4767372"/>
                <a:ext cx="154080" cy="2566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29BFFB9-BDA4-1765-A30C-CDDD4482226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92374" y="4758732"/>
                  <a:ext cx="171720" cy="27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B4C9ECA-C626-6FAC-EB3A-4BB3D00B0E27}"/>
              </a:ext>
            </a:extLst>
          </p:cNvPr>
          <p:cNvGrpSpPr/>
          <p:nvPr/>
        </p:nvGrpSpPr>
        <p:grpSpPr>
          <a:xfrm>
            <a:off x="2963400" y="5950440"/>
            <a:ext cx="477000" cy="196560"/>
            <a:chOff x="3026094" y="5091012"/>
            <a:chExt cx="477000" cy="19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417C099-C858-9C00-3393-2BD61B1BB2D3}"/>
                    </a:ext>
                  </a:extLst>
                </p14:cNvPr>
                <p14:cNvContentPartPr/>
                <p14:nvPr/>
              </p14:nvContentPartPr>
              <p14:xfrm>
                <a:off x="3026094" y="5091012"/>
                <a:ext cx="88560" cy="1728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417C099-C858-9C00-3393-2BD61B1BB2D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017454" y="5082372"/>
                  <a:ext cx="1062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CB0A1D3-8EB8-3EB3-D244-461556D05948}"/>
                    </a:ext>
                  </a:extLst>
                </p14:cNvPr>
                <p14:cNvContentPartPr/>
                <p14:nvPr/>
              </p14:nvContentPartPr>
              <p14:xfrm>
                <a:off x="3185934" y="5120892"/>
                <a:ext cx="73080" cy="1584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CB0A1D3-8EB8-3EB3-D244-461556D0594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176934" y="5111892"/>
                  <a:ext cx="9072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BF6F8F7-EAEA-7C2A-D5B0-6BD2526C2F2F}"/>
                    </a:ext>
                  </a:extLst>
                </p14:cNvPr>
                <p14:cNvContentPartPr/>
                <p14:nvPr/>
              </p14:nvContentPartPr>
              <p14:xfrm>
                <a:off x="3298614" y="5104692"/>
                <a:ext cx="204480" cy="1828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BF6F8F7-EAEA-7C2A-D5B0-6BD2526C2F2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289974" y="5096052"/>
                  <a:ext cx="222120" cy="20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41DC1B5D-0298-817B-1C94-E0F4FB048703}"/>
                  </a:ext>
                </a:extLst>
              </p14:cNvPr>
              <p14:cNvContentPartPr/>
              <p14:nvPr/>
            </p14:nvContentPartPr>
            <p14:xfrm>
              <a:off x="4978320" y="5135760"/>
              <a:ext cx="141480" cy="856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41DC1B5D-0298-817B-1C94-E0F4FB04870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969320" y="5126760"/>
                <a:ext cx="159120" cy="103320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3E56DEA5-6D96-B96F-B1EC-FB7CCC0C4A65}"/>
              </a:ext>
            </a:extLst>
          </p:cNvPr>
          <p:cNvGrpSpPr/>
          <p:nvPr/>
        </p:nvGrpSpPr>
        <p:grpSpPr>
          <a:xfrm>
            <a:off x="1194000" y="4446720"/>
            <a:ext cx="4710960" cy="1267920"/>
            <a:chOff x="1256694" y="3587292"/>
            <a:chExt cx="4710960" cy="126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CE0F938-C27E-0509-F7AD-AB43C2737444}"/>
                    </a:ext>
                  </a:extLst>
                </p14:cNvPr>
                <p14:cNvContentPartPr/>
                <p14:nvPr/>
              </p14:nvContentPartPr>
              <p14:xfrm>
                <a:off x="1256694" y="3735612"/>
                <a:ext cx="89280" cy="3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CE0F938-C27E-0509-F7AD-AB43C273744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248054" y="3726972"/>
                  <a:ext cx="1069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96F102F-E15E-B94D-B26F-1E1CD4ADE1C6}"/>
                    </a:ext>
                  </a:extLst>
                </p14:cNvPr>
                <p14:cNvContentPartPr/>
                <p14:nvPr/>
              </p14:nvContentPartPr>
              <p14:xfrm>
                <a:off x="1282254" y="3847572"/>
                <a:ext cx="87840" cy="2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96F102F-E15E-B94D-B26F-1E1CD4ADE1C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273254" y="3838572"/>
                  <a:ext cx="1054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BCE65D7-5895-2137-49B6-0756BD1796DC}"/>
                    </a:ext>
                  </a:extLst>
                </p14:cNvPr>
                <p14:cNvContentPartPr/>
                <p14:nvPr/>
              </p14:nvContentPartPr>
              <p14:xfrm>
                <a:off x="1539294" y="3630852"/>
                <a:ext cx="159480" cy="147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BCE65D7-5895-2137-49B6-0756BD1796D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530654" y="3622212"/>
                  <a:ext cx="17712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502AD2A-7BF9-44BB-03E8-109AFCB0845B}"/>
                    </a:ext>
                  </a:extLst>
                </p14:cNvPr>
                <p14:cNvContentPartPr/>
                <p14:nvPr/>
              </p14:nvContentPartPr>
              <p14:xfrm>
                <a:off x="1700934" y="3588372"/>
                <a:ext cx="360" cy="2563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502AD2A-7BF9-44BB-03E8-109AFCB0845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692294" y="3579372"/>
                  <a:ext cx="1800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406525F-4B4E-B082-6704-1B0FC95342BC}"/>
                    </a:ext>
                  </a:extLst>
                </p14:cNvPr>
                <p14:cNvContentPartPr/>
                <p14:nvPr/>
              </p14:nvContentPartPr>
              <p14:xfrm>
                <a:off x="1753854" y="3660372"/>
                <a:ext cx="76680" cy="100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406525F-4B4E-B082-6704-1B0FC95342B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744854" y="3651372"/>
                  <a:ext cx="9432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ECDEDCB-6B87-B5E6-AC46-F1E113C182B2}"/>
                    </a:ext>
                  </a:extLst>
                </p14:cNvPr>
                <p14:cNvContentPartPr/>
                <p14:nvPr/>
              </p14:nvContentPartPr>
              <p14:xfrm>
                <a:off x="1830894" y="3594852"/>
                <a:ext cx="111960" cy="246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ECDEDCB-6B87-B5E6-AC46-F1E113C182B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821894" y="3585852"/>
                  <a:ext cx="12960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7033952-9D9C-B6B1-6925-E3A1D700919A}"/>
                    </a:ext>
                  </a:extLst>
                </p14:cNvPr>
                <p14:cNvContentPartPr/>
                <p14:nvPr/>
              </p14:nvContentPartPr>
              <p14:xfrm>
                <a:off x="2063094" y="3728052"/>
                <a:ext cx="12168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7033952-9D9C-B6B1-6925-E3A1D700919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054094" y="3719412"/>
                  <a:ext cx="139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75EED66-1E18-6BEA-A4F1-78F208093C34}"/>
                    </a:ext>
                  </a:extLst>
                </p14:cNvPr>
                <p14:cNvContentPartPr/>
                <p14:nvPr/>
              </p14:nvContentPartPr>
              <p14:xfrm>
                <a:off x="2138334" y="3669372"/>
                <a:ext cx="360" cy="128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75EED66-1E18-6BEA-A4F1-78F208093C3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129334" y="3660372"/>
                  <a:ext cx="180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A7E0656-D5CC-DB05-F2C0-8EAE8F88918B}"/>
                    </a:ext>
                  </a:extLst>
                </p14:cNvPr>
                <p14:cNvContentPartPr/>
                <p14:nvPr/>
              </p14:nvContentPartPr>
              <p14:xfrm>
                <a:off x="2283774" y="3587292"/>
                <a:ext cx="86760" cy="1868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A7E0656-D5CC-DB05-F2C0-8EAE8F88918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274774" y="3578652"/>
                  <a:ext cx="10440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CDC7719-514E-ABF7-CE00-F4F09D5E8155}"/>
                    </a:ext>
                  </a:extLst>
                </p14:cNvPr>
                <p14:cNvContentPartPr/>
                <p14:nvPr/>
              </p14:nvContentPartPr>
              <p14:xfrm>
                <a:off x="2429574" y="3588372"/>
                <a:ext cx="360" cy="299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CDC7719-514E-ABF7-CE00-F4F09D5E815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420574" y="3579372"/>
                  <a:ext cx="1800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1EC121A-6B42-BB7C-7C37-796EF8B52D6A}"/>
                    </a:ext>
                  </a:extLst>
                </p14:cNvPr>
                <p14:cNvContentPartPr/>
                <p14:nvPr/>
              </p14:nvContentPartPr>
              <p14:xfrm>
                <a:off x="2485374" y="3703572"/>
                <a:ext cx="360" cy="59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1EC121A-6B42-BB7C-7C37-796EF8B52D6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476734" y="3694572"/>
                  <a:ext cx="1800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262B14A-91F2-49A0-920D-2E32BB2E7801}"/>
                    </a:ext>
                  </a:extLst>
                </p14:cNvPr>
                <p14:cNvContentPartPr/>
                <p14:nvPr/>
              </p14:nvContentPartPr>
              <p14:xfrm>
                <a:off x="2495094" y="3624012"/>
                <a:ext cx="159480" cy="273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262B14A-91F2-49A0-920D-2E32BB2E780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486094" y="3615012"/>
                  <a:ext cx="17712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7A82ED9-4314-09BE-986C-088765826954}"/>
                    </a:ext>
                  </a:extLst>
                </p14:cNvPr>
                <p14:cNvContentPartPr/>
                <p14:nvPr/>
              </p14:nvContentPartPr>
              <p14:xfrm>
                <a:off x="2765454" y="3781692"/>
                <a:ext cx="24696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7A82ED9-4314-09BE-986C-08876582695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756814" y="3773052"/>
                  <a:ext cx="264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88E539E-F565-3585-040A-46AC48A63EF0}"/>
                    </a:ext>
                  </a:extLst>
                </p14:cNvPr>
                <p14:cNvContentPartPr/>
                <p14:nvPr/>
              </p14:nvContentPartPr>
              <p14:xfrm>
                <a:off x="2305734" y="4310172"/>
                <a:ext cx="712800" cy="46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88E539E-F565-3585-040A-46AC48A63EF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297094" y="4301172"/>
                  <a:ext cx="73044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6A45174-DA00-76A2-61BA-9E2A28677D0D}"/>
                    </a:ext>
                  </a:extLst>
                </p14:cNvPr>
                <p14:cNvContentPartPr/>
                <p14:nvPr/>
              </p14:nvContentPartPr>
              <p14:xfrm>
                <a:off x="2372334" y="4826052"/>
                <a:ext cx="55620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6A45174-DA00-76A2-61BA-9E2A28677D0D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363694" y="4817052"/>
                  <a:ext cx="573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65208F9-DCA1-4962-FE4A-9A6EF2F9F495}"/>
                    </a:ext>
                  </a:extLst>
                </p14:cNvPr>
                <p14:cNvContentPartPr/>
                <p14:nvPr/>
              </p14:nvContentPartPr>
              <p14:xfrm>
                <a:off x="2921334" y="3835332"/>
                <a:ext cx="89280" cy="1019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65208F9-DCA1-4962-FE4A-9A6EF2F9F495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912334" y="3826332"/>
                  <a:ext cx="106920" cy="10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332E2E4-B639-A316-569C-9BEA943A59C8}"/>
                    </a:ext>
                  </a:extLst>
                </p14:cNvPr>
                <p14:cNvContentPartPr/>
                <p14:nvPr/>
              </p14:nvContentPartPr>
              <p14:xfrm>
                <a:off x="3069294" y="4266252"/>
                <a:ext cx="24120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332E2E4-B639-A316-569C-9BEA943A59C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060294" y="4257612"/>
                  <a:ext cx="258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C444653-3800-BA6E-8C19-5C3C1F065D43}"/>
                    </a:ext>
                  </a:extLst>
                </p14:cNvPr>
                <p14:cNvContentPartPr/>
                <p14:nvPr/>
              </p14:nvContentPartPr>
              <p14:xfrm>
                <a:off x="3088014" y="4339332"/>
                <a:ext cx="272520" cy="28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C444653-3800-BA6E-8C19-5C3C1F065D4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079374" y="4330332"/>
                  <a:ext cx="2901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2D5D611-E46E-3818-36A2-A454566934A5}"/>
                    </a:ext>
                  </a:extLst>
                </p14:cNvPr>
                <p14:cNvContentPartPr/>
                <p14:nvPr/>
              </p14:nvContentPartPr>
              <p14:xfrm>
                <a:off x="3202134" y="4184532"/>
                <a:ext cx="212400" cy="2192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2D5D611-E46E-3818-36A2-A454566934A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193134" y="4175892"/>
                  <a:ext cx="23004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C1A41B0-9202-FCB6-FCF0-EF4DBB8B886F}"/>
                    </a:ext>
                  </a:extLst>
                </p14:cNvPr>
                <p14:cNvContentPartPr/>
                <p14:nvPr/>
              </p14:nvContentPartPr>
              <p14:xfrm>
                <a:off x="3052734" y="4284252"/>
                <a:ext cx="360000" cy="360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C1A41B0-9202-FCB6-FCF0-EF4DBB8B886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043734" y="4275612"/>
                  <a:ext cx="37764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28471C6-024B-0BF4-64CF-6BDCD2B7E965}"/>
                    </a:ext>
                  </a:extLst>
                </p14:cNvPr>
                <p14:cNvContentPartPr/>
                <p14:nvPr/>
              </p14:nvContentPartPr>
              <p14:xfrm>
                <a:off x="3626214" y="4219092"/>
                <a:ext cx="182520" cy="1504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28471C6-024B-0BF4-64CF-6BDCD2B7E96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617214" y="4210092"/>
                  <a:ext cx="20016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EA4FC4A-CDC4-15F7-E845-1F9B4F75A75B}"/>
                    </a:ext>
                  </a:extLst>
                </p14:cNvPr>
                <p14:cNvContentPartPr/>
                <p14:nvPr/>
              </p14:nvContentPartPr>
              <p14:xfrm>
                <a:off x="3811614" y="3932892"/>
                <a:ext cx="30240" cy="7840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EA4FC4A-CDC4-15F7-E845-1F9B4F75A75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802614" y="3924252"/>
                  <a:ext cx="47880" cy="80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99F9D1E-271C-3DA1-5D16-4D0EC229D9FC}"/>
                    </a:ext>
                  </a:extLst>
                </p14:cNvPr>
                <p14:cNvContentPartPr/>
                <p14:nvPr/>
              </p14:nvContentPartPr>
              <p14:xfrm>
                <a:off x="3910974" y="4256172"/>
                <a:ext cx="95400" cy="1051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99F9D1E-271C-3DA1-5D16-4D0EC229D9FC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902334" y="4247532"/>
                  <a:ext cx="11304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D08CB4C-478D-FB82-ABFE-9C5D1F34DDB5}"/>
                    </a:ext>
                  </a:extLst>
                </p14:cNvPr>
                <p14:cNvContentPartPr/>
                <p14:nvPr/>
              </p14:nvContentPartPr>
              <p14:xfrm>
                <a:off x="4059654" y="4246092"/>
                <a:ext cx="106200" cy="1054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D08CB4C-478D-FB82-ABFE-9C5D1F34DDB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051014" y="4237092"/>
                  <a:ext cx="12384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CE625BA-24A7-09DB-0043-B9A53B20ED87}"/>
                    </a:ext>
                  </a:extLst>
                </p14:cNvPr>
                <p14:cNvContentPartPr/>
                <p14:nvPr/>
              </p14:nvContentPartPr>
              <p14:xfrm>
                <a:off x="4299774" y="4228812"/>
                <a:ext cx="108720" cy="71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CE625BA-24A7-09DB-0043-B9A53B20ED8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290774" y="4220172"/>
                  <a:ext cx="12636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7A9ACA5-56FD-2DC4-3C11-022F3C3DDB50}"/>
                    </a:ext>
                  </a:extLst>
                </p14:cNvPr>
                <p14:cNvContentPartPr/>
                <p14:nvPr/>
              </p14:nvContentPartPr>
              <p14:xfrm>
                <a:off x="4310934" y="3999492"/>
                <a:ext cx="340200" cy="6408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7A9ACA5-56FD-2DC4-3C11-022F3C3DDB50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302294" y="3990492"/>
                  <a:ext cx="357840" cy="65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209C556-B969-15DC-C9F6-FBE9055729DF}"/>
                    </a:ext>
                  </a:extLst>
                </p14:cNvPr>
                <p14:cNvContentPartPr/>
                <p14:nvPr/>
              </p14:nvContentPartPr>
              <p14:xfrm>
                <a:off x="4816014" y="4183812"/>
                <a:ext cx="23760" cy="2221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209C556-B969-15DC-C9F6-FBE9055729DF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807374" y="4174812"/>
                  <a:ext cx="4140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1E1AC45-3B21-08AA-7667-9391F658D1E9}"/>
                    </a:ext>
                  </a:extLst>
                </p14:cNvPr>
                <p14:cNvContentPartPr/>
                <p14:nvPr/>
              </p14:nvContentPartPr>
              <p14:xfrm>
                <a:off x="4719174" y="4329612"/>
                <a:ext cx="192240" cy="151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1E1AC45-3B21-08AA-7667-9391F658D1E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710534" y="4320612"/>
                  <a:ext cx="20988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C11410E-D89B-7B8D-CFCC-6AC446B072FF}"/>
                    </a:ext>
                  </a:extLst>
                </p14:cNvPr>
                <p14:cNvContentPartPr/>
                <p14:nvPr/>
              </p14:nvContentPartPr>
              <p14:xfrm>
                <a:off x="5026974" y="4147092"/>
                <a:ext cx="148680" cy="2264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C11410E-D89B-7B8D-CFCC-6AC446B072FF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017974" y="4138452"/>
                  <a:ext cx="16632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54A5F17-7738-D9DF-492E-5277EDE90B35}"/>
                    </a:ext>
                  </a:extLst>
                </p14:cNvPr>
                <p14:cNvContentPartPr/>
                <p14:nvPr/>
              </p14:nvContentPartPr>
              <p14:xfrm>
                <a:off x="5173494" y="3943332"/>
                <a:ext cx="30240" cy="812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54A5F17-7738-D9DF-492E-5277EDE90B35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164494" y="3934332"/>
                  <a:ext cx="47880" cy="83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547EF7B-D241-F22E-81CC-66A392629C92}"/>
                    </a:ext>
                  </a:extLst>
                </p14:cNvPr>
                <p14:cNvContentPartPr/>
                <p14:nvPr/>
              </p14:nvContentPartPr>
              <p14:xfrm>
                <a:off x="5295534" y="4182372"/>
                <a:ext cx="360" cy="1497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547EF7B-D241-F22E-81CC-66A392629C92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286894" y="4173732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169A0A6-1FD1-1B82-73CB-AE2C147AA847}"/>
                    </a:ext>
                  </a:extLst>
                </p14:cNvPr>
                <p14:cNvContentPartPr/>
                <p14:nvPr/>
              </p14:nvContentPartPr>
              <p14:xfrm>
                <a:off x="5429454" y="4113612"/>
                <a:ext cx="21240" cy="2401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169A0A6-1FD1-1B82-73CB-AE2C147AA847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420454" y="4104612"/>
                  <a:ext cx="3888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2461908-417A-1E68-26EB-97960CB38A9A}"/>
                    </a:ext>
                  </a:extLst>
                </p14:cNvPr>
                <p14:cNvContentPartPr/>
                <p14:nvPr/>
              </p14:nvContentPartPr>
              <p14:xfrm>
                <a:off x="5641854" y="4131252"/>
                <a:ext cx="360" cy="2340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2461908-417A-1E68-26EB-97960CB38A9A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633214" y="4122612"/>
                  <a:ext cx="180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93A9E30-E00D-0278-DD29-0DE12C3F2E5E}"/>
                    </a:ext>
                  </a:extLst>
                </p14:cNvPr>
                <p14:cNvContentPartPr/>
                <p14:nvPr/>
              </p14:nvContentPartPr>
              <p14:xfrm>
                <a:off x="5667774" y="3929652"/>
                <a:ext cx="299880" cy="7167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93A9E30-E00D-0278-DD29-0DE12C3F2E5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659134" y="3921012"/>
                  <a:ext cx="317520" cy="73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0382260F-C0B0-E9C2-5D66-83B40AD65C4F}"/>
                    </a:ext>
                  </a:extLst>
                </p14:cNvPr>
                <p14:cNvContentPartPr/>
                <p14:nvPr/>
              </p14:nvContentPartPr>
              <p14:xfrm>
                <a:off x="5293014" y="4139892"/>
                <a:ext cx="360" cy="1159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0382260F-C0B0-E9C2-5D66-83B40AD65C4F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284014" y="4130892"/>
                  <a:ext cx="18000" cy="133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3B09F1C3-8252-BEFB-2A55-13D4F8BBC8BE}"/>
                  </a:ext>
                </a:extLst>
              </p14:cNvPr>
              <p14:cNvContentPartPr/>
              <p14:nvPr/>
            </p14:nvContentPartPr>
            <p14:xfrm>
              <a:off x="2945400" y="4662720"/>
              <a:ext cx="360" cy="529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3B09F1C3-8252-BEFB-2A55-13D4F8BBC8BE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936400" y="4653720"/>
                <a:ext cx="18000" cy="70560"/>
              </a:xfrm>
              <a:prstGeom prst="rect">
                <a:avLst/>
              </a:prstGeom>
            </p:spPr>
          </p:pic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27E13F9E-D38C-249B-11FB-FEA0B1843795}"/>
              </a:ext>
            </a:extLst>
          </p:cNvPr>
          <p:cNvGrpSpPr/>
          <p:nvPr/>
        </p:nvGrpSpPr>
        <p:grpSpPr>
          <a:xfrm>
            <a:off x="2667000" y="3810000"/>
            <a:ext cx="5757120" cy="696960"/>
            <a:chOff x="2768400" y="3325680"/>
            <a:chExt cx="5757120" cy="69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FC468EC-3975-4CA0-AFE2-95CCCF6226E0}"/>
                    </a:ext>
                  </a:extLst>
                </p14:cNvPr>
                <p14:cNvContentPartPr/>
                <p14:nvPr/>
              </p14:nvContentPartPr>
              <p14:xfrm>
                <a:off x="2768400" y="3487680"/>
                <a:ext cx="3411000" cy="5259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FC468EC-3975-4CA0-AFE2-95CCCF6226E0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759760" y="3478680"/>
                  <a:ext cx="3428640" cy="54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1AF6379-1E5F-D1BB-DAF7-864807520259}"/>
                    </a:ext>
                  </a:extLst>
                </p14:cNvPr>
                <p14:cNvContentPartPr/>
                <p14:nvPr/>
              </p14:nvContentPartPr>
              <p14:xfrm>
                <a:off x="5963760" y="3901320"/>
                <a:ext cx="281160" cy="1213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1AF6379-1E5F-D1BB-DAF7-864807520259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954760" y="3892320"/>
                  <a:ext cx="29880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A793B2D-0CD0-A665-7899-0C4DA686B7E2}"/>
                    </a:ext>
                  </a:extLst>
                </p14:cNvPr>
                <p14:cNvContentPartPr/>
                <p14:nvPr/>
              </p14:nvContentPartPr>
              <p14:xfrm>
                <a:off x="6475680" y="3666240"/>
                <a:ext cx="786600" cy="3067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A793B2D-0CD0-A665-7899-0C4DA686B7E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466680" y="3657600"/>
                  <a:ext cx="80424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5B1C9D0-DF13-1434-1EB6-BEDF608E26EA}"/>
                    </a:ext>
                  </a:extLst>
                </p14:cNvPr>
                <p14:cNvContentPartPr/>
                <p14:nvPr/>
              </p14:nvContentPartPr>
              <p14:xfrm>
                <a:off x="6995520" y="3706560"/>
                <a:ext cx="14040" cy="1188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5B1C9D0-DF13-1434-1EB6-BEDF608E26EA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986880" y="3697920"/>
                  <a:ext cx="316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52E7014-49EA-99C4-BDE4-1A23C5232AE5}"/>
                    </a:ext>
                  </a:extLst>
                </p14:cNvPr>
                <p14:cNvContentPartPr/>
                <p14:nvPr/>
              </p14:nvContentPartPr>
              <p14:xfrm>
                <a:off x="7442280" y="3325680"/>
                <a:ext cx="582480" cy="582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52E7014-49EA-99C4-BDE4-1A23C5232AE5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433280" y="3316680"/>
                  <a:ext cx="600120" cy="60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02116D5-A8AA-55A3-EB15-B7A65DA7DA0A}"/>
                    </a:ext>
                  </a:extLst>
                </p14:cNvPr>
                <p14:cNvContentPartPr/>
                <p14:nvPr/>
              </p14:nvContentPartPr>
              <p14:xfrm>
                <a:off x="8142480" y="3529440"/>
                <a:ext cx="324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02116D5-A8AA-55A3-EB15-B7A65DA7DA0A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8133480" y="3520800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7E2739F-45B8-8A78-63CE-E362388139B8}"/>
                    </a:ext>
                  </a:extLst>
                </p14:cNvPr>
                <p14:cNvContentPartPr/>
                <p14:nvPr/>
              </p14:nvContentPartPr>
              <p14:xfrm>
                <a:off x="8362440" y="3337200"/>
                <a:ext cx="163080" cy="3628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7E2739F-45B8-8A78-63CE-E362388139B8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8353440" y="3328200"/>
                  <a:ext cx="180720" cy="38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BFEEBD8-621B-23B7-4A16-7D95A3AE5E61}"/>
              </a:ext>
            </a:extLst>
          </p:cNvPr>
          <p:cNvGrpSpPr/>
          <p:nvPr/>
        </p:nvGrpSpPr>
        <p:grpSpPr>
          <a:xfrm>
            <a:off x="1213361" y="2671452"/>
            <a:ext cx="751320" cy="355320"/>
            <a:chOff x="1213361" y="2671452"/>
            <a:chExt cx="751320" cy="35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3CDFBB88-B667-93EA-0063-FF8628028661}"/>
                    </a:ext>
                  </a:extLst>
                </p14:cNvPr>
                <p14:cNvContentPartPr/>
                <p14:nvPr/>
              </p14:nvContentPartPr>
              <p14:xfrm>
                <a:off x="1247921" y="2671452"/>
                <a:ext cx="156240" cy="3553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3CDFBB88-B667-93EA-0063-FF862802866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239281" y="2662812"/>
                  <a:ext cx="173880" cy="37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A48C63D-8923-A426-1CD9-02FCC23F609E}"/>
                    </a:ext>
                  </a:extLst>
                </p14:cNvPr>
                <p14:cNvContentPartPr/>
                <p14:nvPr/>
              </p14:nvContentPartPr>
              <p14:xfrm>
                <a:off x="1213361" y="2685492"/>
                <a:ext cx="751320" cy="3031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A48C63D-8923-A426-1CD9-02FCC23F609E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204721" y="2676492"/>
                  <a:ext cx="76896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C1632AD2-D76B-2315-72DF-6E39570779ED}"/>
                    </a:ext>
                  </a:extLst>
                </p14:cNvPr>
                <p14:cNvContentPartPr/>
                <p14:nvPr/>
              </p14:nvContentPartPr>
              <p14:xfrm>
                <a:off x="1687841" y="2691612"/>
                <a:ext cx="25560" cy="576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C1632AD2-D76B-2315-72DF-6E39570779ED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679201" y="2682972"/>
                  <a:ext cx="43200" cy="7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24E53197-ACF5-E176-B256-5BD0D4C3FC19}"/>
                  </a:ext>
                </a:extLst>
              </p14:cNvPr>
              <p14:cNvContentPartPr/>
              <p14:nvPr/>
            </p14:nvContentPartPr>
            <p14:xfrm>
              <a:off x="4415921" y="3229812"/>
              <a:ext cx="500760" cy="2811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24E53197-ACF5-E176-B256-5BD0D4C3FC19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4407281" y="3220812"/>
                <a:ext cx="518400" cy="298800"/>
              </a:xfrm>
              <a:prstGeom prst="rect">
                <a:avLst/>
              </a:prstGeom>
            </p:spPr>
          </p:pic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EF73E7DD-3C1F-18D9-AC6F-80820B6376FD}"/>
              </a:ext>
            </a:extLst>
          </p:cNvPr>
          <p:cNvGrpSpPr/>
          <p:nvPr/>
        </p:nvGrpSpPr>
        <p:grpSpPr>
          <a:xfrm>
            <a:off x="579401" y="4418892"/>
            <a:ext cx="502560" cy="531360"/>
            <a:chOff x="579401" y="4418892"/>
            <a:chExt cx="502560" cy="53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4E2E0839-B4AD-E7E7-A3EA-6ED834A6A61D}"/>
                    </a:ext>
                  </a:extLst>
                </p14:cNvPr>
                <p14:cNvContentPartPr/>
                <p14:nvPr/>
              </p14:nvContentPartPr>
              <p14:xfrm>
                <a:off x="579401" y="4418892"/>
                <a:ext cx="56160" cy="531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4E2E0839-B4AD-E7E7-A3EA-6ED834A6A61D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70761" y="4410252"/>
                  <a:ext cx="73800" cy="54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228D777F-2733-6026-54AB-C2EB112CE3B3}"/>
                    </a:ext>
                  </a:extLst>
                </p14:cNvPr>
                <p14:cNvContentPartPr/>
                <p14:nvPr/>
              </p14:nvContentPartPr>
              <p14:xfrm>
                <a:off x="729521" y="4572612"/>
                <a:ext cx="164520" cy="1674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228D777F-2733-6026-54AB-C2EB112CE3B3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20521" y="4563972"/>
                  <a:ext cx="18216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BCA7D533-F9AB-6CD4-4AD7-56D6CE600F8B}"/>
                    </a:ext>
                  </a:extLst>
                </p14:cNvPr>
                <p14:cNvContentPartPr/>
                <p14:nvPr/>
              </p14:nvContentPartPr>
              <p14:xfrm>
                <a:off x="794321" y="4459932"/>
                <a:ext cx="11520" cy="4316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BCA7D533-F9AB-6CD4-4AD7-56D6CE600F8B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85321" y="4451292"/>
                  <a:ext cx="2916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BB20EBDE-E55B-8BBD-1715-ECBADD9A515E}"/>
                    </a:ext>
                  </a:extLst>
                </p14:cNvPr>
                <p14:cNvContentPartPr/>
                <p14:nvPr/>
              </p14:nvContentPartPr>
              <p14:xfrm>
                <a:off x="906281" y="4445892"/>
                <a:ext cx="175680" cy="3758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B20EBDE-E55B-8BBD-1715-ECBADD9A515E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897641" y="4437252"/>
                  <a:ext cx="193320" cy="39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EEAF744-1475-A0C0-9CB9-68CB4F2CA100}"/>
              </a:ext>
            </a:extLst>
          </p:cNvPr>
          <p:cNvGrpSpPr/>
          <p:nvPr/>
        </p:nvGrpSpPr>
        <p:grpSpPr>
          <a:xfrm>
            <a:off x="2968361" y="5077332"/>
            <a:ext cx="325080" cy="217080"/>
            <a:chOff x="2968361" y="5077332"/>
            <a:chExt cx="325080" cy="21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29CDD9A-3017-7C1D-A26E-1EA92EEC8024}"/>
                    </a:ext>
                  </a:extLst>
                </p14:cNvPr>
                <p14:cNvContentPartPr/>
                <p14:nvPr/>
              </p14:nvContentPartPr>
              <p14:xfrm>
                <a:off x="3048281" y="5077332"/>
                <a:ext cx="245160" cy="2170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29CDD9A-3017-7C1D-A26E-1EA92EEC8024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039281" y="5068332"/>
                  <a:ext cx="26280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038F99F7-EBC0-217F-22EA-D5F680FF4888}"/>
                    </a:ext>
                  </a:extLst>
                </p14:cNvPr>
                <p14:cNvContentPartPr/>
                <p14:nvPr/>
              </p14:nvContentPartPr>
              <p14:xfrm>
                <a:off x="2968361" y="5157252"/>
                <a:ext cx="118440" cy="61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038F99F7-EBC0-217F-22EA-D5F680FF4888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959361" y="5148252"/>
                  <a:ext cx="136080" cy="2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DA004ED5-E930-98FA-0D03-2ED0952F0CDD}"/>
                  </a:ext>
                </a:extLst>
              </p14:cNvPr>
              <p14:cNvContentPartPr/>
              <p14:nvPr/>
            </p14:nvContentPartPr>
            <p14:xfrm>
              <a:off x="2870801" y="5765652"/>
              <a:ext cx="711360" cy="50832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DA004ED5-E930-98FA-0D03-2ED0952F0CDD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2862161" y="5756652"/>
                <a:ext cx="729000" cy="52596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97C179-A094-FBB0-B5F0-1A28225CA6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9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2405"/>
    </mc:Choice>
    <mc:Fallback xmlns="">
      <p:transition advClick="0" advTm="152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2069971" y="-51183"/>
            <a:ext cx="4833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Error corrupts qubits</a:t>
            </a:r>
          </a:p>
        </p:txBody>
      </p:sp>
      <p:pic>
        <p:nvPicPr>
          <p:cNvPr id="14" name="Picture 13" descr="A diagram of a connection&#10;&#10;Description automatically generated">
            <a:extLst>
              <a:ext uri="{FF2B5EF4-FFF2-40B4-BE49-F238E27FC236}">
                <a16:creationId xmlns:a16="http://schemas.microsoft.com/office/drawing/2014/main" id="{8CF2923D-77B8-13E9-E3FA-D432BE84A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4" y="518358"/>
            <a:ext cx="6718150" cy="2300423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22F95B70-3AC5-07C1-7870-86BB59A52BFE}"/>
              </a:ext>
            </a:extLst>
          </p:cNvPr>
          <p:cNvGrpSpPr/>
          <p:nvPr/>
        </p:nvGrpSpPr>
        <p:grpSpPr>
          <a:xfrm>
            <a:off x="215034" y="3708781"/>
            <a:ext cx="3482280" cy="464400"/>
            <a:chOff x="644334" y="3724092"/>
            <a:chExt cx="3482280" cy="46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84C64E0-4E7B-14C1-9B93-B0FD68CE5973}"/>
                    </a:ext>
                  </a:extLst>
                </p14:cNvPr>
                <p14:cNvContentPartPr/>
                <p14:nvPr/>
              </p14:nvContentPartPr>
              <p14:xfrm>
                <a:off x="644334" y="3976812"/>
                <a:ext cx="179640" cy="950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84C64E0-4E7B-14C1-9B93-B0FD68CE597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5334" y="3968172"/>
                  <a:ext cx="19728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96234C3-AF0E-283A-4284-367DD715103B}"/>
                    </a:ext>
                  </a:extLst>
                </p14:cNvPr>
                <p14:cNvContentPartPr/>
                <p14:nvPr/>
              </p14:nvContentPartPr>
              <p14:xfrm>
                <a:off x="864294" y="3860892"/>
                <a:ext cx="360" cy="309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96234C3-AF0E-283A-4284-367DD715103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55294" y="3851892"/>
                  <a:ext cx="1800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7EDB5F6-9BA1-9FAA-95A0-07A0F8311FD7}"/>
                    </a:ext>
                  </a:extLst>
                </p14:cNvPr>
                <p14:cNvContentPartPr/>
                <p14:nvPr/>
              </p14:nvContentPartPr>
              <p14:xfrm>
                <a:off x="937734" y="3964212"/>
                <a:ext cx="70200" cy="76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7EDB5F6-9BA1-9FAA-95A0-07A0F8311FD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29094" y="3955212"/>
                  <a:ext cx="8784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8271E56-A245-4239-B3D6-918022ABB27A}"/>
                    </a:ext>
                  </a:extLst>
                </p14:cNvPr>
                <p14:cNvContentPartPr/>
                <p14:nvPr/>
              </p14:nvContentPartPr>
              <p14:xfrm>
                <a:off x="1110174" y="3960252"/>
                <a:ext cx="80640" cy="74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8271E56-A245-4239-B3D6-918022ABB27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01534" y="3951252"/>
                  <a:ext cx="9828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41C7A2A6-3972-FF88-61FA-6011A3CBD8E8}"/>
                    </a:ext>
                  </a:extLst>
                </p14:cNvPr>
                <p14:cNvContentPartPr/>
                <p14:nvPr/>
              </p14:nvContentPartPr>
              <p14:xfrm>
                <a:off x="1284414" y="3943692"/>
                <a:ext cx="90720" cy="943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1C7A2A6-3972-FF88-61FA-6011A3CBD8E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275774" y="3934692"/>
                  <a:ext cx="10836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F6F30E8-D96F-F3A6-28A7-4DEE9A59C571}"/>
                    </a:ext>
                  </a:extLst>
                </p14:cNvPr>
                <p14:cNvContentPartPr/>
                <p14:nvPr/>
              </p14:nvContentPartPr>
              <p14:xfrm>
                <a:off x="1370094" y="3809412"/>
                <a:ext cx="142560" cy="2930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F6F30E8-D96F-F3A6-28A7-4DEE9A59C57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361454" y="3800412"/>
                  <a:ext cx="16020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90D0DFE-EAF6-AFA1-0FF7-11291D4E2797}"/>
                    </a:ext>
                  </a:extLst>
                </p14:cNvPr>
                <p14:cNvContentPartPr/>
                <p14:nvPr/>
              </p14:nvContentPartPr>
              <p14:xfrm>
                <a:off x="1717134" y="3868812"/>
                <a:ext cx="360" cy="2113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90D0DFE-EAF6-AFA1-0FF7-11291D4E279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708134" y="3859812"/>
                  <a:ext cx="1800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BA29986-DC4E-FF7A-21DE-97C0E551EC0B}"/>
                    </a:ext>
                  </a:extLst>
                </p14:cNvPr>
                <p14:cNvContentPartPr/>
                <p14:nvPr/>
              </p14:nvContentPartPr>
              <p14:xfrm>
                <a:off x="1613454" y="3991212"/>
                <a:ext cx="170640" cy="115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BA29986-DC4E-FF7A-21DE-97C0E551EC0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604814" y="3982572"/>
                  <a:ext cx="18828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B7B0943F-92B0-D0B1-FF7C-69D88EC8E445}"/>
                    </a:ext>
                  </a:extLst>
                </p14:cNvPr>
                <p14:cNvContentPartPr/>
                <p14:nvPr/>
              </p14:nvContentPartPr>
              <p14:xfrm>
                <a:off x="1994694" y="3820212"/>
                <a:ext cx="79560" cy="1976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B7B0943F-92B0-D0B1-FF7C-69D88EC8E44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986054" y="3811572"/>
                  <a:ext cx="9720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ECD2812-3F0D-6ACE-4056-5F4B2E05B56A}"/>
                    </a:ext>
                  </a:extLst>
                </p14:cNvPr>
                <p14:cNvContentPartPr/>
                <p14:nvPr/>
              </p14:nvContentPartPr>
              <p14:xfrm>
                <a:off x="2130054" y="3773412"/>
                <a:ext cx="24840" cy="4150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ECD2812-3F0D-6ACE-4056-5F4B2E05B56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121054" y="3764772"/>
                  <a:ext cx="4248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11F6128-F21A-CF33-0BF9-6836F8476D4C}"/>
                    </a:ext>
                  </a:extLst>
                </p14:cNvPr>
                <p14:cNvContentPartPr/>
                <p14:nvPr/>
              </p14:nvContentPartPr>
              <p14:xfrm>
                <a:off x="2185134" y="3887172"/>
                <a:ext cx="360" cy="1508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11F6128-F21A-CF33-0BF9-6836F8476D4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176494" y="3878532"/>
                  <a:ext cx="180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A0CB5E22-F123-7C0C-356C-F22293A778D8}"/>
                    </a:ext>
                  </a:extLst>
                </p14:cNvPr>
                <p14:cNvContentPartPr/>
                <p14:nvPr/>
              </p14:nvContentPartPr>
              <p14:xfrm>
                <a:off x="2276214" y="3884292"/>
                <a:ext cx="360" cy="1116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A0CB5E22-F123-7C0C-356C-F22293A778D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267214" y="3875652"/>
                  <a:ext cx="1800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5FD1C21-88CE-61FC-20ED-28703AFEBE2F}"/>
                    </a:ext>
                  </a:extLst>
                </p14:cNvPr>
                <p14:cNvContentPartPr/>
                <p14:nvPr/>
              </p14:nvContentPartPr>
              <p14:xfrm>
                <a:off x="2349654" y="3894732"/>
                <a:ext cx="2880" cy="1044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5FD1C21-88CE-61FC-20ED-28703AFEBE2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340654" y="3885732"/>
                  <a:ext cx="2052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B2A75CC2-3F86-F442-3283-53952D9EA7CC}"/>
                    </a:ext>
                  </a:extLst>
                </p14:cNvPr>
                <p14:cNvContentPartPr/>
                <p14:nvPr/>
              </p14:nvContentPartPr>
              <p14:xfrm>
                <a:off x="2406894" y="3724092"/>
                <a:ext cx="176760" cy="4150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B2A75CC2-3F86-F442-3283-53952D9EA7C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397894" y="3715452"/>
                  <a:ext cx="19440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2E3177E-ABAD-12CA-2AED-8805A4B3916A}"/>
                    </a:ext>
                  </a:extLst>
                </p14:cNvPr>
                <p14:cNvContentPartPr/>
                <p14:nvPr/>
              </p14:nvContentPartPr>
              <p14:xfrm>
                <a:off x="2785614" y="3943692"/>
                <a:ext cx="1321200" cy="104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2E3177E-ABAD-12CA-2AED-8805A4B3916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76974" y="3934692"/>
                  <a:ext cx="133884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9A11650-49BD-8CF8-8518-C31E01354E9F}"/>
                    </a:ext>
                  </a:extLst>
                </p14:cNvPr>
                <p14:cNvContentPartPr/>
                <p14:nvPr/>
              </p14:nvContentPartPr>
              <p14:xfrm>
                <a:off x="3972534" y="3884652"/>
                <a:ext cx="154080" cy="170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9A11650-49BD-8CF8-8518-C31E01354E9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963894" y="3876012"/>
                  <a:ext cx="171720" cy="18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F948BE2-8C14-F808-FCED-C9CB50A60F93}"/>
              </a:ext>
            </a:extLst>
          </p:cNvPr>
          <p:cNvGrpSpPr/>
          <p:nvPr/>
        </p:nvGrpSpPr>
        <p:grpSpPr>
          <a:xfrm>
            <a:off x="4092234" y="3619501"/>
            <a:ext cx="1730880" cy="506160"/>
            <a:chOff x="4521534" y="3634812"/>
            <a:chExt cx="1730880" cy="50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68EAB548-2EE8-8A2B-7526-0127532D0FC8}"/>
                    </a:ext>
                  </a:extLst>
                </p14:cNvPr>
                <p14:cNvContentPartPr/>
                <p14:nvPr/>
              </p14:nvContentPartPr>
              <p14:xfrm>
                <a:off x="4521534" y="3827052"/>
                <a:ext cx="174600" cy="1836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68EAB548-2EE8-8A2B-7526-0127532D0FC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512894" y="3818412"/>
                  <a:ext cx="19224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58B7F93D-C661-C8C7-3D00-85132F1495FC}"/>
                    </a:ext>
                  </a:extLst>
                </p14:cNvPr>
                <p14:cNvContentPartPr/>
                <p14:nvPr/>
              </p14:nvContentPartPr>
              <p14:xfrm>
                <a:off x="4719534" y="3687732"/>
                <a:ext cx="360" cy="4532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58B7F93D-C661-C8C7-3D00-85132F1495F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710534" y="3678732"/>
                  <a:ext cx="18000" cy="47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F1BB15D-4BFB-1E13-3365-9C2976465F9C}"/>
                    </a:ext>
                  </a:extLst>
                </p14:cNvPr>
                <p14:cNvContentPartPr/>
                <p14:nvPr/>
              </p14:nvContentPartPr>
              <p14:xfrm>
                <a:off x="4759494" y="3858372"/>
                <a:ext cx="78480" cy="939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EF1BB15D-4BFB-1E13-3365-9C2976465F9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750494" y="3849372"/>
                  <a:ext cx="961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3766ED9A-5147-B02C-86CA-4BA5C7AEEECB}"/>
                    </a:ext>
                  </a:extLst>
                </p14:cNvPr>
                <p14:cNvContentPartPr/>
                <p14:nvPr/>
              </p14:nvContentPartPr>
              <p14:xfrm>
                <a:off x="4872894" y="3825252"/>
                <a:ext cx="88560" cy="1076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3766ED9A-5147-B02C-86CA-4BA5C7AEEEC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863894" y="3816252"/>
                  <a:ext cx="10620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81067AD6-7D33-440B-9C3B-5868EB20A216}"/>
                    </a:ext>
                  </a:extLst>
                </p14:cNvPr>
                <p14:cNvContentPartPr/>
                <p14:nvPr/>
              </p14:nvContentPartPr>
              <p14:xfrm>
                <a:off x="4995654" y="3820572"/>
                <a:ext cx="114120" cy="1152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81067AD6-7D33-440B-9C3B-5868EB20A21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987014" y="3811572"/>
                  <a:ext cx="13176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7E24B5BE-676F-39F7-275F-9D9604198E92}"/>
                    </a:ext>
                  </a:extLst>
                </p14:cNvPr>
                <p14:cNvContentPartPr/>
                <p14:nvPr/>
              </p14:nvContentPartPr>
              <p14:xfrm>
                <a:off x="5024094" y="3757932"/>
                <a:ext cx="190080" cy="2944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7E24B5BE-676F-39F7-275F-9D9604198E9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015454" y="3749292"/>
                  <a:ext cx="20772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8B530BF-2610-772B-59CE-8AF869C72D4F}"/>
                    </a:ext>
                  </a:extLst>
                </p14:cNvPr>
                <p14:cNvContentPartPr/>
                <p14:nvPr/>
              </p14:nvContentPartPr>
              <p14:xfrm>
                <a:off x="5416854" y="3801132"/>
                <a:ext cx="6840" cy="1735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8B530BF-2610-772B-59CE-8AF869C72D4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408214" y="3792132"/>
                  <a:ext cx="2448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376C976B-145B-1FEE-AF5B-196F2DECF217}"/>
                    </a:ext>
                  </a:extLst>
                </p14:cNvPr>
                <p14:cNvContentPartPr/>
                <p14:nvPr/>
              </p14:nvContentPartPr>
              <p14:xfrm>
                <a:off x="5331174" y="3890412"/>
                <a:ext cx="173520" cy="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376C976B-145B-1FEE-AF5B-196F2DECF21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322174" y="3881772"/>
                  <a:ext cx="191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DDE015A-8288-E74A-DEEB-22E2EC7F8308}"/>
                    </a:ext>
                  </a:extLst>
                </p14:cNvPr>
                <p14:cNvContentPartPr/>
                <p14:nvPr/>
              </p14:nvContentPartPr>
              <p14:xfrm>
                <a:off x="5647974" y="3684132"/>
                <a:ext cx="109440" cy="2545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DDE015A-8288-E74A-DEEB-22E2EC7F830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638974" y="3675492"/>
                  <a:ext cx="12708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9D925834-BB71-8D9D-6EFD-3D38BD971C34}"/>
                    </a:ext>
                  </a:extLst>
                </p14:cNvPr>
                <p14:cNvContentPartPr/>
                <p14:nvPr/>
              </p14:nvContentPartPr>
              <p14:xfrm>
                <a:off x="5859294" y="3663972"/>
                <a:ext cx="3960" cy="3621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9D925834-BB71-8D9D-6EFD-3D38BD971C34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850654" y="3654972"/>
                  <a:ext cx="21600" cy="37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0F03C3F-BCCD-7804-7062-32259FE4AA07}"/>
                    </a:ext>
                  </a:extLst>
                </p14:cNvPr>
                <p14:cNvContentPartPr/>
                <p14:nvPr/>
              </p14:nvContentPartPr>
              <p14:xfrm>
                <a:off x="5962614" y="3787452"/>
                <a:ext cx="360" cy="1454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90F03C3F-BCCD-7804-7062-32259FE4AA0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953974" y="3778812"/>
                  <a:ext cx="180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D59029ED-E54E-C42B-F4AB-7173F7C24760}"/>
                    </a:ext>
                  </a:extLst>
                </p14:cNvPr>
                <p14:cNvContentPartPr/>
                <p14:nvPr/>
              </p14:nvContentPartPr>
              <p14:xfrm>
                <a:off x="6034974" y="3792492"/>
                <a:ext cx="360" cy="1072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D59029ED-E54E-C42B-F4AB-7173F7C2476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026334" y="3783852"/>
                  <a:ext cx="180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BEBC731-A085-C297-DCA1-475D0012EEAF}"/>
                    </a:ext>
                  </a:extLst>
                </p14:cNvPr>
                <p14:cNvContentPartPr/>
                <p14:nvPr/>
              </p14:nvContentPartPr>
              <p14:xfrm>
                <a:off x="6105174" y="3782772"/>
                <a:ext cx="360" cy="1436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2BEBC731-A085-C297-DCA1-475D0012EEA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096534" y="3773772"/>
                  <a:ext cx="1800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B0E42FF-6629-6AEF-0BEA-C9A1A0473D0F}"/>
                    </a:ext>
                  </a:extLst>
                </p14:cNvPr>
                <p14:cNvContentPartPr/>
                <p14:nvPr/>
              </p14:nvContentPartPr>
              <p14:xfrm>
                <a:off x="6101934" y="3634812"/>
                <a:ext cx="150480" cy="3078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B0E42FF-6629-6AEF-0BEA-C9A1A0473D0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092934" y="3625812"/>
                  <a:ext cx="168120" cy="32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9A6257A-7F37-6E33-8C97-4C3E5593DD29}"/>
              </a:ext>
            </a:extLst>
          </p:cNvPr>
          <p:cNvGrpSpPr/>
          <p:nvPr/>
        </p:nvGrpSpPr>
        <p:grpSpPr>
          <a:xfrm>
            <a:off x="7154309" y="3169141"/>
            <a:ext cx="668520" cy="841320"/>
            <a:chOff x="6847854" y="3173652"/>
            <a:chExt cx="668520" cy="84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21C4B94-2376-08E3-F2D6-FF6CF174DE83}"/>
                    </a:ext>
                  </a:extLst>
                </p14:cNvPr>
                <p14:cNvContentPartPr/>
                <p14:nvPr/>
              </p14:nvContentPartPr>
              <p14:xfrm>
                <a:off x="7046214" y="3173652"/>
                <a:ext cx="180360" cy="2862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21C4B94-2376-08E3-F2D6-FF6CF174DE8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037574" y="3165012"/>
                  <a:ext cx="19800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69E7FFD-4CE7-4E24-877E-9A74A6E810FD}"/>
                    </a:ext>
                  </a:extLst>
                </p14:cNvPr>
                <p14:cNvContentPartPr/>
                <p14:nvPr/>
              </p14:nvContentPartPr>
              <p14:xfrm>
                <a:off x="6847854" y="3486132"/>
                <a:ext cx="556920" cy="28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69E7FFD-4CE7-4E24-877E-9A74A6E810F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839214" y="3477492"/>
                  <a:ext cx="5745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B9456723-39BD-B3AB-333B-76E4D38F4263}"/>
                    </a:ext>
                  </a:extLst>
                </p14:cNvPr>
                <p14:cNvContentPartPr/>
                <p14:nvPr/>
              </p14:nvContentPartPr>
              <p14:xfrm>
                <a:off x="6972414" y="3666132"/>
                <a:ext cx="15840" cy="2955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B9456723-39BD-B3AB-333B-76E4D38F4263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963414" y="3657132"/>
                  <a:ext cx="3348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6832C49-7300-5523-290D-7589979467B7}"/>
                    </a:ext>
                  </a:extLst>
                </p14:cNvPr>
                <p14:cNvContentPartPr/>
                <p14:nvPr/>
              </p14:nvContentPartPr>
              <p14:xfrm>
                <a:off x="7049814" y="3840372"/>
                <a:ext cx="82800" cy="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6832C49-7300-5523-290D-7589979467B7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041174" y="3831732"/>
                  <a:ext cx="100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D71FADF-51E3-3F72-4D79-42BB1BF5CCDF}"/>
                    </a:ext>
                  </a:extLst>
                </p14:cNvPr>
                <p14:cNvContentPartPr/>
                <p14:nvPr/>
              </p14:nvContentPartPr>
              <p14:xfrm>
                <a:off x="7215774" y="3767292"/>
                <a:ext cx="80280" cy="2476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D71FADF-51E3-3F72-4D79-42BB1BF5CCDF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206774" y="3758652"/>
                  <a:ext cx="9792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E708447-A1DC-B237-BDE3-07677A644696}"/>
                    </a:ext>
                  </a:extLst>
                </p14:cNvPr>
                <p14:cNvContentPartPr/>
                <p14:nvPr/>
              </p14:nvContentPartPr>
              <p14:xfrm>
                <a:off x="7263294" y="3714732"/>
                <a:ext cx="118440" cy="2419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E708447-A1DC-B237-BDE3-07677A64469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254294" y="3705732"/>
                  <a:ext cx="1360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03CAE29-4B08-D893-DC69-B5FFBE5F1E95}"/>
                    </a:ext>
                  </a:extLst>
                </p14:cNvPr>
                <p14:cNvContentPartPr/>
                <p14:nvPr/>
              </p14:nvContentPartPr>
              <p14:xfrm>
                <a:off x="6871974" y="3685212"/>
                <a:ext cx="108000" cy="2876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03CAE29-4B08-D893-DC69-B5FFBE5F1E9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862974" y="3676572"/>
                  <a:ext cx="12564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730DFB3-7723-036D-516F-9144987353B4}"/>
                    </a:ext>
                  </a:extLst>
                </p14:cNvPr>
                <p14:cNvContentPartPr/>
                <p14:nvPr/>
              </p14:nvContentPartPr>
              <p14:xfrm>
                <a:off x="7401174" y="3580452"/>
                <a:ext cx="115200" cy="1468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730DFB3-7723-036D-516F-9144987353B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392174" y="3571812"/>
                  <a:ext cx="132840" cy="16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15623C6-3C4C-270F-1B79-B03D376285E4}"/>
              </a:ext>
            </a:extLst>
          </p:cNvPr>
          <p:cNvGrpSpPr/>
          <p:nvPr/>
        </p:nvGrpSpPr>
        <p:grpSpPr>
          <a:xfrm>
            <a:off x="4167474" y="4248781"/>
            <a:ext cx="1843200" cy="453960"/>
            <a:chOff x="4596774" y="4264092"/>
            <a:chExt cx="1843200" cy="45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298D5BD1-73B5-F689-51FB-284AC55CAA24}"/>
                    </a:ext>
                  </a:extLst>
                </p14:cNvPr>
                <p14:cNvContentPartPr/>
                <p14:nvPr/>
              </p14:nvContentPartPr>
              <p14:xfrm>
                <a:off x="4596774" y="4409892"/>
                <a:ext cx="206640" cy="1346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298D5BD1-73B5-F689-51FB-284AC55CAA24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588134" y="4400892"/>
                  <a:ext cx="22428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D77A4D12-56D6-687B-5CE3-3100A45FD939}"/>
                    </a:ext>
                  </a:extLst>
                </p14:cNvPr>
                <p14:cNvContentPartPr/>
                <p14:nvPr/>
              </p14:nvContentPartPr>
              <p14:xfrm>
                <a:off x="4850214" y="4309092"/>
                <a:ext cx="360" cy="4089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D77A4D12-56D6-687B-5CE3-3100A45FD93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841214" y="4300092"/>
                  <a:ext cx="1800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8CE10CEF-1389-66FE-6AC4-253D16CA196E}"/>
                    </a:ext>
                  </a:extLst>
                </p14:cNvPr>
                <p14:cNvContentPartPr/>
                <p14:nvPr/>
              </p14:nvContentPartPr>
              <p14:xfrm>
                <a:off x="4940214" y="4395492"/>
                <a:ext cx="53640" cy="1825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8CE10CEF-1389-66FE-6AC4-253D16CA196E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931214" y="4386492"/>
                  <a:ext cx="712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C7C26081-7AEE-17C1-9906-ABC6D217C5AF}"/>
                    </a:ext>
                  </a:extLst>
                </p14:cNvPr>
                <p14:cNvContentPartPr/>
                <p14:nvPr/>
              </p14:nvContentPartPr>
              <p14:xfrm>
                <a:off x="5082414" y="4432572"/>
                <a:ext cx="78120" cy="889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C7C26081-7AEE-17C1-9906-ABC6D217C5A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073774" y="4423932"/>
                  <a:ext cx="957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6DAC54E-CC43-A516-E3D0-87AD83D0FFD2}"/>
                    </a:ext>
                  </a:extLst>
                </p14:cNvPr>
                <p14:cNvContentPartPr/>
                <p14:nvPr/>
              </p14:nvContentPartPr>
              <p14:xfrm>
                <a:off x="5228934" y="4425012"/>
                <a:ext cx="89640" cy="957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6DAC54E-CC43-A516-E3D0-87AD83D0FFD2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219934" y="4416012"/>
                  <a:ext cx="10728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9C4EF7F-4B61-62AB-7AA5-B2AEA37395ED}"/>
                    </a:ext>
                  </a:extLst>
                </p14:cNvPr>
                <p14:cNvContentPartPr/>
                <p14:nvPr/>
              </p14:nvContentPartPr>
              <p14:xfrm>
                <a:off x="5299494" y="4343652"/>
                <a:ext cx="126000" cy="2458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9C4EF7F-4B61-62AB-7AA5-B2AEA37395ED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290854" y="4334652"/>
                  <a:ext cx="14364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8FDDFFFE-9111-9FC8-FAE4-DBE80DB86879}"/>
                    </a:ext>
                  </a:extLst>
                </p14:cNvPr>
                <p14:cNvContentPartPr/>
                <p14:nvPr/>
              </p14:nvContentPartPr>
              <p14:xfrm>
                <a:off x="5560854" y="4377132"/>
                <a:ext cx="360" cy="1832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8FDDFFFE-9111-9FC8-FAE4-DBE80DB86879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552214" y="4368132"/>
                  <a:ext cx="180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CDDC9FEB-E961-1E47-6979-A78CD5EF7356}"/>
                    </a:ext>
                  </a:extLst>
                </p14:cNvPr>
                <p14:cNvContentPartPr/>
                <p14:nvPr/>
              </p14:nvContentPartPr>
              <p14:xfrm>
                <a:off x="5502894" y="4508172"/>
                <a:ext cx="167760" cy="36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CDDC9FEB-E961-1E47-6979-A78CD5EF7356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494254" y="4499172"/>
                  <a:ext cx="1854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F51137AB-1732-F7FB-268F-26AB7E1902C7}"/>
                    </a:ext>
                  </a:extLst>
                </p14:cNvPr>
                <p14:cNvContentPartPr/>
                <p14:nvPr/>
              </p14:nvContentPartPr>
              <p14:xfrm>
                <a:off x="5775414" y="4331772"/>
                <a:ext cx="94320" cy="1980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F51137AB-1732-F7FB-268F-26AB7E1902C7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766414" y="4323132"/>
                  <a:ext cx="1119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150EBC5-9557-3A2C-250B-6FA77D2F1733}"/>
                    </a:ext>
                  </a:extLst>
                </p14:cNvPr>
                <p14:cNvContentPartPr/>
                <p14:nvPr/>
              </p14:nvContentPartPr>
              <p14:xfrm>
                <a:off x="5935614" y="4285692"/>
                <a:ext cx="360" cy="3657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150EBC5-9557-3A2C-250B-6FA77D2F173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926974" y="4277052"/>
                  <a:ext cx="1800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82989965-AB2F-A180-BE3E-92B3AEE95174}"/>
                    </a:ext>
                  </a:extLst>
                </p14:cNvPr>
                <p14:cNvContentPartPr/>
                <p14:nvPr/>
              </p14:nvContentPartPr>
              <p14:xfrm>
                <a:off x="6043614" y="4404132"/>
                <a:ext cx="86400" cy="766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82989965-AB2F-A180-BE3E-92B3AEE95174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034614" y="4395174"/>
                  <a:ext cx="104040" cy="942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9C061BA9-B45C-890E-EC5C-B5D0E4C86612}"/>
                    </a:ext>
                  </a:extLst>
                </p14:cNvPr>
                <p14:cNvContentPartPr/>
                <p14:nvPr/>
              </p14:nvContentPartPr>
              <p14:xfrm>
                <a:off x="6176454" y="4388652"/>
                <a:ext cx="360" cy="986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9C061BA9-B45C-890E-EC5C-B5D0E4C8661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167814" y="4379652"/>
                  <a:ext cx="1800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DD58E5FC-5B37-5589-C52D-362EEE806E96}"/>
                    </a:ext>
                  </a:extLst>
                </p14:cNvPr>
                <p14:cNvContentPartPr/>
                <p14:nvPr/>
              </p14:nvContentPartPr>
              <p14:xfrm>
                <a:off x="6291294" y="4398372"/>
                <a:ext cx="360" cy="669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DD58E5FC-5B37-5589-C52D-362EEE806E96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282294" y="4389372"/>
                  <a:ext cx="1800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47FC8554-07B8-F2AE-6275-3C08F178FCAF}"/>
                    </a:ext>
                  </a:extLst>
                </p14:cNvPr>
                <p14:cNvContentPartPr/>
                <p14:nvPr/>
              </p14:nvContentPartPr>
              <p14:xfrm>
                <a:off x="6343134" y="4264092"/>
                <a:ext cx="96840" cy="3146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47FC8554-07B8-F2AE-6275-3C08F178FCA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334494" y="4255452"/>
                  <a:ext cx="114480" cy="33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103E377-77BE-A3E1-B569-166208479A2F}"/>
              </a:ext>
            </a:extLst>
          </p:cNvPr>
          <p:cNvGrpSpPr/>
          <p:nvPr/>
        </p:nvGrpSpPr>
        <p:grpSpPr>
          <a:xfrm>
            <a:off x="4140834" y="4834861"/>
            <a:ext cx="1922760" cy="448560"/>
            <a:chOff x="4570134" y="4850172"/>
            <a:chExt cx="1922760" cy="44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2F22DCC6-789A-7098-0544-A462FBE1D439}"/>
                    </a:ext>
                  </a:extLst>
                </p14:cNvPr>
                <p14:cNvContentPartPr/>
                <p14:nvPr/>
              </p14:nvContentPartPr>
              <p14:xfrm>
                <a:off x="4570134" y="5027652"/>
                <a:ext cx="171000" cy="1234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2F22DCC6-789A-7098-0544-A462FBE1D439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561134" y="5019012"/>
                  <a:ext cx="1886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64BEF63E-053A-F615-0636-70944609012B}"/>
                    </a:ext>
                  </a:extLst>
                </p14:cNvPr>
                <p14:cNvContentPartPr/>
                <p14:nvPr/>
              </p14:nvContentPartPr>
              <p14:xfrm>
                <a:off x="4834734" y="4907412"/>
                <a:ext cx="360" cy="3913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64BEF63E-053A-F615-0636-70944609012B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826094" y="4898412"/>
                  <a:ext cx="1800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B2A1465-BDA7-6477-393D-D201E14007B5}"/>
                    </a:ext>
                  </a:extLst>
                </p14:cNvPr>
                <p14:cNvContentPartPr/>
                <p14:nvPr/>
              </p14:nvContentPartPr>
              <p14:xfrm>
                <a:off x="4952094" y="5021172"/>
                <a:ext cx="98640" cy="1144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B2A1465-BDA7-6477-393D-D201E14007B5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943454" y="5012532"/>
                  <a:ext cx="11628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F02CDDB-8871-E6D9-A628-007FCD077F03}"/>
                    </a:ext>
                  </a:extLst>
                </p14:cNvPr>
                <p14:cNvContentPartPr/>
                <p14:nvPr/>
              </p14:nvContentPartPr>
              <p14:xfrm>
                <a:off x="5134254" y="5002812"/>
                <a:ext cx="360" cy="1486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F02CDDB-8871-E6D9-A628-007FCD077F03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125254" y="4993812"/>
                  <a:ext cx="1800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AE84869-92B9-30CB-D78D-FA5046783C55}"/>
                    </a:ext>
                  </a:extLst>
                </p14:cNvPr>
                <p14:cNvContentPartPr/>
                <p14:nvPr/>
              </p14:nvContentPartPr>
              <p14:xfrm>
                <a:off x="5215614" y="4994892"/>
                <a:ext cx="117000" cy="1278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AE84869-92B9-30CB-D78D-FA5046783C55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206614" y="4986252"/>
                  <a:ext cx="13464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0DF146BB-AB62-2F2A-3C5B-FE1912BDB61E}"/>
                    </a:ext>
                  </a:extLst>
                </p14:cNvPr>
                <p14:cNvContentPartPr/>
                <p14:nvPr/>
              </p14:nvContentPartPr>
              <p14:xfrm>
                <a:off x="5360334" y="4883652"/>
                <a:ext cx="89280" cy="2404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0DF146BB-AB62-2F2A-3C5B-FE1912BDB61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351334" y="4875012"/>
                  <a:ext cx="10692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C4A221F-B682-B191-C822-96A5C49EE208}"/>
                    </a:ext>
                  </a:extLst>
                </p14:cNvPr>
                <p14:cNvContentPartPr/>
                <p14:nvPr/>
              </p14:nvContentPartPr>
              <p14:xfrm>
                <a:off x="5636094" y="4915692"/>
                <a:ext cx="360" cy="1908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C4A221F-B682-B191-C822-96A5C49EE208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627454" y="4906692"/>
                  <a:ext cx="1800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42EBC6E4-448A-2925-1820-D6DBB4C931C4}"/>
                    </a:ext>
                  </a:extLst>
                </p14:cNvPr>
                <p14:cNvContentPartPr/>
                <p14:nvPr/>
              </p14:nvContentPartPr>
              <p14:xfrm>
                <a:off x="5560134" y="5029812"/>
                <a:ext cx="147240" cy="28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42EBC6E4-448A-2925-1820-D6DBB4C931C4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551494" y="5020812"/>
                  <a:ext cx="1648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887CC48D-3FAA-4A43-33DC-85F76BDDCDD4}"/>
                    </a:ext>
                  </a:extLst>
                </p14:cNvPr>
                <p14:cNvContentPartPr/>
                <p14:nvPr/>
              </p14:nvContentPartPr>
              <p14:xfrm>
                <a:off x="5859654" y="4850172"/>
                <a:ext cx="110880" cy="2246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887CC48D-3FAA-4A43-33DC-85F76BDDCDD4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851014" y="4841172"/>
                  <a:ext cx="1285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2B79DFD5-BE3F-86FF-4942-6B7A355B851B}"/>
                    </a:ext>
                  </a:extLst>
                </p14:cNvPr>
                <p14:cNvContentPartPr/>
                <p14:nvPr/>
              </p14:nvContentPartPr>
              <p14:xfrm>
                <a:off x="5989974" y="4875372"/>
                <a:ext cx="11880" cy="3211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2B79DFD5-BE3F-86FF-4942-6B7A355B851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981334" y="4866732"/>
                  <a:ext cx="2952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878274B1-D0EB-74C2-6F29-EFB228C0B900}"/>
                    </a:ext>
                  </a:extLst>
                </p14:cNvPr>
                <p14:cNvContentPartPr/>
                <p14:nvPr/>
              </p14:nvContentPartPr>
              <p14:xfrm>
                <a:off x="6068454" y="4931892"/>
                <a:ext cx="360" cy="1731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878274B1-D0EB-74C2-6F29-EFB228C0B900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059814" y="4922892"/>
                  <a:ext cx="1800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00A899F7-BDF8-B511-AEFC-4C9FB2BD4F89}"/>
                    </a:ext>
                  </a:extLst>
                </p14:cNvPr>
                <p14:cNvContentPartPr/>
                <p14:nvPr/>
              </p14:nvContentPartPr>
              <p14:xfrm>
                <a:off x="6148734" y="4957092"/>
                <a:ext cx="76680" cy="95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00A899F7-BDF8-B511-AEFC-4C9FB2BD4F8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6139734" y="4948092"/>
                  <a:ext cx="9432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C119B1D-AE94-8604-A5A4-6B56175BE8E8}"/>
                    </a:ext>
                  </a:extLst>
                </p14:cNvPr>
                <p14:cNvContentPartPr/>
                <p14:nvPr/>
              </p14:nvContentPartPr>
              <p14:xfrm>
                <a:off x="6323694" y="4908852"/>
                <a:ext cx="360" cy="1490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C119B1D-AE94-8604-A5A4-6B56175BE8E8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314694" y="4900212"/>
                  <a:ext cx="180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BF0D90FA-194B-D76D-77DE-6C76E590EDCE}"/>
                    </a:ext>
                  </a:extLst>
                </p14:cNvPr>
                <p14:cNvContentPartPr/>
                <p14:nvPr/>
              </p14:nvContentPartPr>
              <p14:xfrm>
                <a:off x="6333054" y="4856292"/>
                <a:ext cx="159840" cy="2966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BF0D90FA-194B-D76D-77DE-6C76E590EDCE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324414" y="4847652"/>
                  <a:ext cx="177480" cy="31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99849A1-F28A-0F55-6449-7F09F3DA01B9}"/>
              </a:ext>
            </a:extLst>
          </p:cNvPr>
          <p:cNvGrpSpPr/>
          <p:nvPr/>
        </p:nvGrpSpPr>
        <p:grpSpPr>
          <a:xfrm>
            <a:off x="7150709" y="4123861"/>
            <a:ext cx="883080" cy="996480"/>
            <a:chOff x="6844254" y="4128372"/>
            <a:chExt cx="883080" cy="99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AFA50379-9D02-B4A3-5C83-4B3A7A8E1B79}"/>
                    </a:ext>
                  </a:extLst>
                </p14:cNvPr>
                <p14:cNvContentPartPr/>
                <p14:nvPr/>
              </p14:nvContentPartPr>
              <p14:xfrm>
                <a:off x="6904374" y="4366692"/>
                <a:ext cx="112680" cy="2880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AFA50379-9D02-B4A3-5C83-4B3A7A8E1B79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895374" y="4358052"/>
                  <a:ext cx="13032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AAB5FB1-99B7-B3AD-85AE-744B6090E8ED}"/>
                    </a:ext>
                  </a:extLst>
                </p14:cNvPr>
                <p14:cNvContentPartPr/>
                <p14:nvPr/>
              </p14:nvContentPartPr>
              <p14:xfrm>
                <a:off x="7093734" y="4215492"/>
                <a:ext cx="132120" cy="3859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AAB5FB1-99B7-B3AD-85AE-744B6090E8ED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085094" y="4206852"/>
                  <a:ext cx="14976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AD98D05F-AF61-FBC6-810D-C004E16DFA79}"/>
                    </a:ext>
                  </a:extLst>
                </p14:cNvPr>
                <p14:cNvContentPartPr/>
                <p14:nvPr/>
              </p14:nvContentPartPr>
              <p14:xfrm>
                <a:off x="7225494" y="4310532"/>
                <a:ext cx="2880" cy="1926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D98D05F-AF61-FBC6-810D-C004E16DFA79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216494" y="4301892"/>
                  <a:ext cx="205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D5FB55E0-E4AB-DB41-1620-495E28DA049B}"/>
                    </a:ext>
                  </a:extLst>
                </p14:cNvPr>
                <p14:cNvContentPartPr/>
                <p14:nvPr/>
              </p14:nvContentPartPr>
              <p14:xfrm>
                <a:off x="7266174" y="4394052"/>
                <a:ext cx="70200" cy="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D5FB55E0-E4AB-DB41-1620-495E28DA049B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257534" y="4385412"/>
                  <a:ext cx="87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EBE43CE0-671E-7833-E337-D11F04D2C767}"/>
                    </a:ext>
                  </a:extLst>
                </p14:cNvPr>
                <p14:cNvContentPartPr/>
                <p14:nvPr/>
              </p14:nvContentPartPr>
              <p14:xfrm>
                <a:off x="7401894" y="4287132"/>
                <a:ext cx="102240" cy="2332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EBE43CE0-671E-7833-E337-D11F04D2C767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392894" y="4278492"/>
                  <a:ext cx="1198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24B774C9-A4B1-07EF-E072-151935C2E91C}"/>
                    </a:ext>
                  </a:extLst>
                </p14:cNvPr>
                <p14:cNvContentPartPr/>
                <p14:nvPr/>
              </p14:nvContentPartPr>
              <p14:xfrm>
                <a:off x="7483974" y="4218372"/>
                <a:ext cx="67320" cy="3070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24B774C9-A4B1-07EF-E072-151935C2E91C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475334" y="4209372"/>
                  <a:ext cx="8496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CABB8E23-DF65-A934-93A0-BE7F0A014E59}"/>
                    </a:ext>
                  </a:extLst>
                </p14:cNvPr>
                <p14:cNvContentPartPr/>
                <p14:nvPr/>
              </p14:nvContentPartPr>
              <p14:xfrm>
                <a:off x="7618614" y="4128372"/>
                <a:ext cx="108720" cy="774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CABB8E23-DF65-A934-93A0-BE7F0A014E59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609974" y="4119372"/>
                  <a:ext cx="12636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DE7AB19-6EFE-CD63-9310-9B3491D3FA57}"/>
                    </a:ext>
                  </a:extLst>
                </p14:cNvPr>
                <p14:cNvContentPartPr/>
                <p14:nvPr/>
              </p14:nvContentPartPr>
              <p14:xfrm>
                <a:off x="6844254" y="4877892"/>
                <a:ext cx="101160" cy="2469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DE7AB19-6EFE-CD63-9310-9B3491D3FA5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835614" y="4868892"/>
                  <a:ext cx="11880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2550C123-B573-5DDC-92F7-FA86AAF26DF2}"/>
                    </a:ext>
                  </a:extLst>
                </p14:cNvPr>
                <p14:cNvContentPartPr/>
                <p14:nvPr/>
              </p14:nvContentPartPr>
              <p14:xfrm>
                <a:off x="7068894" y="4740732"/>
                <a:ext cx="100080" cy="3484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2550C123-B573-5DDC-92F7-FA86AAF26DF2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059894" y="4732092"/>
                  <a:ext cx="11772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34F7D2C4-E012-4AC9-7B01-AE5C364E7022}"/>
                    </a:ext>
                  </a:extLst>
                </p14:cNvPr>
                <p14:cNvContentPartPr/>
                <p14:nvPr/>
              </p14:nvContentPartPr>
              <p14:xfrm>
                <a:off x="7171134" y="4846932"/>
                <a:ext cx="360" cy="1735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34F7D2C4-E012-4AC9-7B01-AE5C364E7022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162134" y="4837932"/>
                  <a:ext cx="180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6C51BB9D-6A76-9AC8-187D-A01779074BB2}"/>
                    </a:ext>
                  </a:extLst>
                </p14:cNvPr>
                <p14:cNvContentPartPr/>
                <p14:nvPr/>
              </p14:nvContentPartPr>
              <p14:xfrm>
                <a:off x="7171134" y="4950612"/>
                <a:ext cx="115560" cy="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6C51BB9D-6A76-9AC8-187D-A01779074BB2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162134" y="4941972"/>
                  <a:ext cx="133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46372C1-ACE9-28E7-47C5-FA0941F024C9}"/>
                    </a:ext>
                  </a:extLst>
                </p14:cNvPr>
                <p14:cNvContentPartPr/>
                <p14:nvPr/>
              </p14:nvContentPartPr>
              <p14:xfrm>
                <a:off x="7341774" y="4820292"/>
                <a:ext cx="91800" cy="2487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46372C1-ACE9-28E7-47C5-FA0941F024C9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333134" y="4811652"/>
                  <a:ext cx="1094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081F0F96-7488-A78C-497F-55BEF21E172D}"/>
                    </a:ext>
                  </a:extLst>
                </p14:cNvPr>
                <p14:cNvContentPartPr/>
                <p14:nvPr/>
              </p14:nvContentPartPr>
              <p14:xfrm>
                <a:off x="7439694" y="4754052"/>
                <a:ext cx="62280" cy="228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081F0F96-7488-A78C-497F-55BEF21E172D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430694" y="4745412"/>
                  <a:ext cx="7992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39292D5F-1872-1F78-6444-53E0965DC7DF}"/>
                    </a:ext>
                  </a:extLst>
                </p14:cNvPr>
                <p14:cNvContentPartPr/>
                <p14:nvPr/>
              </p14:nvContentPartPr>
              <p14:xfrm>
                <a:off x="7562094" y="4700052"/>
                <a:ext cx="135360" cy="957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39292D5F-1872-1F78-6444-53E0965DC7DF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553454" y="4691052"/>
                  <a:ext cx="153000" cy="11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C7010C16-0746-0F95-7475-A44B5489E609}"/>
              </a:ext>
            </a:extLst>
          </p:cNvPr>
          <p:cNvGrpSpPr/>
          <p:nvPr/>
        </p:nvGrpSpPr>
        <p:grpSpPr>
          <a:xfrm>
            <a:off x="4207074" y="5453701"/>
            <a:ext cx="1881000" cy="453960"/>
            <a:chOff x="4636374" y="5469012"/>
            <a:chExt cx="1881000" cy="45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4F4A9A5E-77AE-F814-E96B-448937E0C239}"/>
                    </a:ext>
                  </a:extLst>
                </p14:cNvPr>
                <p14:cNvContentPartPr/>
                <p14:nvPr/>
              </p14:nvContentPartPr>
              <p14:xfrm>
                <a:off x="4636374" y="5705892"/>
                <a:ext cx="185400" cy="1144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4F4A9A5E-77AE-F814-E96B-448937E0C239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4627374" y="5697252"/>
                  <a:ext cx="20304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544E9FC-83EC-9A9A-1A77-ADDCC33205D4}"/>
                    </a:ext>
                  </a:extLst>
                </p14:cNvPr>
                <p14:cNvContentPartPr/>
                <p14:nvPr/>
              </p14:nvContentPartPr>
              <p14:xfrm>
                <a:off x="4842294" y="5582772"/>
                <a:ext cx="360" cy="3402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544E9FC-83EC-9A9A-1A77-ADDCC33205D4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4833654" y="5573772"/>
                  <a:ext cx="1800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C0EC7045-7972-A103-4D60-6036B5D7AABB}"/>
                    </a:ext>
                  </a:extLst>
                </p14:cNvPr>
                <p14:cNvContentPartPr/>
                <p14:nvPr/>
              </p14:nvContentPartPr>
              <p14:xfrm>
                <a:off x="4898454" y="5663052"/>
                <a:ext cx="90000" cy="946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C0EC7045-7972-A103-4D60-6036B5D7AABB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4889454" y="5654412"/>
                  <a:ext cx="10764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72F2BA69-05C5-7FC4-E524-6903FB285312}"/>
                    </a:ext>
                  </a:extLst>
                </p14:cNvPr>
                <p14:cNvContentPartPr/>
                <p14:nvPr/>
              </p14:nvContentPartPr>
              <p14:xfrm>
                <a:off x="5085654" y="5631012"/>
                <a:ext cx="102960" cy="741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72F2BA69-05C5-7FC4-E524-6903FB285312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5077014" y="5622012"/>
                  <a:ext cx="12060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0B7B433A-A3A7-7B0C-BCF8-978EF1B26F0D}"/>
                    </a:ext>
                  </a:extLst>
                </p14:cNvPr>
                <p14:cNvContentPartPr/>
                <p14:nvPr/>
              </p14:nvContentPartPr>
              <p14:xfrm>
                <a:off x="5323614" y="5611212"/>
                <a:ext cx="360" cy="1137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0B7B433A-A3A7-7B0C-BCF8-978EF1B26F0D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314614" y="5602212"/>
                  <a:ext cx="180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89821A7-DD30-6860-BA9C-BB186552F489}"/>
                    </a:ext>
                  </a:extLst>
                </p14:cNvPr>
                <p14:cNvContentPartPr/>
                <p14:nvPr/>
              </p14:nvContentPartPr>
              <p14:xfrm>
                <a:off x="5341974" y="5518332"/>
                <a:ext cx="136440" cy="3769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89821A7-DD30-6860-BA9C-BB186552F489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5332974" y="5509692"/>
                  <a:ext cx="15408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D4D3AFFF-663E-E019-79BF-7A7C3A5B9E70}"/>
                    </a:ext>
                  </a:extLst>
                </p14:cNvPr>
                <p14:cNvContentPartPr/>
                <p14:nvPr/>
              </p14:nvContentPartPr>
              <p14:xfrm>
                <a:off x="5660934" y="5575212"/>
                <a:ext cx="360" cy="2073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D4D3AFFF-663E-E019-79BF-7A7C3A5B9E70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651934" y="5566212"/>
                  <a:ext cx="1800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3745D0BF-9E7B-97FC-0AEF-48F6E33FFF37}"/>
                    </a:ext>
                  </a:extLst>
                </p14:cNvPr>
                <p14:cNvContentPartPr/>
                <p14:nvPr/>
              </p14:nvContentPartPr>
              <p14:xfrm>
                <a:off x="5580294" y="5673852"/>
                <a:ext cx="160920" cy="3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3745D0BF-9E7B-97FC-0AEF-48F6E33FFF37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5571294" y="5664852"/>
                  <a:ext cx="178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3A1766AA-8EA2-0D43-73D4-078AF5D942B3}"/>
                    </a:ext>
                  </a:extLst>
                </p14:cNvPr>
                <p14:cNvContentPartPr/>
                <p14:nvPr/>
              </p14:nvContentPartPr>
              <p14:xfrm>
                <a:off x="5857494" y="5493852"/>
                <a:ext cx="118440" cy="2952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3A1766AA-8EA2-0D43-73D4-078AF5D942B3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5848494" y="5485212"/>
                  <a:ext cx="13608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8AD850DB-CFC4-F8C3-8901-84A979B7B6D2}"/>
                    </a:ext>
                  </a:extLst>
                </p14:cNvPr>
                <p14:cNvContentPartPr/>
                <p14:nvPr/>
              </p14:nvContentPartPr>
              <p14:xfrm>
                <a:off x="6019494" y="5493492"/>
                <a:ext cx="360" cy="3726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8AD850DB-CFC4-F8C3-8901-84A979B7B6D2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6010854" y="5484492"/>
                  <a:ext cx="1800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B21C3CBD-226E-0FA0-F25C-F806EA8FA097}"/>
                    </a:ext>
                  </a:extLst>
                </p14:cNvPr>
                <p14:cNvContentPartPr/>
                <p14:nvPr/>
              </p14:nvContentPartPr>
              <p14:xfrm>
                <a:off x="6130374" y="5606172"/>
                <a:ext cx="360" cy="14904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B21C3CBD-226E-0FA0-F25C-F806EA8FA097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6121374" y="5597532"/>
                  <a:ext cx="180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3C4C885A-576B-3A6A-997A-BB920FE1241A}"/>
                    </a:ext>
                  </a:extLst>
                </p14:cNvPr>
                <p14:cNvContentPartPr/>
                <p14:nvPr/>
              </p14:nvContentPartPr>
              <p14:xfrm>
                <a:off x="6220014" y="5610492"/>
                <a:ext cx="360" cy="1303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3C4C885A-576B-3A6A-997A-BB920FE1241A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6211374" y="5601852"/>
                  <a:ext cx="1800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27E65AF2-433B-F5DA-7A77-CC0CC03C5226}"/>
                    </a:ext>
                  </a:extLst>
                </p14:cNvPr>
                <p14:cNvContentPartPr/>
                <p14:nvPr/>
              </p14:nvContentPartPr>
              <p14:xfrm>
                <a:off x="6334494" y="5592852"/>
                <a:ext cx="84960" cy="1209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27E65AF2-433B-F5DA-7A77-CC0CC03C5226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6325494" y="5583852"/>
                  <a:ext cx="10260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CB41C631-6ADB-75D0-3FC3-5D57E8831144}"/>
                    </a:ext>
                  </a:extLst>
                </p14:cNvPr>
                <p14:cNvContentPartPr/>
                <p14:nvPr/>
              </p14:nvContentPartPr>
              <p14:xfrm>
                <a:off x="6362574" y="5469012"/>
                <a:ext cx="154800" cy="3837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CB41C631-6ADB-75D0-3FC3-5D57E8831144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6353574" y="5460012"/>
                  <a:ext cx="172440" cy="40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9B4391E8-8252-73C3-4379-B203EE7983C8}"/>
              </a:ext>
            </a:extLst>
          </p:cNvPr>
          <p:cNvGrpSpPr/>
          <p:nvPr/>
        </p:nvGrpSpPr>
        <p:grpSpPr>
          <a:xfrm>
            <a:off x="7129109" y="5276221"/>
            <a:ext cx="770760" cy="494640"/>
            <a:chOff x="6822654" y="5280732"/>
            <a:chExt cx="770760" cy="49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8B8BC0E2-A8FB-11E9-EEC6-3307C7E00AEA}"/>
                    </a:ext>
                  </a:extLst>
                </p14:cNvPr>
                <p14:cNvContentPartPr/>
                <p14:nvPr/>
              </p14:nvContentPartPr>
              <p14:xfrm>
                <a:off x="6822654" y="5511132"/>
                <a:ext cx="84960" cy="2642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8B8BC0E2-A8FB-11E9-EEC6-3307C7E00AEA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6813654" y="5502132"/>
                  <a:ext cx="10260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066E576A-46EA-37AE-31E4-EC9757168957}"/>
                    </a:ext>
                  </a:extLst>
                </p14:cNvPr>
                <p14:cNvContentPartPr/>
                <p14:nvPr/>
              </p14:nvContentPartPr>
              <p14:xfrm>
                <a:off x="7013814" y="5346612"/>
                <a:ext cx="105480" cy="38484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066E576A-46EA-37AE-31E4-EC9757168957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7004814" y="5337972"/>
                  <a:ext cx="12312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D33E66F5-B49F-1F14-523F-E5F5FCF70990}"/>
                    </a:ext>
                  </a:extLst>
                </p14:cNvPr>
                <p14:cNvContentPartPr/>
                <p14:nvPr/>
              </p14:nvContentPartPr>
              <p14:xfrm>
                <a:off x="7133334" y="5509332"/>
                <a:ext cx="360" cy="1810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D33E66F5-B49F-1F14-523F-E5F5FCF70990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124334" y="5500692"/>
                  <a:ext cx="1800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E92F54CD-0F58-0103-ADC0-99E304C8283C}"/>
                    </a:ext>
                  </a:extLst>
                </p14:cNvPr>
                <p14:cNvContentPartPr/>
                <p14:nvPr/>
              </p14:nvContentPartPr>
              <p14:xfrm>
                <a:off x="7144494" y="5620932"/>
                <a:ext cx="11664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E92F54CD-0F58-0103-ADC0-99E304C8283C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7135494" y="5612292"/>
                  <a:ext cx="134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0D8C115D-DE22-2DB8-160C-782C11933A43}"/>
                    </a:ext>
                  </a:extLst>
                </p14:cNvPr>
                <p14:cNvContentPartPr/>
                <p14:nvPr/>
              </p14:nvContentPartPr>
              <p14:xfrm>
                <a:off x="7293534" y="5506452"/>
                <a:ext cx="84600" cy="2167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0D8C115D-DE22-2DB8-160C-782C11933A43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284894" y="5497812"/>
                  <a:ext cx="1022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6B52E519-29CE-32D7-E8CE-61F5EF8C903A}"/>
                    </a:ext>
                  </a:extLst>
                </p14:cNvPr>
                <p14:cNvContentPartPr/>
                <p14:nvPr/>
              </p14:nvContentPartPr>
              <p14:xfrm>
                <a:off x="7374534" y="5420052"/>
                <a:ext cx="65160" cy="2610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6B52E519-29CE-32D7-E8CE-61F5EF8C903A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365894" y="5411412"/>
                  <a:ext cx="828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2B4A61CB-5C17-1191-F910-6B25047482AF}"/>
                    </a:ext>
                  </a:extLst>
                </p14:cNvPr>
                <p14:cNvContentPartPr/>
                <p14:nvPr/>
              </p14:nvContentPartPr>
              <p14:xfrm>
                <a:off x="7456254" y="5280732"/>
                <a:ext cx="137160" cy="910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2B4A61CB-5C17-1191-F910-6B25047482AF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447254" y="5272092"/>
                  <a:ext cx="154800" cy="108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7234F449-438E-FC32-B1C6-B62F442FB1BD}"/>
                  </a:ext>
                </a:extLst>
              </p14:cNvPr>
              <p14:cNvContentPartPr/>
              <p14:nvPr/>
            </p14:nvContentPartPr>
            <p14:xfrm>
              <a:off x="3888114" y="4265341"/>
              <a:ext cx="215640" cy="162576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7234F449-438E-FC32-B1C6-B62F442FB1BD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3879114" y="4256341"/>
                <a:ext cx="233280" cy="164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DA5FC01A-DE24-8315-374E-C601F4E395A5}"/>
                  </a:ext>
                </a:extLst>
              </p14:cNvPr>
              <p14:cNvContentPartPr/>
              <p14:nvPr/>
            </p14:nvContentPartPr>
            <p14:xfrm>
              <a:off x="2987754" y="4772581"/>
              <a:ext cx="74520" cy="35892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DA5FC01A-DE24-8315-374E-C601F4E395A5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2979114" y="4763581"/>
                <a:ext cx="92160" cy="3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3F9A5619-C156-79BE-BA5C-09C181A04447}"/>
                  </a:ext>
                </a:extLst>
              </p14:cNvPr>
              <p14:cNvContentPartPr/>
              <p14:nvPr/>
            </p14:nvContentPartPr>
            <p14:xfrm>
              <a:off x="3145074" y="4829101"/>
              <a:ext cx="332280" cy="33840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3F9A5619-C156-79BE-BA5C-09C181A04447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3136074" y="4820461"/>
                <a:ext cx="34992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3F3E07E4-5B5C-0D4B-5303-9FAF16799114}"/>
                  </a:ext>
                </a:extLst>
              </p14:cNvPr>
              <p14:cNvContentPartPr/>
              <p14:nvPr/>
            </p14:nvContentPartPr>
            <p14:xfrm>
              <a:off x="3396714" y="4997941"/>
              <a:ext cx="71640" cy="4572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3F3E07E4-5B5C-0D4B-5303-9FAF16799114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3388074" y="4989301"/>
                <a:ext cx="892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41255C26-E2C9-891B-6496-B2B7E5510B2F}"/>
                  </a:ext>
                </a:extLst>
              </p14:cNvPr>
              <p14:cNvContentPartPr/>
              <p14:nvPr/>
            </p14:nvContentPartPr>
            <p14:xfrm>
              <a:off x="3320034" y="4965541"/>
              <a:ext cx="6120" cy="36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41255C26-E2C9-891B-6496-B2B7E5510B2F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3311034" y="4956901"/>
                <a:ext cx="237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49BD114D-7B04-311C-A5F6-1B917AFD57F8}"/>
                  </a:ext>
                </a:extLst>
              </p14:cNvPr>
              <p14:cNvContentPartPr/>
              <p14:nvPr/>
            </p14:nvContentPartPr>
            <p14:xfrm>
              <a:off x="3104394" y="5349301"/>
              <a:ext cx="514080" cy="22716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49BD114D-7B04-311C-A5F6-1B917AFD57F8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3095754" y="5340301"/>
                <a:ext cx="53172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7D4EBFC6-ECF2-7AC8-3930-826BB6DA179F}"/>
                  </a:ext>
                </a:extLst>
              </p14:cNvPr>
              <p14:cNvContentPartPr/>
              <p14:nvPr/>
            </p14:nvContentPartPr>
            <p14:xfrm>
              <a:off x="3450354" y="5406541"/>
              <a:ext cx="80640" cy="2052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7D4EBFC6-ECF2-7AC8-3930-826BB6DA179F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3441714" y="5397541"/>
                <a:ext cx="9828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9FA779B8-63BE-AF81-4A20-DB54F53922F0}"/>
                  </a:ext>
                </a:extLst>
              </p14:cNvPr>
              <p14:cNvContentPartPr/>
              <p14:nvPr/>
            </p14:nvContentPartPr>
            <p14:xfrm>
              <a:off x="3240474" y="6071461"/>
              <a:ext cx="159840" cy="24192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9FA779B8-63BE-AF81-4A20-DB54F53922F0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3231474" y="6062461"/>
                <a:ext cx="17748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783A2A18-D133-DEDE-4A48-05E37652EC90}"/>
                  </a:ext>
                </a:extLst>
              </p14:cNvPr>
              <p14:cNvContentPartPr/>
              <p14:nvPr/>
            </p14:nvContentPartPr>
            <p14:xfrm>
              <a:off x="3480954" y="6036901"/>
              <a:ext cx="295200" cy="24012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783A2A18-D133-DEDE-4A48-05E37652EC90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3471954" y="6027901"/>
                <a:ext cx="31284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A6C7DAF7-8A39-E07F-40F3-7225416DE2D6}"/>
                  </a:ext>
                </a:extLst>
              </p14:cNvPr>
              <p14:cNvContentPartPr/>
              <p14:nvPr/>
            </p14:nvContentPartPr>
            <p14:xfrm>
              <a:off x="3717474" y="6193141"/>
              <a:ext cx="56880" cy="324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A6C7DAF7-8A39-E07F-40F3-7225416DE2D6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3708834" y="6184141"/>
                <a:ext cx="745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86" name="Ink 185">
                <a:extLst>
                  <a:ext uri="{FF2B5EF4-FFF2-40B4-BE49-F238E27FC236}">
                    <a16:creationId xmlns:a16="http://schemas.microsoft.com/office/drawing/2014/main" id="{B2A0FD4C-951A-91C0-17FC-F9D8D49B0733}"/>
                  </a:ext>
                </a:extLst>
              </p14:cNvPr>
              <p14:cNvContentPartPr/>
              <p14:nvPr/>
            </p14:nvContentPartPr>
            <p14:xfrm>
              <a:off x="3630354" y="6183061"/>
              <a:ext cx="8640" cy="360"/>
            </p14:xfrm>
          </p:contentPart>
        </mc:Choice>
        <mc:Fallback xmlns="">
          <p:pic>
            <p:nvPicPr>
              <p:cNvPr id="186" name="Ink 185">
                <a:extLst>
                  <a:ext uri="{FF2B5EF4-FFF2-40B4-BE49-F238E27FC236}">
                    <a16:creationId xmlns:a16="http://schemas.microsoft.com/office/drawing/2014/main" id="{B2A0FD4C-951A-91C0-17FC-F9D8D49B0733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3621354" y="6174421"/>
                <a:ext cx="26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4E227656-43E9-2EAD-0BB6-4EFC0BFDE644}"/>
                  </a:ext>
                </a:extLst>
              </p14:cNvPr>
              <p14:cNvContentPartPr/>
              <p14:nvPr/>
            </p14:nvContentPartPr>
            <p14:xfrm>
              <a:off x="3584994" y="6089461"/>
              <a:ext cx="12960" cy="16200"/>
            </p14:xfrm>
          </p:contentPart>
        </mc:Choice>
        <mc:Fallback xmlns=""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4E227656-43E9-2EAD-0BB6-4EFC0BFDE644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3575994" y="6080461"/>
                <a:ext cx="3060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199C6748-BF69-57F8-408D-AF232496770A}"/>
                  </a:ext>
                </a:extLst>
              </p14:cNvPr>
              <p14:cNvContentPartPr/>
              <p14:nvPr/>
            </p14:nvContentPartPr>
            <p14:xfrm>
              <a:off x="7263389" y="5999461"/>
              <a:ext cx="91800" cy="23004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199C6748-BF69-57F8-408D-AF232496770A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7254749" y="5990461"/>
                <a:ext cx="10944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BBA7F787-F0EA-7ECB-9D19-10BA4CF71FA8}"/>
                  </a:ext>
                </a:extLst>
              </p14:cNvPr>
              <p14:cNvContentPartPr/>
              <p14:nvPr/>
            </p14:nvContentPartPr>
            <p14:xfrm>
              <a:off x="7363829" y="5923861"/>
              <a:ext cx="140040" cy="4716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BBA7F787-F0EA-7ECB-9D19-10BA4CF71FA8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7354829" y="5915221"/>
                <a:ext cx="15768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98CF0B8C-E70F-D0E9-33D4-45DC363FC98D}"/>
                  </a:ext>
                </a:extLst>
              </p14:cNvPr>
              <p14:cNvContentPartPr/>
              <p14:nvPr/>
            </p14:nvContentPartPr>
            <p14:xfrm>
              <a:off x="7523309" y="5921341"/>
              <a:ext cx="88920" cy="27792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98CF0B8C-E70F-D0E9-33D4-45DC363FC98D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7514309" y="5912701"/>
                <a:ext cx="10656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15DED1AA-7671-F337-18D0-7D8475752DA1}"/>
                  </a:ext>
                </a:extLst>
              </p14:cNvPr>
              <p14:cNvContentPartPr/>
              <p14:nvPr/>
            </p14:nvContentPartPr>
            <p14:xfrm>
              <a:off x="7614389" y="6005941"/>
              <a:ext cx="6480" cy="16020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15DED1AA-7671-F337-18D0-7D8475752DA1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7605389" y="5996941"/>
                <a:ext cx="2412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612BA199-A211-9686-ABEF-EC19B2277DF0}"/>
                  </a:ext>
                </a:extLst>
              </p14:cNvPr>
              <p14:cNvContentPartPr/>
              <p14:nvPr/>
            </p14:nvContentPartPr>
            <p14:xfrm>
              <a:off x="7633109" y="6130861"/>
              <a:ext cx="104400" cy="936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612BA199-A211-9686-ABEF-EC19B2277DF0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7624109" y="6122221"/>
                <a:ext cx="12204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1400C1CD-5D14-1933-49FF-34937A702D3A}"/>
                  </a:ext>
                </a:extLst>
              </p14:cNvPr>
              <p14:cNvContentPartPr/>
              <p14:nvPr/>
            </p14:nvContentPartPr>
            <p14:xfrm>
              <a:off x="7779269" y="5981101"/>
              <a:ext cx="69840" cy="22932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1400C1CD-5D14-1933-49FF-34937A702D3A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7770269" y="5972461"/>
                <a:ext cx="874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A1A439CC-0DDD-D445-E393-6C35E4A095AC}"/>
                  </a:ext>
                </a:extLst>
              </p14:cNvPr>
              <p14:cNvContentPartPr/>
              <p14:nvPr/>
            </p14:nvContentPartPr>
            <p14:xfrm>
              <a:off x="7854509" y="5927821"/>
              <a:ext cx="83880" cy="250560"/>
            </p14:xfrm>
          </p:contentPart>
        </mc:Choice>
        <mc:Fallback xmlns=""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A1A439CC-0DDD-D445-E393-6C35E4A095AC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7845509" y="5918821"/>
                <a:ext cx="10152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95" name="Ink 194">
                <a:extLst>
                  <a:ext uri="{FF2B5EF4-FFF2-40B4-BE49-F238E27FC236}">
                    <a16:creationId xmlns:a16="http://schemas.microsoft.com/office/drawing/2014/main" id="{62259720-228C-EEB5-BA41-6C772479862B}"/>
                  </a:ext>
                </a:extLst>
              </p14:cNvPr>
              <p14:cNvContentPartPr/>
              <p14:nvPr/>
            </p14:nvContentPartPr>
            <p14:xfrm>
              <a:off x="3302754" y="6525781"/>
              <a:ext cx="132480" cy="172800"/>
            </p14:xfrm>
          </p:contentPart>
        </mc:Choice>
        <mc:Fallback xmlns="">
          <p:pic>
            <p:nvPicPr>
              <p:cNvPr id="195" name="Ink 194">
                <a:extLst>
                  <a:ext uri="{FF2B5EF4-FFF2-40B4-BE49-F238E27FC236}">
                    <a16:creationId xmlns:a16="http://schemas.microsoft.com/office/drawing/2014/main" id="{62259720-228C-EEB5-BA41-6C772479862B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3294114" y="6517141"/>
                <a:ext cx="15012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A79DBED7-4303-30E5-26D9-E3B74FC45865}"/>
                  </a:ext>
                </a:extLst>
              </p14:cNvPr>
              <p14:cNvContentPartPr/>
              <p14:nvPr/>
            </p14:nvContentPartPr>
            <p14:xfrm>
              <a:off x="3508314" y="6485461"/>
              <a:ext cx="387000" cy="20700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A79DBED7-4303-30E5-26D9-E3B74FC45865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3499314" y="6476461"/>
                <a:ext cx="40464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68935F02-4E39-CE71-5CD6-BAA7424A28F0}"/>
                  </a:ext>
                </a:extLst>
              </p14:cNvPr>
              <p14:cNvContentPartPr/>
              <p14:nvPr/>
            </p14:nvContentPartPr>
            <p14:xfrm>
              <a:off x="3795954" y="6602821"/>
              <a:ext cx="81720" cy="2880"/>
            </p14:xfrm>
          </p:contentPart>
        </mc:Choice>
        <mc:Fallback xmlns=""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68935F02-4E39-CE71-5CD6-BAA7424A28F0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3787314" y="6594181"/>
                <a:ext cx="9936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9F8B20CC-E204-28F1-1131-6F0C068BF5A6}"/>
                  </a:ext>
                </a:extLst>
              </p14:cNvPr>
              <p14:cNvContentPartPr/>
              <p14:nvPr/>
            </p14:nvContentPartPr>
            <p14:xfrm>
              <a:off x="3714234" y="6534061"/>
              <a:ext cx="9360" cy="324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9F8B20CC-E204-28F1-1131-6F0C068BF5A6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3705234" y="6525421"/>
                <a:ext cx="2700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5D74EA62-533F-3065-E140-C27C94E59131}"/>
                  </a:ext>
                </a:extLst>
              </p14:cNvPr>
              <p14:cNvContentPartPr/>
              <p14:nvPr/>
            </p14:nvContentPartPr>
            <p14:xfrm>
              <a:off x="7377149" y="6507061"/>
              <a:ext cx="111960" cy="27828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5D74EA62-533F-3065-E140-C27C94E59131}"/>
                  </a:ext>
                </a:extLst>
              </p:cNvPr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7368509" y="6498061"/>
                <a:ext cx="12960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3C3F6151-1C27-18BB-42F0-6CB9A4CA8D7F}"/>
                  </a:ext>
                </a:extLst>
              </p14:cNvPr>
              <p14:cNvContentPartPr/>
              <p14:nvPr/>
            </p14:nvContentPartPr>
            <p14:xfrm>
              <a:off x="7511429" y="6363421"/>
              <a:ext cx="104760" cy="15948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3C3F6151-1C27-18BB-42F0-6CB9A4CA8D7F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7502789" y="6354781"/>
                <a:ext cx="12240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9DE2FA41-971A-F28A-2966-0C798572B39F}"/>
                  </a:ext>
                </a:extLst>
              </p14:cNvPr>
              <p14:cNvContentPartPr/>
              <p14:nvPr/>
            </p14:nvContentPartPr>
            <p14:xfrm>
              <a:off x="8109389" y="5994781"/>
              <a:ext cx="139680" cy="4104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9DE2FA41-971A-F28A-2966-0C798572B39F}"/>
                  </a:ext>
                </a:extLst>
              </p:cNvPr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8100389" y="5985781"/>
                <a:ext cx="1573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55685F0F-519A-B4A0-6D62-7BE8CF6DBB9D}"/>
                  </a:ext>
                </a:extLst>
              </p14:cNvPr>
              <p14:cNvContentPartPr/>
              <p14:nvPr/>
            </p14:nvContentPartPr>
            <p14:xfrm>
              <a:off x="8142869" y="6086581"/>
              <a:ext cx="158760" cy="37440"/>
            </p14:xfrm>
          </p:contentPart>
        </mc:Choice>
        <mc:Fallback xmlns=""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55685F0F-519A-B4A0-6D62-7BE8CF6DBB9D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8134229" y="6077581"/>
                <a:ext cx="1764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0C1E2D5F-EE05-2531-E4F3-274F1DA1C2C5}"/>
                  </a:ext>
                </a:extLst>
              </p14:cNvPr>
              <p14:cNvContentPartPr/>
              <p14:nvPr/>
            </p14:nvContentPartPr>
            <p14:xfrm>
              <a:off x="8436269" y="6008461"/>
              <a:ext cx="129240" cy="13320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0C1E2D5F-EE05-2531-E4F3-274F1DA1C2C5}"/>
                  </a:ext>
                </a:extLst>
              </p:cNvPr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8427269" y="5999461"/>
                <a:ext cx="14688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C9C71998-18EE-4333-3BF9-320E27FA349E}"/>
                  </a:ext>
                </a:extLst>
              </p14:cNvPr>
              <p14:cNvContentPartPr/>
              <p14:nvPr/>
            </p14:nvContentPartPr>
            <p14:xfrm>
              <a:off x="8146829" y="6455581"/>
              <a:ext cx="173160" cy="54720"/>
            </p14:xfrm>
          </p:contentPart>
        </mc:Choice>
        <mc:Fallback xmlns=""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C9C71998-18EE-4333-3BF9-320E27FA349E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8137829" y="6446941"/>
                <a:ext cx="19080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F1C0D30F-B01A-5326-154E-0BFE23ACF42C}"/>
                  </a:ext>
                </a:extLst>
              </p14:cNvPr>
              <p14:cNvContentPartPr/>
              <p14:nvPr/>
            </p14:nvContentPartPr>
            <p14:xfrm>
              <a:off x="8158349" y="6569341"/>
              <a:ext cx="170280" cy="7020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F1C0D30F-B01A-5326-154E-0BFE23ACF42C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8149709" y="6560701"/>
                <a:ext cx="18792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5030F7A1-C7B6-13D4-35F3-D56ECD941763}"/>
                  </a:ext>
                </a:extLst>
              </p14:cNvPr>
              <p14:cNvContentPartPr/>
              <p14:nvPr/>
            </p14:nvContentPartPr>
            <p14:xfrm>
              <a:off x="8488469" y="6429661"/>
              <a:ext cx="111960" cy="153360"/>
            </p14:xfrm>
          </p:contentPart>
        </mc:Choice>
        <mc:Fallback xmlns=""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5030F7A1-C7B6-13D4-35F3-D56ECD941763}"/>
                  </a:ext>
                </a:extLst>
              </p:cNvPr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8479829" y="6420661"/>
                <a:ext cx="129600" cy="171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C10F85-6692-3B4C-06E6-B443AC87C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8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46453"/>
    </mc:Choice>
    <mc:Fallback xmlns="">
      <p:transition advClick="0" advTm="146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192056" y="-51183"/>
            <a:ext cx="8589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Bob adds two ancilla bits, does CNOTs </a:t>
            </a:r>
          </a:p>
        </p:txBody>
      </p:sp>
      <p:pic>
        <p:nvPicPr>
          <p:cNvPr id="14" name="Picture 13" descr="A diagram of a connection&#10;&#10;Description automatically generated">
            <a:extLst>
              <a:ext uri="{FF2B5EF4-FFF2-40B4-BE49-F238E27FC236}">
                <a16:creationId xmlns:a16="http://schemas.microsoft.com/office/drawing/2014/main" id="{8CF2923D-77B8-13E9-E3FA-D432BE84A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85800"/>
            <a:ext cx="7454900" cy="2552700"/>
          </a:xfrm>
          <a:prstGeom prst="rect">
            <a:avLst/>
          </a:prstGeom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DF948BE2-8C14-F808-FCED-C9CB50A60F93}"/>
              </a:ext>
            </a:extLst>
          </p:cNvPr>
          <p:cNvGrpSpPr/>
          <p:nvPr/>
        </p:nvGrpSpPr>
        <p:grpSpPr>
          <a:xfrm>
            <a:off x="3130806" y="3748952"/>
            <a:ext cx="1730880" cy="506160"/>
            <a:chOff x="4521534" y="3634812"/>
            <a:chExt cx="1730880" cy="50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68EAB548-2EE8-8A2B-7526-0127532D0FC8}"/>
                    </a:ext>
                  </a:extLst>
                </p14:cNvPr>
                <p14:cNvContentPartPr/>
                <p14:nvPr/>
              </p14:nvContentPartPr>
              <p14:xfrm>
                <a:off x="4521534" y="3827052"/>
                <a:ext cx="174600" cy="1836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68EAB548-2EE8-8A2B-7526-0127532D0FC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12894" y="3818412"/>
                  <a:ext cx="19224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58B7F93D-C661-C8C7-3D00-85132F1495FC}"/>
                    </a:ext>
                  </a:extLst>
                </p14:cNvPr>
                <p14:cNvContentPartPr/>
                <p14:nvPr/>
              </p14:nvContentPartPr>
              <p14:xfrm>
                <a:off x="4719534" y="3687732"/>
                <a:ext cx="360" cy="4532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58B7F93D-C661-C8C7-3D00-85132F1495F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10534" y="3678732"/>
                  <a:ext cx="18000" cy="47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F1BB15D-4BFB-1E13-3365-9C2976465F9C}"/>
                    </a:ext>
                  </a:extLst>
                </p14:cNvPr>
                <p14:cNvContentPartPr/>
                <p14:nvPr/>
              </p14:nvContentPartPr>
              <p14:xfrm>
                <a:off x="4759494" y="3858372"/>
                <a:ext cx="78480" cy="939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EF1BB15D-4BFB-1E13-3365-9C2976465F9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750494" y="3849372"/>
                  <a:ext cx="961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3766ED9A-5147-B02C-86CA-4BA5C7AEEECB}"/>
                    </a:ext>
                  </a:extLst>
                </p14:cNvPr>
                <p14:cNvContentPartPr/>
                <p14:nvPr/>
              </p14:nvContentPartPr>
              <p14:xfrm>
                <a:off x="4872894" y="3825252"/>
                <a:ext cx="88560" cy="1076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3766ED9A-5147-B02C-86CA-4BA5C7AEEEC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863894" y="3816252"/>
                  <a:ext cx="10620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81067AD6-7D33-440B-9C3B-5868EB20A216}"/>
                    </a:ext>
                  </a:extLst>
                </p14:cNvPr>
                <p14:cNvContentPartPr/>
                <p14:nvPr/>
              </p14:nvContentPartPr>
              <p14:xfrm>
                <a:off x="4995654" y="3820572"/>
                <a:ext cx="114120" cy="1152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81067AD6-7D33-440B-9C3B-5868EB20A21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987014" y="3811572"/>
                  <a:ext cx="13176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7E24B5BE-676F-39F7-275F-9D9604198E92}"/>
                    </a:ext>
                  </a:extLst>
                </p14:cNvPr>
                <p14:cNvContentPartPr/>
                <p14:nvPr/>
              </p14:nvContentPartPr>
              <p14:xfrm>
                <a:off x="5024094" y="3757932"/>
                <a:ext cx="190080" cy="2944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7E24B5BE-676F-39F7-275F-9D9604198E9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015454" y="3749292"/>
                  <a:ext cx="20772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8B530BF-2610-772B-59CE-8AF869C72D4F}"/>
                    </a:ext>
                  </a:extLst>
                </p14:cNvPr>
                <p14:cNvContentPartPr/>
                <p14:nvPr/>
              </p14:nvContentPartPr>
              <p14:xfrm>
                <a:off x="5416854" y="3801132"/>
                <a:ext cx="6840" cy="1735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8B530BF-2610-772B-59CE-8AF869C72D4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408214" y="3792132"/>
                  <a:ext cx="2448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376C976B-145B-1FEE-AF5B-196F2DECF217}"/>
                    </a:ext>
                  </a:extLst>
                </p14:cNvPr>
                <p14:cNvContentPartPr/>
                <p14:nvPr/>
              </p14:nvContentPartPr>
              <p14:xfrm>
                <a:off x="5331174" y="3890412"/>
                <a:ext cx="173520" cy="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376C976B-145B-1FEE-AF5B-196F2DECF21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322174" y="3881772"/>
                  <a:ext cx="191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DDE015A-8288-E74A-DEEB-22E2EC7F8308}"/>
                    </a:ext>
                  </a:extLst>
                </p14:cNvPr>
                <p14:cNvContentPartPr/>
                <p14:nvPr/>
              </p14:nvContentPartPr>
              <p14:xfrm>
                <a:off x="5647974" y="3684132"/>
                <a:ext cx="109440" cy="2545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DDE015A-8288-E74A-DEEB-22E2EC7F830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638974" y="3675492"/>
                  <a:ext cx="12708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9D925834-BB71-8D9D-6EFD-3D38BD971C34}"/>
                    </a:ext>
                  </a:extLst>
                </p14:cNvPr>
                <p14:cNvContentPartPr/>
                <p14:nvPr/>
              </p14:nvContentPartPr>
              <p14:xfrm>
                <a:off x="5859294" y="3663972"/>
                <a:ext cx="3960" cy="3621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9D925834-BB71-8D9D-6EFD-3D38BD971C3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850654" y="3654972"/>
                  <a:ext cx="21600" cy="37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0F03C3F-BCCD-7804-7062-32259FE4AA07}"/>
                    </a:ext>
                  </a:extLst>
                </p14:cNvPr>
                <p14:cNvContentPartPr/>
                <p14:nvPr/>
              </p14:nvContentPartPr>
              <p14:xfrm>
                <a:off x="5962614" y="3787452"/>
                <a:ext cx="360" cy="1454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90F03C3F-BCCD-7804-7062-32259FE4AA0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953974" y="3778812"/>
                  <a:ext cx="180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D59029ED-E54E-C42B-F4AB-7173F7C24760}"/>
                    </a:ext>
                  </a:extLst>
                </p14:cNvPr>
                <p14:cNvContentPartPr/>
                <p14:nvPr/>
              </p14:nvContentPartPr>
              <p14:xfrm>
                <a:off x="6034974" y="3792492"/>
                <a:ext cx="360" cy="1072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D59029ED-E54E-C42B-F4AB-7173F7C2476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026334" y="3783852"/>
                  <a:ext cx="180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BEBC731-A085-C297-DCA1-475D0012EEAF}"/>
                    </a:ext>
                  </a:extLst>
                </p14:cNvPr>
                <p14:cNvContentPartPr/>
                <p14:nvPr/>
              </p14:nvContentPartPr>
              <p14:xfrm>
                <a:off x="6105174" y="3782772"/>
                <a:ext cx="360" cy="1436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2BEBC731-A085-C297-DCA1-475D0012EEA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096534" y="3773772"/>
                  <a:ext cx="1800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B0E42FF-6629-6AEF-0BEA-C9A1A0473D0F}"/>
                    </a:ext>
                  </a:extLst>
                </p14:cNvPr>
                <p14:cNvContentPartPr/>
                <p14:nvPr/>
              </p14:nvContentPartPr>
              <p14:xfrm>
                <a:off x="6101934" y="3634812"/>
                <a:ext cx="150480" cy="3078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B0E42FF-6629-6AEF-0BEA-C9A1A0473D0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092934" y="3625812"/>
                  <a:ext cx="168120" cy="32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9A6257A-7F37-6E33-8C97-4C3E5593DD29}"/>
              </a:ext>
            </a:extLst>
          </p:cNvPr>
          <p:cNvGrpSpPr/>
          <p:nvPr/>
        </p:nvGrpSpPr>
        <p:grpSpPr>
          <a:xfrm>
            <a:off x="6847854" y="3173652"/>
            <a:ext cx="668520" cy="841320"/>
            <a:chOff x="6847854" y="3173652"/>
            <a:chExt cx="668520" cy="84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21C4B94-2376-08E3-F2D6-FF6CF174DE83}"/>
                    </a:ext>
                  </a:extLst>
                </p14:cNvPr>
                <p14:cNvContentPartPr/>
                <p14:nvPr/>
              </p14:nvContentPartPr>
              <p14:xfrm>
                <a:off x="7046214" y="3173652"/>
                <a:ext cx="180360" cy="2862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21C4B94-2376-08E3-F2D6-FF6CF174DE8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037574" y="3165012"/>
                  <a:ext cx="19800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69E7FFD-4CE7-4E24-877E-9A74A6E810FD}"/>
                    </a:ext>
                  </a:extLst>
                </p14:cNvPr>
                <p14:cNvContentPartPr/>
                <p14:nvPr/>
              </p14:nvContentPartPr>
              <p14:xfrm>
                <a:off x="6847854" y="3486132"/>
                <a:ext cx="556920" cy="28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69E7FFD-4CE7-4E24-877E-9A74A6E810F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839214" y="3477492"/>
                  <a:ext cx="5745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B9456723-39BD-B3AB-333B-76E4D38F4263}"/>
                    </a:ext>
                  </a:extLst>
                </p14:cNvPr>
                <p14:cNvContentPartPr/>
                <p14:nvPr/>
              </p14:nvContentPartPr>
              <p14:xfrm>
                <a:off x="6972414" y="3666132"/>
                <a:ext cx="15840" cy="2955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B9456723-39BD-B3AB-333B-76E4D38F426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963414" y="3657132"/>
                  <a:ext cx="3348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6832C49-7300-5523-290D-7589979467B7}"/>
                    </a:ext>
                  </a:extLst>
                </p14:cNvPr>
                <p14:cNvContentPartPr/>
                <p14:nvPr/>
              </p14:nvContentPartPr>
              <p14:xfrm>
                <a:off x="7049814" y="3840372"/>
                <a:ext cx="82800" cy="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6832C49-7300-5523-290D-7589979467B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041174" y="3831732"/>
                  <a:ext cx="100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D71FADF-51E3-3F72-4D79-42BB1BF5CCDF}"/>
                    </a:ext>
                  </a:extLst>
                </p14:cNvPr>
                <p14:cNvContentPartPr/>
                <p14:nvPr/>
              </p14:nvContentPartPr>
              <p14:xfrm>
                <a:off x="7215774" y="3767292"/>
                <a:ext cx="80280" cy="2476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D71FADF-51E3-3F72-4D79-42BB1BF5CCD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206774" y="3758652"/>
                  <a:ext cx="9792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E708447-A1DC-B237-BDE3-07677A644696}"/>
                    </a:ext>
                  </a:extLst>
                </p14:cNvPr>
                <p14:cNvContentPartPr/>
                <p14:nvPr/>
              </p14:nvContentPartPr>
              <p14:xfrm>
                <a:off x="7263294" y="3714732"/>
                <a:ext cx="118440" cy="2419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E708447-A1DC-B237-BDE3-07677A64469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254294" y="3705732"/>
                  <a:ext cx="1360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03CAE29-4B08-D893-DC69-B5FFBE5F1E95}"/>
                    </a:ext>
                  </a:extLst>
                </p14:cNvPr>
                <p14:cNvContentPartPr/>
                <p14:nvPr/>
              </p14:nvContentPartPr>
              <p14:xfrm>
                <a:off x="6871974" y="3685212"/>
                <a:ext cx="108000" cy="2876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03CAE29-4B08-D893-DC69-B5FFBE5F1E9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862974" y="3676572"/>
                  <a:ext cx="12564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730DFB3-7723-036D-516F-9144987353B4}"/>
                    </a:ext>
                  </a:extLst>
                </p14:cNvPr>
                <p14:cNvContentPartPr/>
                <p14:nvPr/>
              </p14:nvContentPartPr>
              <p14:xfrm>
                <a:off x="7401174" y="3580452"/>
                <a:ext cx="115200" cy="1468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730DFB3-7723-036D-516F-9144987353B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392174" y="3571812"/>
                  <a:ext cx="132840" cy="16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15623C6-3C4C-270F-1B79-B03D376285E4}"/>
              </a:ext>
            </a:extLst>
          </p:cNvPr>
          <p:cNvGrpSpPr/>
          <p:nvPr/>
        </p:nvGrpSpPr>
        <p:grpSpPr>
          <a:xfrm>
            <a:off x="3206046" y="4378232"/>
            <a:ext cx="1843200" cy="453960"/>
            <a:chOff x="4596774" y="4264092"/>
            <a:chExt cx="1843200" cy="45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298D5BD1-73B5-F689-51FB-284AC55CAA24}"/>
                    </a:ext>
                  </a:extLst>
                </p14:cNvPr>
                <p14:cNvContentPartPr/>
                <p14:nvPr/>
              </p14:nvContentPartPr>
              <p14:xfrm>
                <a:off x="4596774" y="4409892"/>
                <a:ext cx="206640" cy="1346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298D5BD1-73B5-F689-51FB-284AC55CAA2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588134" y="4400892"/>
                  <a:ext cx="22428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D77A4D12-56D6-687B-5CE3-3100A45FD939}"/>
                    </a:ext>
                  </a:extLst>
                </p14:cNvPr>
                <p14:cNvContentPartPr/>
                <p14:nvPr/>
              </p14:nvContentPartPr>
              <p14:xfrm>
                <a:off x="4850214" y="4309092"/>
                <a:ext cx="360" cy="4089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D77A4D12-56D6-687B-5CE3-3100A45FD93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841214" y="4300092"/>
                  <a:ext cx="1800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8CE10CEF-1389-66FE-6AC4-253D16CA196E}"/>
                    </a:ext>
                  </a:extLst>
                </p14:cNvPr>
                <p14:cNvContentPartPr/>
                <p14:nvPr/>
              </p14:nvContentPartPr>
              <p14:xfrm>
                <a:off x="4940214" y="4395492"/>
                <a:ext cx="53640" cy="1825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8CE10CEF-1389-66FE-6AC4-253D16CA196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931214" y="4386852"/>
                  <a:ext cx="712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C7C26081-7AEE-17C1-9906-ABC6D217C5AF}"/>
                    </a:ext>
                  </a:extLst>
                </p14:cNvPr>
                <p14:cNvContentPartPr/>
                <p14:nvPr/>
              </p14:nvContentPartPr>
              <p14:xfrm>
                <a:off x="5082414" y="4432572"/>
                <a:ext cx="78120" cy="889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C7C26081-7AEE-17C1-9906-ABC6D217C5A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073774" y="4423932"/>
                  <a:ext cx="957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6DAC54E-CC43-A516-E3D0-87AD83D0FFD2}"/>
                    </a:ext>
                  </a:extLst>
                </p14:cNvPr>
                <p14:cNvContentPartPr/>
                <p14:nvPr/>
              </p14:nvContentPartPr>
              <p14:xfrm>
                <a:off x="5228934" y="4425012"/>
                <a:ext cx="89640" cy="957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6DAC54E-CC43-A516-E3D0-87AD83D0FFD2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219934" y="4416012"/>
                  <a:ext cx="10728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9C4EF7F-4B61-62AB-7AA5-B2AEA37395ED}"/>
                    </a:ext>
                  </a:extLst>
                </p14:cNvPr>
                <p14:cNvContentPartPr/>
                <p14:nvPr/>
              </p14:nvContentPartPr>
              <p14:xfrm>
                <a:off x="5299494" y="4343652"/>
                <a:ext cx="126000" cy="2458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9C4EF7F-4B61-62AB-7AA5-B2AEA37395E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290854" y="4334652"/>
                  <a:ext cx="14364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8FDDFFFE-9111-9FC8-FAE4-DBE80DB86879}"/>
                    </a:ext>
                  </a:extLst>
                </p14:cNvPr>
                <p14:cNvContentPartPr/>
                <p14:nvPr/>
              </p14:nvContentPartPr>
              <p14:xfrm>
                <a:off x="5560854" y="4377132"/>
                <a:ext cx="360" cy="1832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8FDDFFFE-9111-9FC8-FAE4-DBE80DB86879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552214" y="4368132"/>
                  <a:ext cx="180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CDDC9FEB-E961-1E47-6979-A78CD5EF7356}"/>
                    </a:ext>
                  </a:extLst>
                </p14:cNvPr>
                <p14:cNvContentPartPr/>
                <p14:nvPr/>
              </p14:nvContentPartPr>
              <p14:xfrm>
                <a:off x="5502894" y="4508172"/>
                <a:ext cx="167760" cy="36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CDDC9FEB-E961-1E47-6979-A78CD5EF7356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494254" y="4499172"/>
                  <a:ext cx="1854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F51137AB-1732-F7FB-268F-26AB7E1902C7}"/>
                    </a:ext>
                  </a:extLst>
                </p14:cNvPr>
                <p14:cNvContentPartPr/>
                <p14:nvPr/>
              </p14:nvContentPartPr>
              <p14:xfrm>
                <a:off x="5775414" y="4331772"/>
                <a:ext cx="94320" cy="1980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F51137AB-1732-F7FB-268F-26AB7E1902C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766414" y="4323132"/>
                  <a:ext cx="1119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150EBC5-9557-3A2C-250B-6FA77D2F1733}"/>
                    </a:ext>
                  </a:extLst>
                </p14:cNvPr>
                <p14:cNvContentPartPr/>
                <p14:nvPr/>
              </p14:nvContentPartPr>
              <p14:xfrm>
                <a:off x="5935614" y="4285692"/>
                <a:ext cx="360" cy="3657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150EBC5-9557-3A2C-250B-6FA77D2F173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926974" y="4277052"/>
                  <a:ext cx="1800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82989965-AB2F-A180-BE3E-92B3AEE95174}"/>
                    </a:ext>
                  </a:extLst>
                </p14:cNvPr>
                <p14:cNvContentPartPr/>
                <p14:nvPr/>
              </p14:nvContentPartPr>
              <p14:xfrm>
                <a:off x="6043614" y="4404132"/>
                <a:ext cx="86400" cy="766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82989965-AB2F-A180-BE3E-92B3AEE9517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034614" y="4395132"/>
                  <a:ext cx="10404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9C061BA9-B45C-890E-EC5C-B5D0E4C86612}"/>
                    </a:ext>
                  </a:extLst>
                </p14:cNvPr>
                <p14:cNvContentPartPr/>
                <p14:nvPr/>
              </p14:nvContentPartPr>
              <p14:xfrm>
                <a:off x="6176454" y="4388652"/>
                <a:ext cx="360" cy="986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9C061BA9-B45C-890E-EC5C-B5D0E4C8661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167814" y="4379652"/>
                  <a:ext cx="1800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DD58E5FC-5B37-5589-C52D-362EEE806E96}"/>
                    </a:ext>
                  </a:extLst>
                </p14:cNvPr>
                <p14:cNvContentPartPr/>
                <p14:nvPr/>
              </p14:nvContentPartPr>
              <p14:xfrm>
                <a:off x="6291294" y="4398372"/>
                <a:ext cx="360" cy="669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DD58E5FC-5B37-5589-C52D-362EEE806E96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282294" y="4389372"/>
                  <a:ext cx="1800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47FC8554-07B8-F2AE-6275-3C08F178FCAF}"/>
                    </a:ext>
                  </a:extLst>
                </p14:cNvPr>
                <p14:cNvContentPartPr/>
                <p14:nvPr/>
              </p14:nvContentPartPr>
              <p14:xfrm>
                <a:off x="6343134" y="4264092"/>
                <a:ext cx="96840" cy="3146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47FC8554-07B8-F2AE-6275-3C08F178FCA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334494" y="4255452"/>
                  <a:ext cx="114480" cy="33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103E377-77BE-A3E1-B569-166208479A2F}"/>
              </a:ext>
            </a:extLst>
          </p:cNvPr>
          <p:cNvGrpSpPr/>
          <p:nvPr/>
        </p:nvGrpSpPr>
        <p:grpSpPr>
          <a:xfrm>
            <a:off x="3179406" y="4964312"/>
            <a:ext cx="1922760" cy="448560"/>
            <a:chOff x="4570134" y="4850172"/>
            <a:chExt cx="1922760" cy="44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2F22DCC6-789A-7098-0544-A462FBE1D439}"/>
                    </a:ext>
                  </a:extLst>
                </p14:cNvPr>
                <p14:cNvContentPartPr/>
                <p14:nvPr/>
              </p14:nvContentPartPr>
              <p14:xfrm>
                <a:off x="4570134" y="5027652"/>
                <a:ext cx="171000" cy="1234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2F22DCC6-789A-7098-0544-A462FBE1D43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561134" y="5019012"/>
                  <a:ext cx="1886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64BEF63E-053A-F615-0636-70944609012B}"/>
                    </a:ext>
                  </a:extLst>
                </p14:cNvPr>
                <p14:cNvContentPartPr/>
                <p14:nvPr/>
              </p14:nvContentPartPr>
              <p14:xfrm>
                <a:off x="4834734" y="4907412"/>
                <a:ext cx="360" cy="3913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64BEF63E-053A-F615-0636-70944609012B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826094" y="4898412"/>
                  <a:ext cx="1800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B2A1465-BDA7-6477-393D-D201E14007B5}"/>
                    </a:ext>
                  </a:extLst>
                </p14:cNvPr>
                <p14:cNvContentPartPr/>
                <p14:nvPr/>
              </p14:nvContentPartPr>
              <p14:xfrm>
                <a:off x="4952094" y="5021172"/>
                <a:ext cx="98640" cy="1144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B2A1465-BDA7-6477-393D-D201E14007B5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943454" y="5012532"/>
                  <a:ext cx="11628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F02CDDB-8871-E6D9-A628-007FCD077F03}"/>
                    </a:ext>
                  </a:extLst>
                </p14:cNvPr>
                <p14:cNvContentPartPr/>
                <p14:nvPr/>
              </p14:nvContentPartPr>
              <p14:xfrm>
                <a:off x="5134254" y="5002812"/>
                <a:ext cx="360" cy="1486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F02CDDB-8871-E6D9-A628-007FCD077F0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125614" y="4994172"/>
                  <a:ext cx="1800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AE84869-92B9-30CB-D78D-FA5046783C55}"/>
                    </a:ext>
                  </a:extLst>
                </p14:cNvPr>
                <p14:cNvContentPartPr/>
                <p14:nvPr/>
              </p14:nvContentPartPr>
              <p14:xfrm>
                <a:off x="5215614" y="4994892"/>
                <a:ext cx="117000" cy="1278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AE84869-92B9-30CB-D78D-FA5046783C55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206614" y="4986252"/>
                  <a:ext cx="13464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0DF146BB-AB62-2F2A-3C5B-FE1912BDB61E}"/>
                    </a:ext>
                  </a:extLst>
                </p14:cNvPr>
                <p14:cNvContentPartPr/>
                <p14:nvPr/>
              </p14:nvContentPartPr>
              <p14:xfrm>
                <a:off x="5360334" y="4883652"/>
                <a:ext cx="89280" cy="2404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0DF146BB-AB62-2F2A-3C5B-FE1912BDB61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351334" y="4875012"/>
                  <a:ext cx="10692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C4A221F-B682-B191-C822-96A5C49EE208}"/>
                    </a:ext>
                  </a:extLst>
                </p14:cNvPr>
                <p14:cNvContentPartPr/>
                <p14:nvPr/>
              </p14:nvContentPartPr>
              <p14:xfrm>
                <a:off x="5636094" y="4915692"/>
                <a:ext cx="360" cy="1908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C4A221F-B682-B191-C822-96A5C49EE20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627454" y="4906692"/>
                  <a:ext cx="1800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42EBC6E4-448A-2925-1820-D6DBB4C931C4}"/>
                    </a:ext>
                  </a:extLst>
                </p14:cNvPr>
                <p14:cNvContentPartPr/>
                <p14:nvPr/>
              </p14:nvContentPartPr>
              <p14:xfrm>
                <a:off x="5560134" y="5029812"/>
                <a:ext cx="147240" cy="28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42EBC6E4-448A-2925-1820-D6DBB4C931C4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551494" y="5020812"/>
                  <a:ext cx="1648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887CC48D-3FAA-4A43-33DC-85F76BDDCDD4}"/>
                    </a:ext>
                  </a:extLst>
                </p14:cNvPr>
                <p14:cNvContentPartPr/>
                <p14:nvPr/>
              </p14:nvContentPartPr>
              <p14:xfrm>
                <a:off x="5859654" y="4850172"/>
                <a:ext cx="110880" cy="2246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887CC48D-3FAA-4A43-33DC-85F76BDDCDD4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851014" y="4841172"/>
                  <a:ext cx="1285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2B79DFD5-BE3F-86FF-4942-6B7A355B851B}"/>
                    </a:ext>
                  </a:extLst>
                </p14:cNvPr>
                <p14:cNvContentPartPr/>
                <p14:nvPr/>
              </p14:nvContentPartPr>
              <p14:xfrm>
                <a:off x="5989974" y="4875372"/>
                <a:ext cx="11880" cy="3211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2B79DFD5-BE3F-86FF-4942-6B7A355B851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981334" y="4866732"/>
                  <a:ext cx="2952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878274B1-D0EB-74C2-6F29-EFB228C0B900}"/>
                    </a:ext>
                  </a:extLst>
                </p14:cNvPr>
                <p14:cNvContentPartPr/>
                <p14:nvPr/>
              </p14:nvContentPartPr>
              <p14:xfrm>
                <a:off x="6068454" y="4931892"/>
                <a:ext cx="360" cy="1731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878274B1-D0EB-74C2-6F29-EFB228C0B90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059814" y="4922892"/>
                  <a:ext cx="1800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00A899F7-BDF8-B511-AEFC-4C9FB2BD4F89}"/>
                    </a:ext>
                  </a:extLst>
                </p14:cNvPr>
                <p14:cNvContentPartPr/>
                <p14:nvPr/>
              </p14:nvContentPartPr>
              <p14:xfrm>
                <a:off x="6148734" y="4957092"/>
                <a:ext cx="76680" cy="95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00A899F7-BDF8-B511-AEFC-4C9FB2BD4F89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140094" y="4948452"/>
                  <a:ext cx="9432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C119B1D-AE94-8604-A5A4-6B56175BE8E8}"/>
                    </a:ext>
                  </a:extLst>
                </p14:cNvPr>
                <p14:cNvContentPartPr/>
                <p14:nvPr/>
              </p14:nvContentPartPr>
              <p14:xfrm>
                <a:off x="6323694" y="4908852"/>
                <a:ext cx="360" cy="1490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C119B1D-AE94-8604-A5A4-6B56175BE8E8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314694" y="4900212"/>
                  <a:ext cx="180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BF0D90FA-194B-D76D-77DE-6C76E590EDCE}"/>
                    </a:ext>
                  </a:extLst>
                </p14:cNvPr>
                <p14:cNvContentPartPr/>
                <p14:nvPr/>
              </p14:nvContentPartPr>
              <p14:xfrm>
                <a:off x="6333054" y="4856292"/>
                <a:ext cx="159840" cy="2966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BF0D90FA-194B-D76D-77DE-6C76E590EDC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324414" y="4847652"/>
                  <a:ext cx="177480" cy="31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99849A1-F28A-0F55-6449-7F09F3DA01B9}"/>
              </a:ext>
            </a:extLst>
          </p:cNvPr>
          <p:cNvGrpSpPr/>
          <p:nvPr/>
        </p:nvGrpSpPr>
        <p:grpSpPr>
          <a:xfrm>
            <a:off x="6844254" y="4128372"/>
            <a:ext cx="883080" cy="996480"/>
            <a:chOff x="6844254" y="4128372"/>
            <a:chExt cx="883080" cy="99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AFA50379-9D02-B4A3-5C83-4B3A7A8E1B79}"/>
                    </a:ext>
                  </a:extLst>
                </p14:cNvPr>
                <p14:cNvContentPartPr/>
                <p14:nvPr/>
              </p14:nvContentPartPr>
              <p14:xfrm>
                <a:off x="6904374" y="4366692"/>
                <a:ext cx="112680" cy="2880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AFA50379-9D02-B4A3-5C83-4B3A7A8E1B7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895374" y="4358052"/>
                  <a:ext cx="13032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AAB5FB1-99B7-B3AD-85AE-744B6090E8ED}"/>
                    </a:ext>
                  </a:extLst>
                </p14:cNvPr>
                <p14:cNvContentPartPr/>
                <p14:nvPr/>
              </p14:nvContentPartPr>
              <p14:xfrm>
                <a:off x="7093734" y="4215492"/>
                <a:ext cx="132120" cy="3859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AAB5FB1-99B7-B3AD-85AE-744B6090E8E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085094" y="4206852"/>
                  <a:ext cx="14976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AD98D05F-AF61-FBC6-810D-C004E16DFA79}"/>
                    </a:ext>
                  </a:extLst>
                </p14:cNvPr>
                <p14:cNvContentPartPr/>
                <p14:nvPr/>
              </p14:nvContentPartPr>
              <p14:xfrm>
                <a:off x="7225494" y="4310532"/>
                <a:ext cx="2880" cy="1926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D98D05F-AF61-FBC6-810D-C004E16DFA79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216494" y="4301892"/>
                  <a:ext cx="205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D5FB55E0-E4AB-DB41-1620-495E28DA049B}"/>
                    </a:ext>
                  </a:extLst>
                </p14:cNvPr>
                <p14:cNvContentPartPr/>
                <p14:nvPr/>
              </p14:nvContentPartPr>
              <p14:xfrm>
                <a:off x="7266174" y="4394052"/>
                <a:ext cx="70200" cy="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D5FB55E0-E4AB-DB41-1620-495E28DA049B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257534" y="4385412"/>
                  <a:ext cx="87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EBE43CE0-671E-7833-E337-D11F04D2C767}"/>
                    </a:ext>
                  </a:extLst>
                </p14:cNvPr>
                <p14:cNvContentPartPr/>
                <p14:nvPr/>
              </p14:nvContentPartPr>
              <p14:xfrm>
                <a:off x="7401894" y="4287132"/>
                <a:ext cx="102240" cy="2332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EBE43CE0-671E-7833-E337-D11F04D2C767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392894" y="4278492"/>
                  <a:ext cx="1198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24B774C9-A4B1-07EF-E072-151935C2E91C}"/>
                    </a:ext>
                  </a:extLst>
                </p14:cNvPr>
                <p14:cNvContentPartPr/>
                <p14:nvPr/>
              </p14:nvContentPartPr>
              <p14:xfrm>
                <a:off x="7483974" y="4218372"/>
                <a:ext cx="67320" cy="3070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24B774C9-A4B1-07EF-E072-151935C2E91C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475334" y="4209372"/>
                  <a:ext cx="8496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CABB8E23-DF65-A934-93A0-BE7F0A014E59}"/>
                    </a:ext>
                  </a:extLst>
                </p14:cNvPr>
                <p14:cNvContentPartPr/>
                <p14:nvPr/>
              </p14:nvContentPartPr>
              <p14:xfrm>
                <a:off x="7618614" y="4128372"/>
                <a:ext cx="108720" cy="774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CABB8E23-DF65-A934-93A0-BE7F0A014E59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609974" y="4119372"/>
                  <a:ext cx="12636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DE7AB19-6EFE-CD63-9310-9B3491D3FA57}"/>
                    </a:ext>
                  </a:extLst>
                </p14:cNvPr>
                <p14:cNvContentPartPr/>
                <p14:nvPr/>
              </p14:nvContentPartPr>
              <p14:xfrm>
                <a:off x="6844254" y="4877892"/>
                <a:ext cx="101160" cy="2469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DE7AB19-6EFE-CD63-9310-9B3491D3FA57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835614" y="4868892"/>
                  <a:ext cx="11880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2550C123-B573-5DDC-92F7-FA86AAF26DF2}"/>
                    </a:ext>
                  </a:extLst>
                </p14:cNvPr>
                <p14:cNvContentPartPr/>
                <p14:nvPr/>
              </p14:nvContentPartPr>
              <p14:xfrm>
                <a:off x="7068894" y="4740732"/>
                <a:ext cx="100080" cy="3484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2550C123-B573-5DDC-92F7-FA86AAF26DF2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059894" y="4732092"/>
                  <a:ext cx="11772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34F7D2C4-E012-4AC9-7B01-AE5C364E7022}"/>
                    </a:ext>
                  </a:extLst>
                </p14:cNvPr>
                <p14:cNvContentPartPr/>
                <p14:nvPr/>
              </p14:nvContentPartPr>
              <p14:xfrm>
                <a:off x="7171134" y="4846932"/>
                <a:ext cx="360" cy="1735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34F7D2C4-E012-4AC9-7B01-AE5C364E7022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162134" y="4837932"/>
                  <a:ext cx="180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6C51BB9D-6A76-9AC8-187D-A01779074BB2}"/>
                    </a:ext>
                  </a:extLst>
                </p14:cNvPr>
                <p14:cNvContentPartPr/>
                <p14:nvPr/>
              </p14:nvContentPartPr>
              <p14:xfrm>
                <a:off x="7171134" y="4950612"/>
                <a:ext cx="115560" cy="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6C51BB9D-6A76-9AC8-187D-A01779074BB2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162134" y="4941972"/>
                  <a:ext cx="133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46372C1-ACE9-28E7-47C5-FA0941F024C9}"/>
                    </a:ext>
                  </a:extLst>
                </p14:cNvPr>
                <p14:cNvContentPartPr/>
                <p14:nvPr/>
              </p14:nvContentPartPr>
              <p14:xfrm>
                <a:off x="7341774" y="4820292"/>
                <a:ext cx="91800" cy="2487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46372C1-ACE9-28E7-47C5-FA0941F024C9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7333134" y="4811652"/>
                  <a:ext cx="1094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081F0F96-7488-A78C-497F-55BEF21E172D}"/>
                    </a:ext>
                  </a:extLst>
                </p14:cNvPr>
                <p14:cNvContentPartPr/>
                <p14:nvPr/>
              </p14:nvContentPartPr>
              <p14:xfrm>
                <a:off x="7439694" y="4754052"/>
                <a:ext cx="62280" cy="228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081F0F96-7488-A78C-497F-55BEF21E172D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430694" y="4745412"/>
                  <a:ext cx="7992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39292D5F-1872-1F78-6444-53E0965DC7DF}"/>
                    </a:ext>
                  </a:extLst>
                </p14:cNvPr>
                <p14:cNvContentPartPr/>
                <p14:nvPr/>
              </p14:nvContentPartPr>
              <p14:xfrm>
                <a:off x="7562094" y="4700052"/>
                <a:ext cx="135360" cy="957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39292D5F-1872-1F78-6444-53E0965DC7D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553454" y="4691052"/>
                  <a:ext cx="153000" cy="11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C7010C16-0746-0F95-7475-A44B5489E609}"/>
              </a:ext>
            </a:extLst>
          </p:cNvPr>
          <p:cNvGrpSpPr/>
          <p:nvPr/>
        </p:nvGrpSpPr>
        <p:grpSpPr>
          <a:xfrm>
            <a:off x="3245646" y="5583152"/>
            <a:ext cx="1881000" cy="453960"/>
            <a:chOff x="4636374" y="5469012"/>
            <a:chExt cx="1881000" cy="45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4F4A9A5E-77AE-F814-E96B-448937E0C239}"/>
                    </a:ext>
                  </a:extLst>
                </p14:cNvPr>
                <p14:cNvContentPartPr/>
                <p14:nvPr/>
              </p14:nvContentPartPr>
              <p14:xfrm>
                <a:off x="4636374" y="5705892"/>
                <a:ext cx="185400" cy="1144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4F4A9A5E-77AE-F814-E96B-448937E0C239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627374" y="5697252"/>
                  <a:ext cx="20304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544E9FC-83EC-9A9A-1A77-ADDCC33205D4}"/>
                    </a:ext>
                  </a:extLst>
                </p14:cNvPr>
                <p14:cNvContentPartPr/>
                <p14:nvPr/>
              </p14:nvContentPartPr>
              <p14:xfrm>
                <a:off x="4842294" y="5582772"/>
                <a:ext cx="360" cy="3402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544E9FC-83EC-9A9A-1A77-ADDCC33205D4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833654" y="5573772"/>
                  <a:ext cx="1800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C0EC7045-7972-A103-4D60-6036B5D7AABB}"/>
                    </a:ext>
                  </a:extLst>
                </p14:cNvPr>
                <p14:cNvContentPartPr/>
                <p14:nvPr/>
              </p14:nvContentPartPr>
              <p14:xfrm>
                <a:off x="4898454" y="5663052"/>
                <a:ext cx="90000" cy="946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C0EC7045-7972-A103-4D60-6036B5D7AAB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889454" y="5654412"/>
                  <a:ext cx="10764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72F2BA69-05C5-7FC4-E524-6903FB285312}"/>
                    </a:ext>
                  </a:extLst>
                </p14:cNvPr>
                <p14:cNvContentPartPr/>
                <p14:nvPr/>
              </p14:nvContentPartPr>
              <p14:xfrm>
                <a:off x="5085654" y="5631012"/>
                <a:ext cx="102960" cy="741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72F2BA69-05C5-7FC4-E524-6903FB285312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077014" y="5622012"/>
                  <a:ext cx="12060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0B7B433A-A3A7-7B0C-BCF8-978EF1B26F0D}"/>
                    </a:ext>
                  </a:extLst>
                </p14:cNvPr>
                <p14:cNvContentPartPr/>
                <p14:nvPr/>
              </p14:nvContentPartPr>
              <p14:xfrm>
                <a:off x="5323614" y="5611212"/>
                <a:ext cx="360" cy="1137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0B7B433A-A3A7-7B0C-BCF8-978EF1B26F0D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314974" y="5602212"/>
                  <a:ext cx="180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89821A7-DD30-6860-BA9C-BB186552F489}"/>
                    </a:ext>
                  </a:extLst>
                </p14:cNvPr>
                <p14:cNvContentPartPr/>
                <p14:nvPr/>
              </p14:nvContentPartPr>
              <p14:xfrm>
                <a:off x="5341974" y="5518332"/>
                <a:ext cx="136440" cy="3769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89821A7-DD30-6860-BA9C-BB186552F489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332974" y="5509692"/>
                  <a:ext cx="15408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D4D3AFFF-663E-E019-79BF-7A7C3A5B9E70}"/>
                    </a:ext>
                  </a:extLst>
                </p14:cNvPr>
                <p14:cNvContentPartPr/>
                <p14:nvPr/>
              </p14:nvContentPartPr>
              <p14:xfrm>
                <a:off x="5660934" y="5575212"/>
                <a:ext cx="360" cy="2073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D4D3AFFF-663E-E019-79BF-7A7C3A5B9E70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651934" y="5566212"/>
                  <a:ext cx="1800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3745D0BF-9E7B-97FC-0AEF-48F6E33FFF37}"/>
                    </a:ext>
                  </a:extLst>
                </p14:cNvPr>
                <p14:cNvContentPartPr/>
                <p14:nvPr/>
              </p14:nvContentPartPr>
              <p14:xfrm>
                <a:off x="5580294" y="5673852"/>
                <a:ext cx="160920" cy="3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3745D0BF-9E7B-97FC-0AEF-48F6E33FFF37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571294" y="5664852"/>
                  <a:ext cx="178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3A1766AA-8EA2-0D43-73D4-078AF5D942B3}"/>
                    </a:ext>
                  </a:extLst>
                </p14:cNvPr>
                <p14:cNvContentPartPr/>
                <p14:nvPr/>
              </p14:nvContentPartPr>
              <p14:xfrm>
                <a:off x="5857494" y="5493852"/>
                <a:ext cx="118440" cy="2952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3A1766AA-8EA2-0D43-73D4-078AF5D942B3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848494" y="5485212"/>
                  <a:ext cx="13608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8AD850DB-CFC4-F8C3-8901-84A979B7B6D2}"/>
                    </a:ext>
                  </a:extLst>
                </p14:cNvPr>
                <p14:cNvContentPartPr/>
                <p14:nvPr/>
              </p14:nvContentPartPr>
              <p14:xfrm>
                <a:off x="6019494" y="5493492"/>
                <a:ext cx="360" cy="3726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8AD850DB-CFC4-F8C3-8901-84A979B7B6D2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010854" y="5484492"/>
                  <a:ext cx="1800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B21C3CBD-226E-0FA0-F25C-F806EA8FA097}"/>
                    </a:ext>
                  </a:extLst>
                </p14:cNvPr>
                <p14:cNvContentPartPr/>
                <p14:nvPr/>
              </p14:nvContentPartPr>
              <p14:xfrm>
                <a:off x="6130374" y="5606172"/>
                <a:ext cx="360" cy="14904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B21C3CBD-226E-0FA0-F25C-F806EA8FA097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121374" y="5597532"/>
                  <a:ext cx="180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3C4C885A-576B-3A6A-997A-BB920FE1241A}"/>
                    </a:ext>
                  </a:extLst>
                </p14:cNvPr>
                <p14:cNvContentPartPr/>
                <p14:nvPr/>
              </p14:nvContentPartPr>
              <p14:xfrm>
                <a:off x="6220014" y="5610492"/>
                <a:ext cx="360" cy="1303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3C4C885A-576B-3A6A-997A-BB920FE1241A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211374" y="5601852"/>
                  <a:ext cx="1800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27E65AF2-433B-F5DA-7A77-CC0CC03C5226}"/>
                    </a:ext>
                  </a:extLst>
                </p14:cNvPr>
                <p14:cNvContentPartPr/>
                <p14:nvPr/>
              </p14:nvContentPartPr>
              <p14:xfrm>
                <a:off x="6334494" y="5592852"/>
                <a:ext cx="84960" cy="1209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27E65AF2-433B-F5DA-7A77-CC0CC03C522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325494" y="5583852"/>
                  <a:ext cx="10260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CB41C631-6ADB-75D0-3FC3-5D57E8831144}"/>
                    </a:ext>
                  </a:extLst>
                </p14:cNvPr>
                <p14:cNvContentPartPr/>
                <p14:nvPr/>
              </p14:nvContentPartPr>
              <p14:xfrm>
                <a:off x="6362574" y="5469012"/>
                <a:ext cx="154800" cy="3837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CB41C631-6ADB-75D0-3FC3-5D57E8831144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6353574" y="5460012"/>
                  <a:ext cx="172440" cy="40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9B4391E8-8252-73C3-4379-B203EE7983C8}"/>
              </a:ext>
            </a:extLst>
          </p:cNvPr>
          <p:cNvGrpSpPr/>
          <p:nvPr/>
        </p:nvGrpSpPr>
        <p:grpSpPr>
          <a:xfrm>
            <a:off x="6822654" y="5280732"/>
            <a:ext cx="770760" cy="494640"/>
            <a:chOff x="6822654" y="5280732"/>
            <a:chExt cx="770760" cy="49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8B8BC0E2-A8FB-11E9-EEC6-3307C7E00AEA}"/>
                    </a:ext>
                  </a:extLst>
                </p14:cNvPr>
                <p14:cNvContentPartPr/>
                <p14:nvPr/>
              </p14:nvContentPartPr>
              <p14:xfrm>
                <a:off x="6822654" y="5511132"/>
                <a:ext cx="84960" cy="2642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8B8BC0E2-A8FB-11E9-EEC6-3307C7E00AEA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6813654" y="5502132"/>
                  <a:ext cx="10260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066E576A-46EA-37AE-31E4-EC9757168957}"/>
                    </a:ext>
                  </a:extLst>
                </p14:cNvPr>
                <p14:cNvContentPartPr/>
                <p14:nvPr/>
              </p14:nvContentPartPr>
              <p14:xfrm>
                <a:off x="7013814" y="5346612"/>
                <a:ext cx="105480" cy="38484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066E576A-46EA-37AE-31E4-EC9757168957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004814" y="5337972"/>
                  <a:ext cx="12312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D33E66F5-B49F-1F14-523F-E5F5FCF70990}"/>
                    </a:ext>
                  </a:extLst>
                </p14:cNvPr>
                <p14:cNvContentPartPr/>
                <p14:nvPr/>
              </p14:nvContentPartPr>
              <p14:xfrm>
                <a:off x="7133334" y="5509332"/>
                <a:ext cx="360" cy="1810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D33E66F5-B49F-1F14-523F-E5F5FCF70990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124334" y="5500692"/>
                  <a:ext cx="1800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E92F54CD-0F58-0103-ADC0-99E304C8283C}"/>
                    </a:ext>
                  </a:extLst>
                </p14:cNvPr>
                <p14:cNvContentPartPr/>
                <p14:nvPr/>
              </p14:nvContentPartPr>
              <p14:xfrm>
                <a:off x="7144494" y="5620932"/>
                <a:ext cx="11664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E92F54CD-0F58-0103-ADC0-99E304C8283C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135494" y="5612292"/>
                  <a:ext cx="134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0D8C115D-DE22-2DB8-160C-782C11933A43}"/>
                    </a:ext>
                  </a:extLst>
                </p14:cNvPr>
                <p14:cNvContentPartPr/>
                <p14:nvPr/>
              </p14:nvContentPartPr>
              <p14:xfrm>
                <a:off x="7293534" y="5506452"/>
                <a:ext cx="84600" cy="2167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0D8C115D-DE22-2DB8-160C-782C11933A43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284894" y="5497812"/>
                  <a:ext cx="1022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6B52E519-29CE-32D7-E8CE-61F5EF8C903A}"/>
                    </a:ext>
                  </a:extLst>
                </p14:cNvPr>
                <p14:cNvContentPartPr/>
                <p14:nvPr/>
              </p14:nvContentPartPr>
              <p14:xfrm>
                <a:off x="7374534" y="5420052"/>
                <a:ext cx="65160" cy="2610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6B52E519-29CE-32D7-E8CE-61F5EF8C903A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365894" y="5411412"/>
                  <a:ext cx="828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2B4A61CB-5C17-1191-F910-6B25047482AF}"/>
                    </a:ext>
                  </a:extLst>
                </p14:cNvPr>
                <p14:cNvContentPartPr/>
                <p14:nvPr/>
              </p14:nvContentPartPr>
              <p14:xfrm>
                <a:off x="7456254" y="5280732"/>
                <a:ext cx="137160" cy="910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2B4A61CB-5C17-1191-F910-6B25047482A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447254" y="5272092"/>
                  <a:ext cx="154800" cy="108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199C6748-BF69-57F8-408D-AF232496770A}"/>
                  </a:ext>
                </a:extLst>
              </p14:cNvPr>
              <p14:cNvContentPartPr/>
              <p14:nvPr/>
            </p14:nvContentPartPr>
            <p14:xfrm>
              <a:off x="6956934" y="6003972"/>
              <a:ext cx="91800" cy="23004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199C6748-BF69-57F8-408D-AF232496770A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6948294" y="5994972"/>
                <a:ext cx="10944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BBA7F787-F0EA-7ECB-9D19-10BA4CF71FA8}"/>
                  </a:ext>
                </a:extLst>
              </p14:cNvPr>
              <p14:cNvContentPartPr/>
              <p14:nvPr/>
            </p14:nvContentPartPr>
            <p14:xfrm>
              <a:off x="7057374" y="5928372"/>
              <a:ext cx="140040" cy="4716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BBA7F787-F0EA-7ECB-9D19-10BA4CF71FA8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7048374" y="5919732"/>
                <a:ext cx="15768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98CF0B8C-E70F-D0E9-33D4-45DC363FC98D}"/>
                  </a:ext>
                </a:extLst>
              </p14:cNvPr>
              <p14:cNvContentPartPr/>
              <p14:nvPr/>
            </p14:nvContentPartPr>
            <p14:xfrm>
              <a:off x="7216854" y="5925852"/>
              <a:ext cx="88920" cy="27792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98CF0B8C-E70F-D0E9-33D4-45DC363FC98D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7207854" y="5917212"/>
                <a:ext cx="10656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15DED1AA-7671-F337-18D0-7D8475752DA1}"/>
                  </a:ext>
                </a:extLst>
              </p14:cNvPr>
              <p14:cNvContentPartPr/>
              <p14:nvPr/>
            </p14:nvContentPartPr>
            <p14:xfrm>
              <a:off x="7307934" y="6010452"/>
              <a:ext cx="6480" cy="16020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15DED1AA-7671-F337-18D0-7D8475752DA1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7298934" y="6001452"/>
                <a:ext cx="2412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612BA199-A211-9686-ABEF-EC19B2277DF0}"/>
                  </a:ext>
                </a:extLst>
              </p14:cNvPr>
              <p14:cNvContentPartPr/>
              <p14:nvPr/>
            </p14:nvContentPartPr>
            <p14:xfrm>
              <a:off x="7326654" y="6135372"/>
              <a:ext cx="104400" cy="936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612BA199-A211-9686-ABEF-EC19B2277DF0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7317654" y="6126732"/>
                <a:ext cx="12204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1400C1CD-5D14-1933-49FF-34937A702D3A}"/>
                  </a:ext>
                </a:extLst>
              </p14:cNvPr>
              <p14:cNvContentPartPr/>
              <p14:nvPr/>
            </p14:nvContentPartPr>
            <p14:xfrm>
              <a:off x="7472814" y="5985612"/>
              <a:ext cx="69840" cy="22932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1400C1CD-5D14-1933-49FF-34937A702D3A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7463814" y="5976972"/>
                <a:ext cx="874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A1A439CC-0DDD-D445-E393-6C35E4A095AC}"/>
                  </a:ext>
                </a:extLst>
              </p14:cNvPr>
              <p14:cNvContentPartPr/>
              <p14:nvPr/>
            </p14:nvContentPartPr>
            <p14:xfrm>
              <a:off x="7548054" y="5932332"/>
              <a:ext cx="83880" cy="250560"/>
            </p14:xfrm>
          </p:contentPart>
        </mc:Choice>
        <mc:Fallback xmlns=""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A1A439CC-0DDD-D445-E393-6C35E4A095AC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7539054" y="5923332"/>
                <a:ext cx="10152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5D74EA62-533F-3065-E140-C27C94E59131}"/>
                  </a:ext>
                </a:extLst>
              </p14:cNvPr>
              <p14:cNvContentPartPr/>
              <p14:nvPr/>
            </p14:nvContentPartPr>
            <p14:xfrm>
              <a:off x="7070694" y="6511572"/>
              <a:ext cx="111960" cy="27828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5D74EA62-533F-3065-E140-C27C94E59131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7062054" y="6502572"/>
                <a:ext cx="12960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3C3F6151-1C27-18BB-42F0-6CB9A4CA8D7F}"/>
                  </a:ext>
                </a:extLst>
              </p14:cNvPr>
              <p14:cNvContentPartPr/>
              <p14:nvPr/>
            </p14:nvContentPartPr>
            <p14:xfrm>
              <a:off x="7204974" y="6367932"/>
              <a:ext cx="104760" cy="15948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3C3F6151-1C27-18BB-42F0-6CB9A4CA8D7F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7196334" y="6359292"/>
                <a:ext cx="12240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9DE2FA41-971A-F28A-2966-0C798572B39F}"/>
                  </a:ext>
                </a:extLst>
              </p14:cNvPr>
              <p14:cNvContentPartPr/>
              <p14:nvPr/>
            </p14:nvContentPartPr>
            <p14:xfrm>
              <a:off x="7802934" y="5999292"/>
              <a:ext cx="139680" cy="4104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9DE2FA41-971A-F28A-2966-0C798572B39F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7793934" y="5990292"/>
                <a:ext cx="1573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55685F0F-519A-B4A0-6D62-7BE8CF6DBB9D}"/>
                  </a:ext>
                </a:extLst>
              </p14:cNvPr>
              <p14:cNvContentPartPr/>
              <p14:nvPr/>
            </p14:nvContentPartPr>
            <p14:xfrm>
              <a:off x="7836414" y="6091092"/>
              <a:ext cx="158760" cy="37440"/>
            </p14:xfrm>
          </p:contentPart>
        </mc:Choice>
        <mc:Fallback xmlns=""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55685F0F-519A-B4A0-6D62-7BE8CF6DBB9D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7827774" y="6082092"/>
                <a:ext cx="1764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0C1E2D5F-EE05-2531-E4F3-274F1DA1C2C5}"/>
                  </a:ext>
                </a:extLst>
              </p14:cNvPr>
              <p14:cNvContentPartPr/>
              <p14:nvPr/>
            </p14:nvContentPartPr>
            <p14:xfrm>
              <a:off x="8129814" y="6012972"/>
              <a:ext cx="129240" cy="13320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0C1E2D5F-EE05-2531-E4F3-274F1DA1C2C5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8120814" y="6003972"/>
                <a:ext cx="14688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C9C71998-18EE-4333-3BF9-320E27FA349E}"/>
                  </a:ext>
                </a:extLst>
              </p14:cNvPr>
              <p14:cNvContentPartPr/>
              <p14:nvPr/>
            </p14:nvContentPartPr>
            <p14:xfrm>
              <a:off x="7840374" y="6460092"/>
              <a:ext cx="173160" cy="54720"/>
            </p14:xfrm>
          </p:contentPart>
        </mc:Choice>
        <mc:Fallback xmlns=""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C9C71998-18EE-4333-3BF9-320E27FA349E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7831374" y="6451452"/>
                <a:ext cx="19080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F1C0D30F-B01A-5326-154E-0BFE23ACF42C}"/>
                  </a:ext>
                </a:extLst>
              </p14:cNvPr>
              <p14:cNvContentPartPr/>
              <p14:nvPr/>
            </p14:nvContentPartPr>
            <p14:xfrm>
              <a:off x="7851894" y="6573852"/>
              <a:ext cx="170280" cy="7020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F1C0D30F-B01A-5326-154E-0BFE23ACF42C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7843254" y="6565212"/>
                <a:ext cx="18792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5030F7A1-C7B6-13D4-35F3-D56ECD941763}"/>
                  </a:ext>
                </a:extLst>
              </p14:cNvPr>
              <p14:cNvContentPartPr/>
              <p14:nvPr/>
            </p14:nvContentPartPr>
            <p14:xfrm>
              <a:off x="8182014" y="6434172"/>
              <a:ext cx="111960" cy="153360"/>
            </p14:xfrm>
          </p:contentPart>
        </mc:Choice>
        <mc:Fallback xmlns=""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5030F7A1-C7B6-13D4-35F3-D56ECD941763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8173374" y="6425172"/>
                <a:ext cx="12960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2921749-FE82-5579-DABF-D798803D49C6}"/>
                  </a:ext>
                </a:extLst>
              </p14:cNvPr>
              <p14:cNvContentPartPr/>
              <p14:nvPr/>
            </p14:nvContentPartPr>
            <p14:xfrm>
              <a:off x="3005754" y="3743912"/>
              <a:ext cx="131400" cy="626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2921749-FE82-5579-DABF-D798803D49C6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2996754" y="3735272"/>
                <a:ext cx="149040" cy="64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8B43E4B-29E6-41C0-B0CD-A7C5DD3EE117}"/>
                  </a:ext>
                </a:extLst>
              </p14:cNvPr>
              <p14:cNvContentPartPr/>
              <p14:nvPr/>
            </p14:nvContentPartPr>
            <p14:xfrm>
              <a:off x="4889634" y="3656792"/>
              <a:ext cx="134640" cy="502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8B43E4B-29E6-41C0-B0CD-A7C5DD3EE117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4880634" y="3647792"/>
                <a:ext cx="152280" cy="52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ECD52E5-BD86-A28D-4180-556E28E213EE}"/>
                  </a:ext>
                </a:extLst>
              </p14:cNvPr>
              <p14:cNvContentPartPr/>
              <p14:nvPr/>
            </p14:nvContentPartPr>
            <p14:xfrm>
              <a:off x="3139674" y="4341872"/>
              <a:ext cx="102960" cy="540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ECD52E5-BD86-A28D-4180-556E28E213EE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3131034" y="4333232"/>
                <a:ext cx="120600" cy="55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CEE14B2-EDFB-A0F9-7980-79357B12DDD5}"/>
                  </a:ext>
                </a:extLst>
              </p14:cNvPr>
              <p14:cNvContentPartPr/>
              <p14:nvPr/>
            </p14:nvContentPartPr>
            <p14:xfrm>
              <a:off x="5086194" y="4332872"/>
              <a:ext cx="80640" cy="477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CEE14B2-EDFB-A0F9-7980-79357B12DDD5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5077554" y="4323872"/>
                <a:ext cx="98280" cy="49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614164AC-F02F-D88C-5652-48A803DE089C}"/>
              </a:ext>
            </a:extLst>
          </p:cNvPr>
          <p:cNvGrpSpPr/>
          <p:nvPr/>
        </p:nvGrpSpPr>
        <p:grpSpPr>
          <a:xfrm>
            <a:off x="3137874" y="4956752"/>
            <a:ext cx="141120" cy="1172160"/>
            <a:chOff x="1814694" y="4824612"/>
            <a:chExt cx="141120" cy="117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F4D1E5F-8C23-47EE-3658-49727C3F756D}"/>
                    </a:ext>
                  </a:extLst>
                </p14:cNvPr>
                <p14:cNvContentPartPr/>
                <p14:nvPr/>
              </p14:nvContentPartPr>
              <p14:xfrm>
                <a:off x="1814694" y="4824612"/>
                <a:ext cx="141120" cy="513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F4D1E5F-8C23-47EE-3658-49727C3F756D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806054" y="4815972"/>
                  <a:ext cx="158760" cy="53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F0C2561-86CE-E203-25B3-4C1B03DCDDA5}"/>
                    </a:ext>
                  </a:extLst>
                </p14:cNvPr>
                <p14:cNvContentPartPr/>
                <p14:nvPr/>
              </p14:nvContentPartPr>
              <p14:xfrm>
                <a:off x="1822974" y="5503932"/>
                <a:ext cx="109800" cy="492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F0C2561-86CE-E203-25B3-4C1B03DCDDA5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814334" y="5494932"/>
                  <a:ext cx="127440" cy="51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26A09D-5F91-5904-6A56-3DF30B27FACF}"/>
              </a:ext>
            </a:extLst>
          </p:cNvPr>
          <p:cNvGrpSpPr/>
          <p:nvPr/>
        </p:nvGrpSpPr>
        <p:grpSpPr>
          <a:xfrm>
            <a:off x="5117874" y="4935872"/>
            <a:ext cx="146880" cy="1208880"/>
            <a:chOff x="3794694" y="4803732"/>
            <a:chExt cx="146880" cy="120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BE6C6F4-F17B-F379-E6DC-691488BAA831}"/>
                    </a:ext>
                  </a:extLst>
                </p14:cNvPr>
                <p14:cNvContentPartPr/>
                <p14:nvPr/>
              </p14:nvContentPartPr>
              <p14:xfrm>
                <a:off x="3812694" y="4803732"/>
                <a:ext cx="101160" cy="396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BE6C6F4-F17B-F379-E6DC-691488BAA831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3804054" y="4795092"/>
                  <a:ext cx="11880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AAC8738-B2C9-933C-68F2-FBA5FBEB8298}"/>
                    </a:ext>
                  </a:extLst>
                </p14:cNvPr>
                <p14:cNvContentPartPr/>
                <p14:nvPr/>
              </p14:nvContentPartPr>
              <p14:xfrm>
                <a:off x="3794694" y="5463612"/>
                <a:ext cx="146880" cy="549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AAC8738-B2C9-933C-68F2-FBA5FBEB8298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3786054" y="5454612"/>
                  <a:ext cx="164520" cy="566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3014425-B904-D966-C262-17B63004CB0E}"/>
                  </a:ext>
                </a:extLst>
              </p14:cNvPr>
              <p14:cNvContentPartPr/>
              <p14:nvPr/>
            </p14:nvContentPartPr>
            <p14:xfrm>
              <a:off x="5184114" y="3768752"/>
              <a:ext cx="50400" cy="323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3014425-B904-D966-C262-17B63004CB0E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5175114" y="3760112"/>
                <a:ext cx="6804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419FBD8-27B3-3C6F-0B36-E1370F0FC4FE}"/>
                  </a:ext>
                </a:extLst>
              </p14:cNvPr>
              <p14:cNvContentPartPr/>
              <p14:nvPr/>
            </p14:nvContentPartPr>
            <p14:xfrm>
              <a:off x="5290314" y="3861272"/>
              <a:ext cx="71640" cy="122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419FBD8-27B3-3C6F-0B36-E1370F0FC4FE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5281314" y="3852632"/>
                <a:ext cx="8928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57362DC-5129-FFA7-F175-5E5613EF5256}"/>
                  </a:ext>
                </a:extLst>
              </p14:cNvPr>
              <p14:cNvContentPartPr/>
              <p14:nvPr/>
            </p14:nvContentPartPr>
            <p14:xfrm>
              <a:off x="3396714" y="3478592"/>
              <a:ext cx="521640" cy="4377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57362DC-5129-FFA7-F175-5E5613EF5256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3387714" y="3469592"/>
                <a:ext cx="539280" cy="45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BB1DAB8-764B-C917-D0DE-D656B3F97880}"/>
                  </a:ext>
                </a:extLst>
              </p14:cNvPr>
              <p14:cNvContentPartPr/>
              <p14:nvPr/>
            </p14:nvContentPartPr>
            <p14:xfrm>
              <a:off x="3530274" y="4742552"/>
              <a:ext cx="230040" cy="45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BB1DAB8-764B-C917-D0DE-D656B3F97880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3521274" y="4733552"/>
                <a:ext cx="2476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DA256602-276C-99D5-427A-54ACEADA78DA}"/>
                  </a:ext>
                </a:extLst>
              </p14:cNvPr>
              <p14:cNvContentPartPr/>
              <p14:nvPr/>
            </p14:nvContentPartPr>
            <p14:xfrm>
              <a:off x="5318754" y="4397312"/>
              <a:ext cx="29880" cy="31500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DA256602-276C-99D5-427A-54ACEADA78DA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5310114" y="4388312"/>
                <a:ext cx="47520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5876888-D019-0CE7-CF8F-6C8899F7C3DD}"/>
                  </a:ext>
                </a:extLst>
              </p14:cNvPr>
              <p14:cNvContentPartPr/>
              <p14:nvPr/>
            </p14:nvContentPartPr>
            <p14:xfrm>
              <a:off x="4608474" y="4709792"/>
              <a:ext cx="211680" cy="28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5876888-D019-0CE7-CF8F-6C8899F7C3DD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4599834" y="4701152"/>
                <a:ext cx="229320" cy="2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9DD960E5-E7A4-B5FE-1C80-4C727A30E4A6}"/>
              </a:ext>
            </a:extLst>
          </p:cNvPr>
          <p:cNvGrpSpPr/>
          <p:nvPr/>
        </p:nvGrpSpPr>
        <p:grpSpPr>
          <a:xfrm>
            <a:off x="3409314" y="3121472"/>
            <a:ext cx="2338560" cy="1095840"/>
            <a:chOff x="2086134" y="2989332"/>
            <a:chExt cx="2338560" cy="109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D17E09F-1889-0D0E-A81C-7CC63FEF8D84}"/>
                    </a:ext>
                  </a:extLst>
                </p14:cNvPr>
                <p14:cNvContentPartPr/>
                <p14:nvPr/>
              </p14:nvContentPartPr>
              <p14:xfrm>
                <a:off x="3847614" y="3586572"/>
                <a:ext cx="67680" cy="498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D17E09F-1889-0D0E-A81C-7CC63FEF8D84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3838614" y="3577572"/>
                  <a:ext cx="85320" cy="5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0929F50-1177-80FA-0F98-69857D29CF37}"/>
                    </a:ext>
                  </a:extLst>
                </p14:cNvPr>
                <p14:cNvContentPartPr/>
                <p14:nvPr/>
              </p14:nvContentPartPr>
              <p14:xfrm>
                <a:off x="4135254" y="3717612"/>
                <a:ext cx="54720" cy="101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0929F50-1177-80FA-0F98-69857D29CF37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126254" y="3708972"/>
                  <a:ext cx="7236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4A4074D-AA5A-769D-2C2A-CC348CEC45E8}"/>
                    </a:ext>
                  </a:extLst>
                </p14:cNvPr>
                <p14:cNvContentPartPr/>
                <p14:nvPr/>
              </p14:nvContentPartPr>
              <p14:xfrm>
                <a:off x="4228134" y="3620052"/>
                <a:ext cx="196560" cy="3441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4A4074D-AA5A-769D-2C2A-CC348CEC45E8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219134" y="3611052"/>
                  <a:ext cx="21420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A627ABE-F722-9E7B-3347-443CA8A74483}"/>
                    </a:ext>
                  </a:extLst>
                </p14:cNvPr>
                <p14:cNvContentPartPr/>
                <p14:nvPr/>
              </p14:nvContentPartPr>
              <p14:xfrm>
                <a:off x="4197174" y="3579012"/>
                <a:ext cx="211680" cy="433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A627ABE-F722-9E7B-3347-443CA8A74483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188174" y="3570012"/>
                  <a:ext cx="229320" cy="45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5FF09A2-2683-5B01-F67B-5CFEC240223F}"/>
                    </a:ext>
                  </a:extLst>
                </p14:cNvPr>
                <p14:cNvContentPartPr/>
                <p14:nvPr/>
              </p14:nvContentPartPr>
              <p14:xfrm>
                <a:off x="2233014" y="3277332"/>
                <a:ext cx="519840" cy="4748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5FF09A2-2683-5B01-F67B-5CFEC240223F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2224014" y="3268332"/>
                  <a:ext cx="537480" cy="49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BE7B616-6615-29AF-4095-F3ABFD9AAC31}"/>
                    </a:ext>
                  </a:extLst>
                </p14:cNvPr>
                <p14:cNvContentPartPr/>
                <p14:nvPr/>
              </p14:nvContentPartPr>
              <p14:xfrm>
                <a:off x="3224814" y="3415212"/>
                <a:ext cx="81000" cy="3045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BE7B616-6615-29AF-4095-F3ABFD9AAC31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216174" y="3406212"/>
                  <a:ext cx="9864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9D0E97B-4FD1-5EDA-102B-18CEEC3AEE48}"/>
                    </a:ext>
                  </a:extLst>
                </p14:cNvPr>
                <p14:cNvContentPartPr/>
                <p14:nvPr/>
              </p14:nvContentPartPr>
              <p14:xfrm>
                <a:off x="3302574" y="3446892"/>
                <a:ext cx="91800" cy="299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9D0E97B-4FD1-5EDA-102B-18CEEC3AEE48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3293574" y="3437892"/>
                  <a:ext cx="10944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E137A80-2EEF-71BE-4D58-F6B616910EC5}"/>
                    </a:ext>
                  </a:extLst>
                </p14:cNvPr>
                <p14:cNvContentPartPr/>
                <p14:nvPr/>
              </p14:nvContentPartPr>
              <p14:xfrm>
                <a:off x="3252894" y="3348252"/>
                <a:ext cx="230400" cy="1681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E137A80-2EEF-71BE-4D58-F6B616910EC5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3243894" y="3339612"/>
                  <a:ext cx="24804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0401FB1-0A7A-D1CF-592F-4708BDB136B3}"/>
                    </a:ext>
                  </a:extLst>
                </p14:cNvPr>
                <p14:cNvContentPartPr/>
                <p14:nvPr/>
              </p14:nvContentPartPr>
              <p14:xfrm>
                <a:off x="2746734" y="3202452"/>
                <a:ext cx="1261440" cy="457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0401FB1-0A7A-D1CF-592F-4708BDB136B3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2738094" y="3193812"/>
                  <a:ext cx="127908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BC8D38A-083E-BAF5-8922-56B8ADF5CDBF}"/>
                    </a:ext>
                  </a:extLst>
                </p14:cNvPr>
                <p14:cNvContentPartPr/>
                <p14:nvPr/>
              </p14:nvContentPartPr>
              <p14:xfrm>
                <a:off x="3460974" y="3384612"/>
                <a:ext cx="495720" cy="273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BC8D38A-083E-BAF5-8922-56B8ADF5CDBF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3452334" y="3375972"/>
                  <a:ext cx="51336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EB64191-5D66-665C-570B-84578EF15814}"/>
                    </a:ext>
                  </a:extLst>
                </p14:cNvPr>
                <p14:cNvContentPartPr/>
                <p14:nvPr/>
              </p14:nvContentPartPr>
              <p14:xfrm>
                <a:off x="2086134" y="3752532"/>
                <a:ext cx="157320" cy="320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EB64191-5D66-665C-570B-84578EF15814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2077494" y="3743532"/>
                  <a:ext cx="1749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817A349-9A3D-74BB-3E3A-AA56C7A5A942}"/>
                    </a:ext>
                  </a:extLst>
                </p14:cNvPr>
                <p14:cNvContentPartPr/>
                <p14:nvPr/>
              </p14:nvContentPartPr>
              <p14:xfrm>
                <a:off x="3224814" y="3745692"/>
                <a:ext cx="7632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817A349-9A3D-74BB-3E3A-AA56C7A5A942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3216174" y="3737052"/>
                  <a:ext cx="9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1AF3E2A-DB88-7324-5ADC-B175144CFE90}"/>
                    </a:ext>
                  </a:extLst>
                </p14:cNvPr>
                <p14:cNvContentPartPr/>
                <p14:nvPr/>
              </p14:nvContentPartPr>
              <p14:xfrm>
                <a:off x="3959214" y="3620772"/>
                <a:ext cx="73440" cy="39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1AF3E2A-DB88-7324-5ADC-B175144CFE90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3950574" y="3611772"/>
                  <a:ext cx="9108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31561E1-12B1-ABA6-F573-032EB1EFF461}"/>
                    </a:ext>
                  </a:extLst>
                </p14:cNvPr>
                <p14:cNvContentPartPr/>
                <p14:nvPr/>
              </p14:nvContentPartPr>
              <p14:xfrm>
                <a:off x="3953814" y="3595212"/>
                <a:ext cx="42120" cy="36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31561E1-12B1-ABA6-F573-032EB1EFF461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3944814" y="3586212"/>
                  <a:ext cx="597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692DDE1-51E7-1D40-B5CC-45A6D163D31F}"/>
                    </a:ext>
                  </a:extLst>
                </p14:cNvPr>
                <p14:cNvContentPartPr/>
                <p14:nvPr/>
              </p14:nvContentPartPr>
              <p14:xfrm>
                <a:off x="3237054" y="2989332"/>
                <a:ext cx="50040" cy="135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692DDE1-51E7-1D40-B5CC-45A6D163D31F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3228054" y="2980692"/>
                  <a:ext cx="676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915FC96-0CD2-9DDB-4C97-950C139F77D0}"/>
                    </a:ext>
                  </a:extLst>
                </p14:cNvPr>
                <p14:cNvContentPartPr/>
                <p14:nvPr/>
              </p14:nvContentPartPr>
              <p14:xfrm>
                <a:off x="3336054" y="3045132"/>
                <a:ext cx="97920" cy="114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915FC96-0CD2-9DDB-4C97-950C139F77D0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3327414" y="3036132"/>
                  <a:ext cx="11556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50AD4A5-DB22-3BE2-E783-903A35A8B487}"/>
                    </a:ext>
                  </a:extLst>
                </p14:cNvPr>
                <p14:cNvContentPartPr/>
                <p14:nvPr/>
              </p14:nvContentPartPr>
              <p14:xfrm>
                <a:off x="3524694" y="3032172"/>
                <a:ext cx="65880" cy="1249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50AD4A5-DB22-3BE2-E783-903A35A8B487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515694" y="3023532"/>
                  <a:ext cx="835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E15CEC5-A114-F521-1F76-D965D5979869}"/>
                    </a:ext>
                  </a:extLst>
                </p14:cNvPr>
                <p14:cNvContentPartPr/>
                <p14:nvPr/>
              </p14:nvContentPartPr>
              <p14:xfrm>
                <a:off x="3624774" y="3024612"/>
                <a:ext cx="133200" cy="54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E15CEC5-A114-F521-1F76-D965D5979869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616134" y="3015972"/>
                  <a:ext cx="1508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BB33D31-F588-4843-A58E-EC3451394332}"/>
                    </a:ext>
                  </a:extLst>
                </p14:cNvPr>
                <p14:cNvContentPartPr/>
                <p14:nvPr/>
              </p14:nvContentPartPr>
              <p14:xfrm>
                <a:off x="3707214" y="2992932"/>
                <a:ext cx="10080" cy="1450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BB33D31-F588-4843-A58E-EC3451394332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3698574" y="2984292"/>
                  <a:ext cx="2772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84E2EFA-AE75-AC40-0C26-45A4D10C2253}"/>
                    </a:ext>
                  </a:extLst>
                </p14:cNvPr>
                <p14:cNvContentPartPr/>
                <p14:nvPr/>
              </p14:nvContentPartPr>
              <p14:xfrm>
                <a:off x="3639894" y="2989332"/>
                <a:ext cx="173520" cy="511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84E2EFA-AE75-AC40-0C26-45A4D10C2253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3630894" y="2980692"/>
                  <a:ext cx="19116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3C983FE-A0FA-D6E9-595B-58866454721C}"/>
                    </a:ext>
                  </a:extLst>
                </p14:cNvPr>
                <p14:cNvContentPartPr/>
                <p14:nvPr/>
              </p14:nvContentPartPr>
              <p14:xfrm>
                <a:off x="3740694" y="3012372"/>
                <a:ext cx="2880" cy="1414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3C983FE-A0FA-D6E9-595B-58866454721C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3731694" y="3003732"/>
                  <a:ext cx="2052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DE2E986-7C00-15D8-DC5F-F30D75582153}"/>
                    </a:ext>
                  </a:extLst>
                </p14:cNvPr>
                <p14:cNvContentPartPr/>
                <p14:nvPr/>
              </p14:nvContentPartPr>
              <p14:xfrm>
                <a:off x="3740694" y="3017052"/>
                <a:ext cx="3348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DE2E986-7C00-15D8-DC5F-F30D75582153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3731694" y="3008412"/>
                  <a:ext cx="51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5A91FE6-82A1-EAB9-7806-EF9DB640E69F}"/>
                    </a:ext>
                  </a:extLst>
                </p14:cNvPr>
                <p14:cNvContentPartPr/>
                <p14:nvPr/>
              </p14:nvContentPartPr>
              <p14:xfrm>
                <a:off x="4009614" y="3653532"/>
                <a:ext cx="47160" cy="496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5A91FE6-82A1-EAB9-7806-EF9DB640E69F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4000974" y="3644892"/>
                  <a:ext cx="64800" cy="6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8226D84-3D61-CE8A-1FA9-F07C975E618F}"/>
                  </a:ext>
                </a:extLst>
              </p14:cNvPr>
              <p14:cNvContentPartPr/>
              <p14:nvPr/>
            </p14:nvContentPartPr>
            <p14:xfrm>
              <a:off x="5392914" y="4467152"/>
              <a:ext cx="43200" cy="1530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8226D84-3D61-CE8A-1FA9-F07C975E618F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5384274" y="4458512"/>
                <a:ext cx="6084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56BFC576-5A74-7E1F-01B2-6A09BA13E4C1}"/>
                  </a:ext>
                </a:extLst>
              </p14:cNvPr>
              <p14:cNvContentPartPr/>
              <p14:nvPr/>
            </p14:nvContentPartPr>
            <p14:xfrm>
              <a:off x="5660034" y="4386512"/>
              <a:ext cx="119160" cy="2988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56BFC576-5A74-7E1F-01B2-6A09BA13E4C1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5651394" y="4377872"/>
                <a:ext cx="13680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11EF9211-8206-E553-6868-8510FA79F6C2}"/>
                  </a:ext>
                </a:extLst>
              </p14:cNvPr>
              <p14:cNvContentPartPr/>
              <p14:nvPr/>
            </p14:nvContentPartPr>
            <p14:xfrm>
              <a:off x="4635114" y="4718072"/>
              <a:ext cx="151560" cy="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11EF9211-8206-E553-6868-8510FA79F6C2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4626114" y="4709432"/>
                <a:ext cx="169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69B71565-A361-3EAB-D92F-69C8C862110E}"/>
                  </a:ext>
                </a:extLst>
              </p14:cNvPr>
              <p14:cNvContentPartPr/>
              <p14:nvPr/>
            </p14:nvContentPartPr>
            <p14:xfrm>
              <a:off x="5588034" y="4433312"/>
              <a:ext cx="39600" cy="1731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69B71565-A361-3EAB-D92F-69C8C862110E}"/>
                  </a:ext>
                </a:extLst>
              </p:cNvPr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5579394" y="4424672"/>
                <a:ext cx="57240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5D52A06-CFC5-B1E8-554C-AEDE448DAE98}"/>
                  </a:ext>
                </a:extLst>
              </p14:cNvPr>
              <p14:cNvContentPartPr/>
              <p14:nvPr/>
            </p14:nvContentPartPr>
            <p14:xfrm>
              <a:off x="5410194" y="4958552"/>
              <a:ext cx="30960" cy="3330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5D52A06-CFC5-B1E8-554C-AEDE448DAE98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5401194" y="4949552"/>
                <a:ext cx="4860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3EA60B1-F1EA-1B74-7605-DBAB123F5D23}"/>
                  </a:ext>
                </a:extLst>
              </p14:cNvPr>
              <p14:cNvContentPartPr/>
              <p14:nvPr/>
            </p14:nvContentPartPr>
            <p14:xfrm>
              <a:off x="3543234" y="5334752"/>
              <a:ext cx="242640" cy="136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3EA60B1-F1EA-1B74-7605-DBAB123F5D23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3534234" y="5326112"/>
                <a:ext cx="26028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256A8735-4485-738E-60E2-3A13AD24DFA8}"/>
                  </a:ext>
                </a:extLst>
              </p14:cNvPr>
              <p14:cNvContentPartPr/>
              <p14:nvPr/>
            </p14:nvContentPartPr>
            <p14:xfrm>
              <a:off x="5513154" y="5029832"/>
              <a:ext cx="20160" cy="1634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256A8735-4485-738E-60E2-3A13AD24DFA8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5504154" y="5020832"/>
                <a:ext cx="37800" cy="18108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862BEC17-D1E1-20A3-4B15-FABF1BE99545}"/>
              </a:ext>
            </a:extLst>
          </p:cNvPr>
          <p:cNvGrpSpPr/>
          <p:nvPr/>
        </p:nvGrpSpPr>
        <p:grpSpPr>
          <a:xfrm>
            <a:off x="5632314" y="4947392"/>
            <a:ext cx="339120" cy="284040"/>
            <a:chOff x="4309134" y="4815252"/>
            <a:chExt cx="339120" cy="28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8324F078-7ED0-1E8A-1E40-EA6121C0FA16}"/>
                    </a:ext>
                  </a:extLst>
                </p14:cNvPr>
                <p14:cNvContentPartPr/>
                <p14:nvPr/>
              </p14:nvContentPartPr>
              <p14:xfrm>
                <a:off x="4309134" y="4890132"/>
                <a:ext cx="97200" cy="1184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8324F078-7ED0-1E8A-1E40-EA6121C0FA16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4300134" y="4881492"/>
                  <a:ext cx="1148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F3C79AB-4985-E7CB-C2CF-196C98F8CEDB}"/>
                    </a:ext>
                  </a:extLst>
                </p14:cNvPr>
                <p14:cNvContentPartPr/>
                <p14:nvPr/>
              </p14:nvContentPartPr>
              <p14:xfrm>
                <a:off x="4474374" y="4815252"/>
                <a:ext cx="173880" cy="2840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F3C79AB-4985-E7CB-C2CF-196C98F8CEDB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4465734" y="4806252"/>
                  <a:ext cx="191520" cy="301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D5CE36A1-739B-0A4C-83CF-06B0EAE26DF6}"/>
                  </a:ext>
                </a:extLst>
              </p14:cNvPr>
              <p14:cNvContentPartPr/>
              <p14:nvPr/>
            </p14:nvContentPartPr>
            <p14:xfrm>
              <a:off x="5482914" y="5661992"/>
              <a:ext cx="12960" cy="3405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D5CE36A1-739B-0A4C-83CF-06B0EAE26DF6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5473914" y="5653352"/>
                <a:ext cx="3060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995ACB6F-CB39-F997-C7B1-6F68E25D6D35}"/>
                  </a:ext>
                </a:extLst>
              </p14:cNvPr>
              <p14:cNvContentPartPr/>
              <p14:nvPr/>
            </p14:nvContentPartPr>
            <p14:xfrm>
              <a:off x="3574914" y="5981672"/>
              <a:ext cx="267120" cy="1548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995ACB6F-CB39-F997-C7B1-6F68E25D6D35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3565914" y="5973032"/>
                <a:ext cx="2847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33234CC4-F2D1-5FE8-119C-014840352B2A}"/>
                  </a:ext>
                </a:extLst>
              </p14:cNvPr>
              <p14:cNvContentPartPr/>
              <p14:nvPr/>
            </p14:nvContentPartPr>
            <p14:xfrm>
              <a:off x="4712874" y="5949632"/>
              <a:ext cx="167400" cy="320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33234CC4-F2D1-5FE8-119C-014840352B2A}"/>
                  </a:ext>
                </a:extLst>
              </p:cNvPr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4703874" y="5940992"/>
                <a:ext cx="18504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E7E6418F-3CF2-21BC-B992-C1AAC5D08BC8}"/>
                  </a:ext>
                </a:extLst>
              </p14:cNvPr>
              <p14:cNvContentPartPr/>
              <p14:nvPr/>
            </p14:nvContentPartPr>
            <p14:xfrm>
              <a:off x="5586234" y="5758832"/>
              <a:ext cx="74520" cy="138240"/>
            </p14:xfrm>
          </p:contentPart>
        </mc:Choice>
        <mc:Fallback xmlns=""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E7E6418F-3CF2-21BC-B992-C1AAC5D08BC8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5577234" y="5749832"/>
                <a:ext cx="92160" cy="155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3143F03-C3C4-6972-11F4-8163795493B3}"/>
              </a:ext>
            </a:extLst>
          </p:cNvPr>
          <p:cNvGrpSpPr/>
          <p:nvPr/>
        </p:nvGrpSpPr>
        <p:grpSpPr>
          <a:xfrm>
            <a:off x="5833914" y="5650112"/>
            <a:ext cx="190440" cy="344520"/>
            <a:chOff x="4510734" y="5517972"/>
            <a:chExt cx="190440" cy="34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7E65EA46-DA69-001C-2880-DDA329BB16C7}"/>
                    </a:ext>
                  </a:extLst>
                </p14:cNvPr>
                <p14:cNvContentPartPr/>
                <p14:nvPr/>
              </p14:nvContentPartPr>
              <p14:xfrm>
                <a:off x="4510734" y="5636412"/>
                <a:ext cx="360" cy="14940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7E65EA46-DA69-001C-2880-DDA329BB16C7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4501734" y="5627412"/>
                  <a:ext cx="1800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8FFF4F24-C516-419E-F4DC-35827652525B}"/>
                    </a:ext>
                  </a:extLst>
                </p14:cNvPr>
                <p14:cNvContentPartPr/>
                <p14:nvPr/>
              </p14:nvContentPartPr>
              <p14:xfrm>
                <a:off x="4520454" y="5517972"/>
                <a:ext cx="180720" cy="3445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8FFF4F24-C516-419E-F4DC-35827652525B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4511454" y="5508972"/>
                  <a:ext cx="198360" cy="36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F3779470-C7D5-992E-436E-B6D5744BED5D}"/>
              </a:ext>
            </a:extLst>
          </p:cNvPr>
          <p:cNvGrpSpPr/>
          <p:nvPr/>
        </p:nvGrpSpPr>
        <p:grpSpPr>
          <a:xfrm>
            <a:off x="344454" y="3472452"/>
            <a:ext cx="649080" cy="190800"/>
            <a:chOff x="344454" y="3472452"/>
            <a:chExt cx="649080" cy="19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D89CD6F2-A67E-6DFA-8667-A4F33ACB6332}"/>
                    </a:ext>
                  </a:extLst>
                </p14:cNvPr>
                <p14:cNvContentPartPr/>
                <p14:nvPr/>
              </p14:nvContentPartPr>
              <p14:xfrm>
                <a:off x="344454" y="3496212"/>
                <a:ext cx="130680" cy="1627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D89CD6F2-A67E-6DFA-8667-A4F33ACB6332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335814" y="3487212"/>
                  <a:ext cx="14832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39368D26-8AD5-AFD0-5787-FB619BC9E365}"/>
                    </a:ext>
                  </a:extLst>
                </p14:cNvPr>
                <p14:cNvContentPartPr/>
                <p14:nvPr/>
              </p14:nvContentPartPr>
              <p14:xfrm>
                <a:off x="515454" y="3509172"/>
                <a:ext cx="117000" cy="15408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39368D26-8AD5-AFD0-5787-FB619BC9E365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506814" y="3500172"/>
                  <a:ext cx="1346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660C1C58-B8A8-8D82-83C6-B7FE96BE9550}"/>
                    </a:ext>
                  </a:extLst>
                </p14:cNvPr>
                <p14:cNvContentPartPr/>
                <p14:nvPr/>
              </p14:nvContentPartPr>
              <p14:xfrm>
                <a:off x="699774" y="3512052"/>
                <a:ext cx="96480" cy="14580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660C1C58-B8A8-8D82-83C6-B7FE96BE9550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690774" y="3503412"/>
                  <a:ext cx="11412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384B1457-4711-A689-460D-D8E9A2B7F5CB}"/>
                    </a:ext>
                  </a:extLst>
                </p14:cNvPr>
                <p14:cNvContentPartPr/>
                <p14:nvPr/>
              </p14:nvContentPartPr>
              <p14:xfrm>
                <a:off x="799494" y="3472452"/>
                <a:ext cx="194040" cy="4032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384B1457-4711-A689-460D-D8E9A2B7F5CB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790494" y="3463812"/>
                  <a:ext cx="2116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AC83ACBD-B2BA-95C0-AA1A-ED73A3F37622}"/>
                    </a:ext>
                  </a:extLst>
                </p14:cNvPr>
                <p14:cNvContentPartPr/>
                <p14:nvPr/>
              </p14:nvContentPartPr>
              <p14:xfrm>
                <a:off x="913974" y="3483612"/>
                <a:ext cx="2880" cy="16020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AC83ACBD-B2BA-95C0-AA1A-ED73A3F37622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904974" y="3474972"/>
                  <a:ext cx="20520" cy="177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69155661-0999-B83F-8A4C-ED6322DDF8D7}"/>
              </a:ext>
            </a:extLst>
          </p:cNvPr>
          <p:cNvGrpSpPr/>
          <p:nvPr/>
        </p:nvGrpSpPr>
        <p:grpSpPr>
          <a:xfrm>
            <a:off x="293694" y="3849732"/>
            <a:ext cx="505440" cy="1616400"/>
            <a:chOff x="293694" y="3849732"/>
            <a:chExt cx="505440" cy="161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FDB71CBE-6231-F95C-8C5E-ED88963B440E}"/>
                    </a:ext>
                  </a:extLst>
                </p14:cNvPr>
                <p14:cNvContentPartPr/>
                <p14:nvPr/>
              </p14:nvContentPartPr>
              <p14:xfrm>
                <a:off x="293694" y="4017132"/>
                <a:ext cx="83520" cy="18252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FDB71CBE-6231-F95C-8C5E-ED88963B440E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285054" y="4008492"/>
                  <a:ext cx="10116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17A27667-C31F-8044-EBE7-A08973CC7452}"/>
                    </a:ext>
                  </a:extLst>
                </p14:cNvPr>
                <p14:cNvContentPartPr/>
                <p14:nvPr/>
              </p14:nvContentPartPr>
              <p14:xfrm>
                <a:off x="537414" y="4007052"/>
                <a:ext cx="111600" cy="16488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17A27667-C31F-8044-EBE7-A08973CC7452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528414" y="3998412"/>
                  <a:ext cx="1292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897D82B8-19D7-D7E8-6392-DB5E0F8FA02F}"/>
                    </a:ext>
                  </a:extLst>
                </p14:cNvPr>
                <p14:cNvContentPartPr/>
                <p14:nvPr/>
              </p14:nvContentPartPr>
              <p14:xfrm>
                <a:off x="761694" y="3849732"/>
                <a:ext cx="37440" cy="16164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897D82B8-19D7-D7E8-6392-DB5E0F8FA02F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752694" y="3841092"/>
                  <a:ext cx="55080" cy="163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FC7B0B10-77AA-1E9A-D834-0113E9E91B3A}"/>
                    </a:ext>
                  </a:extLst>
                </p14:cNvPr>
                <p14:cNvContentPartPr/>
                <p14:nvPr/>
              </p14:nvContentPartPr>
              <p14:xfrm>
                <a:off x="306294" y="4356612"/>
                <a:ext cx="139320" cy="14364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FC7B0B10-77AA-1E9A-D834-0113E9E91B3A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297294" y="4347612"/>
                  <a:ext cx="15696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018EC181-74A4-88FD-C17F-B482C32507F8}"/>
                    </a:ext>
                  </a:extLst>
                </p14:cNvPr>
                <p14:cNvContentPartPr/>
                <p14:nvPr/>
              </p14:nvContentPartPr>
              <p14:xfrm>
                <a:off x="551094" y="4313052"/>
                <a:ext cx="4320" cy="1965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018EC181-74A4-88FD-C17F-B482C32507F8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542094" y="4304052"/>
                  <a:ext cx="2196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735E7BF4-3A95-441A-F6E0-AB82F01767DA}"/>
                    </a:ext>
                  </a:extLst>
                </p14:cNvPr>
                <p14:cNvContentPartPr/>
                <p14:nvPr/>
              </p14:nvContentPartPr>
              <p14:xfrm>
                <a:off x="341214" y="4729572"/>
                <a:ext cx="360" cy="21240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735E7BF4-3A95-441A-F6E0-AB82F01767DA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332214" y="4720572"/>
                  <a:ext cx="1800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DEC98106-2DB4-CBB9-6440-9323BEFC8FF2}"/>
                    </a:ext>
                  </a:extLst>
                </p14:cNvPr>
                <p14:cNvContentPartPr/>
                <p14:nvPr/>
              </p14:nvContentPartPr>
              <p14:xfrm>
                <a:off x="452454" y="4764492"/>
                <a:ext cx="131400" cy="17244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DEC98106-2DB4-CBB9-6440-9323BEFC8FF2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443454" y="4755492"/>
                  <a:ext cx="14904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6561F1BC-0181-2B65-7157-CA30ED6103D5}"/>
                    </a:ext>
                  </a:extLst>
                </p14:cNvPr>
                <p14:cNvContentPartPr/>
                <p14:nvPr/>
              </p14:nvContentPartPr>
              <p14:xfrm>
                <a:off x="370734" y="5119452"/>
                <a:ext cx="360" cy="24732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6561F1BC-0181-2B65-7157-CA30ED6103D5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361734" y="5110812"/>
                  <a:ext cx="1800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1EB88559-2D99-9D2F-FDFA-B2D2635A294D}"/>
                    </a:ext>
                  </a:extLst>
                </p14:cNvPr>
                <p14:cNvContentPartPr/>
                <p14:nvPr/>
              </p14:nvContentPartPr>
              <p14:xfrm>
                <a:off x="490614" y="5136012"/>
                <a:ext cx="9000" cy="23328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1EB88559-2D99-9D2F-FDFA-B2D2635A294D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481614" y="5127372"/>
                  <a:ext cx="26640" cy="250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230" name="Ink 229">
                <a:extLst>
                  <a:ext uri="{FF2B5EF4-FFF2-40B4-BE49-F238E27FC236}">
                    <a16:creationId xmlns:a16="http://schemas.microsoft.com/office/drawing/2014/main" id="{BAF84382-6582-3EF5-2D64-DB23DA9E33AB}"/>
                  </a:ext>
                </a:extLst>
              </p14:cNvPr>
              <p14:cNvContentPartPr/>
              <p14:nvPr/>
            </p14:nvContentPartPr>
            <p14:xfrm>
              <a:off x="1174254" y="3926412"/>
              <a:ext cx="99000" cy="208080"/>
            </p14:xfrm>
          </p:contentPart>
        </mc:Choice>
        <mc:Fallback xmlns="">
          <p:pic>
            <p:nvPicPr>
              <p:cNvPr id="230" name="Ink 229">
                <a:extLst>
                  <a:ext uri="{FF2B5EF4-FFF2-40B4-BE49-F238E27FC236}">
                    <a16:creationId xmlns:a16="http://schemas.microsoft.com/office/drawing/2014/main" id="{BAF84382-6582-3EF5-2D64-DB23DA9E33AB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1165254" y="3917412"/>
                <a:ext cx="11664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231" name="Ink 230">
                <a:extLst>
                  <a:ext uri="{FF2B5EF4-FFF2-40B4-BE49-F238E27FC236}">
                    <a16:creationId xmlns:a16="http://schemas.microsoft.com/office/drawing/2014/main" id="{8E73C48B-2F06-647A-2485-6BB4FD49DF17}"/>
                  </a:ext>
                </a:extLst>
              </p14:cNvPr>
              <p14:cNvContentPartPr/>
              <p14:nvPr/>
            </p14:nvContentPartPr>
            <p14:xfrm>
              <a:off x="1252734" y="4312332"/>
              <a:ext cx="2880" cy="199800"/>
            </p14:xfrm>
          </p:contentPart>
        </mc:Choice>
        <mc:Fallback xmlns="">
          <p:pic>
            <p:nvPicPr>
              <p:cNvPr id="231" name="Ink 230">
                <a:extLst>
                  <a:ext uri="{FF2B5EF4-FFF2-40B4-BE49-F238E27FC236}">
                    <a16:creationId xmlns:a16="http://schemas.microsoft.com/office/drawing/2014/main" id="{8E73C48B-2F06-647A-2485-6BB4FD49DF17}"/>
                  </a:ext>
                </a:extLst>
              </p:cNvPr>
              <p:cNvPicPr/>
              <p:nvPr/>
            </p:nvPicPr>
            <p:blipFill>
              <a:blip r:embed="rId339"/>
              <a:stretch>
                <a:fillRect/>
              </a:stretch>
            </p:blipFill>
            <p:spPr>
              <a:xfrm>
                <a:off x="1244094" y="4303332"/>
                <a:ext cx="2052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232" name="Ink 231">
                <a:extLst>
                  <a:ext uri="{FF2B5EF4-FFF2-40B4-BE49-F238E27FC236}">
                    <a16:creationId xmlns:a16="http://schemas.microsoft.com/office/drawing/2014/main" id="{425E76E2-D87C-56C4-B4A3-2B532FB2EE50}"/>
                  </a:ext>
                </a:extLst>
              </p14:cNvPr>
              <p14:cNvContentPartPr/>
              <p14:nvPr/>
            </p14:nvContentPartPr>
            <p14:xfrm>
              <a:off x="1250214" y="4741452"/>
              <a:ext cx="2880" cy="154440"/>
            </p14:xfrm>
          </p:contentPart>
        </mc:Choice>
        <mc:Fallback xmlns="">
          <p:pic>
            <p:nvPicPr>
              <p:cNvPr id="232" name="Ink 231">
                <a:extLst>
                  <a:ext uri="{FF2B5EF4-FFF2-40B4-BE49-F238E27FC236}">
                    <a16:creationId xmlns:a16="http://schemas.microsoft.com/office/drawing/2014/main" id="{425E76E2-D87C-56C4-B4A3-2B532FB2EE50}"/>
                  </a:ext>
                </a:extLst>
              </p:cNvPr>
              <p:cNvPicPr/>
              <p:nvPr/>
            </p:nvPicPr>
            <p:blipFill>
              <a:blip r:embed="rId341"/>
              <a:stretch>
                <a:fillRect/>
              </a:stretch>
            </p:blipFill>
            <p:spPr>
              <a:xfrm>
                <a:off x="1241574" y="4732812"/>
                <a:ext cx="20520" cy="172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40" name="Group 239">
            <a:extLst>
              <a:ext uri="{FF2B5EF4-FFF2-40B4-BE49-F238E27FC236}">
                <a16:creationId xmlns:a16="http://schemas.microsoft.com/office/drawing/2014/main" id="{3A3ECFB7-3AB8-CA08-86D4-BC04CAB3EA38}"/>
              </a:ext>
            </a:extLst>
          </p:cNvPr>
          <p:cNvGrpSpPr/>
          <p:nvPr/>
        </p:nvGrpSpPr>
        <p:grpSpPr>
          <a:xfrm>
            <a:off x="1198374" y="5189292"/>
            <a:ext cx="395280" cy="661320"/>
            <a:chOff x="1198374" y="5189292"/>
            <a:chExt cx="395280" cy="66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810A87A5-991D-0834-2FB8-6F76E2C1DD41}"/>
                    </a:ext>
                  </a:extLst>
                </p14:cNvPr>
                <p14:cNvContentPartPr/>
                <p14:nvPr/>
              </p14:nvContentPartPr>
              <p14:xfrm>
                <a:off x="1246974" y="5189292"/>
                <a:ext cx="108360" cy="20340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810A87A5-991D-0834-2FB8-6F76E2C1DD41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1237974" y="5180652"/>
                  <a:ext cx="1260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D90ADB93-D862-A9E8-146C-27A0443617A1}"/>
                    </a:ext>
                  </a:extLst>
                </p14:cNvPr>
                <p14:cNvContentPartPr/>
                <p14:nvPr/>
              </p14:nvContentPartPr>
              <p14:xfrm>
                <a:off x="1198374" y="5610852"/>
                <a:ext cx="99360" cy="11520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D90ADB93-D862-A9E8-146C-27A0443617A1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1189734" y="5602212"/>
                  <a:ext cx="11700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5094AD04-7E96-769F-7131-175CFD1D0E09}"/>
                    </a:ext>
                  </a:extLst>
                </p14:cNvPr>
                <p14:cNvContentPartPr/>
                <p14:nvPr/>
              </p14:nvContentPartPr>
              <p14:xfrm>
                <a:off x="1247694" y="5583852"/>
                <a:ext cx="46800" cy="9180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5094AD04-7E96-769F-7131-175CFD1D0E09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1239054" y="5575212"/>
                  <a:ext cx="6444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57340370-636F-E6EF-5B60-35A97319EC3B}"/>
                    </a:ext>
                  </a:extLst>
                </p14:cNvPr>
                <p14:cNvContentPartPr/>
                <p14:nvPr/>
              </p14:nvContentPartPr>
              <p14:xfrm>
                <a:off x="1236534" y="5622732"/>
                <a:ext cx="51120" cy="9108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57340370-636F-E6EF-5B60-35A97319EC3B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1227894" y="5614092"/>
                  <a:ext cx="6876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1AECD3D5-9182-A529-FAA2-6B9E11F3311E}"/>
                    </a:ext>
                  </a:extLst>
                </p14:cNvPr>
                <p14:cNvContentPartPr/>
                <p14:nvPr/>
              </p14:nvContentPartPr>
              <p14:xfrm>
                <a:off x="1331214" y="5549292"/>
                <a:ext cx="89640" cy="12384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1AECD3D5-9182-A529-FAA2-6B9E11F3311E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1322574" y="5540652"/>
                  <a:ext cx="1072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8476D49C-F3A1-F7D8-D6D5-7F8605B3F3D9}"/>
                    </a:ext>
                  </a:extLst>
                </p14:cNvPr>
                <p14:cNvContentPartPr/>
                <p14:nvPr/>
              </p14:nvContentPartPr>
              <p14:xfrm>
                <a:off x="1453614" y="5478732"/>
                <a:ext cx="89640" cy="21132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8476D49C-F3A1-F7D8-D6D5-7F8605B3F3D9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1444614" y="5470092"/>
                  <a:ext cx="10728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FE6C4CE5-1EAC-7718-2A28-435857921AC2}"/>
                    </a:ext>
                  </a:extLst>
                </p14:cNvPr>
                <p14:cNvContentPartPr/>
                <p14:nvPr/>
              </p14:nvContentPartPr>
              <p14:xfrm>
                <a:off x="1268574" y="5772132"/>
                <a:ext cx="325080" cy="7848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FE6C4CE5-1EAC-7718-2A28-435857921AC2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1259934" y="5763132"/>
                  <a:ext cx="342720" cy="96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8D1288-6A4B-D437-BE88-F2C0C6885DD9}"/>
              </a:ext>
            </a:extLst>
          </p:cNvPr>
          <p:cNvGrpSpPr/>
          <p:nvPr/>
        </p:nvGrpSpPr>
        <p:grpSpPr>
          <a:xfrm>
            <a:off x="164160" y="2772360"/>
            <a:ext cx="1462320" cy="3029040"/>
            <a:chOff x="164160" y="2772360"/>
            <a:chExt cx="1462320" cy="302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519117C-63F5-C7E5-6330-5107E035E9CE}"/>
                    </a:ext>
                  </a:extLst>
                </p14:cNvPr>
                <p14:cNvContentPartPr/>
                <p14:nvPr/>
              </p14:nvContentPartPr>
              <p14:xfrm>
                <a:off x="164160" y="3265560"/>
                <a:ext cx="1462320" cy="2535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519117C-63F5-C7E5-6330-5107E035E9CE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155160" y="3256920"/>
                  <a:ext cx="1479960" cy="255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AFA40E1-FB9C-C0FC-F6DB-A27AE5DB38F7}"/>
                    </a:ext>
                  </a:extLst>
                </p14:cNvPr>
                <p14:cNvContentPartPr/>
                <p14:nvPr/>
              </p14:nvContentPartPr>
              <p14:xfrm>
                <a:off x="374400" y="2826720"/>
                <a:ext cx="288000" cy="435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AFA40E1-FB9C-C0FC-F6DB-A27AE5DB38F7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365760" y="2818080"/>
                  <a:ext cx="30564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1F61DA6-36B4-83AF-6AE3-CC9CD17877F3}"/>
                    </a:ext>
                  </a:extLst>
                </p14:cNvPr>
                <p14:cNvContentPartPr/>
                <p14:nvPr/>
              </p14:nvContentPartPr>
              <p14:xfrm>
                <a:off x="710280" y="2772360"/>
                <a:ext cx="666720" cy="505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1F61DA6-36B4-83AF-6AE3-CC9CD17877F3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701280" y="2763360"/>
                  <a:ext cx="684360" cy="523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898EAE9-F8B0-40F2-7C13-BC5D93F9E31A}"/>
                  </a:ext>
                </a:extLst>
              </p14:cNvPr>
              <p14:cNvContentPartPr/>
              <p14:nvPr/>
            </p14:nvContentPartPr>
            <p14:xfrm>
              <a:off x="3424680" y="3477960"/>
              <a:ext cx="581040" cy="4075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898EAE9-F8B0-40F2-7C13-BC5D93F9E31A}"/>
                  </a:ext>
                </a:extLst>
              </p:cNvPr>
              <p:cNvPicPr/>
              <p:nvPr/>
            </p:nvPicPr>
            <p:blipFill>
              <a:blip r:embed="rId363"/>
              <a:stretch>
                <a:fillRect/>
              </a:stretch>
            </p:blipFill>
            <p:spPr>
              <a:xfrm>
                <a:off x="3415680" y="3468960"/>
                <a:ext cx="598680" cy="42516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2C42D525-A52E-6BB0-9C17-10DA162F33D8}"/>
              </a:ext>
            </a:extLst>
          </p:cNvPr>
          <p:cNvGrpSpPr/>
          <p:nvPr/>
        </p:nvGrpSpPr>
        <p:grpSpPr>
          <a:xfrm>
            <a:off x="4472640" y="3483360"/>
            <a:ext cx="330480" cy="381600"/>
            <a:chOff x="4472640" y="3483360"/>
            <a:chExt cx="330480" cy="38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71E3394-B7B7-A1F4-67A3-2D42EB2F6723}"/>
                    </a:ext>
                  </a:extLst>
                </p14:cNvPr>
                <p14:cNvContentPartPr/>
                <p14:nvPr/>
              </p14:nvContentPartPr>
              <p14:xfrm>
                <a:off x="4472640" y="3483360"/>
                <a:ext cx="330480" cy="381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71E3394-B7B7-A1F4-67A3-2D42EB2F6723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4463640" y="3474360"/>
                  <a:ext cx="34812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5313732-8926-3413-DCB6-E7396110816C}"/>
                    </a:ext>
                  </a:extLst>
                </p14:cNvPr>
                <p14:cNvContentPartPr/>
                <p14:nvPr/>
              </p14:nvContentPartPr>
              <p14:xfrm>
                <a:off x="4521960" y="3639600"/>
                <a:ext cx="61200" cy="2095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5313732-8926-3413-DCB6-E7396110816C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4513320" y="3630960"/>
                  <a:ext cx="78840" cy="227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7E67C7B-37F4-40AB-FD45-B236ADBC7775}"/>
                  </a:ext>
                </a:extLst>
              </p14:cNvPr>
              <p14:cNvContentPartPr/>
              <p14:nvPr/>
            </p14:nvContentPartPr>
            <p14:xfrm>
              <a:off x="3545640" y="4098600"/>
              <a:ext cx="179280" cy="61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7E67C7B-37F4-40AB-FD45-B236ADBC7775}"/>
                  </a:ext>
                </a:extLst>
              </p:cNvPr>
              <p:cNvPicPr/>
              <p:nvPr/>
            </p:nvPicPr>
            <p:blipFill>
              <a:blip r:embed="rId369"/>
              <a:stretch>
                <a:fillRect/>
              </a:stretch>
            </p:blipFill>
            <p:spPr>
              <a:xfrm>
                <a:off x="3536640" y="4089960"/>
                <a:ext cx="19692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D02D061-DADB-AA99-AA5B-B8BD34063212}"/>
                  </a:ext>
                </a:extLst>
              </p14:cNvPr>
              <p14:cNvContentPartPr/>
              <p14:nvPr/>
            </p14:nvContentPartPr>
            <p14:xfrm>
              <a:off x="4582800" y="4090680"/>
              <a:ext cx="179280" cy="147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D02D061-DADB-AA99-AA5B-B8BD34063212}"/>
                  </a:ext>
                </a:extLst>
              </p:cNvPr>
              <p:cNvPicPr/>
              <p:nvPr/>
            </p:nvPicPr>
            <p:blipFill>
              <a:blip r:embed="rId371"/>
              <a:stretch>
                <a:fillRect/>
              </a:stretch>
            </p:blipFill>
            <p:spPr>
              <a:xfrm>
                <a:off x="4573800" y="4081680"/>
                <a:ext cx="19692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FF872E7-22B0-0145-1DBF-45C3E60A32D9}"/>
                  </a:ext>
                </a:extLst>
              </p14:cNvPr>
              <p14:cNvContentPartPr/>
              <p14:nvPr/>
            </p14:nvContentPartPr>
            <p14:xfrm>
              <a:off x="4664880" y="5286960"/>
              <a:ext cx="1515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FF872E7-22B0-0145-1DBF-45C3E60A32D9}"/>
                  </a:ext>
                </a:extLst>
              </p:cNvPr>
              <p:cNvPicPr/>
              <p:nvPr/>
            </p:nvPicPr>
            <p:blipFill>
              <a:blip r:embed="rId373"/>
              <a:stretch>
                <a:fillRect/>
              </a:stretch>
            </p:blipFill>
            <p:spPr>
              <a:xfrm>
                <a:off x="4655880" y="5277960"/>
                <a:ext cx="1692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53" name="Audio 52">
            <a:hlinkClick r:id="" action="ppaction://media"/>
            <a:extLst>
              <a:ext uri="{FF2B5EF4-FFF2-40B4-BE49-F238E27FC236}">
                <a16:creationId xmlns:a16="http://schemas.microsoft.com/office/drawing/2014/main" id="{A3AC1796-7186-0561-408A-7608D768BC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0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49376"/>
    </mc:Choice>
    <mc:Fallback xmlns="">
      <p:transition advClick="0" advTm="149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458162" y="-51183"/>
            <a:ext cx="8057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Bob measures his </a:t>
            </a:r>
            <a:r>
              <a:rPr lang="en-US" sz="3600" dirty="0" err="1">
                <a:solidFill>
                  <a:srgbClr val="0000FF"/>
                </a:solidFill>
              </a:rPr>
              <a:t>ancillae</a:t>
            </a:r>
            <a:r>
              <a:rPr lang="en-US" sz="3600" dirty="0">
                <a:solidFill>
                  <a:srgbClr val="0000FF"/>
                </a:solidFill>
              </a:rPr>
              <a:t> &amp; corrects</a:t>
            </a:r>
          </a:p>
        </p:txBody>
      </p:sp>
      <p:pic>
        <p:nvPicPr>
          <p:cNvPr id="14" name="Picture 13" descr="A diagram of a connection&#10;&#10;Description automatically generated">
            <a:extLst>
              <a:ext uri="{FF2B5EF4-FFF2-40B4-BE49-F238E27FC236}">
                <a16:creationId xmlns:a16="http://schemas.microsoft.com/office/drawing/2014/main" id="{8CF2923D-77B8-13E9-E3FA-D432BE84A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85800"/>
            <a:ext cx="7454900" cy="2552700"/>
          </a:xfrm>
          <a:prstGeom prst="rect">
            <a:avLst/>
          </a:prstGeom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DF948BE2-8C14-F808-FCED-C9CB50A60F93}"/>
              </a:ext>
            </a:extLst>
          </p:cNvPr>
          <p:cNvGrpSpPr/>
          <p:nvPr/>
        </p:nvGrpSpPr>
        <p:grpSpPr>
          <a:xfrm>
            <a:off x="1807626" y="3616812"/>
            <a:ext cx="1730880" cy="506160"/>
            <a:chOff x="4521534" y="3634812"/>
            <a:chExt cx="1730880" cy="50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68EAB548-2EE8-8A2B-7526-0127532D0FC8}"/>
                    </a:ext>
                  </a:extLst>
                </p14:cNvPr>
                <p14:cNvContentPartPr/>
                <p14:nvPr/>
              </p14:nvContentPartPr>
              <p14:xfrm>
                <a:off x="4521534" y="3827052"/>
                <a:ext cx="174600" cy="1836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68EAB548-2EE8-8A2B-7526-0127532D0FC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12894" y="3818412"/>
                  <a:ext cx="19224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58B7F93D-C661-C8C7-3D00-85132F1495FC}"/>
                    </a:ext>
                  </a:extLst>
                </p14:cNvPr>
                <p14:cNvContentPartPr/>
                <p14:nvPr/>
              </p14:nvContentPartPr>
              <p14:xfrm>
                <a:off x="4719534" y="3687732"/>
                <a:ext cx="360" cy="4532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58B7F93D-C661-C8C7-3D00-85132F1495F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10534" y="3678732"/>
                  <a:ext cx="18000" cy="47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F1BB15D-4BFB-1E13-3365-9C2976465F9C}"/>
                    </a:ext>
                  </a:extLst>
                </p14:cNvPr>
                <p14:cNvContentPartPr/>
                <p14:nvPr/>
              </p14:nvContentPartPr>
              <p14:xfrm>
                <a:off x="4759494" y="3858372"/>
                <a:ext cx="78480" cy="939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EF1BB15D-4BFB-1E13-3365-9C2976465F9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750494" y="3849372"/>
                  <a:ext cx="961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3766ED9A-5147-B02C-86CA-4BA5C7AEEECB}"/>
                    </a:ext>
                  </a:extLst>
                </p14:cNvPr>
                <p14:cNvContentPartPr/>
                <p14:nvPr/>
              </p14:nvContentPartPr>
              <p14:xfrm>
                <a:off x="4872894" y="3825252"/>
                <a:ext cx="88560" cy="1076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3766ED9A-5147-B02C-86CA-4BA5C7AEEEC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863894" y="3816252"/>
                  <a:ext cx="10620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81067AD6-7D33-440B-9C3B-5868EB20A216}"/>
                    </a:ext>
                  </a:extLst>
                </p14:cNvPr>
                <p14:cNvContentPartPr/>
                <p14:nvPr/>
              </p14:nvContentPartPr>
              <p14:xfrm>
                <a:off x="4995654" y="3820572"/>
                <a:ext cx="114120" cy="1152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81067AD6-7D33-440B-9C3B-5868EB20A21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987014" y="3811572"/>
                  <a:ext cx="13176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7E24B5BE-676F-39F7-275F-9D9604198E92}"/>
                    </a:ext>
                  </a:extLst>
                </p14:cNvPr>
                <p14:cNvContentPartPr/>
                <p14:nvPr/>
              </p14:nvContentPartPr>
              <p14:xfrm>
                <a:off x="5024094" y="3757932"/>
                <a:ext cx="190080" cy="2944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7E24B5BE-676F-39F7-275F-9D9604198E9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015454" y="3749292"/>
                  <a:ext cx="20772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8B530BF-2610-772B-59CE-8AF869C72D4F}"/>
                    </a:ext>
                  </a:extLst>
                </p14:cNvPr>
                <p14:cNvContentPartPr/>
                <p14:nvPr/>
              </p14:nvContentPartPr>
              <p14:xfrm>
                <a:off x="5416854" y="3801132"/>
                <a:ext cx="6840" cy="1735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8B530BF-2610-772B-59CE-8AF869C72D4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408214" y="3792132"/>
                  <a:ext cx="2448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376C976B-145B-1FEE-AF5B-196F2DECF217}"/>
                    </a:ext>
                  </a:extLst>
                </p14:cNvPr>
                <p14:cNvContentPartPr/>
                <p14:nvPr/>
              </p14:nvContentPartPr>
              <p14:xfrm>
                <a:off x="5331174" y="3890412"/>
                <a:ext cx="173520" cy="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376C976B-145B-1FEE-AF5B-196F2DECF21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322174" y="3881772"/>
                  <a:ext cx="191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DDE015A-8288-E74A-DEEB-22E2EC7F8308}"/>
                    </a:ext>
                  </a:extLst>
                </p14:cNvPr>
                <p14:cNvContentPartPr/>
                <p14:nvPr/>
              </p14:nvContentPartPr>
              <p14:xfrm>
                <a:off x="5647974" y="3684132"/>
                <a:ext cx="109440" cy="2545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DDE015A-8288-E74A-DEEB-22E2EC7F830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638974" y="3675492"/>
                  <a:ext cx="12708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9D925834-BB71-8D9D-6EFD-3D38BD971C34}"/>
                    </a:ext>
                  </a:extLst>
                </p14:cNvPr>
                <p14:cNvContentPartPr/>
                <p14:nvPr/>
              </p14:nvContentPartPr>
              <p14:xfrm>
                <a:off x="5859294" y="3663972"/>
                <a:ext cx="3960" cy="3621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9D925834-BB71-8D9D-6EFD-3D38BD971C3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850654" y="3654972"/>
                  <a:ext cx="21600" cy="37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0F03C3F-BCCD-7804-7062-32259FE4AA07}"/>
                    </a:ext>
                  </a:extLst>
                </p14:cNvPr>
                <p14:cNvContentPartPr/>
                <p14:nvPr/>
              </p14:nvContentPartPr>
              <p14:xfrm>
                <a:off x="5962614" y="3787452"/>
                <a:ext cx="360" cy="1454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90F03C3F-BCCD-7804-7062-32259FE4AA0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953974" y="3778812"/>
                  <a:ext cx="180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D59029ED-E54E-C42B-F4AB-7173F7C24760}"/>
                    </a:ext>
                  </a:extLst>
                </p14:cNvPr>
                <p14:cNvContentPartPr/>
                <p14:nvPr/>
              </p14:nvContentPartPr>
              <p14:xfrm>
                <a:off x="6034974" y="3792492"/>
                <a:ext cx="360" cy="1072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D59029ED-E54E-C42B-F4AB-7173F7C2476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026334" y="3783852"/>
                  <a:ext cx="180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BEBC731-A085-C297-DCA1-475D0012EEAF}"/>
                    </a:ext>
                  </a:extLst>
                </p14:cNvPr>
                <p14:cNvContentPartPr/>
                <p14:nvPr/>
              </p14:nvContentPartPr>
              <p14:xfrm>
                <a:off x="6105174" y="3782772"/>
                <a:ext cx="360" cy="1436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2BEBC731-A085-C297-DCA1-475D0012EEA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096534" y="3773772"/>
                  <a:ext cx="1800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B0E42FF-6629-6AEF-0BEA-C9A1A0473D0F}"/>
                    </a:ext>
                  </a:extLst>
                </p14:cNvPr>
                <p14:cNvContentPartPr/>
                <p14:nvPr/>
              </p14:nvContentPartPr>
              <p14:xfrm>
                <a:off x="6101934" y="3634812"/>
                <a:ext cx="150480" cy="3078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B0E42FF-6629-6AEF-0BEA-C9A1A0473D0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092934" y="3625812"/>
                  <a:ext cx="168120" cy="32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9A6257A-7F37-6E33-8C97-4C3E5593DD29}"/>
              </a:ext>
            </a:extLst>
          </p:cNvPr>
          <p:cNvGrpSpPr/>
          <p:nvPr/>
        </p:nvGrpSpPr>
        <p:grpSpPr>
          <a:xfrm>
            <a:off x="6847854" y="3173652"/>
            <a:ext cx="668520" cy="841320"/>
            <a:chOff x="6847854" y="3173652"/>
            <a:chExt cx="668520" cy="84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21C4B94-2376-08E3-F2D6-FF6CF174DE83}"/>
                    </a:ext>
                  </a:extLst>
                </p14:cNvPr>
                <p14:cNvContentPartPr/>
                <p14:nvPr/>
              </p14:nvContentPartPr>
              <p14:xfrm>
                <a:off x="7046214" y="3173652"/>
                <a:ext cx="180360" cy="2862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21C4B94-2376-08E3-F2D6-FF6CF174DE8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037574" y="3165012"/>
                  <a:ext cx="19800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69E7FFD-4CE7-4E24-877E-9A74A6E810FD}"/>
                    </a:ext>
                  </a:extLst>
                </p14:cNvPr>
                <p14:cNvContentPartPr/>
                <p14:nvPr/>
              </p14:nvContentPartPr>
              <p14:xfrm>
                <a:off x="6847854" y="3486132"/>
                <a:ext cx="556920" cy="28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69E7FFD-4CE7-4E24-877E-9A74A6E810F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839214" y="3477492"/>
                  <a:ext cx="5745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B9456723-39BD-B3AB-333B-76E4D38F4263}"/>
                    </a:ext>
                  </a:extLst>
                </p14:cNvPr>
                <p14:cNvContentPartPr/>
                <p14:nvPr/>
              </p14:nvContentPartPr>
              <p14:xfrm>
                <a:off x="6972414" y="3666132"/>
                <a:ext cx="15840" cy="2955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B9456723-39BD-B3AB-333B-76E4D38F426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963414" y="3657132"/>
                  <a:ext cx="3348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6832C49-7300-5523-290D-7589979467B7}"/>
                    </a:ext>
                  </a:extLst>
                </p14:cNvPr>
                <p14:cNvContentPartPr/>
                <p14:nvPr/>
              </p14:nvContentPartPr>
              <p14:xfrm>
                <a:off x="7049814" y="3840372"/>
                <a:ext cx="82800" cy="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6832C49-7300-5523-290D-7589979467B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041174" y="3831732"/>
                  <a:ext cx="100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D71FADF-51E3-3F72-4D79-42BB1BF5CCDF}"/>
                    </a:ext>
                  </a:extLst>
                </p14:cNvPr>
                <p14:cNvContentPartPr/>
                <p14:nvPr/>
              </p14:nvContentPartPr>
              <p14:xfrm>
                <a:off x="7215774" y="3767292"/>
                <a:ext cx="80280" cy="2476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D71FADF-51E3-3F72-4D79-42BB1BF5CCD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206774" y="3758652"/>
                  <a:ext cx="9792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E708447-A1DC-B237-BDE3-07677A644696}"/>
                    </a:ext>
                  </a:extLst>
                </p14:cNvPr>
                <p14:cNvContentPartPr/>
                <p14:nvPr/>
              </p14:nvContentPartPr>
              <p14:xfrm>
                <a:off x="7263294" y="3714732"/>
                <a:ext cx="118440" cy="2419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E708447-A1DC-B237-BDE3-07677A64469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254294" y="3705732"/>
                  <a:ext cx="1360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03CAE29-4B08-D893-DC69-B5FFBE5F1E95}"/>
                    </a:ext>
                  </a:extLst>
                </p14:cNvPr>
                <p14:cNvContentPartPr/>
                <p14:nvPr/>
              </p14:nvContentPartPr>
              <p14:xfrm>
                <a:off x="6871974" y="3685212"/>
                <a:ext cx="108000" cy="2876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03CAE29-4B08-D893-DC69-B5FFBE5F1E9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862974" y="3676572"/>
                  <a:ext cx="12564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730DFB3-7723-036D-516F-9144987353B4}"/>
                    </a:ext>
                  </a:extLst>
                </p14:cNvPr>
                <p14:cNvContentPartPr/>
                <p14:nvPr/>
              </p14:nvContentPartPr>
              <p14:xfrm>
                <a:off x="7401174" y="3580452"/>
                <a:ext cx="115200" cy="1468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730DFB3-7723-036D-516F-9144987353B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392174" y="3571812"/>
                  <a:ext cx="132840" cy="16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15623C6-3C4C-270F-1B79-B03D376285E4}"/>
              </a:ext>
            </a:extLst>
          </p:cNvPr>
          <p:cNvGrpSpPr/>
          <p:nvPr/>
        </p:nvGrpSpPr>
        <p:grpSpPr>
          <a:xfrm>
            <a:off x="1882866" y="4246092"/>
            <a:ext cx="1843200" cy="453960"/>
            <a:chOff x="4596774" y="4264092"/>
            <a:chExt cx="1843200" cy="45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298D5BD1-73B5-F689-51FB-284AC55CAA24}"/>
                    </a:ext>
                  </a:extLst>
                </p14:cNvPr>
                <p14:cNvContentPartPr/>
                <p14:nvPr/>
              </p14:nvContentPartPr>
              <p14:xfrm>
                <a:off x="4596774" y="4409892"/>
                <a:ext cx="206640" cy="1346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298D5BD1-73B5-F689-51FB-284AC55CAA2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588134" y="4400892"/>
                  <a:ext cx="22428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D77A4D12-56D6-687B-5CE3-3100A45FD939}"/>
                    </a:ext>
                  </a:extLst>
                </p14:cNvPr>
                <p14:cNvContentPartPr/>
                <p14:nvPr/>
              </p14:nvContentPartPr>
              <p14:xfrm>
                <a:off x="4850214" y="4309092"/>
                <a:ext cx="360" cy="4089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D77A4D12-56D6-687B-5CE3-3100A45FD93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841214" y="4300092"/>
                  <a:ext cx="1800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8CE10CEF-1389-66FE-6AC4-253D16CA196E}"/>
                    </a:ext>
                  </a:extLst>
                </p14:cNvPr>
                <p14:cNvContentPartPr/>
                <p14:nvPr/>
              </p14:nvContentPartPr>
              <p14:xfrm>
                <a:off x="4940214" y="4395492"/>
                <a:ext cx="53640" cy="1825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8CE10CEF-1389-66FE-6AC4-253D16CA196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931214" y="4386852"/>
                  <a:ext cx="712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C7C26081-7AEE-17C1-9906-ABC6D217C5AF}"/>
                    </a:ext>
                  </a:extLst>
                </p14:cNvPr>
                <p14:cNvContentPartPr/>
                <p14:nvPr/>
              </p14:nvContentPartPr>
              <p14:xfrm>
                <a:off x="5082414" y="4432572"/>
                <a:ext cx="78120" cy="889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C7C26081-7AEE-17C1-9906-ABC6D217C5A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073774" y="4423932"/>
                  <a:ext cx="957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6DAC54E-CC43-A516-E3D0-87AD83D0FFD2}"/>
                    </a:ext>
                  </a:extLst>
                </p14:cNvPr>
                <p14:cNvContentPartPr/>
                <p14:nvPr/>
              </p14:nvContentPartPr>
              <p14:xfrm>
                <a:off x="5228934" y="4425012"/>
                <a:ext cx="89640" cy="957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6DAC54E-CC43-A516-E3D0-87AD83D0FFD2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219934" y="4416012"/>
                  <a:ext cx="10728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9C4EF7F-4B61-62AB-7AA5-B2AEA37395ED}"/>
                    </a:ext>
                  </a:extLst>
                </p14:cNvPr>
                <p14:cNvContentPartPr/>
                <p14:nvPr/>
              </p14:nvContentPartPr>
              <p14:xfrm>
                <a:off x="5299494" y="4343652"/>
                <a:ext cx="126000" cy="2458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9C4EF7F-4B61-62AB-7AA5-B2AEA37395E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290854" y="4334652"/>
                  <a:ext cx="14364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8FDDFFFE-9111-9FC8-FAE4-DBE80DB86879}"/>
                    </a:ext>
                  </a:extLst>
                </p14:cNvPr>
                <p14:cNvContentPartPr/>
                <p14:nvPr/>
              </p14:nvContentPartPr>
              <p14:xfrm>
                <a:off x="5560854" y="4377132"/>
                <a:ext cx="360" cy="1832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8FDDFFFE-9111-9FC8-FAE4-DBE80DB86879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552214" y="4368132"/>
                  <a:ext cx="180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CDDC9FEB-E961-1E47-6979-A78CD5EF7356}"/>
                    </a:ext>
                  </a:extLst>
                </p14:cNvPr>
                <p14:cNvContentPartPr/>
                <p14:nvPr/>
              </p14:nvContentPartPr>
              <p14:xfrm>
                <a:off x="5502894" y="4508172"/>
                <a:ext cx="167760" cy="36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CDDC9FEB-E961-1E47-6979-A78CD5EF7356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494254" y="4499172"/>
                  <a:ext cx="1854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F51137AB-1732-F7FB-268F-26AB7E1902C7}"/>
                    </a:ext>
                  </a:extLst>
                </p14:cNvPr>
                <p14:cNvContentPartPr/>
                <p14:nvPr/>
              </p14:nvContentPartPr>
              <p14:xfrm>
                <a:off x="5775414" y="4331772"/>
                <a:ext cx="94320" cy="1980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F51137AB-1732-F7FB-268F-26AB7E1902C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766414" y="4323132"/>
                  <a:ext cx="1119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150EBC5-9557-3A2C-250B-6FA77D2F1733}"/>
                    </a:ext>
                  </a:extLst>
                </p14:cNvPr>
                <p14:cNvContentPartPr/>
                <p14:nvPr/>
              </p14:nvContentPartPr>
              <p14:xfrm>
                <a:off x="5935614" y="4285692"/>
                <a:ext cx="360" cy="3657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150EBC5-9557-3A2C-250B-6FA77D2F173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926974" y="4277052"/>
                  <a:ext cx="1800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82989965-AB2F-A180-BE3E-92B3AEE95174}"/>
                    </a:ext>
                  </a:extLst>
                </p14:cNvPr>
                <p14:cNvContentPartPr/>
                <p14:nvPr/>
              </p14:nvContentPartPr>
              <p14:xfrm>
                <a:off x="6043614" y="4404132"/>
                <a:ext cx="86400" cy="766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82989965-AB2F-A180-BE3E-92B3AEE9517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034614" y="4395132"/>
                  <a:ext cx="10404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9C061BA9-B45C-890E-EC5C-B5D0E4C86612}"/>
                    </a:ext>
                  </a:extLst>
                </p14:cNvPr>
                <p14:cNvContentPartPr/>
                <p14:nvPr/>
              </p14:nvContentPartPr>
              <p14:xfrm>
                <a:off x="6176454" y="4388652"/>
                <a:ext cx="360" cy="986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9C061BA9-B45C-890E-EC5C-B5D0E4C8661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167814" y="4379652"/>
                  <a:ext cx="1800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DD58E5FC-5B37-5589-C52D-362EEE806E96}"/>
                    </a:ext>
                  </a:extLst>
                </p14:cNvPr>
                <p14:cNvContentPartPr/>
                <p14:nvPr/>
              </p14:nvContentPartPr>
              <p14:xfrm>
                <a:off x="6291294" y="4398372"/>
                <a:ext cx="360" cy="669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DD58E5FC-5B37-5589-C52D-362EEE806E96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282294" y="4389372"/>
                  <a:ext cx="1800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47FC8554-07B8-F2AE-6275-3C08F178FCAF}"/>
                    </a:ext>
                  </a:extLst>
                </p14:cNvPr>
                <p14:cNvContentPartPr/>
                <p14:nvPr/>
              </p14:nvContentPartPr>
              <p14:xfrm>
                <a:off x="6343134" y="4264092"/>
                <a:ext cx="96840" cy="3146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47FC8554-07B8-F2AE-6275-3C08F178FCA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334494" y="4255452"/>
                  <a:ext cx="114480" cy="33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103E377-77BE-A3E1-B569-166208479A2F}"/>
              </a:ext>
            </a:extLst>
          </p:cNvPr>
          <p:cNvGrpSpPr/>
          <p:nvPr/>
        </p:nvGrpSpPr>
        <p:grpSpPr>
          <a:xfrm>
            <a:off x="1856226" y="4832172"/>
            <a:ext cx="1922760" cy="448560"/>
            <a:chOff x="4570134" y="4850172"/>
            <a:chExt cx="1922760" cy="44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2F22DCC6-789A-7098-0544-A462FBE1D439}"/>
                    </a:ext>
                  </a:extLst>
                </p14:cNvPr>
                <p14:cNvContentPartPr/>
                <p14:nvPr/>
              </p14:nvContentPartPr>
              <p14:xfrm>
                <a:off x="4570134" y="5027652"/>
                <a:ext cx="171000" cy="1234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2F22DCC6-789A-7098-0544-A462FBE1D43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561134" y="5019012"/>
                  <a:ext cx="1886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64BEF63E-053A-F615-0636-70944609012B}"/>
                    </a:ext>
                  </a:extLst>
                </p14:cNvPr>
                <p14:cNvContentPartPr/>
                <p14:nvPr/>
              </p14:nvContentPartPr>
              <p14:xfrm>
                <a:off x="4834734" y="4907412"/>
                <a:ext cx="360" cy="3913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64BEF63E-053A-F615-0636-70944609012B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826094" y="4898412"/>
                  <a:ext cx="1800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B2A1465-BDA7-6477-393D-D201E14007B5}"/>
                    </a:ext>
                  </a:extLst>
                </p14:cNvPr>
                <p14:cNvContentPartPr/>
                <p14:nvPr/>
              </p14:nvContentPartPr>
              <p14:xfrm>
                <a:off x="4952094" y="5021172"/>
                <a:ext cx="98640" cy="1144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B2A1465-BDA7-6477-393D-D201E14007B5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943454" y="5012532"/>
                  <a:ext cx="11628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F02CDDB-8871-E6D9-A628-007FCD077F03}"/>
                    </a:ext>
                  </a:extLst>
                </p14:cNvPr>
                <p14:cNvContentPartPr/>
                <p14:nvPr/>
              </p14:nvContentPartPr>
              <p14:xfrm>
                <a:off x="5134254" y="5002812"/>
                <a:ext cx="360" cy="1486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F02CDDB-8871-E6D9-A628-007FCD077F0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125614" y="4994172"/>
                  <a:ext cx="1800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AE84869-92B9-30CB-D78D-FA5046783C55}"/>
                    </a:ext>
                  </a:extLst>
                </p14:cNvPr>
                <p14:cNvContentPartPr/>
                <p14:nvPr/>
              </p14:nvContentPartPr>
              <p14:xfrm>
                <a:off x="5215614" y="4994892"/>
                <a:ext cx="117000" cy="1278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AE84869-92B9-30CB-D78D-FA5046783C55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206614" y="4986252"/>
                  <a:ext cx="13464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0DF146BB-AB62-2F2A-3C5B-FE1912BDB61E}"/>
                    </a:ext>
                  </a:extLst>
                </p14:cNvPr>
                <p14:cNvContentPartPr/>
                <p14:nvPr/>
              </p14:nvContentPartPr>
              <p14:xfrm>
                <a:off x="5360334" y="4883652"/>
                <a:ext cx="89280" cy="2404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0DF146BB-AB62-2F2A-3C5B-FE1912BDB61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351334" y="4875012"/>
                  <a:ext cx="10692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C4A221F-B682-B191-C822-96A5C49EE208}"/>
                    </a:ext>
                  </a:extLst>
                </p14:cNvPr>
                <p14:cNvContentPartPr/>
                <p14:nvPr/>
              </p14:nvContentPartPr>
              <p14:xfrm>
                <a:off x="5636094" y="4915692"/>
                <a:ext cx="360" cy="1908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C4A221F-B682-B191-C822-96A5C49EE20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627454" y="4906692"/>
                  <a:ext cx="1800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42EBC6E4-448A-2925-1820-D6DBB4C931C4}"/>
                    </a:ext>
                  </a:extLst>
                </p14:cNvPr>
                <p14:cNvContentPartPr/>
                <p14:nvPr/>
              </p14:nvContentPartPr>
              <p14:xfrm>
                <a:off x="5560134" y="5029812"/>
                <a:ext cx="147240" cy="28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42EBC6E4-448A-2925-1820-D6DBB4C931C4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551494" y="5020812"/>
                  <a:ext cx="1648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887CC48D-3FAA-4A43-33DC-85F76BDDCDD4}"/>
                    </a:ext>
                  </a:extLst>
                </p14:cNvPr>
                <p14:cNvContentPartPr/>
                <p14:nvPr/>
              </p14:nvContentPartPr>
              <p14:xfrm>
                <a:off x="5859654" y="4850172"/>
                <a:ext cx="110880" cy="2246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887CC48D-3FAA-4A43-33DC-85F76BDDCDD4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851014" y="4841172"/>
                  <a:ext cx="1285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2B79DFD5-BE3F-86FF-4942-6B7A355B851B}"/>
                    </a:ext>
                  </a:extLst>
                </p14:cNvPr>
                <p14:cNvContentPartPr/>
                <p14:nvPr/>
              </p14:nvContentPartPr>
              <p14:xfrm>
                <a:off x="5989974" y="4875372"/>
                <a:ext cx="11880" cy="3211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2B79DFD5-BE3F-86FF-4942-6B7A355B851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981334" y="4866732"/>
                  <a:ext cx="2952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878274B1-D0EB-74C2-6F29-EFB228C0B900}"/>
                    </a:ext>
                  </a:extLst>
                </p14:cNvPr>
                <p14:cNvContentPartPr/>
                <p14:nvPr/>
              </p14:nvContentPartPr>
              <p14:xfrm>
                <a:off x="6068454" y="4931892"/>
                <a:ext cx="360" cy="1731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878274B1-D0EB-74C2-6F29-EFB228C0B90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059814" y="4922892"/>
                  <a:ext cx="1800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00A899F7-BDF8-B511-AEFC-4C9FB2BD4F89}"/>
                    </a:ext>
                  </a:extLst>
                </p14:cNvPr>
                <p14:cNvContentPartPr/>
                <p14:nvPr/>
              </p14:nvContentPartPr>
              <p14:xfrm>
                <a:off x="6148734" y="4957092"/>
                <a:ext cx="76680" cy="95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00A899F7-BDF8-B511-AEFC-4C9FB2BD4F89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140094" y="4948452"/>
                  <a:ext cx="9432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C119B1D-AE94-8604-A5A4-6B56175BE8E8}"/>
                    </a:ext>
                  </a:extLst>
                </p14:cNvPr>
                <p14:cNvContentPartPr/>
                <p14:nvPr/>
              </p14:nvContentPartPr>
              <p14:xfrm>
                <a:off x="6323694" y="4908852"/>
                <a:ext cx="360" cy="1490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C119B1D-AE94-8604-A5A4-6B56175BE8E8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314694" y="4900212"/>
                  <a:ext cx="180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BF0D90FA-194B-D76D-77DE-6C76E590EDCE}"/>
                    </a:ext>
                  </a:extLst>
                </p14:cNvPr>
                <p14:cNvContentPartPr/>
                <p14:nvPr/>
              </p14:nvContentPartPr>
              <p14:xfrm>
                <a:off x="6333054" y="4856292"/>
                <a:ext cx="159840" cy="2966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BF0D90FA-194B-D76D-77DE-6C76E590EDC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324414" y="4847652"/>
                  <a:ext cx="177480" cy="31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99849A1-F28A-0F55-6449-7F09F3DA01B9}"/>
              </a:ext>
            </a:extLst>
          </p:cNvPr>
          <p:cNvGrpSpPr/>
          <p:nvPr/>
        </p:nvGrpSpPr>
        <p:grpSpPr>
          <a:xfrm>
            <a:off x="6844254" y="4128372"/>
            <a:ext cx="883080" cy="996480"/>
            <a:chOff x="6844254" y="4128372"/>
            <a:chExt cx="883080" cy="99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AFA50379-9D02-B4A3-5C83-4B3A7A8E1B79}"/>
                    </a:ext>
                  </a:extLst>
                </p14:cNvPr>
                <p14:cNvContentPartPr/>
                <p14:nvPr/>
              </p14:nvContentPartPr>
              <p14:xfrm>
                <a:off x="6904374" y="4366692"/>
                <a:ext cx="112680" cy="2880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AFA50379-9D02-B4A3-5C83-4B3A7A8E1B7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895374" y="4358052"/>
                  <a:ext cx="13032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AAB5FB1-99B7-B3AD-85AE-744B6090E8ED}"/>
                    </a:ext>
                  </a:extLst>
                </p14:cNvPr>
                <p14:cNvContentPartPr/>
                <p14:nvPr/>
              </p14:nvContentPartPr>
              <p14:xfrm>
                <a:off x="7093734" y="4215492"/>
                <a:ext cx="132120" cy="3859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AAB5FB1-99B7-B3AD-85AE-744B6090E8E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085094" y="4206852"/>
                  <a:ext cx="14976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AD98D05F-AF61-FBC6-810D-C004E16DFA79}"/>
                    </a:ext>
                  </a:extLst>
                </p14:cNvPr>
                <p14:cNvContentPartPr/>
                <p14:nvPr/>
              </p14:nvContentPartPr>
              <p14:xfrm>
                <a:off x="7225494" y="4310532"/>
                <a:ext cx="2880" cy="1926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D98D05F-AF61-FBC6-810D-C004E16DFA79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216494" y="4301892"/>
                  <a:ext cx="205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D5FB55E0-E4AB-DB41-1620-495E28DA049B}"/>
                    </a:ext>
                  </a:extLst>
                </p14:cNvPr>
                <p14:cNvContentPartPr/>
                <p14:nvPr/>
              </p14:nvContentPartPr>
              <p14:xfrm>
                <a:off x="7266174" y="4394052"/>
                <a:ext cx="70200" cy="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D5FB55E0-E4AB-DB41-1620-495E28DA049B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257534" y="4385412"/>
                  <a:ext cx="87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EBE43CE0-671E-7833-E337-D11F04D2C767}"/>
                    </a:ext>
                  </a:extLst>
                </p14:cNvPr>
                <p14:cNvContentPartPr/>
                <p14:nvPr/>
              </p14:nvContentPartPr>
              <p14:xfrm>
                <a:off x="7401894" y="4287132"/>
                <a:ext cx="102240" cy="2332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EBE43CE0-671E-7833-E337-D11F04D2C767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392894" y="4278492"/>
                  <a:ext cx="1198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24B774C9-A4B1-07EF-E072-151935C2E91C}"/>
                    </a:ext>
                  </a:extLst>
                </p14:cNvPr>
                <p14:cNvContentPartPr/>
                <p14:nvPr/>
              </p14:nvContentPartPr>
              <p14:xfrm>
                <a:off x="7483974" y="4218372"/>
                <a:ext cx="67320" cy="3070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24B774C9-A4B1-07EF-E072-151935C2E91C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475334" y="4209372"/>
                  <a:ext cx="8496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CABB8E23-DF65-A934-93A0-BE7F0A014E59}"/>
                    </a:ext>
                  </a:extLst>
                </p14:cNvPr>
                <p14:cNvContentPartPr/>
                <p14:nvPr/>
              </p14:nvContentPartPr>
              <p14:xfrm>
                <a:off x="7618614" y="4128372"/>
                <a:ext cx="108720" cy="774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CABB8E23-DF65-A934-93A0-BE7F0A014E59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609974" y="4119372"/>
                  <a:ext cx="12636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DE7AB19-6EFE-CD63-9310-9B3491D3FA57}"/>
                    </a:ext>
                  </a:extLst>
                </p14:cNvPr>
                <p14:cNvContentPartPr/>
                <p14:nvPr/>
              </p14:nvContentPartPr>
              <p14:xfrm>
                <a:off x="6844254" y="4877892"/>
                <a:ext cx="101160" cy="2469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DE7AB19-6EFE-CD63-9310-9B3491D3FA57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835614" y="4868892"/>
                  <a:ext cx="11880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2550C123-B573-5DDC-92F7-FA86AAF26DF2}"/>
                    </a:ext>
                  </a:extLst>
                </p14:cNvPr>
                <p14:cNvContentPartPr/>
                <p14:nvPr/>
              </p14:nvContentPartPr>
              <p14:xfrm>
                <a:off x="7068894" y="4740732"/>
                <a:ext cx="100080" cy="3484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2550C123-B573-5DDC-92F7-FA86AAF26DF2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059894" y="4732092"/>
                  <a:ext cx="11772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34F7D2C4-E012-4AC9-7B01-AE5C364E7022}"/>
                    </a:ext>
                  </a:extLst>
                </p14:cNvPr>
                <p14:cNvContentPartPr/>
                <p14:nvPr/>
              </p14:nvContentPartPr>
              <p14:xfrm>
                <a:off x="7171134" y="4846932"/>
                <a:ext cx="360" cy="1735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34F7D2C4-E012-4AC9-7B01-AE5C364E7022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162134" y="4837932"/>
                  <a:ext cx="180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6C51BB9D-6A76-9AC8-187D-A01779074BB2}"/>
                    </a:ext>
                  </a:extLst>
                </p14:cNvPr>
                <p14:cNvContentPartPr/>
                <p14:nvPr/>
              </p14:nvContentPartPr>
              <p14:xfrm>
                <a:off x="7171134" y="4950612"/>
                <a:ext cx="115560" cy="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6C51BB9D-6A76-9AC8-187D-A01779074BB2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162134" y="4941972"/>
                  <a:ext cx="133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46372C1-ACE9-28E7-47C5-FA0941F024C9}"/>
                    </a:ext>
                  </a:extLst>
                </p14:cNvPr>
                <p14:cNvContentPartPr/>
                <p14:nvPr/>
              </p14:nvContentPartPr>
              <p14:xfrm>
                <a:off x="7341774" y="4820292"/>
                <a:ext cx="91800" cy="2487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46372C1-ACE9-28E7-47C5-FA0941F024C9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7333134" y="4811652"/>
                  <a:ext cx="1094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081F0F96-7488-A78C-497F-55BEF21E172D}"/>
                    </a:ext>
                  </a:extLst>
                </p14:cNvPr>
                <p14:cNvContentPartPr/>
                <p14:nvPr/>
              </p14:nvContentPartPr>
              <p14:xfrm>
                <a:off x="7439694" y="4754052"/>
                <a:ext cx="62280" cy="228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081F0F96-7488-A78C-497F-55BEF21E172D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430694" y="4745412"/>
                  <a:ext cx="7992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39292D5F-1872-1F78-6444-53E0965DC7DF}"/>
                    </a:ext>
                  </a:extLst>
                </p14:cNvPr>
                <p14:cNvContentPartPr/>
                <p14:nvPr/>
              </p14:nvContentPartPr>
              <p14:xfrm>
                <a:off x="7562094" y="4700052"/>
                <a:ext cx="135360" cy="957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39292D5F-1872-1F78-6444-53E0965DC7D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553454" y="4691052"/>
                  <a:ext cx="153000" cy="11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C7010C16-0746-0F95-7475-A44B5489E609}"/>
              </a:ext>
            </a:extLst>
          </p:cNvPr>
          <p:cNvGrpSpPr/>
          <p:nvPr/>
        </p:nvGrpSpPr>
        <p:grpSpPr>
          <a:xfrm>
            <a:off x="1922466" y="5451012"/>
            <a:ext cx="1881000" cy="453960"/>
            <a:chOff x="4636374" y="5469012"/>
            <a:chExt cx="1881000" cy="45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4F4A9A5E-77AE-F814-E96B-448937E0C239}"/>
                    </a:ext>
                  </a:extLst>
                </p14:cNvPr>
                <p14:cNvContentPartPr/>
                <p14:nvPr/>
              </p14:nvContentPartPr>
              <p14:xfrm>
                <a:off x="4636374" y="5705892"/>
                <a:ext cx="185400" cy="1144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4F4A9A5E-77AE-F814-E96B-448937E0C239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627374" y="5697252"/>
                  <a:ext cx="20304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544E9FC-83EC-9A9A-1A77-ADDCC33205D4}"/>
                    </a:ext>
                  </a:extLst>
                </p14:cNvPr>
                <p14:cNvContentPartPr/>
                <p14:nvPr/>
              </p14:nvContentPartPr>
              <p14:xfrm>
                <a:off x="4842294" y="5582772"/>
                <a:ext cx="360" cy="3402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544E9FC-83EC-9A9A-1A77-ADDCC33205D4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833654" y="5573772"/>
                  <a:ext cx="1800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C0EC7045-7972-A103-4D60-6036B5D7AABB}"/>
                    </a:ext>
                  </a:extLst>
                </p14:cNvPr>
                <p14:cNvContentPartPr/>
                <p14:nvPr/>
              </p14:nvContentPartPr>
              <p14:xfrm>
                <a:off x="4898454" y="5663052"/>
                <a:ext cx="90000" cy="946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C0EC7045-7972-A103-4D60-6036B5D7AAB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889454" y="5654412"/>
                  <a:ext cx="10764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72F2BA69-05C5-7FC4-E524-6903FB285312}"/>
                    </a:ext>
                  </a:extLst>
                </p14:cNvPr>
                <p14:cNvContentPartPr/>
                <p14:nvPr/>
              </p14:nvContentPartPr>
              <p14:xfrm>
                <a:off x="5085654" y="5631012"/>
                <a:ext cx="102960" cy="741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72F2BA69-05C5-7FC4-E524-6903FB285312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077014" y="5622012"/>
                  <a:ext cx="12060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0B7B433A-A3A7-7B0C-BCF8-978EF1B26F0D}"/>
                    </a:ext>
                  </a:extLst>
                </p14:cNvPr>
                <p14:cNvContentPartPr/>
                <p14:nvPr/>
              </p14:nvContentPartPr>
              <p14:xfrm>
                <a:off x="5323614" y="5611212"/>
                <a:ext cx="360" cy="1137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0B7B433A-A3A7-7B0C-BCF8-978EF1B26F0D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314974" y="5602212"/>
                  <a:ext cx="180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89821A7-DD30-6860-BA9C-BB186552F489}"/>
                    </a:ext>
                  </a:extLst>
                </p14:cNvPr>
                <p14:cNvContentPartPr/>
                <p14:nvPr/>
              </p14:nvContentPartPr>
              <p14:xfrm>
                <a:off x="5341974" y="5518332"/>
                <a:ext cx="136440" cy="3769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89821A7-DD30-6860-BA9C-BB186552F489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332974" y="5509692"/>
                  <a:ext cx="15408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D4D3AFFF-663E-E019-79BF-7A7C3A5B9E70}"/>
                    </a:ext>
                  </a:extLst>
                </p14:cNvPr>
                <p14:cNvContentPartPr/>
                <p14:nvPr/>
              </p14:nvContentPartPr>
              <p14:xfrm>
                <a:off x="5660934" y="5575212"/>
                <a:ext cx="360" cy="2073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D4D3AFFF-663E-E019-79BF-7A7C3A5B9E70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651934" y="5566212"/>
                  <a:ext cx="1800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3745D0BF-9E7B-97FC-0AEF-48F6E33FFF37}"/>
                    </a:ext>
                  </a:extLst>
                </p14:cNvPr>
                <p14:cNvContentPartPr/>
                <p14:nvPr/>
              </p14:nvContentPartPr>
              <p14:xfrm>
                <a:off x="5580294" y="5673852"/>
                <a:ext cx="160920" cy="3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3745D0BF-9E7B-97FC-0AEF-48F6E33FFF37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571294" y="5664852"/>
                  <a:ext cx="178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3A1766AA-8EA2-0D43-73D4-078AF5D942B3}"/>
                    </a:ext>
                  </a:extLst>
                </p14:cNvPr>
                <p14:cNvContentPartPr/>
                <p14:nvPr/>
              </p14:nvContentPartPr>
              <p14:xfrm>
                <a:off x="5857494" y="5493852"/>
                <a:ext cx="118440" cy="2952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3A1766AA-8EA2-0D43-73D4-078AF5D942B3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848494" y="5485212"/>
                  <a:ext cx="13608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8AD850DB-CFC4-F8C3-8901-84A979B7B6D2}"/>
                    </a:ext>
                  </a:extLst>
                </p14:cNvPr>
                <p14:cNvContentPartPr/>
                <p14:nvPr/>
              </p14:nvContentPartPr>
              <p14:xfrm>
                <a:off x="6019494" y="5493492"/>
                <a:ext cx="360" cy="3726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8AD850DB-CFC4-F8C3-8901-84A979B7B6D2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010854" y="5484492"/>
                  <a:ext cx="1800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B21C3CBD-226E-0FA0-F25C-F806EA8FA097}"/>
                    </a:ext>
                  </a:extLst>
                </p14:cNvPr>
                <p14:cNvContentPartPr/>
                <p14:nvPr/>
              </p14:nvContentPartPr>
              <p14:xfrm>
                <a:off x="6130374" y="5606172"/>
                <a:ext cx="360" cy="14904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B21C3CBD-226E-0FA0-F25C-F806EA8FA097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121374" y="5597532"/>
                  <a:ext cx="180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3C4C885A-576B-3A6A-997A-BB920FE1241A}"/>
                    </a:ext>
                  </a:extLst>
                </p14:cNvPr>
                <p14:cNvContentPartPr/>
                <p14:nvPr/>
              </p14:nvContentPartPr>
              <p14:xfrm>
                <a:off x="6220014" y="5610492"/>
                <a:ext cx="360" cy="1303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3C4C885A-576B-3A6A-997A-BB920FE1241A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211374" y="5601852"/>
                  <a:ext cx="1800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27E65AF2-433B-F5DA-7A77-CC0CC03C5226}"/>
                    </a:ext>
                  </a:extLst>
                </p14:cNvPr>
                <p14:cNvContentPartPr/>
                <p14:nvPr/>
              </p14:nvContentPartPr>
              <p14:xfrm>
                <a:off x="6334494" y="5592852"/>
                <a:ext cx="84960" cy="1209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27E65AF2-433B-F5DA-7A77-CC0CC03C522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325494" y="5583852"/>
                  <a:ext cx="10260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CB41C631-6ADB-75D0-3FC3-5D57E8831144}"/>
                    </a:ext>
                  </a:extLst>
                </p14:cNvPr>
                <p14:cNvContentPartPr/>
                <p14:nvPr/>
              </p14:nvContentPartPr>
              <p14:xfrm>
                <a:off x="6362574" y="5469012"/>
                <a:ext cx="154800" cy="3837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CB41C631-6ADB-75D0-3FC3-5D57E8831144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6353574" y="5460012"/>
                  <a:ext cx="172440" cy="40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9B4391E8-8252-73C3-4379-B203EE7983C8}"/>
              </a:ext>
            </a:extLst>
          </p:cNvPr>
          <p:cNvGrpSpPr/>
          <p:nvPr/>
        </p:nvGrpSpPr>
        <p:grpSpPr>
          <a:xfrm>
            <a:off x="6822654" y="5280732"/>
            <a:ext cx="770760" cy="494640"/>
            <a:chOff x="6822654" y="5280732"/>
            <a:chExt cx="770760" cy="49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8B8BC0E2-A8FB-11E9-EEC6-3307C7E00AEA}"/>
                    </a:ext>
                  </a:extLst>
                </p14:cNvPr>
                <p14:cNvContentPartPr/>
                <p14:nvPr/>
              </p14:nvContentPartPr>
              <p14:xfrm>
                <a:off x="6822654" y="5511132"/>
                <a:ext cx="84960" cy="2642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8B8BC0E2-A8FB-11E9-EEC6-3307C7E00AEA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6813654" y="5502132"/>
                  <a:ext cx="10260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066E576A-46EA-37AE-31E4-EC9757168957}"/>
                    </a:ext>
                  </a:extLst>
                </p14:cNvPr>
                <p14:cNvContentPartPr/>
                <p14:nvPr/>
              </p14:nvContentPartPr>
              <p14:xfrm>
                <a:off x="7013814" y="5346612"/>
                <a:ext cx="105480" cy="38484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066E576A-46EA-37AE-31E4-EC9757168957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004814" y="5337972"/>
                  <a:ext cx="12312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D33E66F5-B49F-1F14-523F-E5F5FCF70990}"/>
                    </a:ext>
                  </a:extLst>
                </p14:cNvPr>
                <p14:cNvContentPartPr/>
                <p14:nvPr/>
              </p14:nvContentPartPr>
              <p14:xfrm>
                <a:off x="7133334" y="5509332"/>
                <a:ext cx="360" cy="1810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D33E66F5-B49F-1F14-523F-E5F5FCF70990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124334" y="5500692"/>
                  <a:ext cx="1800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E92F54CD-0F58-0103-ADC0-99E304C8283C}"/>
                    </a:ext>
                  </a:extLst>
                </p14:cNvPr>
                <p14:cNvContentPartPr/>
                <p14:nvPr/>
              </p14:nvContentPartPr>
              <p14:xfrm>
                <a:off x="7144494" y="5620932"/>
                <a:ext cx="11664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E92F54CD-0F58-0103-ADC0-99E304C8283C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135494" y="5612292"/>
                  <a:ext cx="134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0D8C115D-DE22-2DB8-160C-782C11933A43}"/>
                    </a:ext>
                  </a:extLst>
                </p14:cNvPr>
                <p14:cNvContentPartPr/>
                <p14:nvPr/>
              </p14:nvContentPartPr>
              <p14:xfrm>
                <a:off x="7293534" y="5506452"/>
                <a:ext cx="84600" cy="2167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0D8C115D-DE22-2DB8-160C-782C11933A43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284894" y="5497812"/>
                  <a:ext cx="1022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6B52E519-29CE-32D7-E8CE-61F5EF8C903A}"/>
                    </a:ext>
                  </a:extLst>
                </p14:cNvPr>
                <p14:cNvContentPartPr/>
                <p14:nvPr/>
              </p14:nvContentPartPr>
              <p14:xfrm>
                <a:off x="7374534" y="5420052"/>
                <a:ext cx="65160" cy="2610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6B52E519-29CE-32D7-E8CE-61F5EF8C903A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365894" y="5411412"/>
                  <a:ext cx="828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2B4A61CB-5C17-1191-F910-6B25047482AF}"/>
                    </a:ext>
                  </a:extLst>
                </p14:cNvPr>
                <p14:cNvContentPartPr/>
                <p14:nvPr/>
              </p14:nvContentPartPr>
              <p14:xfrm>
                <a:off x="7456254" y="5280732"/>
                <a:ext cx="137160" cy="910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2B4A61CB-5C17-1191-F910-6B25047482A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447254" y="5272092"/>
                  <a:ext cx="154800" cy="108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199C6748-BF69-57F8-408D-AF232496770A}"/>
                  </a:ext>
                </a:extLst>
              </p14:cNvPr>
              <p14:cNvContentPartPr/>
              <p14:nvPr/>
            </p14:nvContentPartPr>
            <p14:xfrm>
              <a:off x="6956934" y="6003972"/>
              <a:ext cx="91800" cy="23004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199C6748-BF69-57F8-408D-AF232496770A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6948294" y="5994972"/>
                <a:ext cx="10944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BBA7F787-F0EA-7ECB-9D19-10BA4CF71FA8}"/>
                  </a:ext>
                </a:extLst>
              </p14:cNvPr>
              <p14:cNvContentPartPr/>
              <p14:nvPr/>
            </p14:nvContentPartPr>
            <p14:xfrm>
              <a:off x="7057374" y="5928372"/>
              <a:ext cx="140040" cy="4716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BBA7F787-F0EA-7ECB-9D19-10BA4CF71FA8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7048374" y="5919732"/>
                <a:ext cx="15768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98CF0B8C-E70F-D0E9-33D4-45DC363FC98D}"/>
                  </a:ext>
                </a:extLst>
              </p14:cNvPr>
              <p14:cNvContentPartPr/>
              <p14:nvPr/>
            </p14:nvContentPartPr>
            <p14:xfrm>
              <a:off x="7216854" y="5925852"/>
              <a:ext cx="88920" cy="27792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98CF0B8C-E70F-D0E9-33D4-45DC363FC98D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7207854" y="5917212"/>
                <a:ext cx="10656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15DED1AA-7671-F337-18D0-7D8475752DA1}"/>
                  </a:ext>
                </a:extLst>
              </p14:cNvPr>
              <p14:cNvContentPartPr/>
              <p14:nvPr/>
            </p14:nvContentPartPr>
            <p14:xfrm>
              <a:off x="7307934" y="6010452"/>
              <a:ext cx="6480" cy="16020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15DED1AA-7671-F337-18D0-7D8475752DA1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7298934" y="6001452"/>
                <a:ext cx="2412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612BA199-A211-9686-ABEF-EC19B2277DF0}"/>
                  </a:ext>
                </a:extLst>
              </p14:cNvPr>
              <p14:cNvContentPartPr/>
              <p14:nvPr/>
            </p14:nvContentPartPr>
            <p14:xfrm>
              <a:off x="7326654" y="6135372"/>
              <a:ext cx="104400" cy="936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612BA199-A211-9686-ABEF-EC19B2277DF0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7317654" y="6126732"/>
                <a:ext cx="12204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1400C1CD-5D14-1933-49FF-34937A702D3A}"/>
                  </a:ext>
                </a:extLst>
              </p14:cNvPr>
              <p14:cNvContentPartPr/>
              <p14:nvPr/>
            </p14:nvContentPartPr>
            <p14:xfrm>
              <a:off x="7472814" y="5985612"/>
              <a:ext cx="69840" cy="22932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1400C1CD-5D14-1933-49FF-34937A702D3A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7463814" y="5976972"/>
                <a:ext cx="874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A1A439CC-0DDD-D445-E393-6C35E4A095AC}"/>
                  </a:ext>
                </a:extLst>
              </p14:cNvPr>
              <p14:cNvContentPartPr/>
              <p14:nvPr/>
            </p14:nvContentPartPr>
            <p14:xfrm>
              <a:off x="7548054" y="5932332"/>
              <a:ext cx="83880" cy="250560"/>
            </p14:xfrm>
          </p:contentPart>
        </mc:Choice>
        <mc:Fallback xmlns=""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A1A439CC-0DDD-D445-E393-6C35E4A095AC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7539054" y="5923332"/>
                <a:ext cx="10152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5D74EA62-533F-3065-E140-C27C94E59131}"/>
                  </a:ext>
                </a:extLst>
              </p14:cNvPr>
              <p14:cNvContentPartPr/>
              <p14:nvPr/>
            </p14:nvContentPartPr>
            <p14:xfrm>
              <a:off x="7070694" y="6511572"/>
              <a:ext cx="111960" cy="27828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5D74EA62-533F-3065-E140-C27C94E59131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7062054" y="6502572"/>
                <a:ext cx="12960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3C3F6151-1C27-18BB-42F0-6CB9A4CA8D7F}"/>
                  </a:ext>
                </a:extLst>
              </p14:cNvPr>
              <p14:cNvContentPartPr/>
              <p14:nvPr/>
            </p14:nvContentPartPr>
            <p14:xfrm>
              <a:off x="7204974" y="6367932"/>
              <a:ext cx="104760" cy="15948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3C3F6151-1C27-18BB-42F0-6CB9A4CA8D7F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7196334" y="6359292"/>
                <a:ext cx="12240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9DE2FA41-971A-F28A-2966-0C798572B39F}"/>
                  </a:ext>
                </a:extLst>
              </p14:cNvPr>
              <p14:cNvContentPartPr/>
              <p14:nvPr/>
            </p14:nvContentPartPr>
            <p14:xfrm>
              <a:off x="7802934" y="5999292"/>
              <a:ext cx="139680" cy="4104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9DE2FA41-971A-F28A-2966-0C798572B39F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7793934" y="5990292"/>
                <a:ext cx="1573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55685F0F-519A-B4A0-6D62-7BE8CF6DBB9D}"/>
                  </a:ext>
                </a:extLst>
              </p14:cNvPr>
              <p14:cNvContentPartPr/>
              <p14:nvPr/>
            </p14:nvContentPartPr>
            <p14:xfrm>
              <a:off x="7836414" y="6091092"/>
              <a:ext cx="158760" cy="37440"/>
            </p14:xfrm>
          </p:contentPart>
        </mc:Choice>
        <mc:Fallback xmlns=""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55685F0F-519A-B4A0-6D62-7BE8CF6DBB9D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7827774" y="6082092"/>
                <a:ext cx="1764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0C1E2D5F-EE05-2531-E4F3-274F1DA1C2C5}"/>
                  </a:ext>
                </a:extLst>
              </p14:cNvPr>
              <p14:cNvContentPartPr/>
              <p14:nvPr/>
            </p14:nvContentPartPr>
            <p14:xfrm>
              <a:off x="8129814" y="6012972"/>
              <a:ext cx="129240" cy="13320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0C1E2D5F-EE05-2531-E4F3-274F1DA1C2C5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8120814" y="6003972"/>
                <a:ext cx="14688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C9C71998-18EE-4333-3BF9-320E27FA349E}"/>
                  </a:ext>
                </a:extLst>
              </p14:cNvPr>
              <p14:cNvContentPartPr/>
              <p14:nvPr/>
            </p14:nvContentPartPr>
            <p14:xfrm>
              <a:off x="7840374" y="6460092"/>
              <a:ext cx="173160" cy="54720"/>
            </p14:xfrm>
          </p:contentPart>
        </mc:Choice>
        <mc:Fallback xmlns=""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C9C71998-18EE-4333-3BF9-320E27FA349E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7831374" y="6451452"/>
                <a:ext cx="19080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F1C0D30F-B01A-5326-154E-0BFE23ACF42C}"/>
                  </a:ext>
                </a:extLst>
              </p14:cNvPr>
              <p14:cNvContentPartPr/>
              <p14:nvPr/>
            </p14:nvContentPartPr>
            <p14:xfrm>
              <a:off x="7851894" y="6573852"/>
              <a:ext cx="170280" cy="7020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F1C0D30F-B01A-5326-154E-0BFE23ACF42C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7843254" y="6565212"/>
                <a:ext cx="18792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5030F7A1-C7B6-13D4-35F3-D56ECD941763}"/>
                  </a:ext>
                </a:extLst>
              </p14:cNvPr>
              <p14:cNvContentPartPr/>
              <p14:nvPr/>
            </p14:nvContentPartPr>
            <p14:xfrm>
              <a:off x="8182014" y="6434172"/>
              <a:ext cx="111960" cy="153360"/>
            </p14:xfrm>
          </p:contentPart>
        </mc:Choice>
        <mc:Fallback xmlns=""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5030F7A1-C7B6-13D4-35F3-D56ECD941763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8173374" y="6425172"/>
                <a:ext cx="12960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2921749-FE82-5579-DABF-D798803D49C6}"/>
                  </a:ext>
                </a:extLst>
              </p14:cNvPr>
              <p14:cNvContentPartPr/>
              <p14:nvPr/>
            </p14:nvContentPartPr>
            <p14:xfrm>
              <a:off x="1682574" y="3611772"/>
              <a:ext cx="131400" cy="626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2921749-FE82-5579-DABF-D798803D49C6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1673574" y="3603132"/>
                <a:ext cx="149040" cy="64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8B43E4B-29E6-41C0-B0CD-A7C5DD3EE117}"/>
                  </a:ext>
                </a:extLst>
              </p14:cNvPr>
              <p14:cNvContentPartPr/>
              <p14:nvPr/>
            </p14:nvContentPartPr>
            <p14:xfrm>
              <a:off x="3566454" y="3524652"/>
              <a:ext cx="134640" cy="502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8B43E4B-29E6-41C0-B0CD-A7C5DD3EE117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3557454" y="3515652"/>
                <a:ext cx="152280" cy="52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ECD52E5-BD86-A28D-4180-556E28E213EE}"/>
                  </a:ext>
                </a:extLst>
              </p14:cNvPr>
              <p14:cNvContentPartPr/>
              <p14:nvPr/>
            </p14:nvContentPartPr>
            <p14:xfrm>
              <a:off x="1816494" y="4209732"/>
              <a:ext cx="102960" cy="540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ECD52E5-BD86-A28D-4180-556E28E213EE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1807854" y="4201092"/>
                <a:ext cx="120600" cy="55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CEE14B2-EDFB-A0F9-7980-79357B12DDD5}"/>
                  </a:ext>
                </a:extLst>
              </p14:cNvPr>
              <p14:cNvContentPartPr/>
              <p14:nvPr/>
            </p14:nvContentPartPr>
            <p14:xfrm>
              <a:off x="3763014" y="4200732"/>
              <a:ext cx="80640" cy="477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CEE14B2-EDFB-A0F9-7980-79357B12DDD5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3754374" y="4191732"/>
                <a:ext cx="98280" cy="49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614164AC-F02F-D88C-5652-48A803DE089C}"/>
              </a:ext>
            </a:extLst>
          </p:cNvPr>
          <p:cNvGrpSpPr/>
          <p:nvPr/>
        </p:nvGrpSpPr>
        <p:grpSpPr>
          <a:xfrm>
            <a:off x="1814694" y="4824612"/>
            <a:ext cx="141120" cy="1172160"/>
            <a:chOff x="1814694" y="4824612"/>
            <a:chExt cx="141120" cy="117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F4D1E5F-8C23-47EE-3658-49727C3F756D}"/>
                    </a:ext>
                  </a:extLst>
                </p14:cNvPr>
                <p14:cNvContentPartPr/>
                <p14:nvPr/>
              </p14:nvContentPartPr>
              <p14:xfrm>
                <a:off x="1814694" y="4824612"/>
                <a:ext cx="141120" cy="513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F4D1E5F-8C23-47EE-3658-49727C3F756D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806054" y="4815972"/>
                  <a:ext cx="158760" cy="53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F0C2561-86CE-E203-25B3-4C1B03DCDDA5}"/>
                    </a:ext>
                  </a:extLst>
                </p14:cNvPr>
                <p14:cNvContentPartPr/>
                <p14:nvPr/>
              </p14:nvContentPartPr>
              <p14:xfrm>
                <a:off x="1822974" y="5503932"/>
                <a:ext cx="109800" cy="492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F0C2561-86CE-E203-25B3-4C1B03DCDDA5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814334" y="5494932"/>
                  <a:ext cx="127440" cy="51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26A09D-5F91-5904-6A56-3DF30B27FACF}"/>
              </a:ext>
            </a:extLst>
          </p:cNvPr>
          <p:cNvGrpSpPr/>
          <p:nvPr/>
        </p:nvGrpSpPr>
        <p:grpSpPr>
          <a:xfrm>
            <a:off x="3794694" y="4803732"/>
            <a:ext cx="146880" cy="1208880"/>
            <a:chOff x="3794694" y="4803732"/>
            <a:chExt cx="146880" cy="120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BE6C6F4-F17B-F379-E6DC-691488BAA831}"/>
                    </a:ext>
                  </a:extLst>
                </p14:cNvPr>
                <p14:cNvContentPartPr/>
                <p14:nvPr/>
              </p14:nvContentPartPr>
              <p14:xfrm>
                <a:off x="3812694" y="4803732"/>
                <a:ext cx="101160" cy="396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BE6C6F4-F17B-F379-E6DC-691488BAA831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3804054" y="4795092"/>
                  <a:ext cx="11880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AAC8738-B2C9-933C-68F2-FBA5FBEB8298}"/>
                    </a:ext>
                  </a:extLst>
                </p14:cNvPr>
                <p14:cNvContentPartPr/>
                <p14:nvPr/>
              </p14:nvContentPartPr>
              <p14:xfrm>
                <a:off x="3794694" y="5463612"/>
                <a:ext cx="146880" cy="549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AAC8738-B2C9-933C-68F2-FBA5FBEB8298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3786054" y="5454612"/>
                  <a:ext cx="164520" cy="566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3014425-B904-D966-C262-17B63004CB0E}"/>
                  </a:ext>
                </a:extLst>
              </p14:cNvPr>
              <p14:cNvContentPartPr/>
              <p14:nvPr/>
            </p14:nvContentPartPr>
            <p14:xfrm>
              <a:off x="3860934" y="3636612"/>
              <a:ext cx="50400" cy="323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3014425-B904-D966-C262-17B63004CB0E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3851934" y="3627972"/>
                <a:ext cx="6804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419FBD8-27B3-3C6F-0B36-E1370F0FC4FE}"/>
                  </a:ext>
                </a:extLst>
              </p14:cNvPr>
              <p14:cNvContentPartPr/>
              <p14:nvPr/>
            </p14:nvContentPartPr>
            <p14:xfrm>
              <a:off x="3967134" y="3729132"/>
              <a:ext cx="71640" cy="122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419FBD8-27B3-3C6F-0B36-E1370F0FC4FE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3958134" y="3720492"/>
                <a:ext cx="8928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57362DC-5129-FFA7-F175-5E5613EF5256}"/>
                  </a:ext>
                </a:extLst>
              </p14:cNvPr>
              <p14:cNvContentPartPr/>
              <p14:nvPr/>
            </p14:nvContentPartPr>
            <p14:xfrm>
              <a:off x="2073534" y="3346452"/>
              <a:ext cx="521640" cy="4377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57362DC-5129-FFA7-F175-5E5613EF5256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2064534" y="3337452"/>
                <a:ext cx="539280" cy="45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BB1DAB8-764B-C917-D0DE-D656B3F97880}"/>
                  </a:ext>
                </a:extLst>
              </p14:cNvPr>
              <p14:cNvContentPartPr/>
              <p14:nvPr/>
            </p14:nvContentPartPr>
            <p14:xfrm>
              <a:off x="2207094" y="4610412"/>
              <a:ext cx="230040" cy="45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BB1DAB8-764B-C917-D0DE-D656B3F97880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2198094" y="4601412"/>
                <a:ext cx="2476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DA256602-276C-99D5-427A-54ACEADA78DA}"/>
                  </a:ext>
                </a:extLst>
              </p14:cNvPr>
              <p14:cNvContentPartPr/>
              <p14:nvPr/>
            </p14:nvContentPartPr>
            <p14:xfrm>
              <a:off x="3995574" y="4265172"/>
              <a:ext cx="29880" cy="31500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DA256602-276C-99D5-427A-54ACEADA78DA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3986934" y="4256172"/>
                <a:ext cx="47520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5876888-D019-0CE7-CF8F-6C8899F7C3DD}"/>
                  </a:ext>
                </a:extLst>
              </p14:cNvPr>
              <p14:cNvContentPartPr/>
              <p14:nvPr/>
            </p14:nvContentPartPr>
            <p14:xfrm>
              <a:off x="3285294" y="4577652"/>
              <a:ext cx="211680" cy="28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5876888-D019-0CE7-CF8F-6C8899F7C3DD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3276654" y="4569012"/>
                <a:ext cx="229320" cy="2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9DD960E5-E7A4-B5FE-1C80-4C727A30E4A6}"/>
              </a:ext>
            </a:extLst>
          </p:cNvPr>
          <p:cNvGrpSpPr/>
          <p:nvPr/>
        </p:nvGrpSpPr>
        <p:grpSpPr>
          <a:xfrm>
            <a:off x="2086134" y="2989332"/>
            <a:ext cx="2338560" cy="1095840"/>
            <a:chOff x="2086134" y="2989332"/>
            <a:chExt cx="2338560" cy="109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D17E09F-1889-0D0E-A81C-7CC63FEF8D84}"/>
                    </a:ext>
                  </a:extLst>
                </p14:cNvPr>
                <p14:cNvContentPartPr/>
                <p14:nvPr/>
              </p14:nvContentPartPr>
              <p14:xfrm>
                <a:off x="3847614" y="3586572"/>
                <a:ext cx="67680" cy="498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D17E09F-1889-0D0E-A81C-7CC63FEF8D84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3838614" y="3577572"/>
                  <a:ext cx="85320" cy="5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0929F50-1177-80FA-0F98-69857D29CF37}"/>
                    </a:ext>
                  </a:extLst>
                </p14:cNvPr>
                <p14:cNvContentPartPr/>
                <p14:nvPr/>
              </p14:nvContentPartPr>
              <p14:xfrm>
                <a:off x="4135254" y="3717612"/>
                <a:ext cx="54720" cy="101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0929F50-1177-80FA-0F98-69857D29CF37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126254" y="3708972"/>
                  <a:ext cx="7236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4A4074D-AA5A-769D-2C2A-CC348CEC45E8}"/>
                    </a:ext>
                  </a:extLst>
                </p14:cNvPr>
                <p14:cNvContentPartPr/>
                <p14:nvPr/>
              </p14:nvContentPartPr>
              <p14:xfrm>
                <a:off x="4228134" y="3620052"/>
                <a:ext cx="196560" cy="3441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4A4074D-AA5A-769D-2C2A-CC348CEC45E8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219134" y="3611052"/>
                  <a:ext cx="21420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A627ABE-F722-9E7B-3347-443CA8A74483}"/>
                    </a:ext>
                  </a:extLst>
                </p14:cNvPr>
                <p14:cNvContentPartPr/>
                <p14:nvPr/>
              </p14:nvContentPartPr>
              <p14:xfrm>
                <a:off x="4197174" y="3579012"/>
                <a:ext cx="211680" cy="433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A627ABE-F722-9E7B-3347-443CA8A74483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188174" y="3570012"/>
                  <a:ext cx="229320" cy="45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5FF09A2-2683-5B01-F67B-5CFEC240223F}"/>
                    </a:ext>
                  </a:extLst>
                </p14:cNvPr>
                <p14:cNvContentPartPr/>
                <p14:nvPr/>
              </p14:nvContentPartPr>
              <p14:xfrm>
                <a:off x="2233014" y="3277332"/>
                <a:ext cx="519840" cy="4748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5FF09A2-2683-5B01-F67B-5CFEC240223F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2224014" y="3268332"/>
                  <a:ext cx="537480" cy="49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BE7B616-6615-29AF-4095-F3ABFD9AAC31}"/>
                    </a:ext>
                  </a:extLst>
                </p14:cNvPr>
                <p14:cNvContentPartPr/>
                <p14:nvPr/>
              </p14:nvContentPartPr>
              <p14:xfrm>
                <a:off x="3224814" y="3415212"/>
                <a:ext cx="81000" cy="3045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BE7B616-6615-29AF-4095-F3ABFD9AAC31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216174" y="3406212"/>
                  <a:ext cx="9864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9D0E97B-4FD1-5EDA-102B-18CEEC3AEE48}"/>
                    </a:ext>
                  </a:extLst>
                </p14:cNvPr>
                <p14:cNvContentPartPr/>
                <p14:nvPr/>
              </p14:nvContentPartPr>
              <p14:xfrm>
                <a:off x="3302574" y="3446892"/>
                <a:ext cx="91800" cy="299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9D0E97B-4FD1-5EDA-102B-18CEEC3AEE48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3293574" y="3437892"/>
                  <a:ext cx="10944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E137A80-2EEF-71BE-4D58-F6B616910EC5}"/>
                    </a:ext>
                  </a:extLst>
                </p14:cNvPr>
                <p14:cNvContentPartPr/>
                <p14:nvPr/>
              </p14:nvContentPartPr>
              <p14:xfrm>
                <a:off x="3252894" y="3348252"/>
                <a:ext cx="230400" cy="1681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E137A80-2EEF-71BE-4D58-F6B616910EC5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3243894" y="3339612"/>
                  <a:ext cx="24804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0401FB1-0A7A-D1CF-592F-4708BDB136B3}"/>
                    </a:ext>
                  </a:extLst>
                </p14:cNvPr>
                <p14:cNvContentPartPr/>
                <p14:nvPr/>
              </p14:nvContentPartPr>
              <p14:xfrm>
                <a:off x="2746734" y="3202452"/>
                <a:ext cx="1261440" cy="457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0401FB1-0A7A-D1CF-592F-4708BDB136B3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2738094" y="3193812"/>
                  <a:ext cx="127908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BC8D38A-083E-BAF5-8922-56B8ADF5CDBF}"/>
                    </a:ext>
                  </a:extLst>
                </p14:cNvPr>
                <p14:cNvContentPartPr/>
                <p14:nvPr/>
              </p14:nvContentPartPr>
              <p14:xfrm>
                <a:off x="3460974" y="3384612"/>
                <a:ext cx="495720" cy="273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BC8D38A-083E-BAF5-8922-56B8ADF5CDBF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3452334" y="3375972"/>
                  <a:ext cx="51336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EB64191-5D66-665C-570B-84578EF15814}"/>
                    </a:ext>
                  </a:extLst>
                </p14:cNvPr>
                <p14:cNvContentPartPr/>
                <p14:nvPr/>
              </p14:nvContentPartPr>
              <p14:xfrm>
                <a:off x="2086134" y="3752532"/>
                <a:ext cx="157320" cy="320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EB64191-5D66-665C-570B-84578EF15814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2077494" y="3743532"/>
                  <a:ext cx="1749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817A349-9A3D-74BB-3E3A-AA56C7A5A942}"/>
                    </a:ext>
                  </a:extLst>
                </p14:cNvPr>
                <p14:cNvContentPartPr/>
                <p14:nvPr/>
              </p14:nvContentPartPr>
              <p14:xfrm>
                <a:off x="3224814" y="3745692"/>
                <a:ext cx="7632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817A349-9A3D-74BB-3E3A-AA56C7A5A942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3216174" y="3737052"/>
                  <a:ext cx="9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1AF3E2A-DB88-7324-5ADC-B175144CFE90}"/>
                    </a:ext>
                  </a:extLst>
                </p14:cNvPr>
                <p14:cNvContentPartPr/>
                <p14:nvPr/>
              </p14:nvContentPartPr>
              <p14:xfrm>
                <a:off x="3959214" y="3620772"/>
                <a:ext cx="73440" cy="39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1AF3E2A-DB88-7324-5ADC-B175144CFE90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3950574" y="3611772"/>
                  <a:ext cx="9108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31561E1-12B1-ABA6-F573-032EB1EFF461}"/>
                    </a:ext>
                  </a:extLst>
                </p14:cNvPr>
                <p14:cNvContentPartPr/>
                <p14:nvPr/>
              </p14:nvContentPartPr>
              <p14:xfrm>
                <a:off x="3953814" y="3595212"/>
                <a:ext cx="42120" cy="36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31561E1-12B1-ABA6-F573-032EB1EFF461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3944814" y="3586212"/>
                  <a:ext cx="597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692DDE1-51E7-1D40-B5CC-45A6D163D31F}"/>
                    </a:ext>
                  </a:extLst>
                </p14:cNvPr>
                <p14:cNvContentPartPr/>
                <p14:nvPr/>
              </p14:nvContentPartPr>
              <p14:xfrm>
                <a:off x="3237054" y="2989332"/>
                <a:ext cx="50040" cy="135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692DDE1-51E7-1D40-B5CC-45A6D163D31F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3228054" y="2980692"/>
                  <a:ext cx="676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915FC96-0CD2-9DDB-4C97-950C139F77D0}"/>
                    </a:ext>
                  </a:extLst>
                </p14:cNvPr>
                <p14:cNvContentPartPr/>
                <p14:nvPr/>
              </p14:nvContentPartPr>
              <p14:xfrm>
                <a:off x="3336054" y="3045132"/>
                <a:ext cx="97920" cy="114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915FC96-0CD2-9DDB-4C97-950C139F77D0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3327414" y="3036132"/>
                  <a:ext cx="11556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50AD4A5-DB22-3BE2-E783-903A35A8B487}"/>
                    </a:ext>
                  </a:extLst>
                </p14:cNvPr>
                <p14:cNvContentPartPr/>
                <p14:nvPr/>
              </p14:nvContentPartPr>
              <p14:xfrm>
                <a:off x="3524694" y="3032172"/>
                <a:ext cx="65880" cy="1249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50AD4A5-DB22-3BE2-E783-903A35A8B487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515694" y="3023532"/>
                  <a:ext cx="835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E15CEC5-A114-F521-1F76-D965D5979869}"/>
                    </a:ext>
                  </a:extLst>
                </p14:cNvPr>
                <p14:cNvContentPartPr/>
                <p14:nvPr/>
              </p14:nvContentPartPr>
              <p14:xfrm>
                <a:off x="3624774" y="3024612"/>
                <a:ext cx="133200" cy="54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E15CEC5-A114-F521-1F76-D965D5979869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616134" y="3015972"/>
                  <a:ext cx="1508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BB33D31-F588-4843-A58E-EC3451394332}"/>
                    </a:ext>
                  </a:extLst>
                </p14:cNvPr>
                <p14:cNvContentPartPr/>
                <p14:nvPr/>
              </p14:nvContentPartPr>
              <p14:xfrm>
                <a:off x="3707214" y="2992932"/>
                <a:ext cx="10080" cy="1450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BB33D31-F588-4843-A58E-EC3451394332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3698574" y="2984292"/>
                  <a:ext cx="2772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84E2EFA-AE75-AC40-0C26-45A4D10C2253}"/>
                    </a:ext>
                  </a:extLst>
                </p14:cNvPr>
                <p14:cNvContentPartPr/>
                <p14:nvPr/>
              </p14:nvContentPartPr>
              <p14:xfrm>
                <a:off x="3639894" y="2989332"/>
                <a:ext cx="173520" cy="511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84E2EFA-AE75-AC40-0C26-45A4D10C2253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3630894" y="2980692"/>
                  <a:ext cx="19116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3C983FE-A0FA-D6E9-595B-58866454721C}"/>
                    </a:ext>
                  </a:extLst>
                </p14:cNvPr>
                <p14:cNvContentPartPr/>
                <p14:nvPr/>
              </p14:nvContentPartPr>
              <p14:xfrm>
                <a:off x="3740694" y="3012372"/>
                <a:ext cx="2880" cy="1414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3C983FE-A0FA-D6E9-595B-58866454721C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3731694" y="3003732"/>
                  <a:ext cx="2052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DE2E986-7C00-15D8-DC5F-F30D75582153}"/>
                    </a:ext>
                  </a:extLst>
                </p14:cNvPr>
                <p14:cNvContentPartPr/>
                <p14:nvPr/>
              </p14:nvContentPartPr>
              <p14:xfrm>
                <a:off x="3740694" y="3017052"/>
                <a:ext cx="3348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DE2E986-7C00-15D8-DC5F-F30D75582153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3731694" y="3008412"/>
                  <a:ext cx="51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5A91FE6-82A1-EAB9-7806-EF9DB640E69F}"/>
                    </a:ext>
                  </a:extLst>
                </p14:cNvPr>
                <p14:cNvContentPartPr/>
                <p14:nvPr/>
              </p14:nvContentPartPr>
              <p14:xfrm>
                <a:off x="4009614" y="3653532"/>
                <a:ext cx="47160" cy="496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5A91FE6-82A1-EAB9-7806-EF9DB640E69F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4000974" y="3644892"/>
                  <a:ext cx="64800" cy="6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8226D84-3D61-CE8A-1FA9-F07C975E618F}"/>
                  </a:ext>
                </a:extLst>
              </p14:cNvPr>
              <p14:cNvContentPartPr/>
              <p14:nvPr/>
            </p14:nvContentPartPr>
            <p14:xfrm>
              <a:off x="4069734" y="4335012"/>
              <a:ext cx="43200" cy="1530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8226D84-3D61-CE8A-1FA9-F07C975E618F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4061094" y="4326372"/>
                <a:ext cx="6084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56BFC576-5A74-7E1F-01B2-6A09BA13E4C1}"/>
                  </a:ext>
                </a:extLst>
              </p14:cNvPr>
              <p14:cNvContentPartPr/>
              <p14:nvPr/>
            </p14:nvContentPartPr>
            <p14:xfrm>
              <a:off x="4336854" y="4254372"/>
              <a:ext cx="119160" cy="2988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56BFC576-5A74-7E1F-01B2-6A09BA13E4C1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4328214" y="4245732"/>
                <a:ext cx="13680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11EF9211-8206-E553-6868-8510FA79F6C2}"/>
                  </a:ext>
                </a:extLst>
              </p14:cNvPr>
              <p14:cNvContentPartPr/>
              <p14:nvPr/>
            </p14:nvContentPartPr>
            <p14:xfrm>
              <a:off x="3311934" y="4585932"/>
              <a:ext cx="151560" cy="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11EF9211-8206-E553-6868-8510FA79F6C2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3302934" y="4577292"/>
                <a:ext cx="169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69B71565-A361-3EAB-D92F-69C8C862110E}"/>
                  </a:ext>
                </a:extLst>
              </p14:cNvPr>
              <p14:cNvContentPartPr/>
              <p14:nvPr/>
            </p14:nvContentPartPr>
            <p14:xfrm>
              <a:off x="4264854" y="4301172"/>
              <a:ext cx="39600" cy="1731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69B71565-A361-3EAB-D92F-69C8C862110E}"/>
                  </a:ext>
                </a:extLst>
              </p:cNvPr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4256214" y="4292532"/>
                <a:ext cx="57240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5D52A06-CFC5-B1E8-554C-AEDE448DAE98}"/>
                  </a:ext>
                </a:extLst>
              </p14:cNvPr>
              <p14:cNvContentPartPr/>
              <p14:nvPr/>
            </p14:nvContentPartPr>
            <p14:xfrm>
              <a:off x="4087014" y="4826412"/>
              <a:ext cx="30960" cy="3330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5D52A06-CFC5-B1E8-554C-AEDE448DAE98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4078014" y="4817412"/>
                <a:ext cx="4860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3EA60B1-F1EA-1B74-7605-DBAB123F5D23}"/>
                  </a:ext>
                </a:extLst>
              </p14:cNvPr>
              <p14:cNvContentPartPr/>
              <p14:nvPr/>
            </p14:nvContentPartPr>
            <p14:xfrm>
              <a:off x="2220054" y="5202612"/>
              <a:ext cx="242640" cy="136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3EA60B1-F1EA-1B74-7605-DBAB123F5D23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2211054" y="5193972"/>
                <a:ext cx="26028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256A8735-4485-738E-60E2-3A13AD24DFA8}"/>
                  </a:ext>
                </a:extLst>
              </p14:cNvPr>
              <p14:cNvContentPartPr/>
              <p14:nvPr/>
            </p14:nvContentPartPr>
            <p14:xfrm>
              <a:off x="4189974" y="4897692"/>
              <a:ext cx="20160" cy="1634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256A8735-4485-738E-60E2-3A13AD24DFA8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4180974" y="4888692"/>
                <a:ext cx="37800" cy="18108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862BEC17-D1E1-20A3-4B15-FABF1BE99545}"/>
              </a:ext>
            </a:extLst>
          </p:cNvPr>
          <p:cNvGrpSpPr/>
          <p:nvPr/>
        </p:nvGrpSpPr>
        <p:grpSpPr>
          <a:xfrm>
            <a:off x="4309134" y="4815252"/>
            <a:ext cx="339120" cy="284040"/>
            <a:chOff x="4309134" y="4815252"/>
            <a:chExt cx="339120" cy="28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8324F078-7ED0-1E8A-1E40-EA6121C0FA16}"/>
                    </a:ext>
                  </a:extLst>
                </p14:cNvPr>
                <p14:cNvContentPartPr/>
                <p14:nvPr/>
              </p14:nvContentPartPr>
              <p14:xfrm>
                <a:off x="4309134" y="4890132"/>
                <a:ext cx="97200" cy="1184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8324F078-7ED0-1E8A-1E40-EA6121C0FA16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4300134" y="4881492"/>
                  <a:ext cx="1148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F3C79AB-4985-E7CB-C2CF-196C98F8CEDB}"/>
                    </a:ext>
                  </a:extLst>
                </p14:cNvPr>
                <p14:cNvContentPartPr/>
                <p14:nvPr/>
              </p14:nvContentPartPr>
              <p14:xfrm>
                <a:off x="4474374" y="4815252"/>
                <a:ext cx="173880" cy="2840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F3C79AB-4985-E7CB-C2CF-196C98F8CEDB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4465734" y="4806252"/>
                  <a:ext cx="191520" cy="301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D5CE36A1-739B-0A4C-83CF-06B0EAE26DF6}"/>
                  </a:ext>
                </a:extLst>
              </p14:cNvPr>
              <p14:cNvContentPartPr/>
              <p14:nvPr/>
            </p14:nvContentPartPr>
            <p14:xfrm>
              <a:off x="4159734" y="5529852"/>
              <a:ext cx="12960" cy="3405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D5CE36A1-739B-0A4C-83CF-06B0EAE26DF6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4150734" y="5521212"/>
                <a:ext cx="3060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995ACB6F-CB39-F997-C7B1-6F68E25D6D35}"/>
                  </a:ext>
                </a:extLst>
              </p14:cNvPr>
              <p14:cNvContentPartPr/>
              <p14:nvPr/>
            </p14:nvContentPartPr>
            <p14:xfrm>
              <a:off x="2251734" y="5849532"/>
              <a:ext cx="267120" cy="1548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995ACB6F-CB39-F997-C7B1-6F68E25D6D35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2242734" y="5840892"/>
                <a:ext cx="2847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33234CC4-F2D1-5FE8-119C-014840352B2A}"/>
                  </a:ext>
                </a:extLst>
              </p14:cNvPr>
              <p14:cNvContentPartPr/>
              <p14:nvPr/>
            </p14:nvContentPartPr>
            <p14:xfrm>
              <a:off x="3389694" y="5817492"/>
              <a:ext cx="167400" cy="320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33234CC4-F2D1-5FE8-119C-014840352B2A}"/>
                  </a:ext>
                </a:extLst>
              </p:cNvPr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3380694" y="5808852"/>
                <a:ext cx="18504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E7E6418F-3CF2-21BC-B992-C1AAC5D08BC8}"/>
                  </a:ext>
                </a:extLst>
              </p14:cNvPr>
              <p14:cNvContentPartPr/>
              <p14:nvPr/>
            </p14:nvContentPartPr>
            <p14:xfrm>
              <a:off x="4263054" y="5626692"/>
              <a:ext cx="74520" cy="138240"/>
            </p14:xfrm>
          </p:contentPart>
        </mc:Choice>
        <mc:Fallback xmlns=""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E7E6418F-3CF2-21BC-B992-C1AAC5D08BC8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4254054" y="5617692"/>
                <a:ext cx="92160" cy="155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3143F03-C3C4-6972-11F4-8163795493B3}"/>
              </a:ext>
            </a:extLst>
          </p:cNvPr>
          <p:cNvGrpSpPr/>
          <p:nvPr/>
        </p:nvGrpSpPr>
        <p:grpSpPr>
          <a:xfrm>
            <a:off x="4510734" y="5517972"/>
            <a:ext cx="190440" cy="344520"/>
            <a:chOff x="4510734" y="5517972"/>
            <a:chExt cx="190440" cy="34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7E65EA46-DA69-001C-2880-DDA329BB16C7}"/>
                    </a:ext>
                  </a:extLst>
                </p14:cNvPr>
                <p14:cNvContentPartPr/>
                <p14:nvPr/>
              </p14:nvContentPartPr>
              <p14:xfrm>
                <a:off x="4510734" y="5636412"/>
                <a:ext cx="360" cy="14940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7E65EA46-DA69-001C-2880-DDA329BB16C7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4501734" y="5627412"/>
                  <a:ext cx="1800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8FFF4F24-C516-419E-F4DC-35827652525B}"/>
                    </a:ext>
                  </a:extLst>
                </p14:cNvPr>
                <p14:cNvContentPartPr/>
                <p14:nvPr/>
              </p14:nvContentPartPr>
              <p14:xfrm>
                <a:off x="4520454" y="5517972"/>
                <a:ext cx="180720" cy="3445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8FFF4F24-C516-419E-F4DC-35827652525B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4511454" y="5508972"/>
                  <a:ext cx="198360" cy="36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7FB0F23-BB78-D434-DE8C-B88566CFF34A}"/>
              </a:ext>
            </a:extLst>
          </p:cNvPr>
          <p:cNvGrpSpPr/>
          <p:nvPr/>
        </p:nvGrpSpPr>
        <p:grpSpPr>
          <a:xfrm>
            <a:off x="4552134" y="3624732"/>
            <a:ext cx="717480" cy="217440"/>
            <a:chOff x="4552134" y="3624732"/>
            <a:chExt cx="717480" cy="21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FBC2F5B-B007-CA26-6B2C-BD3D9F05B3A8}"/>
                    </a:ext>
                  </a:extLst>
                </p14:cNvPr>
                <p14:cNvContentPartPr/>
                <p14:nvPr/>
              </p14:nvContentPartPr>
              <p14:xfrm>
                <a:off x="4552134" y="3745692"/>
                <a:ext cx="309240" cy="9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FBC2F5B-B007-CA26-6B2C-BD3D9F05B3A8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4543134" y="3737052"/>
                  <a:ext cx="3268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43BD5E7-2AD6-2473-7CFA-61F099434690}"/>
                    </a:ext>
                  </a:extLst>
                </p14:cNvPr>
                <p14:cNvContentPartPr/>
                <p14:nvPr/>
              </p14:nvContentPartPr>
              <p14:xfrm>
                <a:off x="4803414" y="3672612"/>
                <a:ext cx="105120" cy="156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43BD5E7-2AD6-2473-7CFA-61F099434690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4794774" y="3663972"/>
                  <a:ext cx="12276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F067935-5104-CCC9-B466-240F3C8861ED}"/>
                    </a:ext>
                  </a:extLst>
                </p14:cNvPr>
                <p14:cNvContentPartPr/>
                <p14:nvPr/>
              </p14:nvContentPartPr>
              <p14:xfrm>
                <a:off x="5051454" y="3624732"/>
                <a:ext cx="218160" cy="2174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F067935-5104-CCC9-B466-240F3C8861ED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5042454" y="3615732"/>
                  <a:ext cx="235800" cy="23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E4D6AF9-C820-DCE4-71AC-7D6BD7E65639}"/>
              </a:ext>
            </a:extLst>
          </p:cNvPr>
          <p:cNvGrpSpPr/>
          <p:nvPr/>
        </p:nvGrpSpPr>
        <p:grpSpPr>
          <a:xfrm>
            <a:off x="5511534" y="3513852"/>
            <a:ext cx="812520" cy="537840"/>
            <a:chOff x="5511534" y="3513852"/>
            <a:chExt cx="812520" cy="53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8EFBDD5-A106-1E3A-40ED-AFAB7EAEDFE8}"/>
                    </a:ext>
                  </a:extLst>
                </p14:cNvPr>
                <p14:cNvContentPartPr/>
                <p14:nvPr/>
              </p14:nvContentPartPr>
              <p14:xfrm>
                <a:off x="5511534" y="3526092"/>
                <a:ext cx="812520" cy="525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8EFBDD5-A106-1E3A-40ED-AFAB7EAEDFE8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5502894" y="3517452"/>
                  <a:ext cx="830160" cy="54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8E4D193-CCC8-7218-90FD-0A00A93C31ED}"/>
                    </a:ext>
                  </a:extLst>
                </p14:cNvPr>
                <p14:cNvContentPartPr/>
                <p14:nvPr/>
              </p14:nvContentPartPr>
              <p14:xfrm>
                <a:off x="5593614" y="3652092"/>
                <a:ext cx="315720" cy="86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8E4D193-CCC8-7218-90FD-0A00A93C31ED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5584974" y="3643092"/>
                  <a:ext cx="33336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325A610-6692-2037-AEE7-AE56E103D346}"/>
                    </a:ext>
                  </a:extLst>
                </p14:cNvPr>
                <p14:cNvContentPartPr/>
                <p14:nvPr/>
              </p14:nvContentPartPr>
              <p14:xfrm>
                <a:off x="5983494" y="3513852"/>
                <a:ext cx="16560" cy="550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325A610-6692-2037-AEE7-AE56E103D346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5974854" y="3505212"/>
                  <a:ext cx="34200" cy="7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4118950-BC69-841A-947E-FDD8487CB858}"/>
              </a:ext>
            </a:extLst>
          </p:cNvPr>
          <p:cNvGrpSpPr/>
          <p:nvPr/>
        </p:nvGrpSpPr>
        <p:grpSpPr>
          <a:xfrm>
            <a:off x="4544214" y="4269132"/>
            <a:ext cx="783000" cy="311760"/>
            <a:chOff x="4544214" y="4269132"/>
            <a:chExt cx="783000" cy="31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C75E1E8-2CC5-3149-D11C-88EAE8C7F462}"/>
                    </a:ext>
                  </a:extLst>
                </p14:cNvPr>
                <p14:cNvContentPartPr/>
                <p14:nvPr/>
              </p14:nvContentPartPr>
              <p14:xfrm>
                <a:off x="4544214" y="4354452"/>
                <a:ext cx="306360" cy="190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C75E1E8-2CC5-3149-D11C-88EAE8C7F462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4535214" y="4345812"/>
                  <a:ext cx="3240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F816D37-C65E-FD91-CEC2-B17771E725FE}"/>
                    </a:ext>
                  </a:extLst>
                </p14:cNvPr>
                <p14:cNvContentPartPr/>
                <p14:nvPr/>
              </p14:nvContentPartPr>
              <p14:xfrm>
                <a:off x="4779654" y="4269132"/>
                <a:ext cx="120600" cy="1472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F816D37-C65E-FD91-CEC2-B17771E725FE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4770654" y="4260132"/>
                  <a:ext cx="13824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DC44D94-EB0E-CFA5-5188-4C750D40D9A3}"/>
                    </a:ext>
                  </a:extLst>
                </p14:cNvPr>
                <p14:cNvContentPartPr/>
                <p14:nvPr/>
              </p14:nvContentPartPr>
              <p14:xfrm>
                <a:off x="5034894" y="4337532"/>
                <a:ext cx="169920" cy="1897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DC44D94-EB0E-CFA5-5188-4C750D40D9A3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5026254" y="4328892"/>
                  <a:ext cx="18756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69C5993-817D-52B4-967E-07F58F5DD01C}"/>
                    </a:ext>
                  </a:extLst>
                </p14:cNvPr>
                <p14:cNvContentPartPr/>
                <p14:nvPr/>
              </p14:nvContentPartPr>
              <p14:xfrm>
                <a:off x="5213094" y="4457052"/>
                <a:ext cx="114120" cy="123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69C5993-817D-52B4-967E-07F58F5DD01C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5204454" y="4448412"/>
                  <a:ext cx="1317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6B0FAC3C-5A9B-3215-F7FC-03F6A266F5D4}"/>
                    </a:ext>
                  </a:extLst>
                </p14:cNvPr>
                <p14:cNvContentPartPr/>
                <p14:nvPr/>
              </p14:nvContentPartPr>
              <p14:xfrm>
                <a:off x="5277534" y="4431492"/>
                <a:ext cx="5760" cy="216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6B0FAC3C-5A9B-3215-F7FC-03F6A266F5D4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5268534" y="4422852"/>
                  <a:ext cx="23400" cy="3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90C5EAB9-7F7A-0456-96E4-964A286765BC}"/>
              </a:ext>
            </a:extLst>
          </p:cNvPr>
          <p:cNvGrpSpPr/>
          <p:nvPr/>
        </p:nvGrpSpPr>
        <p:grpSpPr>
          <a:xfrm>
            <a:off x="5450694" y="4243572"/>
            <a:ext cx="950760" cy="292680"/>
            <a:chOff x="5450694" y="4243572"/>
            <a:chExt cx="950760" cy="29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ECE40F3D-E9DA-E944-D51F-D3B8305AAA19}"/>
                    </a:ext>
                  </a:extLst>
                </p14:cNvPr>
                <p14:cNvContentPartPr/>
                <p14:nvPr/>
              </p14:nvContentPartPr>
              <p14:xfrm>
                <a:off x="5471934" y="4386132"/>
                <a:ext cx="84240" cy="842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ECE40F3D-E9DA-E944-D51F-D3B8305AAA19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5462934" y="4377492"/>
                  <a:ext cx="10188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4C3DC31-4152-BCA5-12F8-1C27F988E230}"/>
                    </a:ext>
                  </a:extLst>
                </p14:cNvPr>
                <p14:cNvContentPartPr/>
                <p14:nvPr/>
              </p14:nvContentPartPr>
              <p14:xfrm>
                <a:off x="5462934" y="4378932"/>
                <a:ext cx="93240" cy="1191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4C3DC31-4152-BCA5-12F8-1C27F988E230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5454294" y="4370292"/>
                  <a:ext cx="11088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D2089FF2-3636-2A46-37E5-323AFB2E0663}"/>
                    </a:ext>
                  </a:extLst>
                </p14:cNvPr>
                <p14:cNvContentPartPr/>
                <p14:nvPr/>
              </p14:nvContentPartPr>
              <p14:xfrm>
                <a:off x="5450694" y="4343292"/>
                <a:ext cx="133560" cy="1598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D2089FF2-3636-2A46-37E5-323AFB2E0663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5442054" y="4334652"/>
                  <a:ext cx="15120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AF65D49F-FEA1-9F2B-6D56-075946703273}"/>
                    </a:ext>
                  </a:extLst>
                </p14:cNvPr>
                <p14:cNvContentPartPr/>
                <p14:nvPr/>
              </p14:nvContentPartPr>
              <p14:xfrm>
                <a:off x="5736534" y="4276332"/>
                <a:ext cx="40320" cy="2174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AF65D49F-FEA1-9F2B-6D56-075946703273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5727894" y="4267692"/>
                  <a:ext cx="5796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7A55989B-6E85-1CF2-1B37-BD8F8A523B37}"/>
                    </a:ext>
                  </a:extLst>
                </p14:cNvPr>
                <p14:cNvContentPartPr/>
                <p14:nvPr/>
              </p14:nvContentPartPr>
              <p14:xfrm>
                <a:off x="5829414" y="4268052"/>
                <a:ext cx="360" cy="2541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7A55989B-6E85-1CF2-1B37-BD8F8A523B37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5820414" y="4259052"/>
                  <a:ext cx="1800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9799016A-7848-BC21-5E77-D2FEC255C0F0}"/>
                    </a:ext>
                  </a:extLst>
                </p14:cNvPr>
                <p14:cNvContentPartPr/>
                <p14:nvPr/>
              </p14:nvContentPartPr>
              <p14:xfrm>
                <a:off x="5755254" y="4521852"/>
                <a:ext cx="122400" cy="3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9799016A-7848-BC21-5E77-D2FEC255C0F0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5746614" y="4512852"/>
                  <a:ext cx="140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3112FDC3-43BD-DD84-282C-B05C4F1C7411}"/>
                    </a:ext>
                  </a:extLst>
                </p14:cNvPr>
                <p14:cNvContentPartPr/>
                <p14:nvPr/>
              </p14:nvContentPartPr>
              <p14:xfrm>
                <a:off x="5971254" y="4413132"/>
                <a:ext cx="105480" cy="752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3112FDC3-43BD-DD84-282C-B05C4F1C7411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5962614" y="4404492"/>
                  <a:ext cx="12312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561D318B-EA86-F852-1DF0-DBDB3C1BEFA7}"/>
                    </a:ext>
                  </a:extLst>
                </p14:cNvPr>
                <p14:cNvContentPartPr/>
                <p14:nvPr/>
              </p14:nvContentPartPr>
              <p14:xfrm>
                <a:off x="6015174" y="4424652"/>
                <a:ext cx="61560" cy="547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561D318B-EA86-F852-1DF0-DBDB3C1BEFA7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6006534" y="4416012"/>
                  <a:ext cx="7920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3B92402D-824C-D783-ABDA-8E85DFB0749D}"/>
                    </a:ext>
                  </a:extLst>
                </p14:cNvPr>
                <p14:cNvContentPartPr/>
                <p14:nvPr/>
              </p14:nvContentPartPr>
              <p14:xfrm>
                <a:off x="5957214" y="4390812"/>
                <a:ext cx="141120" cy="1454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3B92402D-824C-D783-ABDA-8E85DFB0749D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5948574" y="4381812"/>
                  <a:ext cx="15876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43A384EA-1209-65BB-FAF1-8B4B7BDEFE12}"/>
                    </a:ext>
                  </a:extLst>
                </p14:cNvPr>
                <p14:cNvContentPartPr/>
                <p14:nvPr/>
              </p14:nvContentPartPr>
              <p14:xfrm>
                <a:off x="5743014" y="4292172"/>
                <a:ext cx="113400" cy="21204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43A384EA-1209-65BB-FAF1-8B4B7BDEFE12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5734014" y="4283532"/>
                  <a:ext cx="13104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F25CDFFD-2D21-352F-47FD-A04D2E0DCDF6}"/>
                    </a:ext>
                  </a:extLst>
                </p14:cNvPr>
                <p14:cNvContentPartPr/>
                <p14:nvPr/>
              </p14:nvContentPartPr>
              <p14:xfrm>
                <a:off x="5814294" y="4270932"/>
                <a:ext cx="44640" cy="32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F25CDFFD-2D21-352F-47FD-A04D2E0DCDF6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5805654" y="4261932"/>
                  <a:ext cx="622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A0D3D395-CAAD-553C-8647-7EA6254BAEAA}"/>
                    </a:ext>
                  </a:extLst>
                </p14:cNvPr>
                <p14:cNvContentPartPr/>
                <p14:nvPr/>
              </p14:nvContentPartPr>
              <p14:xfrm>
                <a:off x="6237294" y="4244652"/>
                <a:ext cx="37800" cy="21672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A0D3D395-CAAD-553C-8647-7EA6254BAEAA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6228654" y="4236012"/>
                  <a:ext cx="554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35CF0161-1073-B4B6-5011-3679C5AA7403}"/>
                    </a:ext>
                  </a:extLst>
                </p14:cNvPr>
                <p14:cNvContentPartPr/>
                <p14:nvPr/>
              </p14:nvContentPartPr>
              <p14:xfrm>
                <a:off x="6229734" y="4243572"/>
                <a:ext cx="171720" cy="25380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35CF0161-1073-B4B6-5011-3679C5AA7403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6220734" y="4234572"/>
                  <a:ext cx="18936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0BA3374-3F78-DCF0-964F-082A77CC7EF4}"/>
                    </a:ext>
                  </a:extLst>
                </p14:cNvPr>
                <p14:cNvContentPartPr/>
                <p14:nvPr/>
              </p14:nvContentPartPr>
              <p14:xfrm>
                <a:off x="6284094" y="4259412"/>
                <a:ext cx="11880" cy="2278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0BA3374-3F78-DCF0-964F-082A77CC7EF4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6275094" y="4250772"/>
                  <a:ext cx="29520" cy="24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39409395-9ED3-C4B3-252A-6DABC1B5ED9A}"/>
              </a:ext>
            </a:extLst>
          </p:cNvPr>
          <p:cNvGrpSpPr/>
          <p:nvPr/>
        </p:nvGrpSpPr>
        <p:grpSpPr>
          <a:xfrm>
            <a:off x="4737534" y="4924332"/>
            <a:ext cx="216000" cy="112320"/>
            <a:chOff x="4737534" y="4924332"/>
            <a:chExt cx="216000" cy="11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426BA31B-3E59-34D6-AB9C-151EF8434F6F}"/>
                    </a:ext>
                  </a:extLst>
                </p14:cNvPr>
                <p14:cNvContentPartPr/>
                <p14:nvPr/>
              </p14:nvContentPartPr>
              <p14:xfrm>
                <a:off x="4737534" y="4982652"/>
                <a:ext cx="201600" cy="28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426BA31B-3E59-34D6-AB9C-151EF8434F6F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4728894" y="4973652"/>
                  <a:ext cx="2192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78F1D3F9-69EF-C492-FA74-23D68B0D3792}"/>
                    </a:ext>
                  </a:extLst>
                </p14:cNvPr>
                <p14:cNvContentPartPr/>
                <p14:nvPr/>
              </p14:nvContentPartPr>
              <p14:xfrm>
                <a:off x="4861374" y="4924332"/>
                <a:ext cx="92160" cy="11232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78F1D3F9-69EF-C492-FA74-23D68B0D3792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4852374" y="4915332"/>
                  <a:ext cx="109800" cy="12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27D39796-8480-ABA7-4CB9-A1B6EFBF0D31}"/>
              </a:ext>
            </a:extLst>
          </p:cNvPr>
          <p:cNvGrpSpPr/>
          <p:nvPr/>
        </p:nvGrpSpPr>
        <p:grpSpPr>
          <a:xfrm>
            <a:off x="5157294" y="4761612"/>
            <a:ext cx="1254600" cy="315000"/>
            <a:chOff x="5157294" y="4761612"/>
            <a:chExt cx="1254600" cy="31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5F001733-4786-2B59-03A9-02ACE14A32FE}"/>
                    </a:ext>
                  </a:extLst>
                </p14:cNvPr>
                <p14:cNvContentPartPr/>
                <p14:nvPr/>
              </p14:nvContentPartPr>
              <p14:xfrm>
                <a:off x="5163774" y="4761612"/>
                <a:ext cx="41040" cy="2851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5F001733-4786-2B59-03A9-02ACE14A32FE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5154774" y="4752612"/>
                  <a:ext cx="5868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0A4CC5BB-24F0-7535-2A1F-A86D9B5DA094}"/>
                    </a:ext>
                  </a:extLst>
                </p14:cNvPr>
                <p14:cNvContentPartPr/>
                <p14:nvPr/>
              </p14:nvContentPartPr>
              <p14:xfrm>
                <a:off x="5157294" y="4794012"/>
                <a:ext cx="151560" cy="28260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0A4CC5BB-24F0-7535-2A1F-A86D9B5DA094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5148654" y="4785012"/>
                  <a:ext cx="16920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D8B71E1D-5E0F-B5AE-2354-28F645496595}"/>
                    </a:ext>
                  </a:extLst>
                </p14:cNvPr>
                <p14:cNvContentPartPr/>
                <p14:nvPr/>
              </p14:nvContentPartPr>
              <p14:xfrm>
                <a:off x="5417574" y="4897332"/>
                <a:ext cx="86760" cy="331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D8B71E1D-5E0F-B5AE-2354-28F645496595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5408934" y="4888332"/>
                  <a:ext cx="10440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D60A3520-0C28-878C-C5E6-B7193C92F8C1}"/>
                    </a:ext>
                  </a:extLst>
                </p14:cNvPr>
                <p14:cNvContentPartPr/>
                <p14:nvPr/>
              </p14:nvContentPartPr>
              <p14:xfrm>
                <a:off x="5434854" y="4891932"/>
                <a:ext cx="69480" cy="9180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D60A3520-0C28-878C-C5E6-B7193C92F8C1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5425854" y="4882932"/>
                  <a:ext cx="8712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33DDCB97-1A91-5425-A494-570FAA5F61A4}"/>
                    </a:ext>
                  </a:extLst>
                </p14:cNvPr>
                <p14:cNvContentPartPr/>
                <p14:nvPr/>
              </p14:nvContentPartPr>
              <p14:xfrm>
                <a:off x="5400294" y="4830372"/>
                <a:ext cx="159120" cy="19440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33DDCB97-1A91-5425-A494-570FAA5F61A4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5391294" y="4821372"/>
                  <a:ext cx="1767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E2F9E85E-B202-4086-3723-E880E7A19772}"/>
                    </a:ext>
                  </a:extLst>
                </p14:cNvPr>
                <p14:cNvContentPartPr/>
                <p14:nvPr/>
              </p14:nvContentPartPr>
              <p14:xfrm>
                <a:off x="5656254" y="4819932"/>
                <a:ext cx="159480" cy="17424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E2F9E85E-B202-4086-3723-E880E7A19772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5647614" y="4811292"/>
                  <a:ext cx="17712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A8F4FBC3-D22B-4000-19B9-AB1F43CC19BD}"/>
                    </a:ext>
                  </a:extLst>
                </p14:cNvPr>
                <p14:cNvContentPartPr/>
                <p14:nvPr/>
              </p14:nvContentPartPr>
              <p14:xfrm>
                <a:off x="5812494" y="4950972"/>
                <a:ext cx="126720" cy="1008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A8F4FBC3-D22B-4000-19B9-AB1F43CC19BD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5803854" y="4942332"/>
                  <a:ext cx="1443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F1358DD9-1661-E047-2548-7DDCD4773CC5}"/>
                    </a:ext>
                  </a:extLst>
                </p14:cNvPr>
                <p14:cNvContentPartPr/>
                <p14:nvPr/>
              </p14:nvContentPartPr>
              <p14:xfrm>
                <a:off x="6033174" y="4842972"/>
                <a:ext cx="46440" cy="597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F1358DD9-1661-E047-2548-7DDCD4773CC5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6024534" y="4834332"/>
                  <a:ext cx="6408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3C0856B0-ECF8-C81F-E7B1-CBD8B3AB6D3E}"/>
                    </a:ext>
                  </a:extLst>
                </p14:cNvPr>
                <p14:cNvContentPartPr/>
                <p14:nvPr/>
              </p14:nvContentPartPr>
              <p14:xfrm>
                <a:off x="6065934" y="4852692"/>
                <a:ext cx="25920" cy="831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3C0856B0-ECF8-C81F-E7B1-CBD8B3AB6D3E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6057294" y="4843692"/>
                  <a:ext cx="4356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C8360A2E-FE91-4784-281B-0E80D8F2752A}"/>
                    </a:ext>
                  </a:extLst>
                </p14:cNvPr>
                <p14:cNvContentPartPr/>
                <p14:nvPr/>
              </p14:nvContentPartPr>
              <p14:xfrm>
                <a:off x="5973414" y="4776012"/>
                <a:ext cx="207720" cy="24156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C8360A2E-FE91-4784-281B-0E80D8F2752A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5964774" y="4767372"/>
                  <a:ext cx="22536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94184ED2-BC66-46E9-1AB2-EE1AA4E7F935}"/>
                    </a:ext>
                  </a:extLst>
                </p14:cNvPr>
                <p14:cNvContentPartPr/>
                <p14:nvPr/>
              </p14:nvContentPartPr>
              <p14:xfrm>
                <a:off x="6045414" y="4838652"/>
                <a:ext cx="62640" cy="806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94184ED2-BC66-46E9-1AB2-EE1AA4E7F935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6036774" y="4829652"/>
                  <a:ext cx="8028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8F00A081-1C13-F582-D520-34A8CA12B1E3}"/>
                    </a:ext>
                  </a:extLst>
                </p14:cNvPr>
                <p14:cNvContentPartPr/>
                <p14:nvPr/>
              </p14:nvContentPartPr>
              <p14:xfrm>
                <a:off x="6015894" y="4831812"/>
                <a:ext cx="77760" cy="8712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8F00A081-1C13-F582-D520-34A8CA12B1E3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6006894" y="4822812"/>
                  <a:ext cx="9540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476ADCD9-B78F-64B2-1153-DC8121CF9636}"/>
                    </a:ext>
                  </a:extLst>
                </p14:cNvPr>
                <p14:cNvContentPartPr/>
                <p14:nvPr/>
              </p14:nvContentPartPr>
              <p14:xfrm>
                <a:off x="6267534" y="4786092"/>
                <a:ext cx="44280" cy="2271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476ADCD9-B78F-64B2-1153-DC8121CF9636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6258534" y="4777452"/>
                  <a:ext cx="6192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7B2FB98D-C58F-8F27-5580-A004875B0AB3}"/>
                    </a:ext>
                  </a:extLst>
                </p14:cNvPr>
                <p14:cNvContentPartPr/>
                <p14:nvPr/>
              </p14:nvContentPartPr>
              <p14:xfrm>
                <a:off x="6285174" y="4796172"/>
                <a:ext cx="126720" cy="2574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7B2FB98D-C58F-8F27-5580-A004875B0AB3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6276534" y="4787532"/>
                  <a:ext cx="144360" cy="27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4790E4A3-D461-4A95-AAD1-8039E2B25FF9}"/>
              </a:ext>
            </a:extLst>
          </p:cNvPr>
          <p:cNvGrpSpPr/>
          <p:nvPr/>
        </p:nvGrpSpPr>
        <p:grpSpPr>
          <a:xfrm>
            <a:off x="4767774" y="5661972"/>
            <a:ext cx="167400" cy="123120"/>
            <a:chOff x="4767774" y="5661972"/>
            <a:chExt cx="167400" cy="12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D5150D42-A1B5-70D7-1F58-F8FFF26AF24D}"/>
                    </a:ext>
                  </a:extLst>
                </p14:cNvPr>
                <p14:cNvContentPartPr/>
                <p14:nvPr/>
              </p14:nvContentPartPr>
              <p14:xfrm>
                <a:off x="4767774" y="5719212"/>
                <a:ext cx="155880" cy="3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D5150D42-A1B5-70D7-1F58-F8FFF26AF24D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4759134" y="5710212"/>
                  <a:ext cx="173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357588CA-EB37-60EE-47A1-B53DF9474869}"/>
                    </a:ext>
                  </a:extLst>
                </p14:cNvPr>
                <p14:cNvContentPartPr/>
                <p14:nvPr/>
              </p14:nvContentPartPr>
              <p14:xfrm>
                <a:off x="4866414" y="5661972"/>
                <a:ext cx="68760" cy="12312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357588CA-EB37-60EE-47A1-B53DF9474869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4857774" y="5652972"/>
                  <a:ext cx="8640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011627CB-8820-F847-22F8-E2C085EEA58C}"/>
              </a:ext>
            </a:extLst>
          </p:cNvPr>
          <p:cNvGrpSpPr/>
          <p:nvPr/>
        </p:nvGrpSpPr>
        <p:grpSpPr>
          <a:xfrm>
            <a:off x="5150094" y="5435892"/>
            <a:ext cx="1342440" cy="375120"/>
            <a:chOff x="5150094" y="5435892"/>
            <a:chExt cx="1342440" cy="37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9A379B5E-B78A-FFAE-A291-12BCD3746FBD}"/>
                    </a:ext>
                  </a:extLst>
                </p14:cNvPr>
                <p14:cNvContentPartPr/>
                <p14:nvPr/>
              </p14:nvContentPartPr>
              <p14:xfrm>
                <a:off x="5156574" y="5435892"/>
                <a:ext cx="47880" cy="28656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9A379B5E-B78A-FFAE-A291-12BCD3746FBD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5147934" y="5427252"/>
                  <a:ext cx="6552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528C0A46-78EB-28C2-D717-1C913D8C726F}"/>
                    </a:ext>
                  </a:extLst>
                </p14:cNvPr>
                <p14:cNvContentPartPr/>
                <p14:nvPr/>
              </p14:nvContentPartPr>
              <p14:xfrm>
                <a:off x="5150094" y="5466852"/>
                <a:ext cx="154800" cy="2847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528C0A46-78EB-28C2-D717-1C913D8C726F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5141454" y="5458212"/>
                  <a:ext cx="17244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8B9692A7-1CC7-0D4C-1DF7-10F704DFAB4C}"/>
                    </a:ext>
                  </a:extLst>
                </p14:cNvPr>
                <p14:cNvContentPartPr/>
                <p14:nvPr/>
              </p14:nvContentPartPr>
              <p14:xfrm>
                <a:off x="5372574" y="5588172"/>
                <a:ext cx="73440" cy="6516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8B9692A7-1CC7-0D4C-1DF7-10F704DFAB4C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5363934" y="5579172"/>
                  <a:ext cx="910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51F55C9B-9D2E-9FFE-4A2A-8140126A171C}"/>
                    </a:ext>
                  </a:extLst>
                </p14:cNvPr>
                <p14:cNvContentPartPr/>
                <p14:nvPr/>
              </p14:nvContentPartPr>
              <p14:xfrm>
                <a:off x="5369334" y="5583492"/>
                <a:ext cx="96840" cy="14688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51F55C9B-9D2E-9FFE-4A2A-8140126A171C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5360694" y="5574492"/>
                  <a:ext cx="11448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17C56A05-5A29-377C-966B-7DD9302CAC0C}"/>
                    </a:ext>
                  </a:extLst>
                </p14:cNvPr>
                <p14:cNvContentPartPr/>
                <p14:nvPr/>
              </p14:nvContentPartPr>
              <p14:xfrm>
                <a:off x="5347374" y="5533092"/>
                <a:ext cx="165600" cy="21816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17C56A05-5A29-377C-966B-7DD9302CAC0C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5338734" y="5524452"/>
                  <a:ext cx="18324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903D904B-FEBE-CC1B-225C-306194986CAE}"/>
                    </a:ext>
                  </a:extLst>
                </p14:cNvPr>
                <p14:cNvContentPartPr/>
                <p14:nvPr/>
              </p14:nvContentPartPr>
              <p14:xfrm>
                <a:off x="5689374" y="5439492"/>
                <a:ext cx="18720" cy="25668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903D904B-FEBE-CC1B-225C-306194986CAE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5680374" y="5430852"/>
                  <a:ext cx="3636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D08E5D3F-B708-B0DE-4F29-EB57694E3707}"/>
                    </a:ext>
                  </a:extLst>
                </p14:cNvPr>
                <p14:cNvContentPartPr/>
                <p14:nvPr/>
              </p14:nvContentPartPr>
              <p14:xfrm>
                <a:off x="5623854" y="5456772"/>
                <a:ext cx="205920" cy="2660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D08E5D3F-B708-B0DE-4F29-EB57694E3707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5614854" y="5448132"/>
                  <a:ext cx="22356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5556C93E-45AC-9AA1-D8E6-32D9FC40FD0B}"/>
                    </a:ext>
                  </a:extLst>
                </p14:cNvPr>
                <p14:cNvContentPartPr/>
                <p14:nvPr/>
              </p14:nvContentPartPr>
              <p14:xfrm>
                <a:off x="5650854" y="5482692"/>
                <a:ext cx="16200" cy="10764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5556C93E-45AC-9AA1-D8E6-32D9FC40FD0B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5641854" y="5474052"/>
                  <a:ext cx="3384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A4CB08EE-9FDE-1784-4D8A-CD3E5E44E3C0}"/>
                    </a:ext>
                  </a:extLst>
                </p14:cNvPr>
                <p14:cNvContentPartPr/>
                <p14:nvPr/>
              </p14:nvContentPartPr>
              <p14:xfrm>
                <a:off x="6046854" y="5686092"/>
                <a:ext cx="11160" cy="1548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A4CB08EE-9FDE-1784-4D8A-CD3E5E44E3C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6038214" y="5677452"/>
                  <a:ext cx="2880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59ED8E9A-3F49-E47D-EA7C-7C8327DCAC3F}"/>
                    </a:ext>
                  </a:extLst>
                </p14:cNvPr>
                <p14:cNvContentPartPr/>
                <p14:nvPr/>
              </p14:nvContentPartPr>
              <p14:xfrm>
                <a:off x="5906454" y="5563332"/>
                <a:ext cx="94320" cy="442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59ED8E9A-3F49-E47D-EA7C-7C8327DCAC3F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5897814" y="5554692"/>
                  <a:ext cx="11196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6F48FBAE-0DDB-FE2F-C92A-27B2681B85BB}"/>
                    </a:ext>
                  </a:extLst>
                </p14:cNvPr>
                <p14:cNvContentPartPr/>
                <p14:nvPr/>
              </p14:nvContentPartPr>
              <p14:xfrm>
                <a:off x="5970534" y="5498892"/>
                <a:ext cx="15120" cy="14292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6F48FBAE-0DDB-FE2F-C92A-27B2681B85BB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5961894" y="5490252"/>
                  <a:ext cx="3276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14A83AB9-DD22-55B5-2CD6-0D9FBF509C08}"/>
                    </a:ext>
                  </a:extLst>
                </p14:cNvPr>
                <p14:cNvContentPartPr/>
                <p14:nvPr/>
              </p14:nvContentPartPr>
              <p14:xfrm>
                <a:off x="5888814" y="5476572"/>
                <a:ext cx="175680" cy="17532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14A83AB9-DD22-55B5-2CD6-0D9FBF509C08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5880174" y="5467572"/>
                  <a:ext cx="19332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CFCCA390-CEB5-3568-94F5-F05D3EE36A4A}"/>
                    </a:ext>
                  </a:extLst>
                </p14:cNvPr>
                <p14:cNvContentPartPr/>
                <p14:nvPr/>
              </p14:nvContentPartPr>
              <p14:xfrm>
                <a:off x="6130734" y="5532012"/>
                <a:ext cx="197280" cy="17928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CFCCA390-CEB5-3568-94F5-F05D3EE36A4A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6122094" y="5523012"/>
                  <a:ext cx="21492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D7699CE4-FD4F-1E4B-588C-CB090C558C0E}"/>
                    </a:ext>
                  </a:extLst>
                </p14:cNvPr>
                <p14:cNvContentPartPr/>
                <p14:nvPr/>
              </p14:nvContentPartPr>
              <p14:xfrm>
                <a:off x="6315774" y="5575572"/>
                <a:ext cx="176760" cy="23544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D7699CE4-FD4F-1E4B-588C-CB090C558C0E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6307134" y="5566572"/>
                  <a:ext cx="19440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CD43D199-C73A-34E5-D1B5-C79FAFF3B894}"/>
                    </a:ext>
                  </a:extLst>
                </p14:cNvPr>
                <p14:cNvContentPartPr/>
                <p14:nvPr/>
              </p14:nvContentPartPr>
              <p14:xfrm>
                <a:off x="6350694" y="5737572"/>
                <a:ext cx="20520" cy="7020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CD43D199-C73A-34E5-D1B5-C79FAFF3B894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6342054" y="5728572"/>
                  <a:ext cx="38160" cy="87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45" name="Ink 244">
                <a:extLst>
                  <a:ext uri="{FF2B5EF4-FFF2-40B4-BE49-F238E27FC236}">
                    <a16:creationId xmlns:a16="http://schemas.microsoft.com/office/drawing/2014/main" id="{9C2E5716-59F9-AD44-B167-11BFEE6DBAE5}"/>
                  </a:ext>
                </a:extLst>
              </p14:cNvPr>
              <p14:cNvContentPartPr/>
              <p14:nvPr/>
            </p14:nvContentPartPr>
            <p14:xfrm>
              <a:off x="4062894" y="5994612"/>
              <a:ext cx="609480" cy="180360"/>
            </p14:xfrm>
          </p:contentPart>
        </mc:Choice>
        <mc:Fallback xmlns="">
          <p:pic>
            <p:nvPicPr>
              <p:cNvPr id="245" name="Ink 244">
                <a:extLst>
                  <a:ext uri="{FF2B5EF4-FFF2-40B4-BE49-F238E27FC236}">
                    <a16:creationId xmlns:a16="http://schemas.microsoft.com/office/drawing/2014/main" id="{9C2E5716-59F9-AD44-B167-11BFEE6DBAE5}"/>
                  </a:ext>
                </a:extLst>
              </p:cNvPr>
              <p:cNvPicPr/>
              <p:nvPr/>
            </p:nvPicPr>
            <p:blipFill>
              <a:blip r:embed="rId425"/>
              <a:stretch>
                <a:fillRect/>
              </a:stretch>
            </p:blipFill>
            <p:spPr>
              <a:xfrm>
                <a:off x="4053894" y="5985612"/>
                <a:ext cx="627120" cy="19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8" name="Group 257">
            <a:extLst>
              <a:ext uri="{FF2B5EF4-FFF2-40B4-BE49-F238E27FC236}">
                <a16:creationId xmlns:a16="http://schemas.microsoft.com/office/drawing/2014/main" id="{21AE4890-4560-05CC-109E-CC27957253FF}"/>
              </a:ext>
            </a:extLst>
          </p:cNvPr>
          <p:cNvGrpSpPr/>
          <p:nvPr/>
        </p:nvGrpSpPr>
        <p:grpSpPr>
          <a:xfrm>
            <a:off x="4035534" y="6346332"/>
            <a:ext cx="1186200" cy="583920"/>
            <a:chOff x="4035534" y="6346332"/>
            <a:chExt cx="1186200" cy="58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6F1B65EF-3705-5F83-3072-91C914EF8A55}"/>
                    </a:ext>
                  </a:extLst>
                </p14:cNvPr>
                <p14:cNvContentPartPr/>
                <p14:nvPr/>
              </p14:nvContentPartPr>
              <p14:xfrm>
                <a:off x="4035534" y="6347772"/>
                <a:ext cx="121680" cy="18792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6F1B65EF-3705-5F83-3072-91C914EF8A55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4026894" y="6339132"/>
                  <a:ext cx="13932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0B592000-65BD-3BB5-BD74-55C701587C23}"/>
                    </a:ext>
                  </a:extLst>
                </p14:cNvPr>
                <p14:cNvContentPartPr/>
                <p14:nvPr/>
              </p14:nvContentPartPr>
              <p14:xfrm>
                <a:off x="4191054" y="6410412"/>
                <a:ext cx="123840" cy="14112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0B592000-65BD-3BB5-BD74-55C701587C23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4182054" y="6401772"/>
                  <a:ext cx="14148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7C1F1E22-077A-7260-8AFA-EDDF4A1EADF6}"/>
                    </a:ext>
                  </a:extLst>
                </p14:cNvPr>
                <p14:cNvContentPartPr/>
                <p14:nvPr/>
              </p14:nvContentPartPr>
              <p14:xfrm>
                <a:off x="4314534" y="6415452"/>
                <a:ext cx="67320" cy="11952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7C1F1E22-077A-7260-8AFA-EDDF4A1EADF6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4305534" y="6406812"/>
                  <a:ext cx="8496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AB1C140F-F811-83AB-419E-5AED4DE93AF7}"/>
                    </a:ext>
                  </a:extLst>
                </p14:cNvPr>
                <p14:cNvContentPartPr/>
                <p14:nvPr/>
              </p14:nvContentPartPr>
              <p14:xfrm>
                <a:off x="4384014" y="6346332"/>
                <a:ext cx="199080" cy="22464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AB1C140F-F811-83AB-419E-5AED4DE93AF7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4375374" y="6337692"/>
                  <a:ext cx="2167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39603D80-C002-ADA5-4302-A5C1563F8A3E}"/>
                    </a:ext>
                  </a:extLst>
                </p14:cNvPr>
                <p14:cNvContentPartPr/>
                <p14:nvPr/>
              </p14:nvContentPartPr>
              <p14:xfrm>
                <a:off x="4061814" y="6698772"/>
                <a:ext cx="101520" cy="12384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39603D80-C002-ADA5-4302-A5C1563F8A3E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4052814" y="6690132"/>
                  <a:ext cx="1191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9D6A111A-AFA9-650E-E96D-7D179B62A6AF}"/>
                    </a:ext>
                  </a:extLst>
                </p14:cNvPr>
                <p14:cNvContentPartPr/>
                <p14:nvPr/>
              </p14:nvContentPartPr>
              <p14:xfrm>
                <a:off x="4252254" y="6655932"/>
                <a:ext cx="270360" cy="27432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9D6A111A-AFA9-650E-E96D-7D179B62A6AF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4243254" y="6647292"/>
                  <a:ext cx="28800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E7AAF82F-95B7-3ED6-498A-C56085E541A8}"/>
                    </a:ext>
                  </a:extLst>
                </p14:cNvPr>
                <p14:cNvContentPartPr/>
                <p14:nvPr/>
              </p14:nvContentPartPr>
              <p14:xfrm>
                <a:off x="4508574" y="6619572"/>
                <a:ext cx="45720" cy="12348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E7AAF82F-95B7-3ED6-498A-C56085E541A8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4499934" y="6610932"/>
                  <a:ext cx="6336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2815301C-1CB9-9913-7FFA-46744F902CBB}"/>
                    </a:ext>
                  </a:extLst>
                </p14:cNvPr>
                <p14:cNvContentPartPr/>
                <p14:nvPr/>
              </p14:nvContentPartPr>
              <p14:xfrm>
                <a:off x="4548174" y="6460092"/>
                <a:ext cx="96840" cy="28836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2815301C-1CB9-9913-7FFA-46744F902CBB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4539174" y="6451452"/>
                  <a:ext cx="11448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20845600-0137-3724-DAB8-298917EA8ED0}"/>
                    </a:ext>
                  </a:extLst>
                </p14:cNvPr>
                <p14:cNvContentPartPr/>
                <p14:nvPr/>
              </p14:nvContentPartPr>
              <p14:xfrm>
                <a:off x="4526214" y="6609492"/>
                <a:ext cx="81360" cy="9000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20845600-0137-3724-DAB8-298917EA8ED0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4517214" y="6600492"/>
                  <a:ext cx="990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09F8F963-9A0C-F972-705E-8FC33497BA88}"/>
                    </a:ext>
                  </a:extLst>
                </p14:cNvPr>
                <p14:cNvContentPartPr/>
                <p14:nvPr/>
              </p14:nvContentPartPr>
              <p14:xfrm>
                <a:off x="4656894" y="6644412"/>
                <a:ext cx="75240" cy="7632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09F8F963-9A0C-F972-705E-8FC33497BA88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4648254" y="6635772"/>
                  <a:ext cx="9288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71F07FE6-D617-C395-D6D9-4222E46F25AA}"/>
                    </a:ext>
                  </a:extLst>
                </p14:cNvPr>
                <p14:cNvContentPartPr/>
                <p14:nvPr/>
              </p14:nvContentPartPr>
              <p14:xfrm>
                <a:off x="4755534" y="6460812"/>
                <a:ext cx="297360" cy="25308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71F07FE6-D617-C395-D6D9-4222E46F25AA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4746534" y="6451812"/>
                  <a:ext cx="31500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4963F70D-61E7-F475-99CE-57B0A2FBC966}"/>
                    </a:ext>
                  </a:extLst>
                </p14:cNvPr>
                <p14:cNvContentPartPr/>
                <p14:nvPr/>
              </p14:nvContentPartPr>
              <p14:xfrm>
                <a:off x="5072334" y="6387732"/>
                <a:ext cx="149400" cy="26640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4963F70D-61E7-F475-99CE-57B0A2FBC966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5063334" y="6378732"/>
                  <a:ext cx="167040" cy="2840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7" name="Audio 56">
            <a:hlinkClick r:id="" action="ppaction://media"/>
            <a:extLst>
              <a:ext uri="{FF2B5EF4-FFF2-40B4-BE49-F238E27FC236}">
                <a16:creationId xmlns:a16="http://schemas.microsoft.com/office/drawing/2014/main" id="{A92989B9-99DC-5A8F-F0A0-638D82937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5381"/>
    </mc:Choice>
    <mc:Fallback xmlns="">
      <p:transition advClick="0" advTm="35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3188078" y="-51183"/>
            <a:ext cx="2597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Bob’s error</a:t>
            </a:r>
          </a:p>
        </p:txBody>
      </p:sp>
      <p:pic>
        <p:nvPicPr>
          <p:cNvPr id="14" name="Picture 13" descr="A diagram of a connection&#10;&#10;Description automatically generated">
            <a:extLst>
              <a:ext uri="{FF2B5EF4-FFF2-40B4-BE49-F238E27FC236}">
                <a16:creationId xmlns:a16="http://schemas.microsoft.com/office/drawing/2014/main" id="{8CF2923D-77B8-13E9-E3FA-D432BE84A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85800"/>
            <a:ext cx="7454900" cy="2552700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9A6257A-7F37-6E33-8C97-4C3E5593DD29}"/>
              </a:ext>
            </a:extLst>
          </p:cNvPr>
          <p:cNvGrpSpPr/>
          <p:nvPr/>
        </p:nvGrpSpPr>
        <p:grpSpPr>
          <a:xfrm>
            <a:off x="6847854" y="2819400"/>
            <a:ext cx="668520" cy="841320"/>
            <a:chOff x="6847854" y="3173652"/>
            <a:chExt cx="668520" cy="84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21C4B94-2376-08E3-F2D6-FF6CF174DE83}"/>
                    </a:ext>
                  </a:extLst>
                </p14:cNvPr>
                <p14:cNvContentPartPr/>
                <p14:nvPr/>
              </p14:nvContentPartPr>
              <p14:xfrm>
                <a:off x="7046214" y="3173652"/>
                <a:ext cx="180360" cy="2862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21C4B94-2376-08E3-F2D6-FF6CF174DE8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037574" y="3165012"/>
                  <a:ext cx="19800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69E7FFD-4CE7-4E24-877E-9A74A6E810FD}"/>
                    </a:ext>
                  </a:extLst>
                </p14:cNvPr>
                <p14:cNvContentPartPr/>
                <p14:nvPr/>
              </p14:nvContentPartPr>
              <p14:xfrm>
                <a:off x="6847854" y="3486132"/>
                <a:ext cx="556920" cy="28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69E7FFD-4CE7-4E24-877E-9A74A6E810F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839214" y="3477492"/>
                  <a:ext cx="5745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B9456723-39BD-B3AB-333B-76E4D38F4263}"/>
                    </a:ext>
                  </a:extLst>
                </p14:cNvPr>
                <p14:cNvContentPartPr/>
                <p14:nvPr/>
              </p14:nvContentPartPr>
              <p14:xfrm>
                <a:off x="6972414" y="3666132"/>
                <a:ext cx="15840" cy="2955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B9456723-39BD-B3AB-333B-76E4D38F426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63414" y="3657132"/>
                  <a:ext cx="3348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6832C49-7300-5523-290D-7589979467B7}"/>
                    </a:ext>
                  </a:extLst>
                </p14:cNvPr>
                <p14:cNvContentPartPr/>
                <p14:nvPr/>
              </p14:nvContentPartPr>
              <p14:xfrm>
                <a:off x="7049814" y="3840372"/>
                <a:ext cx="82800" cy="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6832C49-7300-5523-290D-7589979467B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041174" y="3831732"/>
                  <a:ext cx="100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D71FADF-51E3-3F72-4D79-42BB1BF5CCDF}"/>
                    </a:ext>
                  </a:extLst>
                </p14:cNvPr>
                <p14:cNvContentPartPr/>
                <p14:nvPr/>
              </p14:nvContentPartPr>
              <p14:xfrm>
                <a:off x="7215774" y="3767292"/>
                <a:ext cx="80280" cy="2476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D71FADF-51E3-3F72-4D79-42BB1BF5CCD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206774" y="3758652"/>
                  <a:ext cx="9792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E708447-A1DC-B237-BDE3-07677A644696}"/>
                    </a:ext>
                  </a:extLst>
                </p14:cNvPr>
                <p14:cNvContentPartPr/>
                <p14:nvPr/>
              </p14:nvContentPartPr>
              <p14:xfrm>
                <a:off x="7263294" y="3714732"/>
                <a:ext cx="118440" cy="2419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E708447-A1DC-B237-BDE3-07677A64469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254294" y="3705732"/>
                  <a:ext cx="1360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03CAE29-4B08-D893-DC69-B5FFBE5F1E95}"/>
                    </a:ext>
                  </a:extLst>
                </p14:cNvPr>
                <p14:cNvContentPartPr/>
                <p14:nvPr/>
              </p14:nvContentPartPr>
              <p14:xfrm>
                <a:off x="6871974" y="3685212"/>
                <a:ext cx="108000" cy="2876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03CAE29-4B08-D893-DC69-B5FFBE5F1E9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862974" y="3676572"/>
                  <a:ext cx="12564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730DFB3-7723-036D-516F-9144987353B4}"/>
                    </a:ext>
                  </a:extLst>
                </p14:cNvPr>
                <p14:cNvContentPartPr/>
                <p14:nvPr/>
              </p14:nvContentPartPr>
              <p14:xfrm>
                <a:off x="7401174" y="3580452"/>
                <a:ext cx="115200" cy="1468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730DFB3-7723-036D-516F-9144987353B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392174" y="3571812"/>
                  <a:ext cx="132840" cy="16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99849A1-F28A-0F55-6449-7F09F3DA01B9}"/>
              </a:ext>
            </a:extLst>
          </p:cNvPr>
          <p:cNvGrpSpPr/>
          <p:nvPr/>
        </p:nvGrpSpPr>
        <p:grpSpPr>
          <a:xfrm>
            <a:off x="6844254" y="3774120"/>
            <a:ext cx="883080" cy="996480"/>
            <a:chOff x="6844254" y="4128372"/>
            <a:chExt cx="883080" cy="99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AFA50379-9D02-B4A3-5C83-4B3A7A8E1B79}"/>
                    </a:ext>
                  </a:extLst>
                </p14:cNvPr>
                <p14:cNvContentPartPr/>
                <p14:nvPr/>
              </p14:nvContentPartPr>
              <p14:xfrm>
                <a:off x="6904374" y="4366692"/>
                <a:ext cx="112680" cy="2880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AFA50379-9D02-B4A3-5C83-4B3A7A8E1B7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895374" y="4358052"/>
                  <a:ext cx="13032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AAB5FB1-99B7-B3AD-85AE-744B6090E8ED}"/>
                    </a:ext>
                  </a:extLst>
                </p14:cNvPr>
                <p14:cNvContentPartPr/>
                <p14:nvPr/>
              </p14:nvContentPartPr>
              <p14:xfrm>
                <a:off x="7093734" y="4215492"/>
                <a:ext cx="132120" cy="3859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AAB5FB1-99B7-B3AD-85AE-744B6090E8E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085094" y="4206852"/>
                  <a:ext cx="14976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AD98D05F-AF61-FBC6-810D-C004E16DFA79}"/>
                    </a:ext>
                  </a:extLst>
                </p14:cNvPr>
                <p14:cNvContentPartPr/>
                <p14:nvPr/>
              </p14:nvContentPartPr>
              <p14:xfrm>
                <a:off x="7225494" y="4310532"/>
                <a:ext cx="2880" cy="1926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D98D05F-AF61-FBC6-810D-C004E16DFA7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216494" y="4301892"/>
                  <a:ext cx="205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D5FB55E0-E4AB-DB41-1620-495E28DA049B}"/>
                    </a:ext>
                  </a:extLst>
                </p14:cNvPr>
                <p14:cNvContentPartPr/>
                <p14:nvPr/>
              </p14:nvContentPartPr>
              <p14:xfrm>
                <a:off x="7266174" y="4394052"/>
                <a:ext cx="70200" cy="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D5FB55E0-E4AB-DB41-1620-495E28DA049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257534" y="4385412"/>
                  <a:ext cx="87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EBE43CE0-671E-7833-E337-D11F04D2C767}"/>
                    </a:ext>
                  </a:extLst>
                </p14:cNvPr>
                <p14:cNvContentPartPr/>
                <p14:nvPr/>
              </p14:nvContentPartPr>
              <p14:xfrm>
                <a:off x="7401894" y="4287132"/>
                <a:ext cx="102240" cy="2332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EBE43CE0-671E-7833-E337-D11F04D2C76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392894" y="4278492"/>
                  <a:ext cx="1198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24B774C9-A4B1-07EF-E072-151935C2E91C}"/>
                    </a:ext>
                  </a:extLst>
                </p14:cNvPr>
                <p14:cNvContentPartPr/>
                <p14:nvPr/>
              </p14:nvContentPartPr>
              <p14:xfrm>
                <a:off x="7483974" y="4218372"/>
                <a:ext cx="67320" cy="3070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24B774C9-A4B1-07EF-E072-151935C2E91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475334" y="4209372"/>
                  <a:ext cx="8496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CABB8E23-DF65-A934-93A0-BE7F0A014E59}"/>
                    </a:ext>
                  </a:extLst>
                </p14:cNvPr>
                <p14:cNvContentPartPr/>
                <p14:nvPr/>
              </p14:nvContentPartPr>
              <p14:xfrm>
                <a:off x="7618614" y="4128372"/>
                <a:ext cx="108720" cy="774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CABB8E23-DF65-A934-93A0-BE7F0A014E5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609974" y="4119372"/>
                  <a:ext cx="12636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DE7AB19-6EFE-CD63-9310-9B3491D3FA57}"/>
                    </a:ext>
                  </a:extLst>
                </p14:cNvPr>
                <p14:cNvContentPartPr/>
                <p14:nvPr/>
              </p14:nvContentPartPr>
              <p14:xfrm>
                <a:off x="6844254" y="4877892"/>
                <a:ext cx="101160" cy="2469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DE7AB19-6EFE-CD63-9310-9B3491D3FA5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835614" y="4868892"/>
                  <a:ext cx="11880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2550C123-B573-5DDC-92F7-FA86AAF26DF2}"/>
                    </a:ext>
                  </a:extLst>
                </p14:cNvPr>
                <p14:cNvContentPartPr/>
                <p14:nvPr/>
              </p14:nvContentPartPr>
              <p14:xfrm>
                <a:off x="7068894" y="4740732"/>
                <a:ext cx="100080" cy="3484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2550C123-B573-5DDC-92F7-FA86AAF26DF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059894" y="4732092"/>
                  <a:ext cx="11772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34F7D2C4-E012-4AC9-7B01-AE5C364E7022}"/>
                    </a:ext>
                  </a:extLst>
                </p14:cNvPr>
                <p14:cNvContentPartPr/>
                <p14:nvPr/>
              </p14:nvContentPartPr>
              <p14:xfrm>
                <a:off x="7171134" y="4846932"/>
                <a:ext cx="360" cy="1735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34F7D2C4-E012-4AC9-7B01-AE5C364E702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162134" y="4837932"/>
                  <a:ext cx="180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6C51BB9D-6A76-9AC8-187D-A01779074BB2}"/>
                    </a:ext>
                  </a:extLst>
                </p14:cNvPr>
                <p14:cNvContentPartPr/>
                <p14:nvPr/>
              </p14:nvContentPartPr>
              <p14:xfrm>
                <a:off x="7171134" y="4950612"/>
                <a:ext cx="115560" cy="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6C51BB9D-6A76-9AC8-187D-A01779074BB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162134" y="4941972"/>
                  <a:ext cx="133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46372C1-ACE9-28E7-47C5-FA0941F024C9}"/>
                    </a:ext>
                  </a:extLst>
                </p14:cNvPr>
                <p14:cNvContentPartPr/>
                <p14:nvPr/>
              </p14:nvContentPartPr>
              <p14:xfrm>
                <a:off x="7341774" y="4820292"/>
                <a:ext cx="91800" cy="2487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46372C1-ACE9-28E7-47C5-FA0941F024C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333134" y="4811652"/>
                  <a:ext cx="1094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081F0F96-7488-A78C-497F-55BEF21E172D}"/>
                    </a:ext>
                  </a:extLst>
                </p14:cNvPr>
                <p14:cNvContentPartPr/>
                <p14:nvPr/>
              </p14:nvContentPartPr>
              <p14:xfrm>
                <a:off x="7439694" y="4754052"/>
                <a:ext cx="62280" cy="228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081F0F96-7488-A78C-497F-55BEF21E172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430694" y="4745412"/>
                  <a:ext cx="7992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39292D5F-1872-1F78-6444-53E0965DC7DF}"/>
                    </a:ext>
                  </a:extLst>
                </p14:cNvPr>
                <p14:cNvContentPartPr/>
                <p14:nvPr/>
              </p14:nvContentPartPr>
              <p14:xfrm>
                <a:off x="7562094" y="4700052"/>
                <a:ext cx="135360" cy="957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39292D5F-1872-1F78-6444-53E0965DC7D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553454" y="4691052"/>
                  <a:ext cx="153000" cy="11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9B4391E8-8252-73C3-4379-B203EE7983C8}"/>
              </a:ext>
            </a:extLst>
          </p:cNvPr>
          <p:cNvGrpSpPr/>
          <p:nvPr/>
        </p:nvGrpSpPr>
        <p:grpSpPr>
          <a:xfrm>
            <a:off x="6822654" y="4926480"/>
            <a:ext cx="770760" cy="494640"/>
            <a:chOff x="6822654" y="5280732"/>
            <a:chExt cx="770760" cy="49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8B8BC0E2-A8FB-11E9-EEC6-3307C7E00AEA}"/>
                    </a:ext>
                  </a:extLst>
                </p14:cNvPr>
                <p14:cNvContentPartPr/>
                <p14:nvPr/>
              </p14:nvContentPartPr>
              <p14:xfrm>
                <a:off x="6822654" y="5511132"/>
                <a:ext cx="84960" cy="2642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8B8BC0E2-A8FB-11E9-EEC6-3307C7E00AE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813654" y="5502132"/>
                  <a:ext cx="10260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066E576A-46EA-37AE-31E4-EC9757168957}"/>
                    </a:ext>
                  </a:extLst>
                </p14:cNvPr>
                <p14:cNvContentPartPr/>
                <p14:nvPr/>
              </p14:nvContentPartPr>
              <p14:xfrm>
                <a:off x="7013814" y="5346612"/>
                <a:ext cx="105480" cy="38484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066E576A-46EA-37AE-31E4-EC975716895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004814" y="5337972"/>
                  <a:ext cx="12312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D33E66F5-B49F-1F14-523F-E5F5FCF70990}"/>
                    </a:ext>
                  </a:extLst>
                </p14:cNvPr>
                <p14:cNvContentPartPr/>
                <p14:nvPr/>
              </p14:nvContentPartPr>
              <p14:xfrm>
                <a:off x="7133334" y="5509332"/>
                <a:ext cx="360" cy="1810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D33E66F5-B49F-1F14-523F-E5F5FCF7099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124334" y="5500692"/>
                  <a:ext cx="1800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E92F54CD-0F58-0103-ADC0-99E304C8283C}"/>
                    </a:ext>
                  </a:extLst>
                </p14:cNvPr>
                <p14:cNvContentPartPr/>
                <p14:nvPr/>
              </p14:nvContentPartPr>
              <p14:xfrm>
                <a:off x="7144494" y="5620932"/>
                <a:ext cx="11664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E92F54CD-0F58-0103-ADC0-99E304C8283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135494" y="5612292"/>
                  <a:ext cx="134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0D8C115D-DE22-2DB8-160C-782C11933A43}"/>
                    </a:ext>
                  </a:extLst>
                </p14:cNvPr>
                <p14:cNvContentPartPr/>
                <p14:nvPr/>
              </p14:nvContentPartPr>
              <p14:xfrm>
                <a:off x="7293534" y="5506452"/>
                <a:ext cx="84600" cy="2167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0D8C115D-DE22-2DB8-160C-782C11933A4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284894" y="5497812"/>
                  <a:ext cx="1022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6B52E519-29CE-32D7-E8CE-61F5EF8C903A}"/>
                    </a:ext>
                  </a:extLst>
                </p14:cNvPr>
                <p14:cNvContentPartPr/>
                <p14:nvPr/>
              </p14:nvContentPartPr>
              <p14:xfrm>
                <a:off x="7374534" y="5420052"/>
                <a:ext cx="65160" cy="2610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6B52E519-29CE-32D7-E8CE-61F5EF8C903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365894" y="5411412"/>
                  <a:ext cx="828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2B4A61CB-5C17-1191-F910-6B25047482AF}"/>
                    </a:ext>
                  </a:extLst>
                </p14:cNvPr>
                <p14:cNvContentPartPr/>
                <p14:nvPr/>
              </p14:nvContentPartPr>
              <p14:xfrm>
                <a:off x="7456254" y="5280732"/>
                <a:ext cx="137160" cy="910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2B4A61CB-5C17-1191-F910-6B25047482A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447254" y="5272092"/>
                  <a:ext cx="154800" cy="108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199C6748-BF69-57F8-408D-AF232496770A}"/>
                  </a:ext>
                </a:extLst>
              </p14:cNvPr>
              <p14:cNvContentPartPr/>
              <p14:nvPr/>
            </p14:nvContentPartPr>
            <p14:xfrm>
              <a:off x="6956934" y="5649720"/>
              <a:ext cx="91800" cy="23004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199C6748-BF69-57F8-408D-AF232496770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947934" y="5640720"/>
                <a:ext cx="10944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BBA7F787-F0EA-7ECB-9D19-10BA4CF71FA8}"/>
                  </a:ext>
                </a:extLst>
              </p14:cNvPr>
              <p14:cNvContentPartPr/>
              <p14:nvPr/>
            </p14:nvContentPartPr>
            <p14:xfrm>
              <a:off x="7057374" y="5574120"/>
              <a:ext cx="140040" cy="4716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BBA7F787-F0EA-7ECB-9D19-10BA4CF71FA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048374" y="5565051"/>
                <a:ext cx="157680" cy="649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98CF0B8C-E70F-D0E9-33D4-45DC363FC98D}"/>
                  </a:ext>
                </a:extLst>
              </p14:cNvPr>
              <p14:cNvContentPartPr/>
              <p14:nvPr/>
            </p14:nvContentPartPr>
            <p14:xfrm>
              <a:off x="7216854" y="5571600"/>
              <a:ext cx="88920" cy="27792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98CF0B8C-E70F-D0E9-33D4-45DC363FC98D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207854" y="5562600"/>
                <a:ext cx="10656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15DED1AA-7671-F337-18D0-7D8475752DA1}"/>
                  </a:ext>
                </a:extLst>
              </p14:cNvPr>
              <p14:cNvContentPartPr/>
              <p14:nvPr/>
            </p14:nvContentPartPr>
            <p14:xfrm>
              <a:off x="7307934" y="5656200"/>
              <a:ext cx="6480" cy="16020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15DED1AA-7671-F337-18D0-7D8475752DA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299408" y="5647220"/>
                <a:ext cx="23192" cy="17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612BA199-A211-9686-ABEF-EC19B2277DF0}"/>
                  </a:ext>
                </a:extLst>
              </p14:cNvPr>
              <p14:cNvContentPartPr/>
              <p14:nvPr/>
            </p14:nvContentPartPr>
            <p14:xfrm>
              <a:off x="7326654" y="5781120"/>
              <a:ext cx="104400" cy="936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612BA199-A211-9686-ABEF-EC19B2277DF0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317685" y="5771760"/>
                <a:ext cx="121979" cy="27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1400C1CD-5D14-1933-49FF-34937A702D3A}"/>
                  </a:ext>
                </a:extLst>
              </p14:cNvPr>
              <p14:cNvContentPartPr/>
              <p14:nvPr/>
            </p14:nvContentPartPr>
            <p14:xfrm>
              <a:off x="7472814" y="5631360"/>
              <a:ext cx="69840" cy="22932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1400C1CD-5D14-1933-49FF-34937A702D3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463814" y="5622360"/>
                <a:ext cx="874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A1A439CC-0DDD-D445-E393-6C35E4A095AC}"/>
                  </a:ext>
                </a:extLst>
              </p14:cNvPr>
              <p14:cNvContentPartPr/>
              <p14:nvPr/>
            </p14:nvContentPartPr>
            <p14:xfrm>
              <a:off x="7548054" y="5578080"/>
              <a:ext cx="83880" cy="250560"/>
            </p14:xfrm>
          </p:contentPart>
        </mc:Choice>
        <mc:Fallback xmlns=""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A1A439CC-0DDD-D445-E393-6C35E4A095A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539092" y="5569080"/>
                <a:ext cx="101445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5D74EA62-533F-3065-E140-C27C94E59131}"/>
                  </a:ext>
                </a:extLst>
              </p14:cNvPr>
              <p14:cNvContentPartPr/>
              <p14:nvPr/>
            </p14:nvContentPartPr>
            <p14:xfrm>
              <a:off x="7070694" y="6157320"/>
              <a:ext cx="111960" cy="27828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5D74EA62-533F-3065-E140-C27C94E59131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061694" y="6148332"/>
                <a:ext cx="129600" cy="2958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3C3F6151-1C27-18BB-42F0-6CB9A4CA8D7F}"/>
                  </a:ext>
                </a:extLst>
              </p14:cNvPr>
              <p14:cNvContentPartPr/>
              <p14:nvPr/>
            </p14:nvContentPartPr>
            <p14:xfrm>
              <a:off x="7204974" y="6013680"/>
              <a:ext cx="104760" cy="15948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3C3F6151-1C27-18BB-42F0-6CB9A4CA8D7F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195974" y="6004680"/>
                <a:ext cx="12240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9DE2FA41-971A-F28A-2966-0C798572B39F}"/>
                  </a:ext>
                </a:extLst>
              </p14:cNvPr>
              <p14:cNvContentPartPr/>
              <p14:nvPr/>
            </p14:nvContentPartPr>
            <p14:xfrm>
              <a:off x="7802934" y="5645040"/>
              <a:ext cx="139680" cy="4104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9DE2FA41-971A-F28A-2966-0C798572B39F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793934" y="5636118"/>
                <a:ext cx="157320" cy="58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55685F0F-519A-B4A0-6D62-7BE8CF6DBB9D}"/>
                  </a:ext>
                </a:extLst>
              </p14:cNvPr>
              <p14:cNvContentPartPr/>
              <p14:nvPr/>
            </p14:nvContentPartPr>
            <p14:xfrm>
              <a:off x="7836414" y="5736840"/>
              <a:ext cx="158760" cy="37440"/>
            </p14:xfrm>
          </p:contentPart>
        </mc:Choice>
        <mc:Fallback xmlns=""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55685F0F-519A-B4A0-6D62-7BE8CF6DBB9D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827414" y="5727840"/>
                <a:ext cx="1764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0C1E2D5F-EE05-2531-E4F3-274F1DA1C2C5}"/>
                  </a:ext>
                </a:extLst>
              </p14:cNvPr>
              <p14:cNvContentPartPr/>
              <p14:nvPr/>
            </p14:nvContentPartPr>
            <p14:xfrm>
              <a:off x="8129814" y="5658720"/>
              <a:ext cx="129240" cy="13320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0C1E2D5F-EE05-2531-E4F3-274F1DA1C2C5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8120814" y="5649720"/>
                <a:ext cx="14688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C9C71998-18EE-4333-3BF9-320E27FA349E}"/>
                  </a:ext>
                </a:extLst>
              </p14:cNvPr>
              <p14:cNvContentPartPr/>
              <p14:nvPr/>
            </p14:nvContentPartPr>
            <p14:xfrm>
              <a:off x="7840374" y="6105840"/>
              <a:ext cx="173160" cy="54720"/>
            </p14:xfrm>
          </p:contentPart>
        </mc:Choice>
        <mc:Fallback xmlns=""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C9C71998-18EE-4333-3BF9-320E27FA349E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831374" y="6096780"/>
                <a:ext cx="190800" cy="724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F1C0D30F-B01A-5326-154E-0BFE23ACF42C}"/>
                  </a:ext>
                </a:extLst>
              </p14:cNvPr>
              <p14:cNvContentPartPr/>
              <p14:nvPr/>
            </p14:nvContentPartPr>
            <p14:xfrm>
              <a:off x="7851894" y="6219600"/>
              <a:ext cx="170280" cy="7020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F1C0D30F-B01A-5326-154E-0BFE23ACF42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7842894" y="6210600"/>
                <a:ext cx="18792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5030F7A1-C7B6-13D4-35F3-D56ECD941763}"/>
                  </a:ext>
                </a:extLst>
              </p14:cNvPr>
              <p14:cNvContentPartPr/>
              <p14:nvPr/>
            </p14:nvContentPartPr>
            <p14:xfrm>
              <a:off x="8182014" y="6079920"/>
              <a:ext cx="111960" cy="153360"/>
            </p14:xfrm>
          </p:contentPart>
        </mc:Choice>
        <mc:Fallback xmlns=""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5030F7A1-C7B6-13D4-35F3-D56ECD941763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8173014" y="6070920"/>
                <a:ext cx="12960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F50FF0A8-3692-91A9-E4DA-ABAEF1B6D67F}"/>
                  </a:ext>
                </a:extLst>
              </p14:cNvPr>
              <p14:cNvContentPartPr/>
              <p14:nvPr/>
            </p14:nvContentPartPr>
            <p14:xfrm>
              <a:off x="6847854" y="5488800"/>
              <a:ext cx="12600" cy="8528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F50FF0A8-3692-91A9-E4DA-ABAEF1B6D67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838854" y="5479800"/>
                <a:ext cx="30240" cy="87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276" name="Ink 275">
                <a:extLst>
                  <a:ext uri="{FF2B5EF4-FFF2-40B4-BE49-F238E27FC236}">
                    <a16:creationId xmlns:a16="http://schemas.microsoft.com/office/drawing/2014/main" id="{CF693853-7E36-336D-6D6C-B2CBAD9D00B2}"/>
                  </a:ext>
                </a:extLst>
              </p14:cNvPr>
              <p14:cNvContentPartPr/>
              <p14:nvPr/>
            </p14:nvContentPartPr>
            <p14:xfrm>
              <a:off x="4866414" y="3045840"/>
              <a:ext cx="924840" cy="537480"/>
            </p14:xfrm>
          </p:contentPart>
        </mc:Choice>
        <mc:Fallback xmlns="">
          <p:pic>
            <p:nvPicPr>
              <p:cNvPr id="276" name="Ink 275">
                <a:extLst>
                  <a:ext uri="{FF2B5EF4-FFF2-40B4-BE49-F238E27FC236}">
                    <a16:creationId xmlns:a16="http://schemas.microsoft.com/office/drawing/2014/main" id="{CF693853-7E36-336D-6D6C-B2CBAD9D00B2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857414" y="3036840"/>
                <a:ext cx="942480" cy="55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77" name="Ink 276">
                <a:extLst>
                  <a:ext uri="{FF2B5EF4-FFF2-40B4-BE49-F238E27FC236}">
                    <a16:creationId xmlns:a16="http://schemas.microsoft.com/office/drawing/2014/main" id="{1DA1DCB4-D01F-210A-EACE-D22DEA0209B3}"/>
                  </a:ext>
                </a:extLst>
              </p14:cNvPr>
              <p14:cNvContentPartPr/>
              <p14:nvPr/>
            </p14:nvContentPartPr>
            <p14:xfrm>
              <a:off x="5449974" y="3109560"/>
              <a:ext cx="3240" cy="6120"/>
            </p14:xfrm>
          </p:contentPart>
        </mc:Choice>
        <mc:Fallback xmlns="">
          <p:pic>
            <p:nvPicPr>
              <p:cNvPr id="277" name="Ink 276">
                <a:extLst>
                  <a:ext uri="{FF2B5EF4-FFF2-40B4-BE49-F238E27FC236}">
                    <a16:creationId xmlns:a16="http://schemas.microsoft.com/office/drawing/2014/main" id="{1DA1DCB4-D01F-210A-EACE-D22DEA0209B3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440974" y="3100560"/>
                <a:ext cx="2088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278" name="Ink 277">
                <a:extLst>
                  <a:ext uri="{FF2B5EF4-FFF2-40B4-BE49-F238E27FC236}">
                    <a16:creationId xmlns:a16="http://schemas.microsoft.com/office/drawing/2014/main" id="{20DD8425-5630-8E0B-F9A6-E0C615C2B579}"/>
                  </a:ext>
                </a:extLst>
              </p14:cNvPr>
              <p14:cNvContentPartPr/>
              <p14:nvPr/>
            </p14:nvContentPartPr>
            <p14:xfrm>
              <a:off x="5308854" y="3482160"/>
              <a:ext cx="494280" cy="322920"/>
            </p14:xfrm>
          </p:contentPart>
        </mc:Choice>
        <mc:Fallback xmlns="">
          <p:pic>
            <p:nvPicPr>
              <p:cNvPr id="278" name="Ink 277">
                <a:extLst>
                  <a:ext uri="{FF2B5EF4-FFF2-40B4-BE49-F238E27FC236}">
                    <a16:creationId xmlns:a16="http://schemas.microsoft.com/office/drawing/2014/main" id="{20DD8425-5630-8E0B-F9A6-E0C615C2B579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299854" y="3473170"/>
                <a:ext cx="511920" cy="3405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2ACD286-C89B-CFB0-E076-C11A7BB3C461}"/>
                  </a:ext>
                </a:extLst>
              </p14:cNvPr>
              <p14:cNvContentPartPr/>
              <p14:nvPr/>
            </p14:nvContentPartPr>
            <p14:xfrm>
              <a:off x="2117814" y="4392600"/>
              <a:ext cx="164880" cy="3625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2ACD286-C89B-CFB0-E076-C11A7BB3C461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108794" y="4383600"/>
                <a:ext cx="182559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9D810938-E210-EF71-36FF-0AD2CC63432C}"/>
                  </a:ext>
                </a:extLst>
              </p14:cNvPr>
              <p14:cNvContentPartPr/>
              <p14:nvPr/>
            </p14:nvContentPartPr>
            <p14:xfrm>
              <a:off x="2334534" y="4575840"/>
              <a:ext cx="97200" cy="42840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9D810938-E210-EF71-36FF-0AD2CC63432C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325534" y="4566840"/>
                <a:ext cx="114840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1A45CFC6-9097-B94E-ED77-5C7213144182}"/>
                  </a:ext>
                </a:extLst>
              </p14:cNvPr>
              <p14:cNvContentPartPr/>
              <p14:nvPr/>
            </p14:nvContentPartPr>
            <p14:xfrm>
              <a:off x="2354694" y="4336440"/>
              <a:ext cx="129960" cy="15372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1A45CFC6-9097-B94E-ED77-5C721314418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345694" y="4327461"/>
                <a:ext cx="147600" cy="1713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234" name="Ink 233">
                <a:extLst>
                  <a:ext uri="{FF2B5EF4-FFF2-40B4-BE49-F238E27FC236}">
                    <a16:creationId xmlns:a16="http://schemas.microsoft.com/office/drawing/2014/main" id="{3C83F767-55C5-2D1D-5C0F-5E7B5A12E2BD}"/>
                  </a:ext>
                </a:extLst>
              </p14:cNvPr>
              <p14:cNvContentPartPr/>
              <p14:nvPr/>
            </p14:nvContentPartPr>
            <p14:xfrm>
              <a:off x="2195934" y="4791120"/>
              <a:ext cx="106920" cy="32040"/>
            </p14:xfrm>
          </p:contentPart>
        </mc:Choice>
        <mc:Fallback xmlns="">
          <p:pic>
            <p:nvPicPr>
              <p:cNvPr id="234" name="Ink 233">
                <a:extLst>
                  <a:ext uri="{FF2B5EF4-FFF2-40B4-BE49-F238E27FC236}">
                    <a16:creationId xmlns:a16="http://schemas.microsoft.com/office/drawing/2014/main" id="{3C83F767-55C5-2D1D-5C0F-5E7B5A12E2BD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186934" y="4782220"/>
                <a:ext cx="124560" cy="494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242" name="Ink 241">
                <a:extLst>
                  <a:ext uri="{FF2B5EF4-FFF2-40B4-BE49-F238E27FC236}">
                    <a16:creationId xmlns:a16="http://schemas.microsoft.com/office/drawing/2014/main" id="{E2E4B690-A7DB-E3F1-60C6-9A0BDF3DCC97}"/>
                  </a:ext>
                </a:extLst>
              </p14:cNvPr>
              <p14:cNvContentPartPr/>
              <p14:nvPr/>
            </p14:nvContentPartPr>
            <p14:xfrm>
              <a:off x="2572134" y="4378920"/>
              <a:ext cx="173520" cy="473400"/>
            </p14:xfrm>
          </p:contentPart>
        </mc:Choice>
        <mc:Fallback xmlns="">
          <p:pic>
            <p:nvPicPr>
              <p:cNvPr id="242" name="Ink 241">
                <a:extLst>
                  <a:ext uri="{FF2B5EF4-FFF2-40B4-BE49-F238E27FC236}">
                    <a16:creationId xmlns:a16="http://schemas.microsoft.com/office/drawing/2014/main" id="{E2E4B690-A7DB-E3F1-60C6-9A0BDF3DCC97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2563134" y="4369927"/>
                <a:ext cx="191160" cy="4910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D499786E-A204-CCE3-8BEF-59BC1C5375B2}"/>
                  </a:ext>
                </a:extLst>
              </p14:cNvPr>
              <p14:cNvContentPartPr/>
              <p14:nvPr/>
            </p14:nvContentPartPr>
            <p14:xfrm>
              <a:off x="2759694" y="4475040"/>
              <a:ext cx="360" cy="288360"/>
            </p14:xfrm>
          </p:contentPart>
        </mc:Choice>
        <mc:Fallback xmlns=""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D499786E-A204-CCE3-8BEF-59BC1C5375B2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2750694" y="4466051"/>
                <a:ext cx="18000" cy="3059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C2185E58-A154-40B8-A947-B8A5B7CFA600}"/>
                  </a:ext>
                </a:extLst>
              </p14:cNvPr>
              <p14:cNvContentPartPr/>
              <p14:nvPr/>
            </p14:nvContentPartPr>
            <p14:xfrm>
              <a:off x="2759694" y="4628400"/>
              <a:ext cx="143280" cy="360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C2185E58-A154-40B8-A947-B8A5B7CFA600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2750671" y="4619400"/>
                <a:ext cx="160964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61" name="Ink 260">
                <a:extLst>
                  <a:ext uri="{FF2B5EF4-FFF2-40B4-BE49-F238E27FC236}">
                    <a16:creationId xmlns:a16="http://schemas.microsoft.com/office/drawing/2014/main" id="{4C22FC10-CE0F-5FC1-7025-C7030609A82C}"/>
                  </a:ext>
                </a:extLst>
              </p14:cNvPr>
              <p14:cNvContentPartPr/>
              <p14:nvPr/>
            </p14:nvContentPartPr>
            <p14:xfrm>
              <a:off x="2999814" y="4439400"/>
              <a:ext cx="101520" cy="364680"/>
            </p14:xfrm>
          </p:contentPart>
        </mc:Choice>
        <mc:Fallback xmlns="">
          <p:pic>
            <p:nvPicPr>
              <p:cNvPr id="261" name="Ink 260">
                <a:extLst>
                  <a:ext uri="{FF2B5EF4-FFF2-40B4-BE49-F238E27FC236}">
                    <a16:creationId xmlns:a16="http://schemas.microsoft.com/office/drawing/2014/main" id="{4C22FC10-CE0F-5FC1-7025-C7030609A82C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2990846" y="4430400"/>
                <a:ext cx="119098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262" name="Ink 261">
                <a:extLst>
                  <a:ext uri="{FF2B5EF4-FFF2-40B4-BE49-F238E27FC236}">
                    <a16:creationId xmlns:a16="http://schemas.microsoft.com/office/drawing/2014/main" id="{3F1EE685-2F99-55F6-4D98-EC5AC7C2E74D}"/>
                  </a:ext>
                </a:extLst>
              </p14:cNvPr>
              <p14:cNvContentPartPr/>
              <p14:nvPr/>
            </p14:nvContentPartPr>
            <p14:xfrm>
              <a:off x="3135894" y="4328520"/>
              <a:ext cx="124200" cy="515880"/>
            </p14:xfrm>
          </p:contentPart>
        </mc:Choice>
        <mc:Fallback xmlns="">
          <p:pic>
            <p:nvPicPr>
              <p:cNvPr id="262" name="Ink 261">
                <a:extLst>
                  <a:ext uri="{FF2B5EF4-FFF2-40B4-BE49-F238E27FC236}">
                    <a16:creationId xmlns:a16="http://schemas.microsoft.com/office/drawing/2014/main" id="{3F1EE685-2F99-55F6-4D98-EC5AC7C2E74D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3126894" y="4319520"/>
                <a:ext cx="141840" cy="53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263" name="Ink 262">
                <a:extLst>
                  <a:ext uri="{FF2B5EF4-FFF2-40B4-BE49-F238E27FC236}">
                    <a16:creationId xmlns:a16="http://schemas.microsoft.com/office/drawing/2014/main" id="{6F19CBEB-2258-4242-60F5-4003BBE5A2DF}"/>
                  </a:ext>
                </a:extLst>
              </p14:cNvPr>
              <p14:cNvContentPartPr/>
              <p14:nvPr/>
            </p14:nvContentPartPr>
            <p14:xfrm>
              <a:off x="3381414" y="4620840"/>
              <a:ext cx="161280" cy="360"/>
            </p14:xfrm>
          </p:contentPart>
        </mc:Choice>
        <mc:Fallback xmlns="">
          <p:pic>
            <p:nvPicPr>
              <p:cNvPr id="263" name="Ink 262">
                <a:extLst>
                  <a:ext uri="{FF2B5EF4-FFF2-40B4-BE49-F238E27FC236}">
                    <a16:creationId xmlns:a16="http://schemas.microsoft.com/office/drawing/2014/main" id="{6F19CBEB-2258-4242-60F5-4003BBE5A2DF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3372414" y="4611840"/>
                <a:ext cx="178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264" name="Ink 263">
                <a:extLst>
                  <a:ext uri="{FF2B5EF4-FFF2-40B4-BE49-F238E27FC236}">
                    <a16:creationId xmlns:a16="http://schemas.microsoft.com/office/drawing/2014/main" id="{0A65E7CC-5CE8-68E6-EC39-715EB4B3D594}"/>
                  </a:ext>
                </a:extLst>
              </p14:cNvPr>
              <p14:cNvContentPartPr/>
              <p14:nvPr/>
            </p14:nvContentPartPr>
            <p14:xfrm>
              <a:off x="3460254" y="4513920"/>
              <a:ext cx="11880" cy="311760"/>
            </p14:xfrm>
          </p:contentPart>
        </mc:Choice>
        <mc:Fallback xmlns="">
          <p:pic>
            <p:nvPicPr>
              <p:cNvPr id="264" name="Ink 263">
                <a:extLst>
                  <a:ext uri="{FF2B5EF4-FFF2-40B4-BE49-F238E27FC236}">
                    <a16:creationId xmlns:a16="http://schemas.microsoft.com/office/drawing/2014/main" id="{0A65E7CC-5CE8-68E6-EC39-715EB4B3D594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3451254" y="4504920"/>
                <a:ext cx="2952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265" name="Ink 264">
                <a:extLst>
                  <a:ext uri="{FF2B5EF4-FFF2-40B4-BE49-F238E27FC236}">
                    <a16:creationId xmlns:a16="http://schemas.microsoft.com/office/drawing/2014/main" id="{5EF1D6B2-0C6A-118D-C200-D7E92C54ADF6}"/>
                  </a:ext>
                </a:extLst>
              </p14:cNvPr>
              <p14:cNvContentPartPr/>
              <p14:nvPr/>
            </p14:nvContentPartPr>
            <p14:xfrm>
              <a:off x="3704694" y="4406640"/>
              <a:ext cx="122760" cy="424800"/>
            </p14:xfrm>
          </p:contentPart>
        </mc:Choice>
        <mc:Fallback xmlns="">
          <p:pic>
            <p:nvPicPr>
              <p:cNvPr id="265" name="Ink 264">
                <a:extLst>
                  <a:ext uri="{FF2B5EF4-FFF2-40B4-BE49-F238E27FC236}">
                    <a16:creationId xmlns:a16="http://schemas.microsoft.com/office/drawing/2014/main" id="{5EF1D6B2-0C6A-118D-C200-D7E92C54ADF6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3695694" y="4397640"/>
                <a:ext cx="140400" cy="4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266" name="Ink 265">
                <a:extLst>
                  <a:ext uri="{FF2B5EF4-FFF2-40B4-BE49-F238E27FC236}">
                    <a16:creationId xmlns:a16="http://schemas.microsoft.com/office/drawing/2014/main" id="{CF681FE8-6A31-A520-14DF-8D0E19EEB302}"/>
                  </a:ext>
                </a:extLst>
              </p14:cNvPr>
              <p14:cNvContentPartPr/>
              <p14:nvPr/>
            </p14:nvContentPartPr>
            <p14:xfrm>
              <a:off x="3831414" y="4175880"/>
              <a:ext cx="132120" cy="227160"/>
            </p14:xfrm>
          </p:contentPart>
        </mc:Choice>
        <mc:Fallback xmlns="">
          <p:pic>
            <p:nvPicPr>
              <p:cNvPr id="266" name="Ink 265">
                <a:extLst>
                  <a:ext uri="{FF2B5EF4-FFF2-40B4-BE49-F238E27FC236}">
                    <a16:creationId xmlns:a16="http://schemas.microsoft.com/office/drawing/2014/main" id="{CF681FE8-6A31-A520-14DF-8D0E19EEB302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3822414" y="4166894"/>
                <a:ext cx="149760" cy="244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269" name="Ink 268">
                <a:extLst>
                  <a:ext uri="{FF2B5EF4-FFF2-40B4-BE49-F238E27FC236}">
                    <a16:creationId xmlns:a16="http://schemas.microsoft.com/office/drawing/2014/main" id="{1938B763-2998-AFD1-2DA7-FC503A84193D}"/>
                  </a:ext>
                </a:extLst>
              </p14:cNvPr>
              <p14:cNvContentPartPr/>
              <p14:nvPr/>
            </p14:nvContentPartPr>
            <p14:xfrm>
              <a:off x="2086854" y="4729560"/>
              <a:ext cx="187560" cy="92520"/>
            </p14:xfrm>
          </p:contentPart>
        </mc:Choice>
        <mc:Fallback xmlns="">
          <p:pic>
            <p:nvPicPr>
              <p:cNvPr id="269" name="Ink 268">
                <a:extLst>
                  <a:ext uri="{FF2B5EF4-FFF2-40B4-BE49-F238E27FC236}">
                    <a16:creationId xmlns:a16="http://schemas.microsoft.com/office/drawing/2014/main" id="{1938B763-2998-AFD1-2DA7-FC503A84193D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2077854" y="4720525"/>
                <a:ext cx="205200" cy="1102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271" name="Ink 270">
                <a:extLst>
                  <a:ext uri="{FF2B5EF4-FFF2-40B4-BE49-F238E27FC236}">
                    <a16:creationId xmlns:a16="http://schemas.microsoft.com/office/drawing/2014/main" id="{7CB38A2D-53E4-0F80-1E83-971BB44541BD}"/>
                  </a:ext>
                </a:extLst>
              </p14:cNvPr>
              <p14:cNvContentPartPr/>
              <p14:nvPr/>
            </p14:nvContentPartPr>
            <p14:xfrm>
              <a:off x="4161894" y="4378560"/>
              <a:ext cx="258480" cy="355680"/>
            </p14:xfrm>
          </p:contentPart>
        </mc:Choice>
        <mc:Fallback xmlns="">
          <p:pic>
            <p:nvPicPr>
              <p:cNvPr id="271" name="Ink 270">
                <a:extLst>
                  <a:ext uri="{FF2B5EF4-FFF2-40B4-BE49-F238E27FC236}">
                    <a16:creationId xmlns:a16="http://schemas.microsoft.com/office/drawing/2014/main" id="{7CB38A2D-53E4-0F80-1E83-971BB44541BD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152907" y="4369560"/>
                <a:ext cx="276095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272" name="Ink 271">
                <a:extLst>
                  <a:ext uri="{FF2B5EF4-FFF2-40B4-BE49-F238E27FC236}">
                    <a16:creationId xmlns:a16="http://schemas.microsoft.com/office/drawing/2014/main" id="{C7C62E08-55E9-A79F-CE58-6744B343515D}"/>
                  </a:ext>
                </a:extLst>
              </p14:cNvPr>
              <p14:cNvContentPartPr/>
              <p14:nvPr/>
            </p14:nvContentPartPr>
            <p14:xfrm>
              <a:off x="4328934" y="4373520"/>
              <a:ext cx="204840" cy="279360"/>
            </p14:xfrm>
          </p:contentPart>
        </mc:Choice>
        <mc:Fallback xmlns="">
          <p:pic>
            <p:nvPicPr>
              <p:cNvPr id="272" name="Ink 271">
                <a:extLst>
                  <a:ext uri="{FF2B5EF4-FFF2-40B4-BE49-F238E27FC236}">
                    <a16:creationId xmlns:a16="http://schemas.microsoft.com/office/drawing/2014/main" id="{C7C62E08-55E9-A79F-CE58-6744B343515D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4319934" y="4364532"/>
                <a:ext cx="222480" cy="2969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273" name="Ink 272">
                <a:extLst>
                  <a:ext uri="{FF2B5EF4-FFF2-40B4-BE49-F238E27FC236}">
                    <a16:creationId xmlns:a16="http://schemas.microsoft.com/office/drawing/2014/main" id="{164E7565-6E6D-CA3D-F508-0D800497704F}"/>
                  </a:ext>
                </a:extLst>
              </p14:cNvPr>
              <p14:cNvContentPartPr/>
              <p14:nvPr/>
            </p14:nvContentPartPr>
            <p14:xfrm>
              <a:off x="4821414" y="4324200"/>
              <a:ext cx="141120" cy="337320"/>
            </p14:xfrm>
          </p:contentPart>
        </mc:Choice>
        <mc:Fallback xmlns="">
          <p:pic>
            <p:nvPicPr>
              <p:cNvPr id="273" name="Ink 272">
                <a:extLst>
                  <a:ext uri="{FF2B5EF4-FFF2-40B4-BE49-F238E27FC236}">
                    <a16:creationId xmlns:a16="http://schemas.microsoft.com/office/drawing/2014/main" id="{164E7565-6E6D-CA3D-F508-0D800497704F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4812437" y="4315200"/>
                <a:ext cx="158715" cy="35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274" name="Ink 273">
                <a:extLst>
                  <a:ext uri="{FF2B5EF4-FFF2-40B4-BE49-F238E27FC236}">
                    <a16:creationId xmlns:a16="http://schemas.microsoft.com/office/drawing/2014/main" id="{563ADF44-5BD9-9C71-0B85-2530CE1EA557}"/>
                  </a:ext>
                </a:extLst>
              </p14:cNvPr>
              <p14:cNvContentPartPr/>
              <p14:nvPr/>
            </p14:nvContentPartPr>
            <p14:xfrm>
              <a:off x="4845534" y="3625800"/>
              <a:ext cx="11520" cy="466560"/>
            </p14:xfrm>
          </p:contentPart>
        </mc:Choice>
        <mc:Fallback xmlns="">
          <p:pic>
            <p:nvPicPr>
              <p:cNvPr id="274" name="Ink 273">
                <a:extLst>
                  <a:ext uri="{FF2B5EF4-FFF2-40B4-BE49-F238E27FC236}">
                    <a16:creationId xmlns:a16="http://schemas.microsoft.com/office/drawing/2014/main" id="{563ADF44-5BD9-9C71-0B85-2530CE1EA557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4836534" y="3616800"/>
                <a:ext cx="29160" cy="48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275" name="Ink 274">
                <a:extLst>
                  <a:ext uri="{FF2B5EF4-FFF2-40B4-BE49-F238E27FC236}">
                    <a16:creationId xmlns:a16="http://schemas.microsoft.com/office/drawing/2014/main" id="{38D8B45C-0033-8E0B-DBBE-7831B1E3D98B}"/>
                  </a:ext>
                </a:extLst>
              </p14:cNvPr>
              <p14:cNvContentPartPr/>
              <p14:nvPr/>
            </p14:nvContentPartPr>
            <p14:xfrm>
              <a:off x="4777494" y="4016760"/>
              <a:ext cx="169200" cy="118800"/>
            </p14:xfrm>
          </p:contentPart>
        </mc:Choice>
        <mc:Fallback xmlns="">
          <p:pic>
            <p:nvPicPr>
              <p:cNvPr id="275" name="Ink 274">
                <a:extLst>
                  <a:ext uri="{FF2B5EF4-FFF2-40B4-BE49-F238E27FC236}">
                    <a16:creationId xmlns:a16="http://schemas.microsoft.com/office/drawing/2014/main" id="{38D8B45C-0033-8E0B-DBBE-7831B1E3D98B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4768475" y="4007787"/>
                <a:ext cx="186878" cy="1363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282" name="Ink 281">
                <a:extLst>
                  <a:ext uri="{FF2B5EF4-FFF2-40B4-BE49-F238E27FC236}">
                    <a16:creationId xmlns:a16="http://schemas.microsoft.com/office/drawing/2014/main" id="{461DA4CE-9AA3-6355-4B44-69B1F6014F17}"/>
                  </a:ext>
                </a:extLst>
              </p14:cNvPr>
              <p14:cNvContentPartPr/>
              <p14:nvPr/>
            </p14:nvContentPartPr>
            <p14:xfrm>
              <a:off x="2036454" y="3809760"/>
              <a:ext cx="1911600" cy="374760"/>
            </p14:xfrm>
          </p:contentPart>
        </mc:Choice>
        <mc:Fallback xmlns="">
          <p:pic>
            <p:nvPicPr>
              <p:cNvPr id="282" name="Ink 281">
                <a:extLst>
                  <a:ext uri="{FF2B5EF4-FFF2-40B4-BE49-F238E27FC236}">
                    <a16:creationId xmlns:a16="http://schemas.microsoft.com/office/drawing/2014/main" id="{461DA4CE-9AA3-6355-4B44-69B1F6014F17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2027454" y="3800760"/>
                <a:ext cx="1929240" cy="39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283" name="Ink 282">
                <a:extLst>
                  <a:ext uri="{FF2B5EF4-FFF2-40B4-BE49-F238E27FC236}">
                    <a16:creationId xmlns:a16="http://schemas.microsoft.com/office/drawing/2014/main" id="{C91468FB-0890-E858-FF01-CCFB777D8E4B}"/>
                  </a:ext>
                </a:extLst>
              </p14:cNvPr>
              <p14:cNvContentPartPr/>
              <p14:nvPr/>
            </p14:nvContentPartPr>
            <p14:xfrm>
              <a:off x="2092614" y="3356520"/>
              <a:ext cx="246600" cy="420840"/>
            </p14:xfrm>
          </p:contentPart>
        </mc:Choice>
        <mc:Fallback xmlns="">
          <p:pic>
            <p:nvPicPr>
              <p:cNvPr id="283" name="Ink 282">
                <a:extLst>
                  <a:ext uri="{FF2B5EF4-FFF2-40B4-BE49-F238E27FC236}">
                    <a16:creationId xmlns:a16="http://schemas.microsoft.com/office/drawing/2014/main" id="{C91468FB-0890-E858-FF01-CCFB777D8E4B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2083614" y="3347512"/>
                <a:ext cx="264240" cy="4384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284" name="Ink 283">
                <a:extLst>
                  <a:ext uri="{FF2B5EF4-FFF2-40B4-BE49-F238E27FC236}">
                    <a16:creationId xmlns:a16="http://schemas.microsoft.com/office/drawing/2014/main" id="{B93A86BD-ABE9-4894-0403-9232B14D9411}"/>
                  </a:ext>
                </a:extLst>
              </p14:cNvPr>
              <p14:cNvContentPartPr/>
              <p14:nvPr/>
            </p14:nvContentPartPr>
            <p14:xfrm>
              <a:off x="2414094" y="3559560"/>
              <a:ext cx="360" cy="22320"/>
            </p14:xfrm>
          </p:contentPart>
        </mc:Choice>
        <mc:Fallback xmlns="">
          <p:pic>
            <p:nvPicPr>
              <p:cNvPr id="284" name="Ink 283">
                <a:extLst>
                  <a:ext uri="{FF2B5EF4-FFF2-40B4-BE49-F238E27FC236}">
                    <a16:creationId xmlns:a16="http://schemas.microsoft.com/office/drawing/2014/main" id="{B93A86BD-ABE9-4894-0403-9232B14D9411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2405094" y="3550560"/>
                <a:ext cx="18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285" name="Ink 284">
                <a:extLst>
                  <a:ext uri="{FF2B5EF4-FFF2-40B4-BE49-F238E27FC236}">
                    <a16:creationId xmlns:a16="http://schemas.microsoft.com/office/drawing/2014/main" id="{7845CFF1-613B-9850-D6BB-1B329D34C9E7}"/>
                  </a:ext>
                </a:extLst>
              </p14:cNvPr>
              <p14:cNvContentPartPr/>
              <p14:nvPr/>
            </p14:nvContentPartPr>
            <p14:xfrm>
              <a:off x="2562774" y="3396840"/>
              <a:ext cx="162720" cy="190080"/>
            </p14:xfrm>
          </p:contentPart>
        </mc:Choice>
        <mc:Fallback xmlns="">
          <p:pic>
            <p:nvPicPr>
              <p:cNvPr id="285" name="Ink 284">
                <a:extLst>
                  <a:ext uri="{FF2B5EF4-FFF2-40B4-BE49-F238E27FC236}">
                    <a16:creationId xmlns:a16="http://schemas.microsoft.com/office/drawing/2014/main" id="{7845CFF1-613B-9850-D6BB-1B329D34C9E7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2553754" y="3387840"/>
                <a:ext cx="180399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286" name="Ink 285">
                <a:extLst>
                  <a:ext uri="{FF2B5EF4-FFF2-40B4-BE49-F238E27FC236}">
                    <a16:creationId xmlns:a16="http://schemas.microsoft.com/office/drawing/2014/main" id="{78562671-A5E8-AD89-752E-B0D76F1DFD23}"/>
                  </a:ext>
                </a:extLst>
              </p14:cNvPr>
              <p14:cNvContentPartPr/>
              <p14:nvPr/>
            </p14:nvContentPartPr>
            <p14:xfrm>
              <a:off x="2755374" y="3357600"/>
              <a:ext cx="191880" cy="221040"/>
            </p14:xfrm>
          </p:contentPart>
        </mc:Choice>
        <mc:Fallback xmlns="">
          <p:pic>
            <p:nvPicPr>
              <p:cNvPr id="286" name="Ink 285">
                <a:extLst>
                  <a:ext uri="{FF2B5EF4-FFF2-40B4-BE49-F238E27FC236}">
                    <a16:creationId xmlns:a16="http://schemas.microsoft.com/office/drawing/2014/main" id="{78562671-A5E8-AD89-752E-B0D76F1DFD23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2746374" y="3348600"/>
                <a:ext cx="20952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287" name="Ink 286">
                <a:extLst>
                  <a:ext uri="{FF2B5EF4-FFF2-40B4-BE49-F238E27FC236}">
                    <a16:creationId xmlns:a16="http://schemas.microsoft.com/office/drawing/2014/main" id="{A4E2DB7E-0AA3-1050-2FAB-A311051D1003}"/>
                  </a:ext>
                </a:extLst>
              </p14:cNvPr>
              <p14:cNvContentPartPr/>
              <p14:nvPr/>
            </p14:nvContentPartPr>
            <p14:xfrm>
              <a:off x="2991894" y="3266880"/>
              <a:ext cx="237600" cy="223920"/>
            </p14:xfrm>
          </p:contentPart>
        </mc:Choice>
        <mc:Fallback xmlns="">
          <p:pic>
            <p:nvPicPr>
              <p:cNvPr id="287" name="Ink 286">
                <a:extLst>
                  <a:ext uri="{FF2B5EF4-FFF2-40B4-BE49-F238E27FC236}">
                    <a16:creationId xmlns:a16="http://schemas.microsoft.com/office/drawing/2014/main" id="{A4E2DB7E-0AA3-1050-2FAB-A311051D1003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2982894" y="3257880"/>
                <a:ext cx="25524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302" name="Ink 301">
                <a:extLst>
                  <a:ext uri="{FF2B5EF4-FFF2-40B4-BE49-F238E27FC236}">
                    <a16:creationId xmlns:a16="http://schemas.microsoft.com/office/drawing/2014/main" id="{2D3A865C-5DE6-2F52-8E3B-C20C58F6BB76}"/>
                  </a:ext>
                </a:extLst>
              </p14:cNvPr>
              <p14:cNvContentPartPr/>
              <p14:nvPr/>
            </p14:nvContentPartPr>
            <p14:xfrm>
              <a:off x="1896054" y="4812000"/>
              <a:ext cx="1993680" cy="439560"/>
            </p14:xfrm>
          </p:contentPart>
        </mc:Choice>
        <mc:Fallback xmlns="">
          <p:pic>
            <p:nvPicPr>
              <p:cNvPr id="302" name="Ink 301">
                <a:extLst>
                  <a:ext uri="{FF2B5EF4-FFF2-40B4-BE49-F238E27FC236}">
                    <a16:creationId xmlns:a16="http://schemas.microsoft.com/office/drawing/2014/main" id="{2D3A865C-5DE6-2F52-8E3B-C20C58F6BB76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1887054" y="4803000"/>
                <a:ext cx="2011320" cy="45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304" name="Ink 303">
                <a:extLst>
                  <a:ext uri="{FF2B5EF4-FFF2-40B4-BE49-F238E27FC236}">
                    <a16:creationId xmlns:a16="http://schemas.microsoft.com/office/drawing/2014/main" id="{0A626CDD-E287-EFAF-A001-7FAF3A883E0E}"/>
                  </a:ext>
                </a:extLst>
              </p14:cNvPr>
              <p14:cNvContentPartPr/>
              <p14:nvPr/>
            </p14:nvContentPartPr>
            <p14:xfrm>
              <a:off x="2795694" y="5280720"/>
              <a:ext cx="49320" cy="278336"/>
            </p14:xfrm>
          </p:contentPart>
        </mc:Choice>
        <mc:Fallback xmlns="">
          <p:pic>
            <p:nvPicPr>
              <p:cNvPr id="304" name="Ink 303">
                <a:extLst>
                  <a:ext uri="{FF2B5EF4-FFF2-40B4-BE49-F238E27FC236}">
                    <a16:creationId xmlns:a16="http://schemas.microsoft.com/office/drawing/2014/main" id="{0A626CDD-E287-EFAF-A001-7FAF3A883E0E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786694" y="5271730"/>
                <a:ext cx="66960" cy="2959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305" name="Ink 304">
                <a:extLst>
                  <a:ext uri="{FF2B5EF4-FFF2-40B4-BE49-F238E27FC236}">
                    <a16:creationId xmlns:a16="http://schemas.microsoft.com/office/drawing/2014/main" id="{64F3A69C-8173-EC4C-7F15-2F8358CE1D44}"/>
                  </a:ext>
                </a:extLst>
              </p14:cNvPr>
              <p14:cNvContentPartPr/>
              <p14:nvPr/>
            </p14:nvContentPartPr>
            <p14:xfrm>
              <a:off x="2734085" y="5519760"/>
              <a:ext cx="209880" cy="69840"/>
            </p14:xfrm>
          </p:contentPart>
        </mc:Choice>
        <mc:Fallback xmlns="">
          <p:pic>
            <p:nvPicPr>
              <p:cNvPr id="305" name="Ink 304">
                <a:extLst>
                  <a:ext uri="{FF2B5EF4-FFF2-40B4-BE49-F238E27FC236}">
                    <a16:creationId xmlns:a16="http://schemas.microsoft.com/office/drawing/2014/main" id="{64F3A69C-8173-EC4C-7F15-2F8358CE1D44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2725085" y="5510713"/>
                <a:ext cx="227520" cy="875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306" name="Ink 305">
                <a:extLst>
                  <a:ext uri="{FF2B5EF4-FFF2-40B4-BE49-F238E27FC236}">
                    <a16:creationId xmlns:a16="http://schemas.microsoft.com/office/drawing/2014/main" id="{32770710-3A70-8F6C-74BC-8E407798B8B5}"/>
                  </a:ext>
                </a:extLst>
              </p14:cNvPr>
              <p14:cNvContentPartPr/>
              <p14:nvPr/>
            </p14:nvContentPartPr>
            <p14:xfrm>
              <a:off x="2667000" y="5658588"/>
              <a:ext cx="86760" cy="164520"/>
            </p14:xfrm>
          </p:contentPart>
        </mc:Choice>
        <mc:Fallback xmlns="">
          <p:pic>
            <p:nvPicPr>
              <p:cNvPr id="306" name="Ink 305">
                <a:extLst>
                  <a:ext uri="{FF2B5EF4-FFF2-40B4-BE49-F238E27FC236}">
                    <a16:creationId xmlns:a16="http://schemas.microsoft.com/office/drawing/2014/main" id="{32770710-3A70-8F6C-74BC-8E407798B8B5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2658000" y="5649588"/>
                <a:ext cx="10440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307" name="Ink 306">
                <a:extLst>
                  <a:ext uri="{FF2B5EF4-FFF2-40B4-BE49-F238E27FC236}">
                    <a16:creationId xmlns:a16="http://schemas.microsoft.com/office/drawing/2014/main" id="{50B34056-B062-B337-C295-0AA3A4EF6A6B}"/>
                  </a:ext>
                </a:extLst>
              </p14:cNvPr>
              <p14:cNvContentPartPr/>
              <p14:nvPr/>
            </p14:nvContentPartPr>
            <p14:xfrm>
              <a:off x="2818200" y="5691348"/>
              <a:ext cx="18360" cy="6120"/>
            </p14:xfrm>
          </p:contentPart>
        </mc:Choice>
        <mc:Fallback xmlns="">
          <p:pic>
            <p:nvPicPr>
              <p:cNvPr id="307" name="Ink 306">
                <a:extLst>
                  <a:ext uri="{FF2B5EF4-FFF2-40B4-BE49-F238E27FC236}">
                    <a16:creationId xmlns:a16="http://schemas.microsoft.com/office/drawing/2014/main" id="{50B34056-B062-B337-C295-0AA3A4EF6A6B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2809020" y="5681785"/>
                <a:ext cx="36353" cy="248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308" name="Ink 307">
                <a:extLst>
                  <a:ext uri="{FF2B5EF4-FFF2-40B4-BE49-F238E27FC236}">
                    <a16:creationId xmlns:a16="http://schemas.microsoft.com/office/drawing/2014/main" id="{091BCC47-2B79-667B-8044-5EA2D1D7875C}"/>
                  </a:ext>
                </a:extLst>
              </p14:cNvPr>
              <p14:cNvContentPartPr/>
              <p14:nvPr/>
            </p14:nvContentPartPr>
            <p14:xfrm>
              <a:off x="2944560" y="5608188"/>
              <a:ext cx="70560" cy="183240"/>
            </p14:xfrm>
          </p:contentPart>
        </mc:Choice>
        <mc:Fallback xmlns="">
          <p:pic>
            <p:nvPicPr>
              <p:cNvPr id="308" name="Ink 307">
                <a:extLst>
                  <a:ext uri="{FF2B5EF4-FFF2-40B4-BE49-F238E27FC236}">
                    <a16:creationId xmlns:a16="http://schemas.microsoft.com/office/drawing/2014/main" id="{091BCC47-2B79-667B-8044-5EA2D1D7875C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2935514" y="5599206"/>
                <a:ext cx="88290" cy="2008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309" name="Ink 308">
                <a:extLst>
                  <a:ext uri="{FF2B5EF4-FFF2-40B4-BE49-F238E27FC236}">
                    <a16:creationId xmlns:a16="http://schemas.microsoft.com/office/drawing/2014/main" id="{90204022-DDA0-8E09-87E5-A5987CAA9165}"/>
                  </a:ext>
                </a:extLst>
              </p14:cNvPr>
              <p14:cNvContentPartPr/>
              <p14:nvPr/>
            </p14:nvContentPartPr>
            <p14:xfrm>
              <a:off x="3053640" y="5556348"/>
              <a:ext cx="137520" cy="198720"/>
            </p14:xfrm>
          </p:contentPart>
        </mc:Choice>
        <mc:Fallback xmlns="">
          <p:pic>
            <p:nvPicPr>
              <p:cNvPr id="309" name="Ink 308">
                <a:extLst>
                  <a:ext uri="{FF2B5EF4-FFF2-40B4-BE49-F238E27FC236}">
                    <a16:creationId xmlns:a16="http://schemas.microsoft.com/office/drawing/2014/main" id="{90204022-DDA0-8E09-87E5-A5987CAA9165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3044640" y="5547364"/>
                <a:ext cx="155160" cy="2163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310" name="Ink 309">
                <a:extLst>
                  <a:ext uri="{FF2B5EF4-FFF2-40B4-BE49-F238E27FC236}">
                    <a16:creationId xmlns:a16="http://schemas.microsoft.com/office/drawing/2014/main" id="{529F2688-5972-00B2-2A28-B805862F4EAA}"/>
                  </a:ext>
                </a:extLst>
              </p14:cNvPr>
              <p14:cNvContentPartPr/>
              <p14:nvPr/>
            </p14:nvContentPartPr>
            <p14:xfrm>
              <a:off x="3219960" y="5513148"/>
              <a:ext cx="105120" cy="225360"/>
            </p14:xfrm>
          </p:contentPart>
        </mc:Choice>
        <mc:Fallback xmlns="">
          <p:pic>
            <p:nvPicPr>
              <p:cNvPr id="310" name="Ink 309">
                <a:extLst>
                  <a:ext uri="{FF2B5EF4-FFF2-40B4-BE49-F238E27FC236}">
                    <a16:creationId xmlns:a16="http://schemas.microsoft.com/office/drawing/2014/main" id="{529F2688-5972-00B2-2A28-B805862F4EAA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3210960" y="5504148"/>
                <a:ext cx="12276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D0C42E92-18AA-6BE6-7935-95809D8472BA}"/>
                  </a:ext>
                </a:extLst>
              </p14:cNvPr>
              <p14:cNvContentPartPr/>
              <p14:nvPr/>
            </p14:nvContentPartPr>
            <p14:xfrm>
              <a:off x="4853454" y="5455680"/>
              <a:ext cx="1989720" cy="7761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D0C42E92-18AA-6BE6-7935-95809D8472BA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4844454" y="5446684"/>
                <a:ext cx="2007360" cy="7937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244BD5E3-8934-5AF1-5309-C7790EA5AD88}"/>
                  </a:ext>
                </a:extLst>
              </p14:cNvPr>
              <p14:cNvContentPartPr/>
              <p14:nvPr/>
            </p14:nvContentPartPr>
            <p14:xfrm>
              <a:off x="4853454" y="5494200"/>
              <a:ext cx="360" cy="1951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244BD5E3-8934-5AF1-5309-C7790EA5AD88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4844454" y="5485200"/>
                <a:ext cx="1800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C33FB211-41F0-8EA5-54F6-C1F537F29F2A}"/>
                  </a:ext>
                </a:extLst>
              </p14:cNvPr>
              <p14:cNvContentPartPr/>
              <p14:nvPr/>
            </p14:nvContentPartPr>
            <p14:xfrm>
              <a:off x="4853454" y="5456400"/>
              <a:ext cx="307080" cy="273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C33FB211-41F0-8EA5-54F6-C1F537F29F2A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4844465" y="5447400"/>
                <a:ext cx="324699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296" name="Ink 295">
                <a:extLst>
                  <a:ext uri="{FF2B5EF4-FFF2-40B4-BE49-F238E27FC236}">
                    <a16:creationId xmlns:a16="http://schemas.microsoft.com/office/drawing/2014/main" id="{5FE2CAE5-0F3F-2C70-8843-D4DB406B4577}"/>
                  </a:ext>
                </a:extLst>
              </p14:cNvPr>
              <p14:cNvContentPartPr/>
              <p14:nvPr/>
            </p14:nvContentPartPr>
            <p14:xfrm>
              <a:off x="4537374" y="4938360"/>
              <a:ext cx="107037" cy="706680"/>
            </p14:xfrm>
          </p:contentPart>
        </mc:Choice>
        <mc:Fallback xmlns="">
          <p:pic>
            <p:nvPicPr>
              <p:cNvPr id="296" name="Ink 295">
                <a:extLst>
                  <a:ext uri="{FF2B5EF4-FFF2-40B4-BE49-F238E27FC236}">
                    <a16:creationId xmlns:a16="http://schemas.microsoft.com/office/drawing/2014/main" id="{5FE2CAE5-0F3F-2C70-8843-D4DB406B4577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4528394" y="4929360"/>
                <a:ext cx="124637" cy="72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297" name="Ink 296">
                <a:extLst>
                  <a:ext uri="{FF2B5EF4-FFF2-40B4-BE49-F238E27FC236}">
                    <a16:creationId xmlns:a16="http://schemas.microsoft.com/office/drawing/2014/main" id="{64462F51-A54B-1961-B84C-51E7F9DC3B3B}"/>
                  </a:ext>
                </a:extLst>
              </p14:cNvPr>
              <p14:cNvContentPartPr/>
              <p14:nvPr/>
            </p14:nvContentPartPr>
            <p14:xfrm>
              <a:off x="4531862" y="5607060"/>
              <a:ext cx="200880" cy="48600"/>
            </p14:xfrm>
          </p:contentPart>
        </mc:Choice>
        <mc:Fallback xmlns="">
          <p:pic>
            <p:nvPicPr>
              <p:cNvPr id="297" name="Ink 296">
                <a:extLst>
                  <a:ext uri="{FF2B5EF4-FFF2-40B4-BE49-F238E27FC236}">
                    <a16:creationId xmlns:a16="http://schemas.microsoft.com/office/drawing/2014/main" id="{64462F51-A54B-1961-B84C-51E7F9DC3B3B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4522846" y="5598060"/>
                <a:ext cx="218552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298" name="Ink 297">
                <a:extLst>
                  <a:ext uri="{FF2B5EF4-FFF2-40B4-BE49-F238E27FC236}">
                    <a16:creationId xmlns:a16="http://schemas.microsoft.com/office/drawing/2014/main" id="{EC6F1420-3E4D-46F7-546C-84F509039D1D}"/>
                  </a:ext>
                </a:extLst>
              </p14:cNvPr>
              <p14:cNvContentPartPr/>
              <p14:nvPr/>
            </p14:nvContentPartPr>
            <p14:xfrm>
              <a:off x="4662840" y="5724108"/>
              <a:ext cx="69840" cy="150120"/>
            </p14:xfrm>
          </p:contentPart>
        </mc:Choice>
        <mc:Fallback xmlns="">
          <p:pic>
            <p:nvPicPr>
              <p:cNvPr id="298" name="Ink 297">
                <a:extLst>
                  <a:ext uri="{FF2B5EF4-FFF2-40B4-BE49-F238E27FC236}">
                    <a16:creationId xmlns:a16="http://schemas.microsoft.com/office/drawing/2014/main" id="{EC6F1420-3E4D-46F7-546C-84F509039D1D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4653840" y="5715130"/>
                <a:ext cx="87480" cy="1677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299" name="Ink 298">
                <a:extLst>
                  <a:ext uri="{FF2B5EF4-FFF2-40B4-BE49-F238E27FC236}">
                    <a16:creationId xmlns:a16="http://schemas.microsoft.com/office/drawing/2014/main" id="{978D3AC5-8D23-1109-5198-900103F1FB29}"/>
                  </a:ext>
                </a:extLst>
              </p14:cNvPr>
              <p14:cNvContentPartPr/>
              <p14:nvPr/>
            </p14:nvContentPartPr>
            <p14:xfrm>
              <a:off x="4809360" y="5721228"/>
              <a:ext cx="13680" cy="32760"/>
            </p14:xfrm>
          </p:contentPart>
        </mc:Choice>
        <mc:Fallback xmlns="">
          <p:pic>
            <p:nvPicPr>
              <p:cNvPr id="299" name="Ink 298">
                <a:extLst>
                  <a:ext uri="{FF2B5EF4-FFF2-40B4-BE49-F238E27FC236}">
                    <a16:creationId xmlns:a16="http://schemas.microsoft.com/office/drawing/2014/main" id="{978D3AC5-8D23-1109-5198-900103F1FB29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4800360" y="5712228"/>
                <a:ext cx="3132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300" name="Ink 299">
                <a:extLst>
                  <a:ext uri="{FF2B5EF4-FFF2-40B4-BE49-F238E27FC236}">
                    <a16:creationId xmlns:a16="http://schemas.microsoft.com/office/drawing/2014/main" id="{DC19B20A-E4D1-811A-F19A-41F665929651}"/>
                  </a:ext>
                </a:extLst>
              </p14:cNvPr>
              <p14:cNvContentPartPr/>
              <p14:nvPr/>
            </p14:nvContentPartPr>
            <p14:xfrm>
              <a:off x="4891800" y="5663988"/>
              <a:ext cx="66600" cy="197280"/>
            </p14:xfrm>
          </p:contentPart>
        </mc:Choice>
        <mc:Fallback xmlns="">
          <p:pic>
            <p:nvPicPr>
              <p:cNvPr id="300" name="Ink 299">
                <a:extLst>
                  <a:ext uri="{FF2B5EF4-FFF2-40B4-BE49-F238E27FC236}">
                    <a16:creationId xmlns:a16="http://schemas.microsoft.com/office/drawing/2014/main" id="{DC19B20A-E4D1-811A-F19A-41F665929651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4882800" y="5654988"/>
                <a:ext cx="8424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312" name="Ink 311">
                <a:extLst>
                  <a:ext uri="{FF2B5EF4-FFF2-40B4-BE49-F238E27FC236}">
                    <a16:creationId xmlns:a16="http://schemas.microsoft.com/office/drawing/2014/main" id="{C2A9BA34-5BB0-7E48-5AA9-C35E55F1633B}"/>
                  </a:ext>
                </a:extLst>
              </p14:cNvPr>
              <p14:cNvContentPartPr/>
              <p14:nvPr/>
            </p14:nvContentPartPr>
            <p14:xfrm>
              <a:off x="4760760" y="6018228"/>
              <a:ext cx="82800" cy="131040"/>
            </p14:xfrm>
          </p:contentPart>
        </mc:Choice>
        <mc:Fallback xmlns="">
          <p:pic>
            <p:nvPicPr>
              <p:cNvPr id="312" name="Ink 311">
                <a:extLst>
                  <a:ext uri="{FF2B5EF4-FFF2-40B4-BE49-F238E27FC236}">
                    <a16:creationId xmlns:a16="http://schemas.microsoft.com/office/drawing/2014/main" id="{C2A9BA34-5BB0-7E48-5AA9-C35E55F1633B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4751760" y="6009203"/>
                <a:ext cx="100440" cy="1487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313" name="Ink 312">
                <a:extLst>
                  <a:ext uri="{FF2B5EF4-FFF2-40B4-BE49-F238E27FC236}">
                    <a16:creationId xmlns:a16="http://schemas.microsoft.com/office/drawing/2014/main" id="{BE20BD59-F335-BB01-965E-6D41EB1C5EEE}"/>
                  </a:ext>
                </a:extLst>
              </p14:cNvPr>
              <p14:cNvContentPartPr/>
              <p14:nvPr/>
            </p14:nvContentPartPr>
            <p14:xfrm>
              <a:off x="4896480" y="6030468"/>
              <a:ext cx="21600" cy="30960"/>
            </p14:xfrm>
          </p:contentPart>
        </mc:Choice>
        <mc:Fallback xmlns="">
          <p:pic>
            <p:nvPicPr>
              <p:cNvPr id="313" name="Ink 312">
                <a:extLst>
                  <a:ext uri="{FF2B5EF4-FFF2-40B4-BE49-F238E27FC236}">
                    <a16:creationId xmlns:a16="http://schemas.microsoft.com/office/drawing/2014/main" id="{BE20BD59-F335-BB01-965E-6D41EB1C5EEE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4887480" y="6021571"/>
                <a:ext cx="39240" cy="483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314" name="Ink 313">
                <a:extLst>
                  <a:ext uri="{FF2B5EF4-FFF2-40B4-BE49-F238E27FC236}">
                    <a16:creationId xmlns:a16="http://schemas.microsoft.com/office/drawing/2014/main" id="{C3E3040B-B7A4-AD2E-C23C-19B02582D014}"/>
                  </a:ext>
                </a:extLst>
              </p14:cNvPr>
              <p14:cNvContentPartPr/>
              <p14:nvPr/>
            </p14:nvContentPartPr>
            <p14:xfrm>
              <a:off x="4995480" y="5958108"/>
              <a:ext cx="75240" cy="132840"/>
            </p14:xfrm>
          </p:contentPart>
        </mc:Choice>
        <mc:Fallback xmlns="">
          <p:pic>
            <p:nvPicPr>
              <p:cNvPr id="314" name="Ink 313">
                <a:extLst>
                  <a:ext uri="{FF2B5EF4-FFF2-40B4-BE49-F238E27FC236}">
                    <a16:creationId xmlns:a16="http://schemas.microsoft.com/office/drawing/2014/main" id="{C3E3040B-B7A4-AD2E-C23C-19B02582D014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4986480" y="5949108"/>
                <a:ext cx="9288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315" name="Ink 314">
                <a:extLst>
                  <a:ext uri="{FF2B5EF4-FFF2-40B4-BE49-F238E27FC236}">
                    <a16:creationId xmlns:a16="http://schemas.microsoft.com/office/drawing/2014/main" id="{AECD2D34-1C63-DFD4-1841-413F5E8250C8}"/>
                  </a:ext>
                </a:extLst>
              </p14:cNvPr>
              <p14:cNvContentPartPr/>
              <p14:nvPr/>
            </p14:nvContentPartPr>
            <p14:xfrm>
              <a:off x="5148480" y="5861988"/>
              <a:ext cx="12960" cy="249120"/>
            </p14:xfrm>
          </p:contentPart>
        </mc:Choice>
        <mc:Fallback xmlns="">
          <p:pic>
            <p:nvPicPr>
              <p:cNvPr id="315" name="Ink 314">
                <a:extLst>
                  <a:ext uri="{FF2B5EF4-FFF2-40B4-BE49-F238E27FC236}">
                    <a16:creationId xmlns:a16="http://schemas.microsoft.com/office/drawing/2014/main" id="{AECD2D34-1C63-DFD4-1841-413F5E8250C8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5139480" y="5852988"/>
                <a:ext cx="3060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317" name="Ink 316">
                <a:extLst>
                  <a:ext uri="{FF2B5EF4-FFF2-40B4-BE49-F238E27FC236}">
                    <a16:creationId xmlns:a16="http://schemas.microsoft.com/office/drawing/2014/main" id="{6E80A318-C38A-D1F2-8CEF-2EBF29F0453E}"/>
                  </a:ext>
                </a:extLst>
              </p14:cNvPr>
              <p14:cNvContentPartPr/>
              <p14:nvPr/>
            </p14:nvContentPartPr>
            <p14:xfrm>
              <a:off x="2754480" y="5971068"/>
              <a:ext cx="77400" cy="189720"/>
            </p14:xfrm>
          </p:contentPart>
        </mc:Choice>
        <mc:Fallback xmlns="">
          <p:pic>
            <p:nvPicPr>
              <p:cNvPr id="317" name="Ink 316">
                <a:extLst>
                  <a:ext uri="{FF2B5EF4-FFF2-40B4-BE49-F238E27FC236}">
                    <a16:creationId xmlns:a16="http://schemas.microsoft.com/office/drawing/2014/main" id="{6E80A318-C38A-D1F2-8CEF-2EBF29F0453E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2745480" y="5962068"/>
                <a:ext cx="9504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318" name="Ink 317">
                <a:extLst>
                  <a:ext uri="{FF2B5EF4-FFF2-40B4-BE49-F238E27FC236}">
                    <a16:creationId xmlns:a16="http://schemas.microsoft.com/office/drawing/2014/main" id="{26BC6507-3DD4-708D-099A-9AA1B5250657}"/>
                  </a:ext>
                </a:extLst>
              </p14:cNvPr>
              <p14:cNvContentPartPr/>
              <p14:nvPr/>
            </p14:nvContentPartPr>
            <p14:xfrm>
              <a:off x="2881200" y="6015708"/>
              <a:ext cx="2880" cy="360"/>
            </p14:xfrm>
          </p:contentPart>
        </mc:Choice>
        <mc:Fallback xmlns="">
          <p:pic>
            <p:nvPicPr>
              <p:cNvPr id="318" name="Ink 317">
                <a:extLst>
                  <a:ext uri="{FF2B5EF4-FFF2-40B4-BE49-F238E27FC236}">
                    <a16:creationId xmlns:a16="http://schemas.microsoft.com/office/drawing/2014/main" id="{26BC6507-3DD4-708D-099A-9AA1B5250657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2872200" y="6006708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319" name="Ink 318">
                <a:extLst>
                  <a:ext uri="{FF2B5EF4-FFF2-40B4-BE49-F238E27FC236}">
                    <a16:creationId xmlns:a16="http://schemas.microsoft.com/office/drawing/2014/main" id="{E25ECB28-2AC6-DE3E-BD38-E8AF0596CA65}"/>
                  </a:ext>
                </a:extLst>
              </p14:cNvPr>
              <p14:cNvContentPartPr/>
              <p14:nvPr/>
            </p14:nvContentPartPr>
            <p14:xfrm>
              <a:off x="2999640" y="5958468"/>
              <a:ext cx="86040" cy="156960"/>
            </p14:xfrm>
          </p:contentPart>
        </mc:Choice>
        <mc:Fallback xmlns="">
          <p:pic>
            <p:nvPicPr>
              <p:cNvPr id="319" name="Ink 318">
                <a:extLst>
                  <a:ext uri="{FF2B5EF4-FFF2-40B4-BE49-F238E27FC236}">
                    <a16:creationId xmlns:a16="http://schemas.microsoft.com/office/drawing/2014/main" id="{E25ECB28-2AC6-DE3E-BD38-E8AF0596CA65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2990640" y="5949468"/>
                <a:ext cx="10368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320" name="Ink 319">
                <a:extLst>
                  <a:ext uri="{FF2B5EF4-FFF2-40B4-BE49-F238E27FC236}">
                    <a16:creationId xmlns:a16="http://schemas.microsoft.com/office/drawing/2014/main" id="{875872BD-7D84-9A23-5B26-81B6EC16BADA}"/>
                  </a:ext>
                </a:extLst>
              </p14:cNvPr>
              <p14:cNvContentPartPr/>
              <p14:nvPr/>
            </p14:nvContentPartPr>
            <p14:xfrm>
              <a:off x="3181080" y="5919588"/>
              <a:ext cx="98280" cy="157680"/>
            </p14:xfrm>
          </p:contentPart>
        </mc:Choice>
        <mc:Fallback xmlns="">
          <p:pic>
            <p:nvPicPr>
              <p:cNvPr id="320" name="Ink 319">
                <a:extLst>
                  <a:ext uri="{FF2B5EF4-FFF2-40B4-BE49-F238E27FC236}">
                    <a16:creationId xmlns:a16="http://schemas.microsoft.com/office/drawing/2014/main" id="{875872BD-7D84-9A23-5B26-81B6EC16BADA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3172080" y="5910588"/>
                <a:ext cx="1159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325" name="Ink 324">
                <a:extLst>
                  <a:ext uri="{FF2B5EF4-FFF2-40B4-BE49-F238E27FC236}">
                    <a16:creationId xmlns:a16="http://schemas.microsoft.com/office/drawing/2014/main" id="{4DE0ADCD-D026-9665-1F1E-CEA3E4D6B8DB}"/>
                  </a:ext>
                </a:extLst>
              </p14:cNvPr>
              <p14:cNvContentPartPr/>
              <p14:nvPr/>
            </p14:nvContentPartPr>
            <p14:xfrm>
              <a:off x="3363960" y="5888988"/>
              <a:ext cx="72720" cy="157320"/>
            </p14:xfrm>
          </p:contentPart>
        </mc:Choice>
        <mc:Fallback xmlns="">
          <p:pic>
            <p:nvPicPr>
              <p:cNvPr id="325" name="Ink 324">
                <a:extLst>
                  <a:ext uri="{FF2B5EF4-FFF2-40B4-BE49-F238E27FC236}">
                    <a16:creationId xmlns:a16="http://schemas.microsoft.com/office/drawing/2014/main" id="{4DE0ADCD-D026-9665-1F1E-CEA3E4D6B8DB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3354960" y="5879988"/>
                <a:ext cx="9036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326" name="Ink 325">
                <a:extLst>
                  <a:ext uri="{FF2B5EF4-FFF2-40B4-BE49-F238E27FC236}">
                    <a16:creationId xmlns:a16="http://schemas.microsoft.com/office/drawing/2014/main" id="{D6D9F9F8-D005-6EAA-610D-148E31CB7220}"/>
                  </a:ext>
                </a:extLst>
              </p14:cNvPr>
              <p14:cNvContentPartPr/>
              <p14:nvPr/>
            </p14:nvContentPartPr>
            <p14:xfrm>
              <a:off x="3507600" y="5818788"/>
              <a:ext cx="126000" cy="159840"/>
            </p14:xfrm>
          </p:contentPart>
        </mc:Choice>
        <mc:Fallback xmlns="">
          <p:pic>
            <p:nvPicPr>
              <p:cNvPr id="326" name="Ink 325">
                <a:extLst>
                  <a:ext uri="{FF2B5EF4-FFF2-40B4-BE49-F238E27FC236}">
                    <a16:creationId xmlns:a16="http://schemas.microsoft.com/office/drawing/2014/main" id="{D6D9F9F8-D005-6EAA-610D-148E31CB7220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3498600" y="5809788"/>
                <a:ext cx="14364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327" name="Ink 326">
                <a:extLst>
                  <a:ext uri="{FF2B5EF4-FFF2-40B4-BE49-F238E27FC236}">
                    <a16:creationId xmlns:a16="http://schemas.microsoft.com/office/drawing/2014/main" id="{022FAA44-913E-0F80-569A-17CC67961F1C}"/>
                  </a:ext>
                </a:extLst>
              </p14:cNvPr>
              <p14:cNvContentPartPr/>
              <p14:nvPr/>
            </p14:nvContentPartPr>
            <p14:xfrm>
              <a:off x="3662760" y="5779908"/>
              <a:ext cx="79560" cy="197280"/>
            </p14:xfrm>
          </p:contentPart>
        </mc:Choice>
        <mc:Fallback xmlns="">
          <p:pic>
            <p:nvPicPr>
              <p:cNvPr id="327" name="Ink 326">
                <a:extLst>
                  <a:ext uri="{FF2B5EF4-FFF2-40B4-BE49-F238E27FC236}">
                    <a16:creationId xmlns:a16="http://schemas.microsoft.com/office/drawing/2014/main" id="{022FAA44-913E-0F80-569A-17CC67961F1C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3653760" y="5770908"/>
                <a:ext cx="9720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328" name="Ink 327">
                <a:extLst>
                  <a:ext uri="{FF2B5EF4-FFF2-40B4-BE49-F238E27FC236}">
                    <a16:creationId xmlns:a16="http://schemas.microsoft.com/office/drawing/2014/main" id="{C313E754-4869-BE7D-17C6-530A5D686578}"/>
                  </a:ext>
                </a:extLst>
              </p14:cNvPr>
              <p14:cNvContentPartPr/>
              <p14:nvPr/>
            </p14:nvContentPartPr>
            <p14:xfrm>
              <a:off x="3786960" y="5778468"/>
              <a:ext cx="77760" cy="153360"/>
            </p14:xfrm>
          </p:contentPart>
        </mc:Choice>
        <mc:Fallback xmlns="">
          <p:pic>
            <p:nvPicPr>
              <p:cNvPr id="328" name="Ink 327">
                <a:extLst>
                  <a:ext uri="{FF2B5EF4-FFF2-40B4-BE49-F238E27FC236}">
                    <a16:creationId xmlns:a16="http://schemas.microsoft.com/office/drawing/2014/main" id="{C313E754-4869-BE7D-17C6-530A5D686578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3777960" y="5769468"/>
                <a:ext cx="9540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DE32AD3-F1E3-AE37-CE4A-6CC9F574F554}"/>
                  </a:ext>
                </a:extLst>
              </p14:cNvPr>
              <p14:cNvContentPartPr/>
              <p14:nvPr/>
            </p14:nvContentPartPr>
            <p14:xfrm>
              <a:off x="4893641" y="6315141"/>
              <a:ext cx="70200" cy="120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DE32AD3-F1E3-AE37-CE4A-6CC9F574F554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4884641" y="6306501"/>
                <a:ext cx="8784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321C624-8FDB-82F7-F288-CF80CC0E7E65}"/>
                  </a:ext>
                </a:extLst>
              </p14:cNvPr>
              <p14:cNvContentPartPr/>
              <p14:nvPr/>
            </p14:nvContentPartPr>
            <p14:xfrm>
              <a:off x="5092361" y="6328461"/>
              <a:ext cx="24480" cy="8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321C624-8FDB-82F7-F288-CF80CC0E7E65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5083361" y="6319821"/>
                <a:ext cx="42120" cy="2592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1FC1909D-5EE7-812A-112F-9C654F94E324}"/>
              </a:ext>
            </a:extLst>
          </p:cNvPr>
          <p:cNvGrpSpPr/>
          <p:nvPr/>
        </p:nvGrpSpPr>
        <p:grpSpPr>
          <a:xfrm>
            <a:off x="5217281" y="6183741"/>
            <a:ext cx="317160" cy="231480"/>
            <a:chOff x="5217281" y="6537993"/>
            <a:chExt cx="317160" cy="23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8F28D62-47C0-A138-5548-1756B86D696E}"/>
                    </a:ext>
                  </a:extLst>
                </p14:cNvPr>
                <p14:cNvContentPartPr/>
                <p14:nvPr/>
              </p14:nvContentPartPr>
              <p14:xfrm>
                <a:off x="5217281" y="6599913"/>
                <a:ext cx="96120" cy="1490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8F28D62-47C0-A138-5548-1756B86D696E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208281" y="6590913"/>
                  <a:ext cx="11376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DDE2FDF-1A93-EC2B-419E-0CEFBDCC172D}"/>
                    </a:ext>
                  </a:extLst>
                </p14:cNvPr>
                <p14:cNvContentPartPr/>
                <p14:nvPr/>
              </p14:nvContentPartPr>
              <p14:xfrm>
                <a:off x="5368121" y="6590913"/>
                <a:ext cx="91080" cy="1472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DDE2FDF-1A93-EC2B-419E-0CEFBDCC172D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359121" y="6582273"/>
                  <a:ext cx="10872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EC45DEA-C8F0-7EF0-0783-DC0A22167507}"/>
                    </a:ext>
                  </a:extLst>
                </p14:cNvPr>
                <p14:cNvContentPartPr/>
                <p14:nvPr/>
              </p14:nvContentPartPr>
              <p14:xfrm>
                <a:off x="5485841" y="6537993"/>
                <a:ext cx="48600" cy="2314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EC45DEA-C8F0-7EF0-0783-DC0A22167507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476841" y="6528993"/>
                  <a:ext cx="66240" cy="24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C9F681-D43B-8B87-C952-9E5F35F984E6}"/>
              </a:ext>
            </a:extLst>
          </p:cNvPr>
          <p:cNvGrpSpPr/>
          <p:nvPr/>
        </p:nvGrpSpPr>
        <p:grpSpPr>
          <a:xfrm>
            <a:off x="2848121" y="6302901"/>
            <a:ext cx="168480" cy="175320"/>
            <a:chOff x="2848121" y="6657153"/>
            <a:chExt cx="168480" cy="17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31583A2-E67C-EBEC-95B5-C07ECB943BB5}"/>
                    </a:ext>
                  </a:extLst>
                </p14:cNvPr>
                <p14:cNvContentPartPr/>
                <p14:nvPr/>
              </p14:nvContentPartPr>
              <p14:xfrm>
                <a:off x="2848121" y="6657153"/>
                <a:ext cx="168480" cy="175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31583A2-E67C-EBEC-95B5-C07ECB943BB5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2839481" y="6648513"/>
                  <a:ext cx="18612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BBE906E-B71A-D646-A6F3-1D1B929A644C}"/>
                    </a:ext>
                  </a:extLst>
                </p14:cNvPr>
                <p14:cNvContentPartPr/>
                <p14:nvPr/>
              </p14:nvContentPartPr>
              <p14:xfrm>
                <a:off x="2996441" y="6783513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BBE906E-B71A-D646-A6F3-1D1B929A644C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2987801" y="677451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18E7B08-CC68-0C19-AE66-B6ACC683BC9A}"/>
                  </a:ext>
                </a:extLst>
              </p14:cNvPr>
              <p14:cNvContentPartPr/>
              <p14:nvPr/>
            </p14:nvContentPartPr>
            <p14:xfrm>
              <a:off x="3101561" y="6311901"/>
              <a:ext cx="190800" cy="68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18E7B08-CC68-0C19-AE66-B6ACC683BC9A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3092921" y="6303261"/>
                <a:ext cx="20844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FFD832C-7BD5-7B2D-5856-D0AC46516123}"/>
                  </a:ext>
                </a:extLst>
              </p14:cNvPr>
              <p14:cNvContentPartPr/>
              <p14:nvPr/>
            </p14:nvContentPartPr>
            <p14:xfrm>
              <a:off x="3225761" y="6340341"/>
              <a:ext cx="66600" cy="159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FFD832C-7BD5-7B2D-5856-D0AC46516123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3216761" y="6331341"/>
                <a:ext cx="8424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F5F1197-0CDF-8B8C-2418-038A9AD91CE7}"/>
                  </a:ext>
                </a:extLst>
              </p14:cNvPr>
              <p14:cNvContentPartPr/>
              <p14:nvPr/>
            </p14:nvContentPartPr>
            <p14:xfrm>
              <a:off x="3267881" y="6267621"/>
              <a:ext cx="133920" cy="177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F5F1197-0CDF-8B8C-2418-038A9AD91CE7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3259241" y="6258981"/>
                <a:ext cx="15156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C0ACE5C-1396-7872-E385-13DB8699F4F5}"/>
                  </a:ext>
                </a:extLst>
              </p14:cNvPr>
              <p14:cNvContentPartPr/>
              <p14:nvPr/>
            </p14:nvContentPartPr>
            <p14:xfrm>
              <a:off x="3477401" y="6229821"/>
              <a:ext cx="15840" cy="1965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C0ACE5C-1396-7872-E385-13DB8699F4F5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3468401" y="6220821"/>
                <a:ext cx="33480" cy="21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A76B7456-26BC-4E84-6FC6-01256A149FA4}"/>
              </a:ext>
            </a:extLst>
          </p:cNvPr>
          <p:cNvGrpSpPr/>
          <p:nvPr/>
        </p:nvGrpSpPr>
        <p:grpSpPr>
          <a:xfrm>
            <a:off x="3569201" y="6023541"/>
            <a:ext cx="295200" cy="327600"/>
            <a:chOff x="3569201" y="6377793"/>
            <a:chExt cx="295200" cy="32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79A283B-2608-F333-7387-ADBEA3C6DDE4}"/>
                    </a:ext>
                  </a:extLst>
                </p14:cNvPr>
                <p14:cNvContentPartPr/>
                <p14:nvPr/>
              </p14:nvContentPartPr>
              <p14:xfrm>
                <a:off x="3592241" y="6558873"/>
                <a:ext cx="113400" cy="146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79A283B-2608-F333-7387-ADBEA3C6DDE4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3583601" y="6550233"/>
                  <a:ext cx="13104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1508E39-6052-01DA-98E4-0245C8D99A62}"/>
                    </a:ext>
                  </a:extLst>
                </p14:cNvPr>
                <p14:cNvContentPartPr/>
                <p14:nvPr/>
              </p14:nvContentPartPr>
              <p14:xfrm>
                <a:off x="3654521" y="6459873"/>
                <a:ext cx="114840" cy="338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1508E39-6052-01DA-98E4-0245C8D99A62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3645521" y="6451233"/>
                  <a:ext cx="1324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54AF47A-2546-A7BF-5866-E2DFBA2BA721}"/>
                    </a:ext>
                  </a:extLst>
                </p14:cNvPr>
                <p14:cNvContentPartPr/>
                <p14:nvPr/>
              </p14:nvContentPartPr>
              <p14:xfrm>
                <a:off x="3771521" y="6444033"/>
                <a:ext cx="92880" cy="1821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54AF47A-2546-A7BF-5866-E2DFBA2BA721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3762521" y="6435033"/>
                  <a:ext cx="11052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D427102-130C-47DD-2643-E8626D124BD5}"/>
                    </a:ext>
                  </a:extLst>
                </p14:cNvPr>
                <p14:cNvContentPartPr/>
                <p14:nvPr/>
              </p14:nvContentPartPr>
              <p14:xfrm>
                <a:off x="3784121" y="6377793"/>
                <a:ext cx="32400" cy="1771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D427102-130C-47DD-2643-E8626D124BD5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775121" y="6368793"/>
                  <a:ext cx="5004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F158685-33AA-8B0C-5C9D-9ED28A7FEBB0}"/>
                    </a:ext>
                  </a:extLst>
                </p14:cNvPr>
                <p14:cNvContentPartPr/>
                <p14:nvPr/>
              </p14:nvContentPartPr>
              <p14:xfrm>
                <a:off x="3569201" y="6588753"/>
                <a:ext cx="73080" cy="3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F158685-33AA-8B0C-5C9D-9ED28A7FEBB0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3560201" y="6580113"/>
                  <a:ext cx="9072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B3A9081-AA09-B8DD-04E0-8D518B4946FA}"/>
                  </a:ext>
                </a:extLst>
              </p14:cNvPr>
              <p14:cNvContentPartPr/>
              <p14:nvPr/>
            </p14:nvContentPartPr>
            <p14:xfrm>
              <a:off x="3067721" y="5070981"/>
              <a:ext cx="137880" cy="788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B3A9081-AA09-B8DD-04E0-8D518B4946FA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3059081" y="5062341"/>
                <a:ext cx="15552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3D00200-62D6-D34C-1C5E-988255368436}"/>
                  </a:ext>
                </a:extLst>
              </p14:cNvPr>
              <p14:cNvContentPartPr/>
              <p14:nvPr/>
            </p14:nvContentPartPr>
            <p14:xfrm>
              <a:off x="3106601" y="5098701"/>
              <a:ext cx="152280" cy="1584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3D00200-62D6-D34C-1C5E-988255368436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3097601" y="5090061"/>
                <a:ext cx="169920" cy="176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367E0BD0-8187-CEA0-A4B5-7B97610EA259}"/>
              </a:ext>
            </a:extLst>
          </p:cNvPr>
          <p:cNvGrpSpPr/>
          <p:nvPr/>
        </p:nvGrpSpPr>
        <p:grpSpPr>
          <a:xfrm>
            <a:off x="3379121" y="5013381"/>
            <a:ext cx="437040" cy="396360"/>
            <a:chOff x="3379121" y="5367633"/>
            <a:chExt cx="437040" cy="39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188E6C9-5E81-9E82-DF13-C3A1594B1738}"/>
                    </a:ext>
                  </a:extLst>
                </p14:cNvPr>
                <p14:cNvContentPartPr/>
                <p14:nvPr/>
              </p14:nvContentPartPr>
              <p14:xfrm>
                <a:off x="3379121" y="5378793"/>
                <a:ext cx="162720" cy="2451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188E6C9-5E81-9E82-DF13-C3A1594B1738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370481" y="5369793"/>
                  <a:ext cx="18036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DC8B4AC-E369-362C-8A2C-AC0E5DF3D178}"/>
                    </a:ext>
                  </a:extLst>
                </p14:cNvPr>
                <p14:cNvContentPartPr/>
                <p14:nvPr/>
              </p14:nvContentPartPr>
              <p14:xfrm>
                <a:off x="3581441" y="5555913"/>
                <a:ext cx="90360" cy="208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DC8B4AC-E369-362C-8A2C-AC0E5DF3D178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3572801" y="5547273"/>
                  <a:ext cx="10800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67C0B24-D81A-093A-6218-ADDD5F16F0CA}"/>
                    </a:ext>
                  </a:extLst>
                </p14:cNvPr>
                <p14:cNvContentPartPr/>
                <p14:nvPr/>
              </p14:nvContentPartPr>
              <p14:xfrm>
                <a:off x="3666761" y="5367633"/>
                <a:ext cx="149400" cy="92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67C0B24-D81A-093A-6218-ADDD5F16F0CA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3658121" y="5358633"/>
                  <a:ext cx="167040" cy="109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A2951AC-2468-7F4A-0B72-84ABAF8940D1}"/>
              </a:ext>
            </a:extLst>
          </p:cNvPr>
          <p:cNvSpPr/>
          <p:nvPr/>
        </p:nvSpPr>
        <p:spPr>
          <a:xfrm>
            <a:off x="2484654" y="5377200"/>
            <a:ext cx="3230346" cy="114444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FC4181A-D1CD-2A35-6639-30428B36B5AA}"/>
              </a:ext>
            </a:extLst>
          </p:cNvPr>
          <p:cNvSpPr/>
          <p:nvPr/>
        </p:nvSpPr>
        <p:spPr>
          <a:xfrm>
            <a:off x="6853068" y="5447880"/>
            <a:ext cx="1661760" cy="114444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FD24216-0482-2085-DE5B-F00454785E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5013"/>
    </mc:Choice>
    <mc:Fallback xmlns="">
      <p:transition advClick="0" advTm="25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305887" y="-51183"/>
            <a:ext cx="8361583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How could we measure ancilla without </a:t>
            </a:r>
          </a:p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Collapsing data bits?</a:t>
            </a:r>
          </a:p>
        </p:txBody>
      </p:sp>
      <p:pic>
        <p:nvPicPr>
          <p:cNvPr id="14" name="Picture 13" descr="A diagram of a connection&#10;&#10;Description automatically generated">
            <a:extLst>
              <a:ext uri="{FF2B5EF4-FFF2-40B4-BE49-F238E27FC236}">
                <a16:creationId xmlns:a16="http://schemas.microsoft.com/office/drawing/2014/main" id="{8CF2923D-77B8-13E9-E3FA-D432BE84AE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24000"/>
            <a:ext cx="7454900" cy="2552700"/>
          </a:xfrm>
          <a:prstGeom prst="rect">
            <a:avLst/>
          </a:prstGeom>
        </p:spPr>
      </p:pic>
      <p:pic>
        <p:nvPicPr>
          <p:cNvPr id="3" name="Picture 2" descr="A whiteboard with red and black math equations&#10;&#10;Description automatically generated">
            <a:extLst>
              <a:ext uri="{FF2B5EF4-FFF2-40B4-BE49-F238E27FC236}">
                <a16:creationId xmlns:a16="http://schemas.microsoft.com/office/drawing/2014/main" id="{60A21319-B6AA-AF7A-E38C-85FC38DFDE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76700"/>
            <a:ext cx="2616200" cy="24327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92CA96-9B08-4790-857A-2BEE9EB84A16}"/>
              </a:ext>
            </a:extLst>
          </p:cNvPr>
          <p:cNvSpPr txBox="1"/>
          <p:nvPr/>
        </p:nvSpPr>
        <p:spPr>
          <a:xfrm>
            <a:off x="3568072" y="4217868"/>
            <a:ext cx="5533887" cy="2234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Because they are factorized, </a:t>
            </a:r>
            <a:r>
              <a:rPr lang="en-US" dirty="0" err="1"/>
              <a:t>ie</a:t>
            </a:r>
            <a:r>
              <a:rPr lang="en-US" dirty="0"/>
              <a:t>,</a:t>
            </a:r>
          </a:p>
          <a:p>
            <a:pPr algn="l">
              <a:buNone/>
            </a:pPr>
            <a:r>
              <a:rPr lang="en-US" dirty="0"/>
              <a:t>not </a:t>
            </a:r>
            <a:r>
              <a:rPr lang="en-US" dirty="0">
                <a:highlight>
                  <a:srgbClr val="FFFF00"/>
                </a:highlight>
              </a:rPr>
              <a:t>entangled</a:t>
            </a:r>
            <a:r>
              <a:rPr lang="en-US" dirty="0"/>
              <a:t>. 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In other words, a single set (not a</a:t>
            </a:r>
          </a:p>
          <a:p>
            <a:pPr algn="l">
              <a:buNone/>
            </a:pPr>
            <a:r>
              <a:rPr lang="en-US" dirty="0"/>
              <a:t>superposition) of Kronecker products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7D917C-B2DB-DC01-1AC3-AF69E29C3A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79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8976"/>
    </mc:Choice>
    <mc:Fallback xmlns="">
      <p:transition advClick="0" advTm="18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tom with black circles and black text&#10;&#10;Description automatically generated">
            <a:extLst>
              <a:ext uri="{FF2B5EF4-FFF2-40B4-BE49-F238E27FC236}">
                <a16:creationId xmlns:a16="http://schemas.microsoft.com/office/drawing/2014/main" id="{5625C97E-676D-7C7A-2DCD-CD9B9B57C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33399"/>
            <a:ext cx="4648200" cy="535171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0E7C464-6162-EC88-1C94-72128D78D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477"/>
    </mc:Choice>
    <mc:Fallback xmlns="">
      <p:transition advClick="0" advTm="3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0C7DEEC3-47BD-C877-EA64-CEA824765669}"/>
              </a:ext>
            </a:extLst>
          </p:cNvPr>
          <p:cNvSpPr txBox="1"/>
          <p:nvPr/>
        </p:nvSpPr>
        <p:spPr>
          <a:xfrm>
            <a:off x="2099828" y="-5293"/>
            <a:ext cx="4905510" cy="1040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800" b="1" dirty="0">
                <a:solidFill>
                  <a:srgbClr val="0000FF"/>
                </a:solidFill>
              </a:rPr>
              <a:t>Quantum states are vectors</a:t>
            </a:r>
          </a:p>
          <a:p>
            <a:pPr algn="l">
              <a:buNone/>
            </a:pPr>
            <a:r>
              <a:rPr lang="en-US" sz="2800" b="1" dirty="0">
                <a:solidFill>
                  <a:srgbClr val="0000FF"/>
                </a:solidFill>
              </a:rPr>
              <a:t>Operations are matrices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667C6C-A638-1A8E-BB3B-9CE2FEAB18FB}"/>
              </a:ext>
            </a:extLst>
          </p:cNvPr>
          <p:cNvGrpSpPr/>
          <p:nvPr/>
        </p:nvGrpSpPr>
        <p:grpSpPr>
          <a:xfrm>
            <a:off x="1135712" y="1797573"/>
            <a:ext cx="3847333" cy="1622128"/>
            <a:chOff x="297924" y="1900535"/>
            <a:chExt cx="3847333" cy="162212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8B4E2D2-61D1-80D8-F645-1D82070A1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2551" y="1990726"/>
              <a:ext cx="46037" cy="1531937"/>
            </a:xfrm>
            <a:custGeom>
              <a:avLst/>
              <a:gdLst>
                <a:gd name="T0" fmla="*/ 6298 w 334180"/>
                <a:gd name="T1" fmla="*/ 0 h 1955251"/>
                <a:gd name="T2" fmla="*/ 1260 w 334180"/>
                <a:gd name="T3" fmla="*/ 256564 h 1955251"/>
                <a:gd name="T4" fmla="*/ 0 w 334180"/>
                <a:gd name="T5" fmla="*/ 584966 h 1955251"/>
                <a:gd name="T6" fmla="*/ 1260 w 334180"/>
                <a:gd name="T7" fmla="*/ 882581 h 1955251"/>
                <a:gd name="T8" fmla="*/ 5984 w 334180"/>
                <a:gd name="T9" fmla="*/ 1200720 h 1955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4180"/>
                <a:gd name="T16" fmla="*/ 0 h 1955251"/>
                <a:gd name="T17" fmla="*/ 334180 w 334180"/>
                <a:gd name="T18" fmla="*/ 1955251 h 1955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4180" h="1955251">
                  <a:moveTo>
                    <a:pt x="334180" y="0"/>
                  </a:moveTo>
                  <a:cubicBezTo>
                    <a:pt x="228356" y="129514"/>
                    <a:pt x="122533" y="259029"/>
                    <a:pt x="66836" y="417789"/>
                  </a:cubicBezTo>
                  <a:cubicBezTo>
                    <a:pt x="11139" y="576549"/>
                    <a:pt x="0" y="782657"/>
                    <a:pt x="0" y="952558"/>
                  </a:cubicBezTo>
                  <a:cubicBezTo>
                    <a:pt x="0" y="1122459"/>
                    <a:pt x="13924" y="1270078"/>
                    <a:pt x="66836" y="1437193"/>
                  </a:cubicBezTo>
                  <a:cubicBezTo>
                    <a:pt x="119748" y="1604308"/>
                    <a:pt x="317471" y="1955251"/>
                    <a:pt x="317471" y="1955251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solidFill>
                  <a:srgbClr val="FF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EF98F19-7139-7003-9A28-FE2F85C6102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001962" y="2011363"/>
              <a:ext cx="46038" cy="1506537"/>
            </a:xfrm>
            <a:custGeom>
              <a:avLst/>
              <a:gdLst>
                <a:gd name="T0" fmla="*/ 6298 w 334180"/>
                <a:gd name="T1" fmla="*/ 0 h 1955251"/>
                <a:gd name="T2" fmla="*/ 1260 w 334180"/>
                <a:gd name="T3" fmla="*/ 248038 h 1955251"/>
                <a:gd name="T4" fmla="*/ 0 w 334180"/>
                <a:gd name="T5" fmla="*/ 565526 h 1955251"/>
                <a:gd name="T6" fmla="*/ 1260 w 334180"/>
                <a:gd name="T7" fmla="*/ 853251 h 1955251"/>
                <a:gd name="T8" fmla="*/ 5983 w 334180"/>
                <a:gd name="T9" fmla="*/ 1160818 h 1955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4180"/>
                <a:gd name="T16" fmla="*/ 0 h 1955251"/>
                <a:gd name="T17" fmla="*/ 334180 w 334180"/>
                <a:gd name="T18" fmla="*/ 1955251 h 1955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4180" h="1955251">
                  <a:moveTo>
                    <a:pt x="334180" y="0"/>
                  </a:moveTo>
                  <a:cubicBezTo>
                    <a:pt x="228356" y="129514"/>
                    <a:pt x="122533" y="259029"/>
                    <a:pt x="66836" y="417789"/>
                  </a:cubicBezTo>
                  <a:cubicBezTo>
                    <a:pt x="11139" y="576549"/>
                    <a:pt x="0" y="782657"/>
                    <a:pt x="0" y="952558"/>
                  </a:cubicBezTo>
                  <a:cubicBezTo>
                    <a:pt x="0" y="1122459"/>
                    <a:pt x="13924" y="1270078"/>
                    <a:pt x="66836" y="1437193"/>
                  </a:cubicBezTo>
                  <a:cubicBezTo>
                    <a:pt x="119748" y="1604308"/>
                    <a:pt x="317471" y="1955251"/>
                    <a:pt x="317471" y="1955251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TextBox 68">
              <a:extLst>
                <a:ext uri="{FF2B5EF4-FFF2-40B4-BE49-F238E27FC236}">
                  <a16:creationId xmlns:a16="http://schemas.microsoft.com/office/drawing/2014/main" id="{D9310530-4818-FBF1-B885-C5D960F84F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7304" y="1990726"/>
              <a:ext cx="49564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latin typeface="Comic Sans MS" charset="0"/>
                </a:rPr>
                <a:t>00 </a:t>
              </a:r>
            </a:p>
          </p:txBody>
        </p:sp>
        <p:sp>
          <p:nvSpPr>
            <p:cNvPr id="19" name="TextBox 65">
              <a:extLst>
                <a:ext uri="{FF2B5EF4-FFF2-40B4-BE49-F238E27FC236}">
                  <a16:creationId xmlns:a16="http://schemas.microsoft.com/office/drawing/2014/main" id="{0C9CFF6D-B4D2-13C9-6BC3-3B35BDC315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9195" y="2514600"/>
              <a:ext cx="4331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latin typeface="Comic Sans MS" charset="0"/>
                </a:rPr>
                <a:t>= 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593F54F-FE29-EE18-61F6-B7CB30FA7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924" y="1981200"/>
              <a:ext cx="46037" cy="1531937"/>
            </a:xfrm>
            <a:custGeom>
              <a:avLst/>
              <a:gdLst>
                <a:gd name="T0" fmla="*/ 6298 w 334180"/>
                <a:gd name="T1" fmla="*/ 0 h 1955251"/>
                <a:gd name="T2" fmla="*/ 1260 w 334180"/>
                <a:gd name="T3" fmla="*/ 256564 h 1955251"/>
                <a:gd name="T4" fmla="*/ 0 w 334180"/>
                <a:gd name="T5" fmla="*/ 584966 h 1955251"/>
                <a:gd name="T6" fmla="*/ 1260 w 334180"/>
                <a:gd name="T7" fmla="*/ 882581 h 1955251"/>
                <a:gd name="T8" fmla="*/ 5984 w 334180"/>
                <a:gd name="T9" fmla="*/ 1200720 h 1955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4180"/>
                <a:gd name="T16" fmla="*/ 0 h 1955251"/>
                <a:gd name="T17" fmla="*/ 334180 w 334180"/>
                <a:gd name="T18" fmla="*/ 1955251 h 1955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4180" h="1955251">
                  <a:moveTo>
                    <a:pt x="334180" y="0"/>
                  </a:moveTo>
                  <a:cubicBezTo>
                    <a:pt x="228356" y="129514"/>
                    <a:pt x="122533" y="259029"/>
                    <a:pt x="66836" y="417789"/>
                  </a:cubicBezTo>
                  <a:cubicBezTo>
                    <a:pt x="11139" y="576549"/>
                    <a:pt x="0" y="782657"/>
                    <a:pt x="0" y="952558"/>
                  </a:cubicBezTo>
                  <a:cubicBezTo>
                    <a:pt x="0" y="1122459"/>
                    <a:pt x="13924" y="1270078"/>
                    <a:pt x="66836" y="1437193"/>
                  </a:cubicBezTo>
                  <a:cubicBezTo>
                    <a:pt x="119748" y="1604308"/>
                    <a:pt x="317471" y="1955251"/>
                    <a:pt x="317471" y="195525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solidFill>
                  <a:srgbClr val="FF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C639387-DF20-B005-5150-D6F8264B677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48961" y="1981200"/>
              <a:ext cx="46038" cy="1506537"/>
            </a:xfrm>
            <a:custGeom>
              <a:avLst/>
              <a:gdLst>
                <a:gd name="T0" fmla="*/ 6298 w 334180"/>
                <a:gd name="T1" fmla="*/ 0 h 1955251"/>
                <a:gd name="T2" fmla="*/ 1260 w 334180"/>
                <a:gd name="T3" fmla="*/ 248038 h 1955251"/>
                <a:gd name="T4" fmla="*/ 0 w 334180"/>
                <a:gd name="T5" fmla="*/ 565526 h 1955251"/>
                <a:gd name="T6" fmla="*/ 1260 w 334180"/>
                <a:gd name="T7" fmla="*/ 853251 h 1955251"/>
                <a:gd name="T8" fmla="*/ 5983 w 334180"/>
                <a:gd name="T9" fmla="*/ 1160818 h 1955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4180"/>
                <a:gd name="T16" fmla="*/ 0 h 1955251"/>
                <a:gd name="T17" fmla="*/ 334180 w 334180"/>
                <a:gd name="T18" fmla="*/ 1955251 h 1955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4180" h="1955251">
                  <a:moveTo>
                    <a:pt x="334180" y="0"/>
                  </a:moveTo>
                  <a:cubicBezTo>
                    <a:pt x="228356" y="129514"/>
                    <a:pt x="122533" y="259029"/>
                    <a:pt x="66836" y="417789"/>
                  </a:cubicBezTo>
                  <a:cubicBezTo>
                    <a:pt x="11139" y="576549"/>
                    <a:pt x="0" y="782657"/>
                    <a:pt x="0" y="952558"/>
                  </a:cubicBezTo>
                  <a:cubicBezTo>
                    <a:pt x="0" y="1122459"/>
                    <a:pt x="13924" y="1270078"/>
                    <a:pt x="66836" y="1437193"/>
                  </a:cubicBezTo>
                  <a:cubicBezTo>
                    <a:pt x="119748" y="1604308"/>
                    <a:pt x="317471" y="1955251"/>
                    <a:pt x="317471" y="195525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solidFill>
                  <a:srgbClr val="FF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TextBox 68">
              <a:extLst>
                <a:ext uri="{FF2B5EF4-FFF2-40B4-BE49-F238E27FC236}">
                  <a16:creationId xmlns:a16="http://schemas.microsoft.com/office/drawing/2014/main" id="{77AF3534-0F61-4D97-7268-CCD17CF2C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665" y="1905000"/>
              <a:ext cx="41389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1 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4CBD0DB-7576-47D3-2302-2D4990B3C2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0146" y="1986653"/>
              <a:ext cx="46037" cy="1531937"/>
            </a:xfrm>
            <a:custGeom>
              <a:avLst/>
              <a:gdLst>
                <a:gd name="T0" fmla="*/ 6298 w 334180"/>
                <a:gd name="T1" fmla="*/ 0 h 1955251"/>
                <a:gd name="T2" fmla="*/ 1260 w 334180"/>
                <a:gd name="T3" fmla="*/ 256564 h 1955251"/>
                <a:gd name="T4" fmla="*/ 0 w 334180"/>
                <a:gd name="T5" fmla="*/ 584966 h 1955251"/>
                <a:gd name="T6" fmla="*/ 1260 w 334180"/>
                <a:gd name="T7" fmla="*/ 882581 h 1955251"/>
                <a:gd name="T8" fmla="*/ 5984 w 334180"/>
                <a:gd name="T9" fmla="*/ 1200720 h 1955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4180"/>
                <a:gd name="T16" fmla="*/ 0 h 1955251"/>
                <a:gd name="T17" fmla="*/ 334180 w 334180"/>
                <a:gd name="T18" fmla="*/ 1955251 h 1955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4180" h="1955251">
                  <a:moveTo>
                    <a:pt x="334180" y="0"/>
                  </a:moveTo>
                  <a:cubicBezTo>
                    <a:pt x="228356" y="129514"/>
                    <a:pt x="122533" y="259029"/>
                    <a:pt x="66836" y="417789"/>
                  </a:cubicBezTo>
                  <a:cubicBezTo>
                    <a:pt x="11139" y="576549"/>
                    <a:pt x="0" y="782657"/>
                    <a:pt x="0" y="952558"/>
                  </a:cubicBezTo>
                  <a:cubicBezTo>
                    <a:pt x="0" y="1122459"/>
                    <a:pt x="13924" y="1270078"/>
                    <a:pt x="66836" y="1437193"/>
                  </a:cubicBezTo>
                  <a:cubicBezTo>
                    <a:pt x="119748" y="1604308"/>
                    <a:pt x="317471" y="1955251"/>
                    <a:pt x="317471" y="1955251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30B5EFD-64AC-AD75-6430-8BAF1729C5E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097674" y="2007290"/>
              <a:ext cx="46038" cy="1506537"/>
            </a:xfrm>
            <a:custGeom>
              <a:avLst/>
              <a:gdLst>
                <a:gd name="T0" fmla="*/ 6298 w 334180"/>
                <a:gd name="T1" fmla="*/ 0 h 1955251"/>
                <a:gd name="T2" fmla="*/ 1260 w 334180"/>
                <a:gd name="T3" fmla="*/ 248038 h 1955251"/>
                <a:gd name="T4" fmla="*/ 0 w 334180"/>
                <a:gd name="T5" fmla="*/ 565526 h 1955251"/>
                <a:gd name="T6" fmla="*/ 1260 w 334180"/>
                <a:gd name="T7" fmla="*/ 853251 h 1955251"/>
                <a:gd name="T8" fmla="*/ 5983 w 334180"/>
                <a:gd name="T9" fmla="*/ 1160818 h 1955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4180"/>
                <a:gd name="T16" fmla="*/ 0 h 1955251"/>
                <a:gd name="T17" fmla="*/ 334180 w 334180"/>
                <a:gd name="T18" fmla="*/ 1955251 h 1955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4180" h="1955251">
                  <a:moveTo>
                    <a:pt x="334180" y="0"/>
                  </a:moveTo>
                  <a:cubicBezTo>
                    <a:pt x="228356" y="129514"/>
                    <a:pt x="122533" y="259029"/>
                    <a:pt x="66836" y="417789"/>
                  </a:cubicBezTo>
                  <a:cubicBezTo>
                    <a:pt x="11139" y="576549"/>
                    <a:pt x="0" y="782657"/>
                    <a:pt x="0" y="952558"/>
                  </a:cubicBezTo>
                  <a:cubicBezTo>
                    <a:pt x="0" y="1122459"/>
                    <a:pt x="13924" y="1270078"/>
                    <a:pt x="66836" y="1437193"/>
                  </a:cubicBezTo>
                  <a:cubicBezTo>
                    <a:pt x="119748" y="1604308"/>
                    <a:pt x="317471" y="1955251"/>
                    <a:pt x="317471" y="1955251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TextBox 68">
              <a:extLst>
                <a:ext uri="{FF2B5EF4-FFF2-40B4-BE49-F238E27FC236}">
                  <a16:creationId xmlns:a16="http://schemas.microsoft.com/office/drawing/2014/main" id="{6D65DE75-9DE1-0F5F-FE4B-AAC21453F6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3976" y="2370892"/>
              <a:ext cx="4635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latin typeface="Comic Sans MS" charset="0"/>
                </a:rPr>
                <a:t>01 </a:t>
              </a:r>
            </a:p>
          </p:txBody>
        </p:sp>
        <p:sp>
          <p:nvSpPr>
            <p:cNvPr id="26" name="TextBox 68">
              <a:extLst>
                <a:ext uri="{FF2B5EF4-FFF2-40B4-BE49-F238E27FC236}">
                  <a16:creationId xmlns:a16="http://schemas.microsoft.com/office/drawing/2014/main" id="{D6BE58BA-0243-54B7-2267-DE45B5977E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3045" y="2713911"/>
              <a:ext cx="40267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latin typeface="Comic Sans MS" charset="0"/>
                </a:rPr>
                <a:t>10</a:t>
              </a:r>
            </a:p>
          </p:txBody>
        </p:sp>
        <p:sp>
          <p:nvSpPr>
            <p:cNvPr id="27" name="TextBox 68">
              <a:extLst>
                <a:ext uri="{FF2B5EF4-FFF2-40B4-BE49-F238E27FC236}">
                  <a16:creationId xmlns:a16="http://schemas.microsoft.com/office/drawing/2014/main" id="{F9EFA2C5-5A17-DB81-B412-49A463CC9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3722" y="3054239"/>
              <a:ext cx="37061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latin typeface="Comic Sans MS" charset="0"/>
                </a:rPr>
                <a:t>11</a:t>
              </a:r>
            </a:p>
          </p:txBody>
        </p:sp>
        <p:sp>
          <p:nvSpPr>
            <p:cNvPr id="28" name="TextBox 68">
              <a:extLst>
                <a:ext uri="{FF2B5EF4-FFF2-40B4-BE49-F238E27FC236}">
                  <a16:creationId xmlns:a16="http://schemas.microsoft.com/office/drawing/2014/main" id="{876ADE40-D75B-782F-9D00-9F6F4C179F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830" y="2033172"/>
              <a:ext cx="49564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latin typeface="Comic Sans MS" charset="0"/>
                </a:rPr>
                <a:t>00 </a:t>
              </a:r>
            </a:p>
          </p:txBody>
        </p:sp>
        <p:sp>
          <p:nvSpPr>
            <p:cNvPr id="29" name="TextBox 68">
              <a:extLst>
                <a:ext uri="{FF2B5EF4-FFF2-40B4-BE49-F238E27FC236}">
                  <a16:creationId xmlns:a16="http://schemas.microsoft.com/office/drawing/2014/main" id="{BA7948B6-4C16-B734-C30C-F201183A87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1669" y="2404646"/>
              <a:ext cx="4635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latin typeface="Comic Sans MS" charset="0"/>
                </a:rPr>
                <a:t>01 </a:t>
              </a:r>
            </a:p>
          </p:txBody>
        </p:sp>
        <p:sp>
          <p:nvSpPr>
            <p:cNvPr id="35" name="TextBox 68">
              <a:extLst>
                <a:ext uri="{FF2B5EF4-FFF2-40B4-BE49-F238E27FC236}">
                  <a16:creationId xmlns:a16="http://schemas.microsoft.com/office/drawing/2014/main" id="{6F54ADAF-6B00-60C1-8078-219938A1CA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1525" y="2751892"/>
              <a:ext cx="37061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latin typeface="Comic Sans MS" charset="0"/>
                </a:rPr>
                <a:t>11</a:t>
              </a:r>
            </a:p>
          </p:txBody>
        </p:sp>
        <p:sp>
          <p:nvSpPr>
            <p:cNvPr id="37" name="TextBox 68">
              <a:extLst>
                <a:ext uri="{FF2B5EF4-FFF2-40B4-BE49-F238E27FC236}">
                  <a16:creationId xmlns:a16="http://schemas.microsoft.com/office/drawing/2014/main" id="{8A3419F4-315B-7335-8618-7D4F400239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1926" y="3090446"/>
              <a:ext cx="40267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latin typeface="Comic Sans MS" charset="0"/>
                </a:rPr>
                <a:t>10</a:t>
              </a:r>
            </a:p>
          </p:txBody>
        </p:sp>
        <p:sp>
          <p:nvSpPr>
            <p:cNvPr id="38" name="TextBox 68">
              <a:extLst>
                <a:ext uri="{FF2B5EF4-FFF2-40B4-BE49-F238E27FC236}">
                  <a16:creationId xmlns:a16="http://schemas.microsoft.com/office/drawing/2014/main" id="{EC3AA3BF-5AF6-E719-E216-5E7C504C4E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891" y="1900535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39" name="TextBox 68">
              <a:extLst>
                <a:ext uri="{FF2B5EF4-FFF2-40B4-BE49-F238E27FC236}">
                  <a16:creationId xmlns:a16="http://schemas.microsoft.com/office/drawing/2014/main" id="{4CFAAA59-B446-AA21-1D0D-1EDD0C1A23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573" y="1905000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40" name="TextBox 68">
              <a:extLst>
                <a:ext uri="{FF2B5EF4-FFF2-40B4-BE49-F238E27FC236}">
                  <a16:creationId xmlns:a16="http://schemas.microsoft.com/office/drawing/2014/main" id="{D1C689F0-8535-3326-31E8-22EC03A4AD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3973" y="1905000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41" name="TextBox 68">
              <a:extLst>
                <a:ext uri="{FF2B5EF4-FFF2-40B4-BE49-F238E27FC236}">
                  <a16:creationId xmlns:a16="http://schemas.microsoft.com/office/drawing/2014/main" id="{79642399-D50E-3451-D5DC-96AAC853DD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465" y="2281535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42" name="TextBox 68">
              <a:extLst>
                <a:ext uri="{FF2B5EF4-FFF2-40B4-BE49-F238E27FC236}">
                  <a16:creationId xmlns:a16="http://schemas.microsoft.com/office/drawing/2014/main" id="{DF595D60-1BA9-852B-79FD-19D0532091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091" y="2277070"/>
              <a:ext cx="41389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1 </a:t>
              </a:r>
            </a:p>
          </p:txBody>
        </p:sp>
        <p:sp>
          <p:nvSpPr>
            <p:cNvPr id="82" name="TextBox 68">
              <a:extLst>
                <a:ext uri="{FF2B5EF4-FFF2-40B4-BE49-F238E27FC236}">
                  <a16:creationId xmlns:a16="http://schemas.microsoft.com/office/drawing/2014/main" id="{58E253C9-36DB-1877-68FB-A8D2CB5189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573" y="2281535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118" name="TextBox 68">
              <a:extLst>
                <a:ext uri="{FF2B5EF4-FFF2-40B4-BE49-F238E27FC236}">
                  <a16:creationId xmlns:a16="http://schemas.microsoft.com/office/drawing/2014/main" id="{3A4CF944-11A1-5576-775D-0578923BA0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3973" y="2281535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124" name="TextBox 68">
              <a:extLst>
                <a:ext uri="{FF2B5EF4-FFF2-40B4-BE49-F238E27FC236}">
                  <a16:creationId xmlns:a16="http://schemas.microsoft.com/office/drawing/2014/main" id="{5A32D3AA-C513-6C49-579F-ACFB4BA2EB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465" y="2683568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125" name="TextBox 68">
              <a:extLst>
                <a:ext uri="{FF2B5EF4-FFF2-40B4-BE49-F238E27FC236}">
                  <a16:creationId xmlns:a16="http://schemas.microsoft.com/office/drawing/2014/main" id="{7259EC92-0A07-ABFF-C921-4DEEC3162A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891" y="2679103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126" name="TextBox 68">
              <a:extLst>
                <a:ext uri="{FF2B5EF4-FFF2-40B4-BE49-F238E27FC236}">
                  <a16:creationId xmlns:a16="http://schemas.microsoft.com/office/drawing/2014/main" id="{D29194D5-AB4B-B90A-5FE6-87683EA445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573" y="2683568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127" name="TextBox 68">
              <a:extLst>
                <a:ext uri="{FF2B5EF4-FFF2-40B4-BE49-F238E27FC236}">
                  <a16:creationId xmlns:a16="http://schemas.microsoft.com/office/drawing/2014/main" id="{9C394314-5C0E-CF43-E338-B728E76145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4173" y="2683568"/>
              <a:ext cx="41389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1 </a:t>
              </a:r>
            </a:p>
          </p:txBody>
        </p:sp>
        <p:sp>
          <p:nvSpPr>
            <p:cNvPr id="128" name="TextBox 68">
              <a:extLst>
                <a:ext uri="{FF2B5EF4-FFF2-40B4-BE49-F238E27FC236}">
                  <a16:creationId xmlns:a16="http://schemas.microsoft.com/office/drawing/2014/main" id="{F1D45E09-70C9-B001-AAC6-76B7301040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465" y="3052465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129" name="TextBox 68">
              <a:extLst>
                <a:ext uri="{FF2B5EF4-FFF2-40B4-BE49-F238E27FC236}">
                  <a16:creationId xmlns:a16="http://schemas.microsoft.com/office/drawing/2014/main" id="{11C2DA11-9079-C181-7DC1-BAD881BB42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891" y="3048000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130" name="TextBox 68">
              <a:extLst>
                <a:ext uri="{FF2B5EF4-FFF2-40B4-BE49-F238E27FC236}">
                  <a16:creationId xmlns:a16="http://schemas.microsoft.com/office/drawing/2014/main" id="{022AE84F-68C2-E18C-7A72-C255C5958E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773" y="3052465"/>
              <a:ext cx="41389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1 </a:t>
              </a:r>
            </a:p>
          </p:txBody>
        </p:sp>
        <p:sp>
          <p:nvSpPr>
            <p:cNvPr id="131" name="TextBox 68">
              <a:extLst>
                <a:ext uri="{FF2B5EF4-FFF2-40B4-BE49-F238E27FC236}">
                  <a16:creationId xmlns:a16="http://schemas.microsoft.com/office/drawing/2014/main" id="{F175055E-0DDA-F400-0466-59BAF4ACF1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3973" y="3052465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698C4D18-0EED-9A56-D334-064F7F27CE47}"/>
                  </a:ext>
                </a:extLst>
              </p14:cNvPr>
              <p14:cNvContentPartPr/>
              <p14:nvPr/>
            </p14:nvContentPartPr>
            <p14:xfrm>
              <a:off x="1083433" y="3330303"/>
              <a:ext cx="2092320" cy="42228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698C4D18-0EED-9A56-D334-064F7F27CE4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4433" y="3321303"/>
                <a:ext cx="2109960" cy="439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7" name="Group 136">
            <a:extLst>
              <a:ext uri="{FF2B5EF4-FFF2-40B4-BE49-F238E27FC236}">
                <a16:creationId xmlns:a16="http://schemas.microsoft.com/office/drawing/2014/main" id="{AF1DCF46-7F40-FC53-EF43-7BFFA7E7F88D}"/>
              </a:ext>
            </a:extLst>
          </p:cNvPr>
          <p:cNvGrpSpPr/>
          <p:nvPr/>
        </p:nvGrpSpPr>
        <p:grpSpPr>
          <a:xfrm>
            <a:off x="1412833" y="4043823"/>
            <a:ext cx="791280" cy="228960"/>
            <a:chOff x="2376949" y="3389250"/>
            <a:chExt cx="791280" cy="22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9FEACDE6-4C36-ECE5-BB7F-A268E6FA0C34}"/>
                    </a:ext>
                  </a:extLst>
                </p14:cNvPr>
                <p14:cNvContentPartPr/>
                <p14:nvPr/>
              </p14:nvContentPartPr>
              <p14:xfrm>
                <a:off x="2376949" y="3404730"/>
                <a:ext cx="327600" cy="2134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9FEACDE6-4C36-ECE5-BB7F-A268E6FA0C3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368309" y="3395730"/>
                  <a:ext cx="34524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85680DC9-3DA8-DF95-0B70-2A4C21BC98C9}"/>
                    </a:ext>
                  </a:extLst>
                </p14:cNvPr>
                <p14:cNvContentPartPr/>
                <p14:nvPr/>
              </p14:nvContentPartPr>
              <p14:xfrm>
                <a:off x="2784109" y="3464130"/>
                <a:ext cx="112320" cy="835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85680DC9-3DA8-DF95-0B70-2A4C21BC98C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775109" y="3455130"/>
                  <a:ext cx="12996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30DAC7C-7441-A914-1C16-E8136BC75E66}"/>
                    </a:ext>
                  </a:extLst>
                </p14:cNvPr>
                <p14:cNvContentPartPr/>
                <p14:nvPr/>
              </p14:nvContentPartPr>
              <p14:xfrm>
                <a:off x="2973829" y="3389250"/>
                <a:ext cx="194400" cy="334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30DAC7C-7441-A914-1C16-E8136BC75E6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65189" y="3380610"/>
                  <a:ext cx="2120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C80B6493-3345-E3AD-8D53-0B650EB506B6}"/>
                    </a:ext>
                  </a:extLst>
                </p14:cNvPr>
                <p14:cNvContentPartPr/>
                <p14:nvPr/>
              </p14:nvContentPartPr>
              <p14:xfrm>
                <a:off x="3064909" y="3413370"/>
                <a:ext cx="2880" cy="2048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C80B6493-3345-E3AD-8D53-0B650EB506B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56269" y="3404370"/>
                  <a:ext cx="20520" cy="22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BF9B437C-8A5A-E6C1-17DF-515A28D25482}"/>
              </a:ext>
            </a:extLst>
          </p:cNvPr>
          <p:cNvGrpSpPr/>
          <p:nvPr/>
        </p:nvGrpSpPr>
        <p:grpSpPr>
          <a:xfrm>
            <a:off x="6591518" y="2150621"/>
            <a:ext cx="827640" cy="851040"/>
            <a:chOff x="6949669" y="989723"/>
            <a:chExt cx="827640" cy="85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CE073DF0-2EA8-44DB-A653-872CD6CFFAA5}"/>
                    </a:ext>
                  </a:extLst>
                </p14:cNvPr>
                <p14:cNvContentPartPr/>
                <p14:nvPr/>
              </p14:nvContentPartPr>
              <p14:xfrm>
                <a:off x="7346749" y="1063163"/>
                <a:ext cx="103680" cy="727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CE073DF0-2EA8-44DB-A653-872CD6CFFAA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337749" y="1054523"/>
                  <a:ext cx="12132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ADC6070A-8596-48E7-D184-011D8A50A444}"/>
                    </a:ext>
                  </a:extLst>
                </p14:cNvPr>
                <p14:cNvContentPartPr/>
                <p14:nvPr/>
              </p14:nvContentPartPr>
              <p14:xfrm>
                <a:off x="6949669" y="989723"/>
                <a:ext cx="150840" cy="2178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ADC6070A-8596-48E7-D184-011D8A50A44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940669" y="980723"/>
                  <a:ext cx="16848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5B8AE0C4-7871-AE48-459D-533B2721D6BC}"/>
                    </a:ext>
                  </a:extLst>
                </p14:cNvPr>
                <p14:cNvContentPartPr/>
                <p14:nvPr/>
              </p14:nvContentPartPr>
              <p14:xfrm>
                <a:off x="6955429" y="1113923"/>
                <a:ext cx="203400" cy="2376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5B8AE0C4-7871-AE48-459D-533B2721D6B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946789" y="1104923"/>
                  <a:ext cx="22104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777CE9B6-03A6-C9DA-C0B3-5946034A10FA}"/>
                    </a:ext>
                  </a:extLst>
                </p14:cNvPr>
                <p14:cNvContentPartPr/>
                <p14:nvPr/>
              </p14:nvContentPartPr>
              <p14:xfrm>
                <a:off x="7216069" y="1051643"/>
                <a:ext cx="550080" cy="835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777CE9B6-03A6-C9DA-C0B3-5946034A10F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207429" y="1042643"/>
                  <a:ext cx="56772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400EF3F0-78EA-D3A9-9024-4BB7C47F0395}"/>
                    </a:ext>
                  </a:extLst>
                </p14:cNvPr>
                <p14:cNvContentPartPr/>
                <p14:nvPr/>
              </p14:nvContentPartPr>
              <p14:xfrm>
                <a:off x="7324069" y="1111403"/>
                <a:ext cx="96480" cy="5572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400EF3F0-78EA-D3A9-9024-4BB7C47F039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315429" y="1102763"/>
                  <a:ext cx="114120" cy="57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D76B924D-9399-003A-E4CB-5E3984597917}"/>
                    </a:ext>
                  </a:extLst>
                </p14:cNvPr>
                <p14:cNvContentPartPr/>
                <p14:nvPr/>
              </p14:nvContentPartPr>
              <p14:xfrm>
                <a:off x="7162789" y="1593443"/>
                <a:ext cx="614520" cy="111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D76B924D-9399-003A-E4CB-5E398459791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153789" y="1584803"/>
                  <a:ext cx="6321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476BB6E9-24AD-BE46-6610-BAB99B05C21E}"/>
                    </a:ext>
                  </a:extLst>
                </p14:cNvPr>
                <p14:cNvContentPartPr/>
                <p14:nvPr/>
              </p14:nvContentPartPr>
              <p14:xfrm>
                <a:off x="6962989" y="1574363"/>
                <a:ext cx="116640" cy="26640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476BB6E9-24AD-BE46-6610-BAB99B05C21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953989" y="1565723"/>
                  <a:ext cx="134280" cy="28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0C12ABB0-2415-083B-EAAE-66F4F432B52B}"/>
              </a:ext>
            </a:extLst>
          </p:cNvPr>
          <p:cNvGrpSpPr/>
          <p:nvPr/>
        </p:nvGrpSpPr>
        <p:grpSpPr>
          <a:xfrm>
            <a:off x="3281859" y="1605128"/>
            <a:ext cx="599040" cy="242640"/>
            <a:chOff x="4539469" y="1070723"/>
            <a:chExt cx="599040" cy="24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D458A531-B8E3-46E5-2AA4-BC1882F867BA}"/>
                    </a:ext>
                  </a:extLst>
                </p14:cNvPr>
                <p14:cNvContentPartPr/>
                <p14:nvPr/>
              </p14:nvContentPartPr>
              <p14:xfrm>
                <a:off x="4658629" y="1070723"/>
                <a:ext cx="101880" cy="1965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D458A531-B8E3-46E5-2AA4-BC1882F867B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649989" y="1061723"/>
                  <a:ext cx="11952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FB81D59F-9B02-6DDD-EDEF-8F35A70582D4}"/>
                    </a:ext>
                  </a:extLst>
                </p14:cNvPr>
                <p14:cNvContentPartPr/>
                <p14:nvPr/>
              </p14:nvContentPartPr>
              <p14:xfrm>
                <a:off x="4693549" y="1205003"/>
                <a:ext cx="39600" cy="3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FB81D59F-9B02-6DDD-EDEF-8F35A70582D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684549" y="1196363"/>
                  <a:ext cx="57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44E43952-12D9-1B0D-C53B-436B4EDF99B4}"/>
                    </a:ext>
                  </a:extLst>
                </p14:cNvPr>
                <p14:cNvContentPartPr/>
                <p14:nvPr/>
              </p14:nvContentPartPr>
              <p14:xfrm>
                <a:off x="4900549" y="1099523"/>
                <a:ext cx="114120" cy="16632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44E43952-12D9-1B0D-C53B-436B4EDF99B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891549" y="1090883"/>
                  <a:ext cx="1317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20E5C1BB-EBD7-4D12-CC7C-6E1378391653}"/>
                    </a:ext>
                  </a:extLst>
                </p14:cNvPr>
                <p14:cNvContentPartPr/>
                <p14:nvPr/>
              </p14:nvContentPartPr>
              <p14:xfrm>
                <a:off x="4539469" y="1269443"/>
                <a:ext cx="599040" cy="4392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20E5C1BB-EBD7-4D12-CC7C-6E137839165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530829" y="1260443"/>
                  <a:ext cx="616680" cy="61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4F6E7807-FECA-57F1-C8DE-411B9EA48769}"/>
                  </a:ext>
                </a:extLst>
              </p14:cNvPr>
              <p14:cNvContentPartPr/>
              <p14:nvPr/>
            </p14:nvContentPartPr>
            <p14:xfrm>
              <a:off x="7552718" y="2130821"/>
              <a:ext cx="92520" cy="18684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4F6E7807-FECA-57F1-C8DE-411B9EA4876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544078" y="2121821"/>
                <a:ext cx="110160" cy="20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8CF3BBEB-EBE2-25FC-A38D-11EF14B1157F}"/>
                  </a:ext>
                </a:extLst>
              </p14:cNvPr>
              <p14:cNvContentPartPr/>
              <p14:nvPr/>
            </p14:nvContentPartPr>
            <p14:xfrm>
              <a:off x="7520678" y="2728421"/>
              <a:ext cx="169200" cy="217080"/>
            </p14:xfrm>
          </p:contentPart>
        </mc:Choice>
        <mc:Fallback xmlns=""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8CF3BBEB-EBE2-25FC-A38D-11EF14B1157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511678" y="2719421"/>
                <a:ext cx="186840" cy="234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09" name="Group 208">
            <a:extLst>
              <a:ext uri="{FF2B5EF4-FFF2-40B4-BE49-F238E27FC236}">
                <a16:creationId xmlns:a16="http://schemas.microsoft.com/office/drawing/2014/main" id="{8C288226-745C-9088-D838-10166F59A08D}"/>
              </a:ext>
            </a:extLst>
          </p:cNvPr>
          <p:cNvGrpSpPr/>
          <p:nvPr/>
        </p:nvGrpSpPr>
        <p:grpSpPr>
          <a:xfrm>
            <a:off x="4453659" y="1593968"/>
            <a:ext cx="677160" cy="339480"/>
            <a:chOff x="5711269" y="1059563"/>
            <a:chExt cx="677160" cy="33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9C21D6AB-E950-9BDA-A027-F7DEFE2EFA55}"/>
                    </a:ext>
                  </a:extLst>
                </p14:cNvPr>
                <p14:cNvContentPartPr/>
                <p14:nvPr/>
              </p14:nvContentPartPr>
              <p14:xfrm>
                <a:off x="5860669" y="1099163"/>
                <a:ext cx="126000" cy="16920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9C21D6AB-E950-9BDA-A027-F7DEFE2EFA5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852029" y="1090523"/>
                  <a:ext cx="14364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7D001963-F271-FE10-ECC7-1D87696F2B57}"/>
                    </a:ext>
                  </a:extLst>
                </p14:cNvPr>
                <p14:cNvContentPartPr/>
                <p14:nvPr/>
              </p14:nvContentPartPr>
              <p14:xfrm>
                <a:off x="6111949" y="1059563"/>
                <a:ext cx="134640" cy="21420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7D001963-F271-FE10-ECC7-1D87696F2B5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103309" y="1050563"/>
                  <a:ext cx="15228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E90170B6-BF34-712C-3406-37B26E525A3C}"/>
                    </a:ext>
                  </a:extLst>
                </p14:cNvPr>
                <p14:cNvContentPartPr/>
                <p14:nvPr/>
              </p14:nvContentPartPr>
              <p14:xfrm>
                <a:off x="5778949" y="1398683"/>
                <a:ext cx="360" cy="36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E90170B6-BF34-712C-3406-37B26E525A3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770309" y="139004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1FC89001-729A-CE34-4076-FB558CB34300}"/>
                    </a:ext>
                  </a:extLst>
                </p14:cNvPr>
                <p14:cNvContentPartPr/>
                <p14:nvPr/>
              </p14:nvContentPartPr>
              <p14:xfrm>
                <a:off x="5711269" y="1305443"/>
                <a:ext cx="677160" cy="457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1FC89001-729A-CE34-4076-FB558CB3430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702629" y="1296443"/>
                  <a:ext cx="694800" cy="63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98145467-8D7F-4A51-D924-223D3926978A}"/>
                  </a:ext>
                </a:extLst>
              </p14:cNvPr>
              <p14:cNvContentPartPr/>
              <p14:nvPr/>
            </p14:nvContentPartPr>
            <p14:xfrm>
              <a:off x="6169088" y="2234720"/>
              <a:ext cx="120600" cy="167040"/>
            </p14:xfrm>
          </p:contentPart>
        </mc:Choice>
        <mc:Fallback xmlns=""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98145467-8D7F-4A51-D924-223D3926978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160448" y="2226080"/>
                <a:ext cx="13824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F1C2C31C-FA80-2856-890C-FFBB4A7CAE27}"/>
                  </a:ext>
                </a:extLst>
              </p14:cNvPr>
              <p14:cNvContentPartPr/>
              <p14:nvPr/>
            </p14:nvContentPartPr>
            <p14:xfrm>
              <a:off x="6235328" y="2721800"/>
              <a:ext cx="2880" cy="235800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F1C2C31C-FA80-2856-890C-FFBB4A7CAE2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226688" y="2712800"/>
                <a:ext cx="2052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61" name="Ink 260">
                <a:extLst>
                  <a:ext uri="{FF2B5EF4-FFF2-40B4-BE49-F238E27FC236}">
                    <a16:creationId xmlns:a16="http://schemas.microsoft.com/office/drawing/2014/main" id="{46B0FD00-95D4-9285-2A57-17D4E44D6BED}"/>
                  </a:ext>
                </a:extLst>
              </p14:cNvPr>
              <p14:cNvContentPartPr/>
              <p14:nvPr/>
            </p14:nvContentPartPr>
            <p14:xfrm>
              <a:off x="3298088" y="3576440"/>
              <a:ext cx="568800" cy="136800"/>
            </p14:xfrm>
          </p:contentPart>
        </mc:Choice>
        <mc:Fallback xmlns="">
          <p:pic>
            <p:nvPicPr>
              <p:cNvPr id="261" name="Ink 260">
                <a:extLst>
                  <a:ext uri="{FF2B5EF4-FFF2-40B4-BE49-F238E27FC236}">
                    <a16:creationId xmlns:a16="http://schemas.microsoft.com/office/drawing/2014/main" id="{46B0FD00-95D4-9285-2A57-17D4E44D6BE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289088" y="3567440"/>
                <a:ext cx="586440" cy="154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75" name="Group 274">
            <a:extLst>
              <a:ext uri="{FF2B5EF4-FFF2-40B4-BE49-F238E27FC236}">
                <a16:creationId xmlns:a16="http://schemas.microsoft.com/office/drawing/2014/main" id="{359581FD-047A-F1A7-F6BD-713EFD8D29D9}"/>
              </a:ext>
            </a:extLst>
          </p:cNvPr>
          <p:cNvGrpSpPr/>
          <p:nvPr/>
        </p:nvGrpSpPr>
        <p:grpSpPr>
          <a:xfrm>
            <a:off x="1438328" y="1361000"/>
            <a:ext cx="922320" cy="357840"/>
            <a:chOff x="1247610" y="1137790"/>
            <a:chExt cx="922320" cy="35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5A69496A-038F-B534-5FEE-25FB9DEDAE87}"/>
                    </a:ext>
                  </a:extLst>
                </p14:cNvPr>
                <p14:cNvContentPartPr/>
                <p14:nvPr/>
              </p14:nvContentPartPr>
              <p14:xfrm>
                <a:off x="1247610" y="1246150"/>
                <a:ext cx="133920" cy="23544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5A69496A-038F-B534-5FEE-25FB9DEDAE87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238610" y="1237150"/>
                  <a:ext cx="15156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C142CD47-22EA-7DE0-2CAF-146B37ED2A31}"/>
                    </a:ext>
                  </a:extLst>
                </p14:cNvPr>
                <p14:cNvContentPartPr/>
                <p14:nvPr/>
              </p14:nvContentPartPr>
              <p14:xfrm>
                <a:off x="1417890" y="1142470"/>
                <a:ext cx="101880" cy="14940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C142CD47-22EA-7DE0-2CAF-146B37ED2A3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409250" y="1133830"/>
                  <a:ext cx="11952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6DEDFA3A-7685-F4DE-EEDD-A40C7C943967}"/>
                    </a:ext>
                  </a:extLst>
                </p14:cNvPr>
                <p14:cNvContentPartPr/>
                <p14:nvPr/>
              </p14:nvContentPartPr>
              <p14:xfrm>
                <a:off x="1630290" y="1350910"/>
                <a:ext cx="140040" cy="8136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6DEDFA3A-7685-F4DE-EEDD-A40C7C94396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621290" y="1341910"/>
                  <a:ext cx="15768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47229E54-E9C0-0153-46BE-442035B4B469}"/>
                    </a:ext>
                  </a:extLst>
                </p14:cNvPr>
                <p14:cNvContentPartPr/>
                <p14:nvPr/>
              </p14:nvContentPartPr>
              <p14:xfrm>
                <a:off x="1659090" y="1327150"/>
                <a:ext cx="101880" cy="12204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47229E54-E9C0-0153-46BE-442035B4B469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650450" y="1318510"/>
                  <a:ext cx="11952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84F7457B-2E3B-44F9-EEE7-600B30D4BC45}"/>
                    </a:ext>
                  </a:extLst>
                </p14:cNvPr>
                <p14:cNvContentPartPr/>
                <p14:nvPr/>
              </p14:nvContentPartPr>
              <p14:xfrm>
                <a:off x="1886610" y="1277830"/>
                <a:ext cx="144000" cy="21780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84F7457B-2E3B-44F9-EEE7-600B30D4BC45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877970" y="1269190"/>
                  <a:ext cx="16164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07EF3657-AB35-9F69-29B4-B899377A00DF}"/>
                    </a:ext>
                  </a:extLst>
                </p14:cNvPr>
                <p14:cNvContentPartPr/>
                <p14:nvPr/>
              </p14:nvContentPartPr>
              <p14:xfrm>
                <a:off x="2048610" y="1137790"/>
                <a:ext cx="121320" cy="12924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07EF3657-AB35-9F69-29B4-B899377A00D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039610" y="1128790"/>
                  <a:ext cx="138960" cy="146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89" name="TextBox 288">
            <a:extLst>
              <a:ext uri="{FF2B5EF4-FFF2-40B4-BE49-F238E27FC236}">
                <a16:creationId xmlns:a16="http://schemas.microsoft.com/office/drawing/2014/main" id="{989B038D-589D-389B-8EB4-628A90FB0E6B}"/>
              </a:ext>
            </a:extLst>
          </p:cNvPr>
          <p:cNvSpPr txBox="1"/>
          <p:nvPr/>
        </p:nvSpPr>
        <p:spPr>
          <a:xfrm>
            <a:off x="161336" y="5005621"/>
            <a:ext cx="2989921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/>
              <a:t>For any operation (e.g. </a:t>
            </a:r>
            <a:r>
              <a:rPr lang="en-US" sz="1800" dirty="0" err="1"/>
              <a:t>R</a:t>
            </a:r>
            <a:r>
              <a:rPr lang="en-US" sz="1800" baseline="-25000" dirty="0" err="1"/>
              <a:t>k</a:t>
            </a:r>
            <a:r>
              <a:rPr lang="en-US" sz="1800" dirty="0"/>
              <a:t>,</a:t>
            </a:r>
          </a:p>
          <a:p>
            <a:pPr algn="l">
              <a:buNone/>
            </a:pPr>
            <a:r>
              <a:rPr lang="en-US" sz="1800" dirty="0"/>
              <a:t>QFT), need to check what</a:t>
            </a:r>
          </a:p>
          <a:p>
            <a:pPr algn="l">
              <a:buNone/>
            </a:pPr>
            <a:r>
              <a:rPr lang="en-US" sz="1800" dirty="0"/>
              <a:t>the states are and what </a:t>
            </a:r>
          </a:p>
          <a:p>
            <a:pPr algn="l">
              <a:buNone/>
            </a:pPr>
            <a:r>
              <a:rPr lang="en-US" sz="1800" dirty="0"/>
              <a:t>the operator is</a:t>
            </a:r>
          </a:p>
        </p:txBody>
      </p: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9559D339-2411-BC67-2A9F-CE431A79C70A}"/>
              </a:ext>
            </a:extLst>
          </p:cNvPr>
          <p:cNvGrpSpPr/>
          <p:nvPr/>
        </p:nvGrpSpPr>
        <p:grpSpPr>
          <a:xfrm>
            <a:off x="3690949" y="2844562"/>
            <a:ext cx="960480" cy="414360"/>
            <a:chOff x="3690949" y="2844562"/>
            <a:chExt cx="960480" cy="41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45A7057F-08D9-C4E4-0C9E-F4EDD875C092}"/>
                    </a:ext>
                  </a:extLst>
                </p14:cNvPr>
                <p14:cNvContentPartPr/>
                <p14:nvPr/>
              </p14:nvContentPartPr>
              <p14:xfrm>
                <a:off x="3690949" y="2844562"/>
                <a:ext cx="846000" cy="41184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45A7057F-08D9-C4E4-0C9E-F4EDD875C092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682309" y="2835562"/>
                  <a:ext cx="863640" cy="42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806F8A3A-0386-84CC-0202-123F9843657E}"/>
                    </a:ext>
                  </a:extLst>
                </p14:cNvPr>
                <p14:cNvContentPartPr/>
                <p14:nvPr/>
              </p14:nvContentPartPr>
              <p14:xfrm>
                <a:off x="4368469" y="3135802"/>
                <a:ext cx="183960" cy="12312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806F8A3A-0386-84CC-0202-123F9843657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359469" y="3126802"/>
                  <a:ext cx="2016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F8984698-D057-6926-20CB-BC6A56895728}"/>
                    </a:ext>
                  </a:extLst>
                </p14:cNvPr>
                <p14:cNvContentPartPr/>
                <p14:nvPr/>
              </p14:nvContentPartPr>
              <p14:xfrm>
                <a:off x="3699589" y="2846002"/>
                <a:ext cx="951840" cy="39132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F8984698-D057-6926-20CB-BC6A5689572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690589" y="2837362"/>
                  <a:ext cx="969480" cy="40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9D680B50-8129-3DF7-4CCA-142667869D44}"/>
              </a:ext>
            </a:extLst>
          </p:cNvPr>
          <p:cNvGrpSpPr/>
          <p:nvPr/>
        </p:nvGrpSpPr>
        <p:grpSpPr>
          <a:xfrm>
            <a:off x="4477563" y="4404082"/>
            <a:ext cx="3600408" cy="1968427"/>
            <a:chOff x="4477563" y="4404082"/>
            <a:chExt cx="3600408" cy="1968427"/>
          </a:xfrm>
        </p:grpSpPr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A57BF129-09F3-E5A9-9E44-797954E249DE}"/>
                </a:ext>
              </a:extLst>
            </p:cNvPr>
            <p:cNvGrpSpPr/>
            <p:nvPr/>
          </p:nvGrpSpPr>
          <p:grpSpPr>
            <a:xfrm>
              <a:off x="4477563" y="4971129"/>
              <a:ext cx="3600408" cy="1401380"/>
              <a:chOff x="4477563" y="4971129"/>
              <a:chExt cx="3600408" cy="1401380"/>
            </a:xfrm>
          </p:grpSpPr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D270BD5E-4F64-658D-1F4E-636DFCD7E024}"/>
                  </a:ext>
                </a:extLst>
              </p:cNvPr>
              <p:cNvGrpSpPr/>
              <p:nvPr/>
            </p:nvGrpSpPr>
            <p:grpSpPr>
              <a:xfrm>
                <a:off x="4477563" y="4971129"/>
                <a:ext cx="787320" cy="983160"/>
                <a:chOff x="1614469" y="4436110"/>
                <a:chExt cx="787320" cy="9831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73">
                  <p14:nvContentPartPr>
                    <p14:cNvPr id="218" name="Ink 217">
                      <a:extLst>
                        <a:ext uri="{FF2B5EF4-FFF2-40B4-BE49-F238E27FC236}">
                          <a16:creationId xmlns:a16="http://schemas.microsoft.com/office/drawing/2014/main" id="{9AC1758F-9BC8-737B-1F83-D2420011391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945309" y="4763350"/>
                    <a:ext cx="235080" cy="293760"/>
                  </p14:xfrm>
                </p:contentPart>
              </mc:Choice>
              <mc:Fallback xmlns="">
                <p:pic>
                  <p:nvPicPr>
                    <p:cNvPr id="218" name="Ink 217">
                      <a:extLst>
                        <a:ext uri="{FF2B5EF4-FFF2-40B4-BE49-F238E27FC236}">
                          <a16:creationId xmlns:a16="http://schemas.microsoft.com/office/drawing/2014/main" id="{9AC1758F-9BC8-737B-1F83-D24200113912}"/>
                        </a:ext>
                      </a:extLst>
                    </p:cNvPr>
                    <p:cNvPicPr/>
                    <p:nvPr/>
                  </p:nvPicPr>
                  <p:blipFill>
                    <a:blip r:embed="rId74"/>
                    <a:stretch>
                      <a:fillRect/>
                    </a:stretch>
                  </p:blipFill>
                  <p:spPr>
                    <a:xfrm>
                      <a:off x="1936669" y="4754710"/>
                      <a:ext cx="252720" cy="311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5">
                  <p14:nvContentPartPr>
                    <p14:cNvPr id="219" name="Ink 218">
                      <a:extLst>
                        <a:ext uri="{FF2B5EF4-FFF2-40B4-BE49-F238E27FC236}">
                          <a16:creationId xmlns:a16="http://schemas.microsoft.com/office/drawing/2014/main" id="{D479E8AE-9C76-86E5-1FA9-2B7CDCACFF8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87229" y="4474630"/>
                    <a:ext cx="214560" cy="944640"/>
                  </p14:xfrm>
                </p:contentPart>
              </mc:Choice>
              <mc:Fallback xmlns="">
                <p:pic>
                  <p:nvPicPr>
                    <p:cNvPr id="219" name="Ink 218">
                      <a:extLst>
                        <a:ext uri="{FF2B5EF4-FFF2-40B4-BE49-F238E27FC236}">
                          <a16:creationId xmlns:a16="http://schemas.microsoft.com/office/drawing/2014/main" id="{D479E8AE-9C76-86E5-1FA9-2B7CDCACFF8B}"/>
                        </a:ext>
                      </a:extLst>
                    </p:cNvPr>
                    <p:cNvPicPr/>
                    <p:nvPr/>
                  </p:nvPicPr>
                  <p:blipFill>
                    <a:blip r:embed="rId76"/>
                    <a:stretch>
                      <a:fillRect/>
                    </a:stretch>
                  </p:blipFill>
                  <p:spPr>
                    <a:xfrm>
                      <a:off x="2178229" y="4465630"/>
                      <a:ext cx="232200" cy="962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7">
                  <p14:nvContentPartPr>
                    <p14:cNvPr id="220" name="Ink 219">
                      <a:extLst>
                        <a:ext uri="{FF2B5EF4-FFF2-40B4-BE49-F238E27FC236}">
                          <a16:creationId xmlns:a16="http://schemas.microsoft.com/office/drawing/2014/main" id="{07D6A61D-3F2F-DF0F-9F08-971C17EC023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14469" y="4436110"/>
                    <a:ext cx="153720" cy="951840"/>
                  </p14:xfrm>
                </p:contentPart>
              </mc:Choice>
              <mc:Fallback xmlns="">
                <p:pic>
                  <p:nvPicPr>
                    <p:cNvPr id="220" name="Ink 219">
                      <a:extLst>
                        <a:ext uri="{FF2B5EF4-FFF2-40B4-BE49-F238E27FC236}">
                          <a16:creationId xmlns:a16="http://schemas.microsoft.com/office/drawing/2014/main" id="{07D6A61D-3F2F-DF0F-9F08-971C17EC0239}"/>
                        </a:ext>
                      </a:extLst>
                    </p:cNvPr>
                    <p:cNvPicPr/>
                    <p:nvPr/>
                  </p:nvPicPr>
                  <p:blipFill>
                    <a:blip r:embed="rId78"/>
                    <a:stretch>
                      <a:fillRect/>
                    </a:stretch>
                  </p:blipFill>
                  <p:spPr>
                    <a:xfrm>
                      <a:off x="1605469" y="4427470"/>
                      <a:ext cx="171360" cy="9694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D075A425-F259-D386-AB28-78B7F6306985}"/>
                  </a:ext>
                </a:extLst>
              </p:cNvPr>
              <p:cNvGrpSpPr/>
              <p:nvPr/>
            </p:nvGrpSpPr>
            <p:grpSpPr>
              <a:xfrm>
                <a:off x="7262343" y="5090457"/>
                <a:ext cx="736560" cy="754560"/>
                <a:chOff x="4217989" y="4473910"/>
                <a:chExt cx="736560" cy="754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79">
                  <p14:nvContentPartPr>
                    <p14:cNvPr id="236" name="Ink 235">
                      <a:extLst>
                        <a:ext uri="{FF2B5EF4-FFF2-40B4-BE49-F238E27FC236}">
                          <a16:creationId xmlns:a16="http://schemas.microsoft.com/office/drawing/2014/main" id="{2547B39E-42D5-4940-A1BE-C42A043F43D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17989" y="4473910"/>
                    <a:ext cx="225360" cy="740160"/>
                  </p14:xfrm>
                </p:contentPart>
              </mc:Choice>
              <mc:Fallback xmlns="">
                <p:pic>
                  <p:nvPicPr>
                    <p:cNvPr id="236" name="Ink 235">
                      <a:extLst>
                        <a:ext uri="{FF2B5EF4-FFF2-40B4-BE49-F238E27FC236}">
                          <a16:creationId xmlns:a16="http://schemas.microsoft.com/office/drawing/2014/main" id="{2547B39E-42D5-4940-A1BE-C42A043F43D2}"/>
                        </a:ext>
                      </a:extLst>
                    </p:cNvPr>
                    <p:cNvPicPr/>
                    <p:nvPr/>
                  </p:nvPicPr>
                  <p:blipFill>
                    <a:blip r:embed="rId80"/>
                    <a:stretch>
                      <a:fillRect/>
                    </a:stretch>
                  </p:blipFill>
                  <p:spPr>
                    <a:xfrm>
                      <a:off x="4208989" y="4464910"/>
                      <a:ext cx="243000" cy="757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1">
                  <p14:nvContentPartPr>
                    <p14:cNvPr id="237" name="Ink 236">
                      <a:extLst>
                        <a:ext uri="{FF2B5EF4-FFF2-40B4-BE49-F238E27FC236}">
                          <a16:creationId xmlns:a16="http://schemas.microsoft.com/office/drawing/2014/main" id="{82A1543B-73E3-FBB6-AF94-792FF2ADD74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86549" y="4761190"/>
                    <a:ext cx="249840" cy="172440"/>
                  </p14:xfrm>
                </p:contentPart>
              </mc:Choice>
              <mc:Fallback xmlns="">
                <p:pic>
                  <p:nvPicPr>
                    <p:cNvPr id="237" name="Ink 236">
                      <a:extLst>
                        <a:ext uri="{FF2B5EF4-FFF2-40B4-BE49-F238E27FC236}">
                          <a16:creationId xmlns:a16="http://schemas.microsoft.com/office/drawing/2014/main" id="{82A1543B-73E3-FBB6-AF94-792FF2ADD74D}"/>
                        </a:ext>
                      </a:extLst>
                    </p:cNvPr>
                    <p:cNvPicPr/>
                    <p:nvPr/>
                  </p:nvPicPr>
                  <p:blipFill>
                    <a:blip r:embed="rId82"/>
                    <a:stretch>
                      <a:fillRect/>
                    </a:stretch>
                  </p:blipFill>
                  <p:spPr>
                    <a:xfrm>
                      <a:off x="4477909" y="4752550"/>
                      <a:ext cx="267480" cy="190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3">
                  <p14:nvContentPartPr>
                    <p14:cNvPr id="238" name="Ink 237">
                      <a:extLst>
                        <a:ext uri="{FF2B5EF4-FFF2-40B4-BE49-F238E27FC236}">
                          <a16:creationId xmlns:a16="http://schemas.microsoft.com/office/drawing/2014/main" id="{F55EE3DA-90AB-E36E-3021-B92005426BC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48909" y="4689550"/>
                    <a:ext cx="2880" cy="300960"/>
                  </p14:xfrm>
                </p:contentPart>
              </mc:Choice>
              <mc:Fallback xmlns="">
                <p:pic>
                  <p:nvPicPr>
                    <p:cNvPr id="238" name="Ink 237">
                      <a:extLst>
                        <a:ext uri="{FF2B5EF4-FFF2-40B4-BE49-F238E27FC236}">
                          <a16:creationId xmlns:a16="http://schemas.microsoft.com/office/drawing/2014/main" id="{F55EE3DA-90AB-E36E-3021-B92005426BC7}"/>
                        </a:ext>
                      </a:extLst>
                    </p:cNvPr>
                    <p:cNvPicPr/>
                    <p:nvPr/>
                  </p:nvPicPr>
                  <p:blipFill>
                    <a:blip r:embed="rId84"/>
                    <a:stretch>
                      <a:fillRect/>
                    </a:stretch>
                  </p:blipFill>
                  <p:spPr>
                    <a:xfrm>
                      <a:off x="4640269" y="4680550"/>
                      <a:ext cx="20520" cy="318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5">
                  <p14:nvContentPartPr>
                    <p14:cNvPr id="239" name="Ink 238">
                      <a:extLst>
                        <a:ext uri="{FF2B5EF4-FFF2-40B4-BE49-F238E27FC236}">
                          <a16:creationId xmlns:a16="http://schemas.microsoft.com/office/drawing/2014/main" id="{140FECC6-9687-AEC6-A188-F45F15A00FE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66989" y="4509910"/>
                    <a:ext cx="187560" cy="718560"/>
                  </p14:xfrm>
                </p:contentPart>
              </mc:Choice>
              <mc:Fallback xmlns="">
                <p:pic>
                  <p:nvPicPr>
                    <p:cNvPr id="239" name="Ink 238">
                      <a:extLst>
                        <a:ext uri="{FF2B5EF4-FFF2-40B4-BE49-F238E27FC236}">
                          <a16:creationId xmlns:a16="http://schemas.microsoft.com/office/drawing/2014/main" id="{140FECC6-9687-AEC6-A188-F45F15A00FEA}"/>
                        </a:ext>
                      </a:extLst>
                    </p:cNvPr>
                    <p:cNvPicPr/>
                    <p:nvPr/>
                  </p:nvPicPr>
                  <p:blipFill>
                    <a:blip r:embed="rId86"/>
                    <a:stretch>
                      <a:fillRect/>
                    </a:stretch>
                  </p:blipFill>
                  <p:spPr>
                    <a:xfrm>
                      <a:off x="4757989" y="4501270"/>
                      <a:ext cx="205200" cy="736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29D99F94-8CB7-40F0-3C7D-47604258B334}"/>
                  </a:ext>
                </a:extLst>
              </p:cNvPr>
              <p:cNvGrpSpPr/>
              <p:nvPr/>
            </p:nvGrpSpPr>
            <p:grpSpPr>
              <a:xfrm>
                <a:off x="5631183" y="5146977"/>
                <a:ext cx="1236600" cy="743400"/>
                <a:chOff x="2586829" y="4530430"/>
                <a:chExt cx="1236600" cy="7434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87">
                  <p14:nvContentPartPr>
                    <p14:cNvPr id="210" name="Ink 209">
                      <a:extLst>
                        <a:ext uri="{FF2B5EF4-FFF2-40B4-BE49-F238E27FC236}">
                          <a16:creationId xmlns:a16="http://schemas.microsoft.com/office/drawing/2014/main" id="{0AA5B798-AA79-4512-6197-F7916327321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58549" y="4686310"/>
                    <a:ext cx="321840" cy="255240"/>
                  </p14:xfrm>
                </p:contentPart>
              </mc:Choice>
              <mc:Fallback xmlns="">
                <p:pic>
                  <p:nvPicPr>
                    <p:cNvPr id="210" name="Ink 209">
                      <a:extLst>
                        <a:ext uri="{FF2B5EF4-FFF2-40B4-BE49-F238E27FC236}">
                          <a16:creationId xmlns:a16="http://schemas.microsoft.com/office/drawing/2014/main" id="{0AA5B798-AA79-4512-6197-F7916327321F}"/>
                        </a:ext>
                      </a:extLst>
                    </p:cNvPr>
                    <p:cNvPicPr/>
                    <p:nvPr/>
                  </p:nvPicPr>
                  <p:blipFill>
                    <a:blip r:embed="rId88"/>
                    <a:stretch>
                      <a:fillRect/>
                    </a:stretch>
                  </p:blipFill>
                  <p:spPr>
                    <a:xfrm>
                      <a:off x="2749549" y="4677310"/>
                      <a:ext cx="339480" cy="272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9">
                  <p14:nvContentPartPr>
                    <p14:cNvPr id="211" name="Ink 210">
                      <a:extLst>
                        <a:ext uri="{FF2B5EF4-FFF2-40B4-BE49-F238E27FC236}">
                          <a16:creationId xmlns:a16="http://schemas.microsoft.com/office/drawing/2014/main" id="{949C491F-5AEB-27E2-AF02-C7E61B90A3B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82829" y="4590190"/>
                    <a:ext cx="2880" cy="463680"/>
                  </p14:xfrm>
                </p:contentPart>
              </mc:Choice>
              <mc:Fallback xmlns="">
                <p:pic>
                  <p:nvPicPr>
                    <p:cNvPr id="211" name="Ink 210">
                      <a:extLst>
                        <a:ext uri="{FF2B5EF4-FFF2-40B4-BE49-F238E27FC236}">
                          <a16:creationId xmlns:a16="http://schemas.microsoft.com/office/drawing/2014/main" id="{949C491F-5AEB-27E2-AF02-C7E61B90A3B1}"/>
                        </a:ext>
                      </a:extLst>
                    </p:cNvPr>
                    <p:cNvPicPr/>
                    <p:nvPr/>
                  </p:nvPicPr>
                  <p:blipFill>
                    <a:blip r:embed="rId90"/>
                    <a:stretch>
                      <a:fillRect/>
                    </a:stretch>
                  </p:blipFill>
                  <p:spPr>
                    <a:xfrm>
                      <a:off x="2973829" y="4581550"/>
                      <a:ext cx="20520" cy="481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1">
                  <p14:nvContentPartPr>
                    <p14:cNvPr id="212" name="Ink 211">
                      <a:extLst>
                        <a:ext uri="{FF2B5EF4-FFF2-40B4-BE49-F238E27FC236}">
                          <a16:creationId xmlns:a16="http://schemas.microsoft.com/office/drawing/2014/main" id="{8D44CE63-4EB8-295B-E446-D5528C93958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53029" y="4542670"/>
                    <a:ext cx="233280" cy="704880"/>
                  </p14:xfrm>
                </p:contentPart>
              </mc:Choice>
              <mc:Fallback xmlns="">
                <p:pic>
                  <p:nvPicPr>
                    <p:cNvPr id="212" name="Ink 211">
                      <a:extLst>
                        <a:ext uri="{FF2B5EF4-FFF2-40B4-BE49-F238E27FC236}">
                          <a16:creationId xmlns:a16="http://schemas.microsoft.com/office/drawing/2014/main" id="{8D44CE63-4EB8-295B-E446-D5528C939586}"/>
                        </a:ext>
                      </a:extLst>
                    </p:cNvPr>
                    <p:cNvPicPr/>
                    <p:nvPr/>
                  </p:nvPicPr>
                  <p:blipFill>
                    <a:blip r:embed="rId92"/>
                    <a:stretch>
                      <a:fillRect/>
                    </a:stretch>
                  </p:blipFill>
                  <p:spPr>
                    <a:xfrm>
                      <a:off x="3044029" y="4534030"/>
                      <a:ext cx="250920" cy="722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3">
                  <p14:nvContentPartPr>
                    <p14:cNvPr id="213" name="Ink 212">
                      <a:extLst>
                        <a:ext uri="{FF2B5EF4-FFF2-40B4-BE49-F238E27FC236}">
                          <a16:creationId xmlns:a16="http://schemas.microsoft.com/office/drawing/2014/main" id="{95B465F5-D28A-3EDD-DA09-C1F540C2EC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86829" y="4530430"/>
                    <a:ext cx="174600" cy="743400"/>
                  </p14:xfrm>
                </p:contentPart>
              </mc:Choice>
              <mc:Fallback xmlns="">
                <p:pic>
                  <p:nvPicPr>
                    <p:cNvPr id="213" name="Ink 212">
                      <a:extLst>
                        <a:ext uri="{FF2B5EF4-FFF2-40B4-BE49-F238E27FC236}">
                          <a16:creationId xmlns:a16="http://schemas.microsoft.com/office/drawing/2014/main" id="{95B465F5-D28A-3EDD-DA09-C1F540C2ECA3}"/>
                        </a:ext>
                      </a:extLst>
                    </p:cNvPr>
                    <p:cNvPicPr/>
                    <p:nvPr/>
                  </p:nvPicPr>
                  <p:blipFill>
                    <a:blip r:embed="rId94"/>
                    <a:stretch>
                      <a:fillRect/>
                    </a:stretch>
                  </p:blipFill>
                  <p:spPr>
                    <a:xfrm>
                      <a:off x="2578189" y="4521790"/>
                      <a:ext cx="192240" cy="761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5">
                  <p14:nvContentPartPr>
                    <p14:cNvPr id="234" name="Ink 233">
                      <a:extLst>
                        <a:ext uri="{FF2B5EF4-FFF2-40B4-BE49-F238E27FC236}">
                          <a16:creationId xmlns:a16="http://schemas.microsoft.com/office/drawing/2014/main" id="{7F72F4F4-6DE1-38C0-4A76-D85C574518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32629" y="4833910"/>
                    <a:ext cx="190800" cy="7200"/>
                  </p14:xfrm>
                </p:contentPart>
              </mc:Choice>
              <mc:Fallback xmlns="">
                <p:pic>
                  <p:nvPicPr>
                    <p:cNvPr id="234" name="Ink 233">
                      <a:extLst>
                        <a:ext uri="{FF2B5EF4-FFF2-40B4-BE49-F238E27FC236}">
                          <a16:creationId xmlns:a16="http://schemas.microsoft.com/office/drawing/2014/main" id="{7F72F4F4-6DE1-38C0-4A76-D85C5745185E}"/>
                        </a:ext>
                      </a:extLst>
                    </p:cNvPr>
                    <p:cNvPicPr/>
                    <p:nvPr/>
                  </p:nvPicPr>
                  <p:blipFill>
                    <a:blip r:embed="rId96"/>
                    <a:stretch>
                      <a:fillRect/>
                    </a:stretch>
                  </p:blipFill>
                  <p:spPr>
                    <a:xfrm>
                      <a:off x="3623989" y="4825270"/>
                      <a:ext cx="208440" cy="24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7">
                  <p14:nvContentPartPr>
                    <p14:cNvPr id="235" name="Ink 234">
                      <a:extLst>
                        <a:ext uri="{FF2B5EF4-FFF2-40B4-BE49-F238E27FC236}">
                          <a16:creationId xmlns:a16="http://schemas.microsoft.com/office/drawing/2014/main" id="{0203C252-F006-4632-F95D-604AADF4EF6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45589" y="4944790"/>
                    <a:ext cx="151560" cy="22320"/>
                  </p14:xfrm>
                </p:contentPart>
              </mc:Choice>
              <mc:Fallback xmlns="">
                <p:pic>
                  <p:nvPicPr>
                    <p:cNvPr id="235" name="Ink 234">
                      <a:extLst>
                        <a:ext uri="{FF2B5EF4-FFF2-40B4-BE49-F238E27FC236}">
                          <a16:creationId xmlns:a16="http://schemas.microsoft.com/office/drawing/2014/main" id="{0203C252-F006-4632-F95D-604AADF4EF66}"/>
                        </a:ext>
                      </a:extLst>
                    </p:cNvPr>
                    <p:cNvPicPr/>
                    <p:nvPr/>
                  </p:nvPicPr>
                  <p:blipFill>
                    <a:blip r:embed="rId98"/>
                    <a:stretch>
                      <a:fillRect/>
                    </a:stretch>
                  </p:blipFill>
                  <p:spPr>
                    <a:xfrm>
                      <a:off x="3636949" y="4935790"/>
                      <a:ext cx="169200" cy="399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276" name="Ink 275">
                    <a:extLst>
                      <a:ext uri="{FF2B5EF4-FFF2-40B4-BE49-F238E27FC236}">
                        <a16:creationId xmlns:a16="http://schemas.microsoft.com/office/drawing/2014/main" id="{56EFBE42-13A0-F729-76FC-F5A94008EF59}"/>
                      </a:ext>
                    </a:extLst>
                  </p14:cNvPr>
                  <p14:cNvContentPartPr/>
                  <p14:nvPr/>
                </p14:nvContentPartPr>
                <p14:xfrm>
                  <a:off x="6289617" y="5897669"/>
                  <a:ext cx="147240" cy="146520"/>
                </p14:xfrm>
              </p:contentPart>
            </mc:Choice>
            <mc:Fallback xmlns="">
              <p:pic>
                <p:nvPicPr>
                  <p:cNvPr id="276" name="Ink 275">
                    <a:extLst>
                      <a:ext uri="{FF2B5EF4-FFF2-40B4-BE49-F238E27FC236}">
                        <a16:creationId xmlns:a16="http://schemas.microsoft.com/office/drawing/2014/main" id="{56EFBE42-13A0-F729-76FC-F5A94008EF59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6280617" y="5888669"/>
                    <a:ext cx="164880" cy="16416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79" name="Group 278">
                <a:extLst>
                  <a:ext uri="{FF2B5EF4-FFF2-40B4-BE49-F238E27FC236}">
                    <a16:creationId xmlns:a16="http://schemas.microsoft.com/office/drawing/2014/main" id="{A37CBF61-1868-ED19-1C77-CA8979C52465}"/>
                  </a:ext>
                </a:extLst>
              </p:cNvPr>
              <p:cNvGrpSpPr/>
              <p:nvPr/>
            </p:nvGrpSpPr>
            <p:grpSpPr>
              <a:xfrm>
                <a:off x="7895506" y="5780611"/>
                <a:ext cx="182465" cy="253440"/>
                <a:chOff x="5755076" y="5564557"/>
                <a:chExt cx="182465" cy="2534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01">
                  <p14:nvContentPartPr>
                    <p14:cNvPr id="277" name="Ink 276">
                      <a:extLst>
                        <a:ext uri="{FF2B5EF4-FFF2-40B4-BE49-F238E27FC236}">
                          <a16:creationId xmlns:a16="http://schemas.microsoft.com/office/drawing/2014/main" id="{676B785D-B000-F7A2-B7CD-FC052E0C18B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51501" y="5564557"/>
                    <a:ext cx="86040" cy="253440"/>
                  </p14:xfrm>
                </p:contentPart>
              </mc:Choice>
              <mc:Fallback xmlns="">
                <p:pic>
                  <p:nvPicPr>
                    <p:cNvPr id="277" name="Ink 276">
                      <a:extLst>
                        <a:ext uri="{FF2B5EF4-FFF2-40B4-BE49-F238E27FC236}">
                          <a16:creationId xmlns:a16="http://schemas.microsoft.com/office/drawing/2014/main" id="{676B785D-B000-F7A2-B7CD-FC052E0C18B9}"/>
                        </a:ext>
                      </a:extLst>
                    </p:cNvPr>
                    <p:cNvPicPr/>
                    <p:nvPr/>
                  </p:nvPicPr>
                  <p:blipFill>
                    <a:blip r:embed="rId102"/>
                    <a:stretch>
                      <a:fillRect/>
                    </a:stretch>
                  </p:blipFill>
                  <p:spPr>
                    <a:xfrm>
                      <a:off x="5842861" y="5555544"/>
                      <a:ext cx="103680" cy="27110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3">
                  <p14:nvContentPartPr>
                    <p14:cNvPr id="278" name="Ink 277">
                      <a:extLst>
                        <a:ext uri="{FF2B5EF4-FFF2-40B4-BE49-F238E27FC236}">
                          <a16:creationId xmlns:a16="http://schemas.microsoft.com/office/drawing/2014/main" id="{B6466192-56BA-270A-4152-B70D40D5832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55076" y="5668237"/>
                    <a:ext cx="165960" cy="23040"/>
                  </p14:xfrm>
                </p:contentPart>
              </mc:Choice>
              <mc:Fallback xmlns="">
                <p:pic>
                  <p:nvPicPr>
                    <p:cNvPr id="278" name="Ink 277">
                      <a:extLst>
                        <a:ext uri="{FF2B5EF4-FFF2-40B4-BE49-F238E27FC236}">
                          <a16:creationId xmlns:a16="http://schemas.microsoft.com/office/drawing/2014/main" id="{B6466192-56BA-270A-4152-B70D40D58324}"/>
                        </a:ext>
                      </a:extLst>
                    </p:cNvPr>
                    <p:cNvPicPr/>
                    <p:nvPr/>
                  </p:nvPicPr>
                  <p:blipFill>
                    <a:blip r:embed="rId104"/>
                    <a:stretch>
                      <a:fillRect/>
                    </a:stretch>
                  </p:blipFill>
                  <p:spPr>
                    <a:xfrm>
                      <a:off x="5746095" y="5659237"/>
                      <a:ext cx="183562" cy="40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280" name="Ink 279">
                    <a:extLst>
                      <a:ext uri="{FF2B5EF4-FFF2-40B4-BE49-F238E27FC236}">
                        <a16:creationId xmlns:a16="http://schemas.microsoft.com/office/drawing/2014/main" id="{B6AF775C-5667-1871-FA3D-FF0553298154}"/>
                      </a:ext>
                    </a:extLst>
                  </p14:cNvPr>
                  <p14:cNvContentPartPr/>
                  <p14:nvPr/>
                </p14:nvContentPartPr>
                <p14:xfrm>
                  <a:off x="5218576" y="6372149"/>
                  <a:ext cx="2880" cy="360"/>
                </p14:xfrm>
              </p:contentPart>
            </mc:Choice>
            <mc:Fallback xmlns="">
              <p:pic>
                <p:nvPicPr>
                  <p:cNvPr id="280" name="Ink 279">
                    <a:extLst>
                      <a:ext uri="{FF2B5EF4-FFF2-40B4-BE49-F238E27FC236}">
                        <a16:creationId xmlns:a16="http://schemas.microsoft.com/office/drawing/2014/main" id="{B6AF775C-5667-1871-FA3D-FF0553298154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5209576" y="6363509"/>
                    <a:ext cx="20520" cy="180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D3687DEC-7AEB-A1AE-4897-FA26D9A9FBB7}"/>
                  </a:ext>
                </a:extLst>
              </p:cNvPr>
              <p:cNvGrpSpPr/>
              <p:nvPr/>
            </p:nvGrpSpPr>
            <p:grpSpPr>
              <a:xfrm>
                <a:off x="5163136" y="5978669"/>
                <a:ext cx="617760" cy="210240"/>
                <a:chOff x="3022706" y="5762615"/>
                <a:chExt cx="617760" cy="2102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07">
                  <p14:nvContentPartPr>
                    <p14:cNvPr id="281" name="Ink 280">
                      <a:extLst>
                        <a:ext uri="{FF2B5EF4-FFF2-40B4-BE49-F238E27FC236}">
                          <a16:creationId xmlns:a16="http://schemas.microsoft.com/office/drawing/2014/main" id="{11054965-4166-7D80-556D-AC6F7B0FB81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80666" y="5817695"/>
                    <a:ext cx="72000" cy="135720"/>
                  </p14:xfrm>
                </p:contentPart>
              </mc:Choice>
              <mc:Fallback xmlns="">
                <p:pic>
                  <p:nvPicPr>
                    <p:cNvPr id="281" name="Ink 280">
                      <a:extLst>
                        <a:ext uri="{FF2B5EF4-FFF2-40B4-BE49-F238E27FC236}">
                          <a16:creationId xmlns:a16="http://schemas.microsoft.com/office/drawing/2014/main" id="{11054965-4166-7D80-556D-AC6F7B0FB819}"/>
                        </a:ext>
                      </a:extLst>
                    </p:cNvPr>
                    <p:cNvPicPr/>
                    <p:nvPr/>
                  </p:nvPicPr>
                  <p:blipFill>
                    <a:blip r:embed="rId108"/>
                    <a:stretch>
                      <a:fillRect/>
                    </a:stretch>
                  </p:blipFill>
                  <p:spPr>
                    <a:xfrm>
                      <a:off x="3071666" y="5809055"/>
                      <a:ext cx="89640" cy="153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9">
                  <p14:nvContentPartPr>
                    <p14:cNvPr id="282" name="Ink 281">
                      <a:extLst>
                        <a:ext uri="{FF2B5EF4-FFF2-40B4-BE49-F238E27FC236}">
                          <a16:creationId xmlns:a16="http://schemas.microsoft.com/office/drawing/2014/main" id="{21880483-4CC1-A3DD-CEC0-6B69329AE29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22706" y="5831375"/>
                    <a:ext cx="156240" cy="74160"/>
                  </p14:xfrm>
                </p:contentPart>
              </mc:Choice>
              <mc:Fallback xmlns="">
                <p:pic>
                  <p:nvPicPr>
                    <p:cNvPr id="282" name="Ink 281">
                      <a:extLst>
                        <a:ext uri="{FF2B5EF4-FFF2-40B4-BE49-F238E27FC236}">
                          <a16:creationId xmlns:a16="http://schemas.microsoft.com/office/drawing/2014/main" id="{21880483-4CC1-A3DD-CEC0-6B69329AE296}"/>
                        </a:ext>
                      </a:extLst>
                    </p:cNvPr>
                    <p:cNvPicPr/>
                    <p:nvPr/>
                  </p:nvPicPr>
                  <p:blipFill>
                    <a:blip r:embed="rId110"/>
                    <a:stretch>
                      <a:fillRect/>
                    </a:stretch>
                  </p:blipFill>
                  <p:spPr>
                    <a:xfrm>
                      <a:off x="3014066" y="5822735"/>
                      <a:ext cx="173880" cy="91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1">
                  <p14:nvContentPartPr>
                    <p14:cNvPr id="283" name="Ink 282">
                      <a:extLst>
                        <a:ext uri="{FF2B5EF4-FFF2-40B4-BE49-F238E27FC236}">
                          <a16:creationId xmlns:a16="http://schemas.microsoft.com/office/drawing/2014/main" id="{1C250F08-49D5-5C6B-C63A-9BB07A2229F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82906" y="5933255"/>
                    <a:ext cx="32760" cy="360"/>
                  </p14:xfrm>
                </p:contentPart>
              </mc:Choice>
              <mc:Fallback xmlns="">
                <p:pic>
                  <p:nvPicPr>
                    <p:cNvPr id="283" name="Ink 282">
                      <a:extLst>
                        <a:ext uri="{FF2B5EF4-FFF2-40B4-BE49-F238E27FC236}">
                          <a16:creationId xmlns:a16="http://schemas.microsoft.com/office/drawing/2014/main" id="{1C250F08-49D5-5C6B-C63A-9BB07A2229FD}"/>
                        </a:ext>
                      </a:extLst>
                    </p:cNvPr>
                    <p:cNvPicPr/>
                    <p:nvPr/>
                  </p:nvPicPr>
                  <p:blipFill>
                    <a:blip r:embed="rId112"/>
                    <a:stretch>
                      <a:fillRect/>
                    </a:stretch>
                  </p:blipFill>
                  <p:spPr>
                    <a:xfrm>
                      <a:off x="3174266" y="5924615"/>
                      <a:ext cx="504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3">
                  <p14:nvContentPartPr>
                    <p14:cNvPr id="284" name="Ink 283">
                      <a:extLst>
                        <a:ext uri="{FF2B5EF4-FFF2-40B4-BE49-F238E27FC236}">
                          <a16:creationId xmlns:a16="http://schemas.microsoft.com/office/drawing/2014/main" id="{0BA830A3-AA41-7F65-A3D3-BEC3812092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00266" y="5792855"/>
                    <a:ext cx="150840" cy="180000"/>
                  </p14:xfrm>
                </p:contentPart>
              </mc:Choice>
              <mc:Fallback xmlns="">
                <p:pic>
                  <p:nvPicPr>
                    <p:cNvPr id="284" name="Ink 283">
                      <a:extLst>
                        <a:ext uri="{FF2B5EF4-FFF2-40B4-BE49-F238E27FC236}">
                          <a16:creationId xmlns:a16="http://schemas.microsoft.com/office/drawing/2014/main" id="{0BA830A3-AA41-7F65-A3D3-BEC3812092DD}"/>
                        </a:ext>
                      </a:extLst>
                    </p:cNvPr>
                    <p:cNvPicPr/>
                    <p:nvPr/>
                  </p:nvPicPr>
                  <p:blipFill>
                    <a:blip r:embed="rId114"/>
                    <a:stretch>
                      <a:fillRect/>
                    </a:stretch>
                  </p:blipFill>
                  <p:spPr>
                    <a:xfrm>
                      <a:off x="3291266" y="5783855"/>
                      <a:ext cx="168480" cy="197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5">
                  <p14:nvContentPartPr>
                    <p14:cNvPr id="285" name="Ink 284">
                      <a:extLst>
                        <a:ext uri="{FF2B5EF4-FFF2-40B4-BE49-F238E27FC236}">
                          <a16:creationId xmlns:a16="http://schemas.microsoft.com/office/drawing/2014/main" id="{A48C0B5D-E007-AD2B-5E2C-75AE68EA7A0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46146" y="5867375"/>
                    <a:ext cx="94320" cy="84600"/>
                  </p14:xfrm>
                </p:contentPart>
              </mc:Choice>
              <mc:Fallback xmlns="">
                <p:pic>
                  <p:nvPicPr>
                    <p:cNvPr id="285" name="Ink 284">
                      <a:extLst>
                        <a:ext uri="{FF2B5EF4-FFF2-40B4-BE49-F238E27FC236}">
                          <a16:creationId xmlns:a16="http://schemas.microsoft.com/office/drawing/2014/main" id="{A48C0B5D-E007-AD2B-5E2C-75AE68EA7A04}"/>
                        </a:ext>
                      </a:extLst>
                    </p:cNvPr>
                    <p:cNvPicPr/>
                    <p:nvPr/>
                  </p:nvPicPr>
                  <p:blipFill>
                    <a:blip r:embed="rId116"/>
                    <a:stretch>
                      <a:fillRect/>
                    </a:stretch>
                  </p:blipFill>
                  <p:spPr>
                    <a:xfrm>
                      <a:off x="3537506" y="5858375"/>
                      <a:ext cx="111960" cy="102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7">
                  <p14:nvContentPartPr>
                    <p14:cNvPr id="287" name="Ink 286">
                      <a:extLst>
                        <a:ext uri="{FF2B5EF4-FFF2-40B4-BE49-F238E27FC236}">
                          <a16:creationId xmlns:a16="http://schemas.microsoft.com/office/drawing/2014/main" id="{547B4204-B834-E402-74DF-C4890CAB9E8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73106" y="5762615"/>
                    <a:ext cx="12600" cy="131040"/>
                  </p14:xfrm>
                </p:contentPart>
              </mc:Choice>
              <mc:Fallback xmlns="">
                <p:pic>
                  <p:nvPicPr>
                    <p:cNvPr id="287" name="Ink 286">
                      <a:extLst>
                        <a:ext uri="{FF2B5EF4-FFF2-40B4-BE49-F238E27FC236}">
                          <a16:creationId xmlns:a16="http://schemas.microsoft.com/office/drawing/2014/main" id="{547B4204-B834-E402-74DF-C4890CAB9E80}"/>
                        </a:ext>
                      </a:extLst>
                    </p:cNvPr>
                    <p:cNvPicPr/>
                    <p:nvPr/>
                  </p:nvPicPr>
                  <p:blipFill>
                    <a:blip r:embed="rId118"/>
                    <a:stretch>
                      <a:fillRect/>
                    </a:stretch>
                  </p:blipFill>
                  <p:spPr>
                    <a:xfrm>
                      <a:off x="3064466" y="5753975"/>
                      <a:ext cx="30240" cy="148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708A2AC3-7AA0-E452-9FD3-8F24C2813D8A}"/>
                    </a:ext>
                  </a:extLst>
                </p14:cNvPr>
                <p14:cNvContentPartPr/>
                <p14:nvPr/>
              </p14:nvContentPartPr>
              <p14:xfrm>
                <a:off x="5483389" y="4413802"/>
                <a:ext cx="1048680" cy="33336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708A2AC3-7AA0-E452-9FD3-8F24C2813D8A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474389" y="4405162"/>
                  <a:ext cx="1066320" cy="351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7E7E6906-3A43-77B5-3FA6-79C3B52C4356}"/>
                </a:ext>
              </a:extLst>
            </p:cNvPr>
            <p:cNvGrpSpPr/>
            <p:nvPr/>
          </p:nvGrpSpPr>
          <p:grpSpPr>
            <a:xfrm>
              <a:off x="6748069" y="4404082"/>
              <a:ext cx="718920" cy="343800"/>
              <a:chOff x="6748069" y="4404082"/>
              <a:chExt cx="718920" cy="343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296" name="Ink 295">
                    <a:extLst>
                      <a:ext uri="{FF2B5EF4-FFF2-40B4-BE49-F238E27FC236}">
                        <a16:creationId xmlns:a16="http://schemas.microsoft.com/office/drawing/2014/main" id="{75113E4F-CD13-44EF-C242-A0176477D2CA}"/>
                      </a:ext>
                    </a:extLst>
                  </p14:cNvPr>
                  <p14:cNvContentPartPr/>
                  <p14:nvPr/>
                </p14:nvContentPartPr>
                <p14:xfrm>
                  <a:off x="6748069" y="4404082"/>
                  <a:ext cx="718920" cy="343800"/>
                </p14:xfrm>
              </p:contentPart>
            </mc:Choice>
            <mc:Fallback xmlns="">
              <p:pic>
                <p:nvPicPr>
                  <p:cNvPr id="296" name="Ink 295">
                    <a:extLst>
                      <a:ext uri="{FF2B5EF4-FFF2-40B4-BE49-F238E27FC236}">
                        <a16:creationId xmlns:a16="http://schemas.microsoft.com/office/drawing/2014/main" id="{75113E4F-CD13-44EF-C242-A0176477D2CA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6739429" y="4395442"/>
                    <a:ext cx="736560" cy="36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297" name="Ink 296">
                    <a:extLst>
                      <a:ext uri="{FF2B5EF4-FFF2-40B4-BE49-F238E27FC236}">
                        <a16:creationId xmlns:a16="http://schemas.microsoft.com/office/drawing/2014/main" id="{DFA2B7DC-AEC9-59B4-6E85-A3709DF36C7C}"/>
                      </a:ext>
                    </a:extLst>
                  </p14:cNvPr>
                  <p14:cNvContentPartPr/>
                  <p14:nvPr/>
                </p14:nvContentPartPr>
                <p14:xfrm>
                  <a:off x="6894589" y="4487602"/>
                  <a:ext cx="109080" cy="29880"/>
                </p14:xfrm>
              </p:contentPart>
            </mc:Choice>
            <mc:Fallback xmlns="">
              <p:pic>
                <p:nvPicPr>
                  <p:cNvPr id="297" name="Ink 296">
                    <a:extLst>
                      <a:ext uri="{FF2B5EF4-FFF2-40B4-BE49-F238E27FC236}">
                        <a16:creationId xmlns:a16="http://schemas.microsoft.com/office/drawing/2014/main" id="{DFA2B7DC-AEC9-59B4-6E85-A3709DF36C7C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6885589" y="4478602"/>
                    <a:ext cx="126720" cy="4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298" name="Ink 297">
                    <a:extLst>
                      <a:ext uri="{FF2B5EF4-FFF2-40B4-BE49-F238E27FC236}">
                        <a16:creationId xmlns:a16="http://schemas.microsoft.com/office/drawing/2014/main" id="{308650A8-E48B-EB8A-74B8-7C7A32BC4957}"/>
                      </a:ext>
                    </a:extLst>
                  </p14:cNvPr>
                  <p14:cNvContentPartPr/>
                  <p14:nvPr/>
                </p14:nvContentPartPr>
                <p14:xfrm>
                  <a:off x="7154509" y="4433962"/>
                  <a:ext cx="225720" cy="5760"/>
                </p14:xfrm>
              </p:contentPart>
            </mc:Choice>
            <mc:Fallback xmlns="">
              <p:pic>
                <p:nvPicPr>
                  <p:cNvPr id="298" name="Ink 297">
                    <a:extLst>
                      <a:ext uri="{FF2B5EF4-FFF2-40B4-BE49-F238E27FC236}">
                        <a16:creationId xmlns:a16="http://schemas.microsoft.com/office/drawing/2014/main" id="{308650A8-E48B-EB8A-74B8-7C7A32BC4957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7145869" y="4424962"/>
                    <a:ext cx="243360" cy="234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E5C7D9-49F5-948D-CCB8-57C2922FDB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01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2677"/>
    </mc:Choice>
    <mc:Fallback xmlns="">
      <p:transition advClick="0" advTm="82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0C7DEEC3-47BD-C877-EA64-CEA824765669}"/>
              </a:ext>
            </a:extLst>
          </p:cNvPr>
          <p:cNvSpPr txBox="1"/>
          <p:nvPr/>
        </p:nvSpPr>
        <p:spPr>
          <a:xfrm>
            <a:off x="2099828" y="-5293"/>
            <a:ext cx="4544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800" b="1" dirty="0">
                <a:solidFill>
                  <a:srgbClr val="0000FF"/>
                </a:solidFill>
              </a:rPr>
              <a:t>The operators are unitary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B2B5B7D-6BB3-62F1-2B22-637B48C8E732}"/>
              </a:ext>
            </a:extLst>
          </p:cNvPr>
          <p:cNvGrpSpPr/>
          <p:nvPr/>
        </p:nvGrpSpPr>
        <p:grpSpPr>
          <a:xfrm>
            <a:off x="2493519" y="890470"/>
            <a:ext cx="3579480" cy="722880"/>
            <a:chOff x="2454626" y="760055"/>
            <a:chExt cx="3579480" cy="72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CF84DB7-9A02-41FF-1854-AF6DDF86B7F2}"/>
                    </a:ext>
                  </a:extLst>
                </p14:cNvPr>
                <p14:cNvContentPartPr/>
                <p14:nvPr/>
              </p14:nvContentPartPr>
              <p14:xfrm>
                <a:off x="2454626" y="1003055"/>
                <a:ext cx="271800" cy="4798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CF84DB7-9A02-41FF-1854-AF6DDF86B7F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445626" y="994055"/>
                  <a:ext cx="289440" cy="49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4EEB72B-768C-96AA-74C4-334D82AF4E2D}"/>
                    </a:ext>
                  </a:extLst>
                </p14:cNvPr>
                <p14:cNvContentPartPr/>
                <p14:nvPr/>
              </p14:nvContentPartPr>
              <p14:xfrm>
                <a:off x="2931266" y="1037975"/>
                <a:ext cx="272160" cy="3531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4EEB72B-768C-96AA-74C4-334D82AF4E2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22626" y="1029335"/>
                  <a:ext cx="28980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B8A0F76-57D1-E32F-1E11-FCB12B043FF2}"/>
                    </a:ext>
                  </a:extLst>
                </p14:cNvPr>
                <p14:cNvContentPartPr/>
                <p14:nvPr/>
              </p14:nvContentPartPr>
              <p14:xfrm>
                <a:off x="3354266" y="760055"/>
                <a:ext cx="360" cy="3211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B8A0F76-57D1-E32F-1E11-FCB12B043FF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345626" y="751055"/>
                  <a:ext cx="1800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686F392-86EE-8DF4-4F28-3A7B3E8475C9}"/>
                    </a:ext>
                  </a:extLst>
                </p14:cNvPr>
                <p14:cNvContentPartPr/>
                <p14:nvPr/>
              </p14:nvContentPartPr>
              <p14:xfrm>
                <a:off x="3215666" y="860135"/>
                <a:ext cx="283680" cy="255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686F392-86EE-8DF4-4F28-3A7B3E8475C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207026" y="851135"/>
                  <a:ext cx="30132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DF674C1-5C89-53E7-C7AA-DFFF67847C1E}"/>
                    </a:ext>
                  </a:extLst>
                </p14:cNvPr>
                <p14:cNvContentPartPr/>
                <p14:nvPr/>
              </p14:nvContentPartPr>
              <p14:xfrm>
                <a:off x="3623186" y="1133375"/>
                <a:ext cx="17820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DF674C1-5C89-53E7-C7AA-DFFF67847C1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614546" y="1124735"/>
                  <a:ext cx="195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C861A1D-B7D0-6191-3F1D-8960C8F225F7}"/>
                    </a:ext>
                  </a:extLst>
                </p14:cNvPr>
                <p14:cNvContentPartPr/>
                <p14:nvPr/>
              </p14:nvContentPartPr>
              <p14:xfrm>
                <a:off x="3605906" y="1239935"/>
                <a:ext cx="216360" cy="61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C861A1D-B7D0-6191-3F1D-8960C8F225F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597266" y="1230935"/>
                  <a:ext cx="234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A74C16B-41C1-5825-1BD9-477B419AAAE4}"/>
                    </a:ext>
                  </a:extLst>
                </p14:cNvPr>
                <p14:cNvContentPartPr/>
                <p14:nvPr/>
              </p14:nvContentPartPr>
              <p14:xfrm>
                <a:off x="4169666" y="976415"/>
                <a:ext cx="223200" cy="4986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A74C16B-41C1-5825-1BD9-477B419AAAE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161026" y="967775"/>
                  <a:ext cx="240840" cy="5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F52501A-C07E-FB7A-A45D-BA443B6E6502}"/>
                    </a:ext>
                  </a:extLst>
                </p14:cNvPr>
                <p14:cNvContentPartPr/>
                <p14:nvPr/>
              </p14:nvContentPartPr>
              <p14:xfrm>
                <a:off x="4548026" y="816215"/>
                <a:ext cx="27720" cy="2912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F52501A-C07E-FB7A-A45D-BA443B6E650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539386" y="807575"/>
                  <a:ext cx="4536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0EBA7A0-861D-C828-6B76-D0391C8C5062}"/>
                    </a:ext>
                  </a:extLst>
                </p14:cNvPr>
                <p14:cNvContentPartPr/>
                <p14:nvPr/>
              </p14:nvContentPartPr>
              <p14:xfrm>
                <a:off x="4451186" y="955535"/>
                <a:ext cx="241200" cy="19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0EBA7A0-861D-C828-6B76-D0391C8C506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442546" y="946535"/>
                  <a:ext cx="25884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4A21317-8610-CACD-F90A-BED002F8BAFF}"/>
                    </a:ext>
                  </a:extLst>
                </p14:cNvPr>
                <p14:cNvContentPartPr/>
                <p14:nvPr/>
              </p14:nvContentPartPr>
              <p14:xfrm>
                <a:off x="4838906" y="1025375"/>
                <a:ext cx="210600" cy="367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4A21317-8610-CACD-F90A-BED002F8BAF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829906" y="1016735"/>
                  <a:ext cx="22824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F7C2628-4749-E6F5-729D-8DD97C701333}"/>
                    </a:ext>
                  </a:extLst>
                </p14:cNvPr>
                <p14:cNvContentPartPr/>
                <p14:nvPr/>
              </p14:nvContentPartPr>
              <p14:xfrm>
                <a:off x="5341106" y="1077215"/>
                <a:ext cx="12024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F7C2628-4749-E6F5-729D-8DD97C70133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332466" y="1068575"/>
                  <a:ext cx="137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E1057C3-E60C-4A68-1538-893040D431D5}"/>
                    </a:ext>
                  </a:extLst>
                </p14:cNvPr>
                <p14:cNvContentPartPr/>
                <p14:nvPr/>
              </p14:nvContentPartPr>
              <p14:xfrm>
                <a:off x="5353706" y="1142015"/>
                <a:ext cx="167760" cy="30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E1057C3-E60C-4A68-1538-893040D431D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344706" y="1133015"/>
                  <a:ext cx="18540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19E5651-B039-CD4F-8599-4D7C6862C90E}"/>
                    </a:ext>
                  </a:extLst>
                </p14:cNvPr>
                <p14:cNvContentPartPr/>
                <p14:nvPr/>
              </p14:nvContentPartPr>
              <p14:xfrm>
                <a:off x="5727386" y="928535"/>
                <a:ext cx="274680" cy="57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19E5651-B039-CD4F-8599-4D7C6862C90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718746" y="919895"/>
                  <a:ext cx="2923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379255E-3B21-5E34-8F5A-D03782E68B30}"/>
                    </a:ext>
                  </a:extLst>
                </p14:cNvPr>
                <p14:cNvContentPartPr/>
                <p14:nvPr/>
              </p14:nvContentPartPr>
              <p14:xfrm>
                <a:off x="5885426" y="933935"/>
                <a:ext cx="20160" cy="376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379255E-3B21-5E34-8F5A-D03782E68B3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876426" y="925295"/>
                  <a:ext cx="37800" cy="39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1DEECB6-B630-6EEC-AA05-A42DB9532F66}"/>
                    </a:ext>
                  </a:extLst>
                </p14:cNvPr>
                <p14:cNvContentPartPr/>
                <p14:nvPr/>
              </p14:nvContentPartPr>
              <p14:xfrm>
                <a:off x="5793986" y="1304015"/>
                <a:ext cx="240120" cy="86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1DEECB6-B630-6EEC-AA05-A42DB9532F6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785346" y="1295375"/>
                  <a:ext cx="257760" cy="2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1CF3A76-FFE1-54A3-E36C-B428FE8999AC}"/>
              </a:ext>
            </a:extLst>
          </p:cNvPr>
          <p:cNvGrpSpPr/>
          <p:nvPr/>
        </p:nvGrpSpPr>
        <p:grpSpPr>
          <a:xfrm>
            <a:off x="453386" y="2151095"/>
            <a:ext cx="4541400" cy="999000"/>
            <a:chOff x="453386" y="2151095"/>
            <a:chExt cx="4541400" cy="9990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1B9FBBA-B57E-85F4-C8E5-B809AF1F4E6F}"/>
                </a:ext>
              </a:extLst>
            </p:cNvPr>
            <p:cNvGrpSpPr/>
            <p:nvPr/>
          </p:nvGrpSpPr>
          <p:grpSpPr>
            <a:xfrm>
              <a:off x="453386" y="2566895"/>
              <a:ext cx="457200" cy="343080"/>
              <a:chOff x="453386" y="2566895"/>
              <a:chExt cx="457200" cy="343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13F0D3A7-6EA3-DCD1-0D07-13FC67AE2DB7}"/>
                      </a:ext>
                    </a:extLst>
                  </p14:cNvPr>
                  <p14:cNvContentPartPr/>
                  <p14:nvPr/>
                </p14:nvContentPartPr>
                <p14:xfrm>
                  <a:off x="453386" y="2681015"/>
                  <a:ext cx="364320" cy="288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13F0D3A7-6EA3-DCD1-0D07-13FC67AE2DB7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44746" y="2672375"/>
                    <a:ext cx="38196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CE881DA-7AF5-D2D4-1C87-F2ABCC1F16FE}"/>
                      </a:ext>
                    </a:extLst>
                  </p14:cNvPr>
                  <p14:cNvContentPartPr/>
                  <p14:nvPr/>
                </p14:nvContentPartPr>
                <p14:xfrm>
                  <a:off x="468506" y="2799815"/>
                  <a:ext cx="377280" cy="36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CE881DA-7AF5-D2D4-1C87-F2ABCC1F16FE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459506" y="2791175"/>
                    <a:ext cx="394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1B3FE1F-F5B5-3592-FADC-F2490E89CC9B}"/>
                      </a:ext>
                    </a:extLst>
                  </p14:cNvPr>
                  <p14:cNvContentPartPr/>
                  <p14:nvPr/>
                </p14:nvContentPartPr>
                <p14:xfrm>
                  <a:off x="628706" y="2566895"/>
                  <a:ext cx="281880" cy="34308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B1B3FE1F-F5B5-3592-FADC-F2490E89CC9B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619706" y="2558255"/>
                    <a:ext cx="299520" cy="360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8F81C22-9907-C717-32AB-883DA416A489}"/>
                </a:ext>
              </a:extLst>
            </p:cNvPr>
            <p:cNvGrpSpPr/>
            <p:nvPr/>
          </p:nvGrpSpPr>
          <p:grpSpPr>
            <a:xfrm>
              <a:off x="2673506" y="2151095"/>
              <a:ext cx="2321280" cy="999000"/>
              <a:chOff x="2673506" y="2151095"/>
              <a:chExt cx="2321280" cy="999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956C1488-6115-CD57-FD93-F5D1FE16BF63}"/>
                      </a:ext>
                    </a:extLst>
                  </p14:cNvPr>
                  <p14:cNvContentPartPr/>
                  <p14:nvPr/>
                </p14:nvContentPartPr>
                <p14:xfrm>
                  <a:off x="2673506" y="2649335"/>
                  <a:ext cx="283320" cy="50076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956C1488-6115-CD57-FD93-F5D1FE16BF63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2664866" y="2640695"/>
                    <a:ext cx="300960" cy="51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0C3AD37C-0EC8-69E0-32AE-D1C9341CEA8A}"/>
                      </a:ext>
                    </a:extLst>
                  </p14:cNvPr>
                  <p14:cNvContentPartPr/>
                  <p14:nvPr/>
                </p14:nvContentPartPr>
                <p14:xfrm>
                  <a:off x="3264986" y="2838695"/>
                  <a:ext cx="141120" cy="288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0C3AD37C-0EC8-69E0-32AE-D1C9341CEA8A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3256346" y="2830055"/>
                    <a:ext cx="15876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962FC3BB-8BDF-D490-5AF7-67D6EB1662EE}"/>
                      </a:ext>
                    </a:extLst>
                  </p14:cNvPr>
                  <p14:cNvContentPartPr/>
                  <p14:nvPr/>
                </p14:nvContentPartPr>
                <p14:xfrm>
                  <a:off x="3236906" y="2935895"/>
                  <a:ext cx="192240" cy="2772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962FC3BB-8BDF-D490-5AF7-67D6EB1662EE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3227906" y="2927255"/>
                    <a:ext cx="209880" cy="4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39DD765E-2706-A088-F9F0-DEC6E6D8A2FB}"/>
                      </a:ext>
                    </a:extLst>
                  </p14:cNvPr>
                  <p14:cNvContentPartPr/>
                  <p14:nvPr/>
                </p14:nvContentPartPr>
                <p14:xfrm>
                  <a:off x="3758546" y="2811335"/>
                  <a:ext cx="307440" cy="28620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39DD765E-2706-A088-F9F0-DEC6E6D8A2FB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3749906" y="2802335"/>
                    <a:ext cx="325080" cy="30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0DC5F364-95EB-B717-EE59-B27B3B930412}"/>
                      </a:ext>
                    </a:extLst>
                  </p14:cNvPr>
                  <p14:cNvContentPartPr/>
                  <p14:nvPr/>
                </p14:nvContentPartPr>
                <p14:xfrm>
                  <a:off x="3964826" y="2622695"/>
                  <a:ext cx="138600" cy="1368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0DC5F364-95EB-B717-EE59-B27B3B930412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3955826" y="2614055"/>
                    <a:ext cx="156240" cy="3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FA88F297-F77A-368D-9D78-CF268DEA069A}"/>
                      </a:ext>
                    </a:extLst>
                  </p14:cNvPr>
                  <p14:cNvContentPartPr/>
                  <p14:nvPr/>
                </p14:nvContentPartPr>
                <p14:xfrm>
                  <a:off x="4235906" y="2484455"/>
                  <a:ext cx="171000" cy="2196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FA88F297-F77A-368D-9D78-CF268DEA069A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4227266" y="2475455"/>
                    <a:ext cx="188640" cy="23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9C8151EB-0151-DDFC-E9A5-3E9E4514D5F0}"/>
                      </a:ext>
                    </a:extLst>
                  </p14:cNvPr>
                  <p14:cNvContentPartPr/>
                  <p14:nvPr/>
                </p14:nvContentPartPr>
                <p14:xfrm>
                  <a:off x="4270466" y="2312735"/>
                  <a:ext cx="54000" cy="4356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9C8151EB-0151-DDFC-E9A5-3E9E4514D5F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4261466" y="2303735"/>
                    <a:ext cx="71640" cy="6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1391D629-3D42-6130-A51D-87DB9FAF0584}"/>
                      </a:ext>
                    </a:extLst>
                  </p14:cNvPr>
                  <p14:cNvContentPartPr/>
                  <p14:nvPr/>
                </p14:nvContentPartPr>
                <p14:xfrm>
                  <a:off x="4442546" y="2372855"/>
                  <a:ext cx="5400" cy="38124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1391D629-3D42-6130-A51D-87DB9FAF0584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4433906" y="2363855"/>
                    <a:ext cx="23040" cy="39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99A5A387-C94B-3E91-8795-B60FCFC67656}"/>
                      </a:ext>
                    </a:extLst>
                  </p14:cNvPr>
                  <p14:cNvContentPartPr/>
                  <p14:nvPr/>
                </p14:nvContentPartPr>
                <p14:xfrm>
                  <a:off x="4440386" y="2584175"/>
                  <a:ext cx="201960" cy="5544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99A5A387-C94B-3E91-8795-B60FCFC67656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4431386" y="2575175"/>
                    <a:ext cx="219600" cy="7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C72D2A94-A396-90F2-C56B-110E6853B902}"/>
                      </a:ext>
                    </a:extLst>
                  </p14:cNvPr>
                  <p14:cNvContentPartPr/>
                  <p14:nvPr/>
                </p14:nvContentPartPr>
                <p14:xfrm>
                  <a:off x="4636586" y="2450615"/>
                  <a:ext cx="24840" cy="27936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C72D2A94-A396-90F2-C56B-110E6853B902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4627586" y="2441975"/>
                    <a:ext cx="42480" cy="29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28CBDFC6-412A-2B1A-4720-DD59D3A4D060}"/>
                      </a:ext>
                    </a:extLst>
                  </p14:cNvPr>
                  <p14:cNvContentPartPr/>
                  <p14:nvPr/>
                </p14:nvContentPartPr>
                <p14:xfrm>
                  <a:off x="4478546" y="2151095"/>
                  <a:ext cx="190800" cy="7740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28CBDFC6-412A-2B1A-4720-DD59D3A4D060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4469906" y="2142455"/>
                    <a:ext cx="208440" cy="9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51745B4D-DAB3-0B4A-8B8F-E9087910820C}"/>
                      </a:ext>
                    </a:extLst>
                  </p14:cNvPr>
                  <p14:cNvContentPartPr/>
                  <p14:nvPr/>
                </p14:nvContentPartPr>
                <p14:xfrm>
                  <a:off x="4623266" y="2418935"/>
                  <a:ext cx="36360" cy="9396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51745B4D-DAB3-0B4A-8B8F-E9087910820C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4614266" y="2409935"/>
                    <a:ext cx="54000" cy="11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61DB5348-AB27-0380-3906-83B603ECD5F9}"/>
                      </a:ext>
                    </a:extLst>
                  </p14:cNvPr>
                  <p14:cNvContentPartPr/>
                  <p14:nvPr/>
                </p14:nvContentPartPr>
                <p14:xfrm>
                  <a:off x="4843586" y="2345495"/>
                  <a:ext cx="151200" cy="37692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61DB5348-AB27-0380-3906-83B603ECD5F9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4834946" y="2336855"/>
                    <a:ext cx="168840" cy="39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4C990351-198F-6BE6-92F3-8351917059CF}"/>
                      </a:ext>
                    </a:extLst>
                  </p14:cNvPr>
                  <p14:cNvContentPartPr/>
                  <p14:nvPr/>
                </p14:nvContentPartPr>
                <p14:xfrm>
                  <a:off x="4737386" y="2455295"/>
                  <a:ext cx="256680" cy="2880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4C990351-198F-6BE6-92F3-8351917059CF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4728746" y="2446655"/>
                    <a:ext cx="274320" cy="464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F50A009-0B2F-C72E-358E-0F05A9012AFA}"/>
              </a:ext>
            </a:extLst>
          </p:cNvPr>
          <p:cNvGrpSpPr/>
          <p:nvPr/>
        </p:nvGrpSpPr>
        <p:grpSpPr>
          <a:xfrm>
            <a:off x="1809506" y="3449615"/>
            <a:ext cx="2879640" cy="1030320"/>
            <a:chOff x="1809506" y="3449615"/>
            <a:chExt cx="2879640" cy="1030320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96279EC-474F-38F7-9485-E53922CCD00D}"/>
                </a:ext>
              </a:extLst>
            </p:cNvPr>
            <p:cNvGrpSpPr/>
            <p:nvPr/>
          </p:nvGrpSpPr>
          <p:grpSpPr>
            <a:xfrm>
              <a:off x="2884106" y="3449615"/>
              <a:ext cx="1805040" cy="933840"/>
              <a:chOff x="2884106" y="3449615"/>
              <a:chExt cx="1805040" cy="933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2E97CDB5-A042-2980-DF9C-312C4A96D38D}"/>
                      </a:ext>
                    </a:extLst>
                  </p14:cNvPr>
                  <p14:cNvContentPartPr/>
                  <p14:nvPr/>
                </p14:nvContentPartPr>
                <p14:xfrm>
                  <a:off x="2884106" y="4007615"/>
                  <a:ext cx="263880" cy="30996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2E97CDB5-A042-2980-DF9C-312C4A96D38D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2875466" y="3998975"/>
                    <a:ext cx="281520" cy="32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D990FA40-5386-4EA9-4E3F-1B300E9AE8C2}"/>
                      </a:ext>
                    </a:extLst>
                  </p14:cNvPr>
                  <p14:cNvContentPartPr/>
                  <p14:nvPr/>
                </p14:nvContentPartPr>
                <p14:xfrm>
                  <a:off x="3050426" y="3809615"/>
                  <a:ext cx="64800" cy="2196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D990FA40-5386-4EA9-4E3F-1B300E9AE8C2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3041786" y="3800975"/>
                    <a:ext cx="82440" cy="3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FDF1EEC9-76C3-2E76-C67C-1FD9978FCEF1}"/>
                      </a:ext>
                    </a:extLst>
                  </p14:cNvPr>
                  <p14:cNvContentPartPr/>
                  <p14:nvPr/>
                </p14:nvContentPartPr>
                <p14:xfrm>
                  <a:off x="3228626" y="3703055"/>
                  <a:ext cx="115200" cy="21420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FDF1EEC9-76C3-2E76-C67C-1FD9978FCEF1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3219626" y="3694415"/>
                    <a:ext cx="132840" cy="23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CF13D4B9-2CE6-E4BC-C65B-1298EA5190F0}"/>
                      </a:ext>
                    </a:extLst>
                  </p14:cNvPr>
                  <p14:cNvContentPartPr/>
                  <p14:nvPr/>
                </p14:nvContentPartPr>
                <p14:xfrm>
                  <a:off x="3212066" y="3581375"/>
                  <a:ext cx="32400" cy="2772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CF13D4B9-2CE6-E4BC-C65B-1298EA5190F0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3203426" y="3572375"/>
                    <a:ext cx="50040" cy="4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43B7D501-2A2D-1DB5-66EC-7DF4283BFE07}"/>
                      </a:ext>
                    </a:extLst>
                  </p14:cNvPr>
                  <p14:cNvContentPartPr/>
                  <p14:nvPr/>
                </p14:nvContentPartPr>
                <p14:xfrm>
                  <a:off x="3442826" y="3637895"/>
                  <a:ext cx="3240" cy="29088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43B7D501-2A2D-1DB5-66EC-7DF4283BFE07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3434186" y="3628895"/>
                    <a:ext cx="20880" cy="30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74563138-790E-2DA0-55DD-9BAD81777D8C}"/>
                      </a:ext>
                    </a:extLst>
                  </p14:cNvPr>
                  <p14:cNvContentPartPr/>
                  <p14:nvPr/>
                </p14:nvContentPartPr>
                <p14:xfrm>
                  <a:off x="3442826" y="3784415"/>
                  <a:ext cx="155880" cy="7308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74563138-790E-2DA0-55DD-9BAD81777D8C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3434186" y="3775775"/>
                    <a:ext cx="173520" cy="9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A1580104-7ECB-5008-41D8-7F10CA79126A}"/>
                      </a:ext>
                    </a:extLst>
                  </p14:cNvPr>
                  <p14:cNvContentPartPr/>
                  <p14:nvPr/>
                </p14:nvContentPartPr>
                <p14:xfrm>
                  <a:off x="3613466" y="3659855"/>
                  <a:ext cx="17640" cy="24336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A1580104-7ECB-5008-41D8-7F10CA79126A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3604826" y="3650855"/>
                    <a:ext cx="35280" cy="26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C33B4B26-12BB-1895-4724-20F85BF3DA95}"/>
                      </a:ext>
                    </a:extLst>
                  </p14:cNvPr>
                  <p14:cNvContentPartPr/>
                  <p14:nvPr/>
                </p14:nvContentPartPr>
                <p14:xfrm>
                  <a:off x="3488546" y="3449615"/>
                  <a:ext cx="149040" cy="6948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C33B4B26-12BB-1895-4724-20F85BF3DA95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3479906" y="3440975"/>
                    <a:ext cx="166680" cy="8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10C11AA1-F8E2-659E-DCC5-FF3F93493151}"/>
                      </a:ext>
                    </a:extLst>
                  </p14:cNvPr>
                  <p14:cNvContentPartPr/>
                  <p14:nvPr/>
                </p14:nvContentPartPr>
                <p14:xfrm>
                  <a:off x="3784466" y="3583535"/>
                  <a:ext cx="78480" cy="23976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10C11AA1-F8E2-659E-DCC5-FF3F93493151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3775466" y="3574895"/>
                    <a:ext cx="96120" cy="25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B4F5B23F-52C7-0578-97F0-F12BAE239E1C}"/>
                      </a:ext>
                    </a:extLst>
                  </p14:cNvPr>
                  <p14:cNvContentPartPr/>
                  <p14:nvPr/>
                </p14:nvContentPartPr>
                <p14:xfrm>
                  <a:off x="3707066" y="3699095"/>
                  <a:ext cx="127440" cy="36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B4F5B23F-52C7-0578-97F0-F12BAE239E1C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3698066" y="3690095"/>
                    <a:ext cx="1450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99A0C33B-2AD0-9D1D-36AA-0ACD5AC18308}"/>
                      </a:ext>
                    </a:extLst>
                  </p14:cNvPr>
                  <p14:cNvContentPartPr/>
                  <p14:nvPr/>
                </p14:nvContentPartPr>
                <p14:xfrm>
                  <a:off x="4081466" y="3914015"/>
                  <a:ext cx="272160" cy="17172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99A0C33B-2AD0-9D1D-36AA-0ACD5AC18308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4072826" y="3905015"/>
                    <a:ext cx="289800" cy="18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C72F7355-B2E3-048F-F250-FB3BC377B4A1}"/>
                      </a:ext>
                    </a:extLst>
                  </p14:cNvPr>
                  <p14:cNvContentPartPr/>
                  <p14:nvPr/>
                </p14:nvContentPartPr>
                <p14:xfrm>
                  <a:off x="4232306" y="3829775"/>
                  <a:ext cx="3600" cy="45000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C72F7355-B2E3-048F-F250-FB3BC377B4A1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4223306" y="3820775"/>
                    <a:ext cx="21240" cy="46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AC4FFD9A-4717-B18F-1E9B-3A8A7664C2CE}"/>
                      </a:ext>
                    </a:extLst>
                  </p14:cNvPr>
                  <p14:cNvContentPartPr/>
                  <p14:nvPr/>
                </p14:nvContentPartPr>
                <p14:xfrm>
                  <a:off x="4383506" y="4254215"/>
                  <a:ext cx="93600" cy="12780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AC4FFD9A-4717-B18F-1E9B-3A8A7664C2CE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4374506" y="4245215"/>
                    <a:ext cx="111240" cy="14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FD54ED78-BF18-0892-563D-6F8549B3572A}"/>
                      </a:ext>
                    </a:extLst>
                  </p14:cNvPr>
                  <p14:cNvContentPartPr/>
                  <p14:nvPr/>
                </p14:nvContentPartPr>
                <p14:xfrm>
                  <a:off x="4000466" y="3825095"/>
                  <a:ext cx="133920" cy="53640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FD54ED78-BF18-0892-563D-6F8549B3572A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3991466" y="3816455"/>
                    <a:ext cx="151560" cy="55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17E5F870-531D-785F-C2CB-0B57DCCFBA5F}"/>
                      </a:ext>
                    </a:extLst>
                  </p14:cNvPr>
                  <p14:cNvContentPartPr/>
                  <p14:nvPr/>
                </p14:nvContentPartPr>
                <p14:xfrm>
                  <a:off x="4489346" y="3841295"/>
                  <a:ext cx="199800" cy="54216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17E5F870-531D-785F-C2CB-0B57DCCFBA5F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4480706" y="3832295"/>
                    <a:ext cx="217440" cy="559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D899442-1191-61B1-AAC5-7C8119DB262D}"/>
                </a:ext>
              </a:extLst>
            </p:cNvPr>
            <p:cNvGrpSpPr/>
            <p:nvPr/>
          </p:nvGrpSpPr>
          <p:grpSpPr>
            <a:xfrm>
              <a:off x="1809506" y="3889895"/>
              <a:ext cx="437040" cy="590040"/>
              <a:chOff x="1809506" y="3889895"/>
              <a:chExt cx="437040" cy="590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8DA548C0-87B9-010D-A017-0869C1BEFBB3}"/>
                      </a:ext>
                    </a:extLst>
                  </p14:cNvPr>
                  <p14:cNvContentPartPr/>
                  <p14:nvPr/>
                </p14:nvContentPartPr>
                <p14:xfrm>
                  <a:off x="1809506" y="3947495"/>
                  <a:ext cx="358560" cy="18000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8DA548C0-87B9-010D-A017-0869C1BEFBB3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1800506" y="3938495"/>
                    <a:ext cx="376200" cy="19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8D05AE6A-804E-2E7D-38B1-643563CB99FF}"/>
                      </a:ext>
                    </a:extLst>
                  </p14:cNvPr>
                  <p14:cNvContentPartPr/>
                  <p14:nvPr/>
                </p14:nvContentPartPr>
                <p14:xfrm>
                  <a:off x="2087786" y="3889895"/>
                  <a:ext cx="360" cy="37548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8D05AE6A-804E-2E7D-38B1-643563CB99FF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2079146" y="3880895"/>
                    <a:ext cx="18000" cy="39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41B1464C-47E6-A468-3390-3285CA060D20}"/>
                      </a:ext>
                    </a:extLst>
                  </p14:cNvPr>
                  <p14:cNvContentPartPr/>
                  <p14:nvPr/>
                </p14:nvContentPartPr>
                <p14:xfrm>
                  <a:off x="2177066" y="4284815"/>
                  <a:ext cx="69480" cy="19512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41B1464C-47E6-A468-3390-3285CA060D20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2168426" y="4275815"/>
                    <a:ext cx="87120" cy="21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EE84C3A9-401D-75F4-D62E-6496999307CC}"/>
                      </a:ext>
                    </a:extLst>
                  </p14:cNvPr>
                  <p14:cNvContentPartPr/>
                  <p14:nvPr/>
                </p14:nvContentPartPr>
                <p14:xfrm>
                  <a:off x="2079866" y="4357175"/>
                  <a:ext cx="144720" cy="1404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EE84C3A9-401D-75F4-D62E-6496999307CC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2071226" y="4348535"/>
                    <a:ext cx="162360" cy="31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23B452D0-35F1-DD4A-CC64-3D205FDC777C}"/>
                </a:ext>
              </a:extLst>
            </p:cNvPr>
            <p:cNvGrpSpPr/>
            <p:nvPr/>
          </p:nvGrpSpPr>
          <p:grpSpPr>
            <a:xfrm>
              <a:off x="2478746" y="4168175"/>
              <a:ext cx="143280" cy="93600"/>
              <a:chOff x="2478746" y="4168175"/>
              <a:chExt cx="143280" cy="93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C8731D29-86E9-2B25-DA8A-D5DA27B8EDB7}"/>
                      </a:ext>
                    </a:extLst>
                  </p14:cNvPr>
                  <p14:cNvContentPartPr/>
                  <p14:nvPr/>
                </p14:nvContentPartPr>
                <p14:xfrm>
                  <a:off x="2478746" y="4168175"/>
                  <a:ext cx="129240" cy="36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C8731D29-86E9-2B25-DA8A-D5DA27B8EDB7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2469746" y="4159175"/>
                    <a:ext cx="146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8565B6D6-FD5E-7C94-4FD4-66E2A702C66E}"/>
                      </a:ext>
                    </a:extLst>
                  </p14:cNvPr>
                  <p14:cNvContentPartPr/>
                  <p14:nvPr/>
                </p14:nvContentPartPr>
                <p14:xfrm>
                  <a:off x="2521586" y="4258895"/>
                  <a:ext cx="100440" cy="288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8565B6D6-FD5E-7C94-4FD4-66E2A702C66E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2512946" y="4250255"/>
                    <a:ext cx="118080" cy="205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CFA9A604-B0CB-5C6D-39E6-76E4722942E7}"/>
              </a:ext>
            </a:extLst>
          </p:cNvPr>
          <p:cNvGrpSpPr/>
          <p:nvPr/>
        </p:nvGrpSpPr>
        <p:grpSpPr>
          <a:xfrm>
            <a:off x="1507466" y="5175095"/>
            <a:ext cx="4617000" cy="1148040"/>
            <a:chOff x="1507466" y="5175095"/>
            <a:chExt cx="4617000" cy="1148040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0AC1924-C271-50C2-B950-67960A5ECE7D}"/>
                </a:ext>
              </a:extLst>
            </p:cNvPr>
            <p:cNvGrpSpPr/>
            <p:nvPr/>
          </p:nvGrpSpPr>
          <p:grpSpPr>
            <a:xfrm>
              <a:off x="1507466" y="5175095"/>
              <a:ext cx="392040" cy="382680"/>
              <a:chOff x="1507466" y="5175095"/>
              <a:chExt cx="392040" cy="382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4F6E9066-9C74-F8A3-F1D4-CFD8E58445D6}"/>
                      </a:ext>
                    </a:extLst>
                  </p14:cNvPr>
                  <p14:cNvContentPartPr/>
                  <p14:nvPr/>
                </p14:nvContentPartPr>
                <p14:xfrm>
                  <a:off x="1509986" y="5277335"/>
                  <a:ext cx="268200" cy="36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4F6E9066-9C74-F8A3-F1D4-CFD8E58445D6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1500986" y="5268335"/>
                    <a:ext cx="285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92" name="Ink 91">
                    <a:extLst>
                      <a:ext uri="{FF2B5EF4-FFF2-40B4-BE49-F238E27FC236}">
                        <a16:creationId xmlns:a16="http://schemas.microsoft.com/office/drawing/2014/main" id="{267227F0-5CF7-E4A7-AC4A-314F8D8FE377}"/>
                      </a:ext>
                    </a:extLst>
                  </p14:cNvPr>
                  <p14:cNvContentPartPr/>
                  <p14:nvPr/>
                </p14:nvContentPartPr>
                <p14:xfrm>
                  <a:off x="1507466" y="5397935"/>
                  <a:ext cx="347760" cy="36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267227F0-5CF7-E4A7-AC4A-314F8D8FE377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1498826" y="5389295"/>
                    <a:ext cx="365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9ABE879A-0CE6-83F4-30F3-B731FECA3261}"/>
                      </a:ext>
                    </a:extLst>
                  </p14:cNvPr>
                  <p14:cNvContentPartPr/>
                  <p14:nvPr/>
                </p14:nvContentPartPr>
                <p14:xfrm>
                  <a:off x="1646066" y="5175095"/>
                  <a:ext cx="253440" cy="38268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9ABE879A-0CE6-83F4-30F3-B731FECA3261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1637066" y="5166095"/>
                    <a:ext cx="271080" cy="400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AC3AFE29-B49A-B3EF-32AC-8AD7E6561A26}"/>
                </a:ext>
              </a:extLst>
            </p:cNvPr>
            <p:cNvGrpSpPr/>
            <p:nvPr/>
          </p:nvGrpSpPr>
          <p:grpSpPr>
            <a:xfrm>
              <a:off x="2758106" y="5348615"/>
              <a:ext cx="3366360" cy="974520"/>
              <a:chOff x="2758106" y="5348615"/>
              <a:chExt cx="3366360" cy="974520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ED71BF04-0C3E-95E5-52A0-8DF655C58AE9}"/>
                  </a:ext>
                </a:extLst>
              </p:cNvPr>
              <p:cNvGrpSpPr/>
              <p:nvPr/>
            </p:nvGrpSpPr>
            <p:grpSpPr>
              <a:xfrm>
                <a:off x="2758106" y="5348615"/>
                <a:ext cx="2317320" cy="974520"/>
                <a:chOff x="2758106" y="5348615"/>
                <a:chExt cx="2317320" cy="9745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17">
                  <p14:nvContentPartPr>
                    <p14:cNvPr id="97" name="Ink 96">
                      <a:extLst>
                        <a:ext uri="{FF2B5EF4-FFF2-40B4-BE49-F238E27FC236}">
                          <a16:creationId xmlns:a16="http://schemas.microsoft.com/office/drawing/2014/main" id="{B7144CB4-1F82-B077-F2C3-BE1C49A9863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53506" y="5700335"/>
                    <a:ext cx="123120" cy="124200"/>
                  </p14:xfrm>
                </p:contentPart>
              </mc:Choice>
              <mc:Fallback xmlns="">
                <p:pic>
                  <p:nvPicPr>
                    <p:cNvPr id="97" name="Ink 96">
                      <a:extLst>
                        <a:ext uri="{FF2B5EF4-FFF2-40B4-BE49-F238E27FC236}">
                          <a16:creationId xmlns:a16="http://schemas.microsoft.com/office/drawing/2014/main" id="{B7144CB4-1F82-B077-F2C3-BE1C49A9863E}"/>
                        </a:ext>
                      </a:extLst>
                    </p:cNvPr>
                    <p:cNvPicPr/>
                    <p:nvPr/>
                  </p:nvPicPr>
                  <p:blipFill>
                    <a:blip r:embed="rId118"/>
                    <a:stretch>
                      <a:fillRect/>
                    </a:stretch>
                  </p:blipFill>
                  <p:spPr>
                    <a:xfrm>
                      <a:off x="2844866" y="5691335"/>
                      <a:ext cx="140760" cy="141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9">
                  <p14:nvContentPartPr>
                    <p14:cNvPr id="98" name="Ink 97">
                      <a:extLst>
                        <a:ext uri="{FF2B5EF4-FFF2-40B4-BE49-F238E27FC236}">
                          <a16:creationId xmlns:a16="http://schemas.microsoft.com/office/drawing/2014/main" id="{61EE6645-B856-3826-BEBE-F45D2D4DAF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86906" y="5509895"/>
                    <a:ext cx="50760" cy="62280"/>
                  </p14:xfrm>
                </p:contentPart>
              </mc:Choice>
              <mc:Fallback xmlns="">
                <p:pic>
                  <p:nvPicPr>
                    <p:cNvPr id="98" name="Ink 97">
                      <a:extLst>
                        <a:ext uri="{FF2B5EF4-FFF2-40B4-BE49-F238E27FC236}">
                          <a16:creationId xmlns:a16="http://schemas.microsoft.com/office/drawing/2014/main" id="{61EE6645-B856-3826-BEBE-F45D2D4DAF1B}"/>
                        </a:ext>
                      </a:extLst>
                    </p:cNvPr>
                    <p:cNvPicPr/>
                    <p:nvPr/>
                  </p:nvPicPr>
                  <p:blipFill>
                    <a:blip r:embed="rId120"/>
                    <a:stretch>
                      <a:fillRect/>
                    </a:stretch>
                  </p:blipFill>
                  <p:spPr>
                    <a:xfrm>
                      <a:off x="2778266" y="5501255"/>
                      <a:ext cx="68400" cy="79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1">
                  <p14:nvContentPartPr>
                    <p14:cNvPr id="99" name="Ink 98">
                      <a:extLst>
                        <a:ext uri="{FF2B5EF4-FFF2-40B4-BE49-F238E27FC236}">
                          <a16:creationId xmlns:a16="http://schemas.microsoft.com/office/drawing/2014/main" id="{3B75AE41-11AA-D0D1-A030-1C2F715BEAE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08386" y="5348615"/>
                    <a:ext cx="236160" cy="352800"/>
                  </p14:xfrm>
                </p:contentPart>
              </mc:Choice>
              <mc:Fallback xmlns="">
                <p:pic>
                  <p:nvPicPr>
                    <p:cNvPr id="99" name="Ink 98">
                      <a:extLst>
                        <a:ext uri="{FF2B5EF4-FFF2-40B4-BE49-F238E27FC236}">
                          <a16:creationId xmlns:a16="http://schemas.microsoft.com/office/drawing/2014/main" id="{3B75AE41-11AA-D0D1-A030-1C2F715BEAEF}"/>
                        </a:ext>
                      </a:extLst>
                    </p:cNvPr>
                    <p:cNvPicPr/>
                    <p:nvPr/>
                  </p:nvPicPr>
                  <p:blipFill>
                    <a:blip r:embed="rId122"/>
                    <a:stretch>
                      <a:fillRect/>
                    </a:stretch>
                  </p:blipFill>
                  <p:spPr>
                    <a:xfrm>
                      <a:off x="3099386" y="5339615"/>
                      <a:ext cx="253800" cy="370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3">
                  <p14:nvContentPartPr>
                    <p14:cNvPr id="100" name="Ink 99">
                      <a:extLst>
                        <a:ext uri="{FF2B5EF4-FFF2-40B4-BE49-F238E27FC236}">
                          <a16:creationId xmlns:a16="http://schemas.microsoft.com/office/drawing/2014/main" id="{F181E97F-2E4E-2C16-0214-58A15B6ECB7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15466" y="5450495"/>
                    <a:ext cx="177480" cy="193320"/>
                  </p14:xfrm>
                </p:contentPart>
              </mc:Choice>
              <mc:Fallback xmlns="">
                <p:pic>
                  <p:nvPicPr>
                    <p:cNvPr id="100" name="Ink 99">
                      <a:extLst>
                        <a:ext uri="{FF2B5EF4-FFF2-40B4-BE49-F238E27FC236}">
                          <a16:creationId xmlns:a16="http://schemas.microsoft.com/office/drawing/2014/main" id="{F181E97F-2E4E-2C16-0214-58A15B6ECB72}"/>
                        </a:ext>
                      </a:extLst>
                    </p:cNvPr>
                    <p:cNvPicPr/>
                    <p:nvPr/>
                  </p:nvPicPr>
                  <p:blipFill>
                    <a:blip r:embed="rId124"/>
                    <a:stretch>
                      <a:fillRect/>
                    </a:stretch>
                  </p:blipFill>
                  <p:spPr>
                    <a:xfrm>
                      <a:off x="3406466" y="5441855"/>
                      <a:ext cx="195120" cy="210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5">
                  <p14:nvContentPartPr>
                    <p14:cNvPr id="101" name="Ink 100">
                      <a:extLst>
                        <a:ext uri="{FF2B5EF4-FFF2-40B4-BE49-F238E27FC236}">
                          <a16:creationId xmlns:a16="http://schemas.microsoft.com/office/drawing/2014/main" id="{9CC66A62-5D3F-FB7B-DA78-37B679DAE0A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24546" y="5357255"/>
                    <a:ext cx="360" cy="322200"/>
                  </p14:xfrm>
                </p:contentPart>
              </mc:Choice>
              <mc:Fallback xmlns="">
                <p:pic>
                  <p:nvPicPr>
                    <p:cNvPr id="101" name="Ink 100">
                      <a:extLst>
                        <a:ext uri="{FF2B5EF4-FFF2-40B4-BE49-F238E27FC236}">
                          <a16:creationId xmlns:a16="http://schemas.microsoft.com/office/drawing/2014/main" id="{9CC66A62-5D3F-FB7B-DA78-37B679DAE0A2}"/>
                        </a:ext>
                      </a:extLst>
                    </p:cNvPr>
                    <p:cNvPicPr/>
                    <p:nvPr/>
                  </p:nvPicPr>
                  <p:blipFill>
                    <a:blip r:embed="rId126"/>
                    <a:stretch>
                      <a:fillRect/>
                    </a:stretch>
                  </p:blipFill>
                  <p:spPr>
                    <a:xfrm>
                      <a:off x="3515906" y="5348615"/>
                      <a:ext cx="18000" cy="339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7">
                  <p14:nvContentPartPr>
                    <p14:cNvPr id="102" name="Ink 101">
                      <a:extLst>
                        <a:ext uri="{FF2B5EF4-FFF2-40B4-BE49-F238E27FC236}">
                          <a16:creationId xmlns:a16="http://schemas.microsoft.com/office/drawing/2014/main" id="{C86E684A-E2AD-F529-8D44-020AA966116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18466" y="5824175"/>
                    <a:ext cx="540000" cy="32760"/>
                  </p14:xfrm>
                </p:contentPart>
              </mc:Choice>
              <mc:Fallback xmlns="">
                <p:pic>
                  <p:nvPicPr>
                    <p:cNvPr id="102" name="Ink 101">
                      <a:extLst>
                        <a:ext uri="{FF2B5EF4-FFF2-40B4-BE49-F238E27FC236}">
                          <a16:creationId xmlns:a16="http://schemas.microsoft.com/office/drawing/2014/main" id="{C86E684A-E2AD-F529-8D44-020AA9661161}"/>
                        </a:ext>
                      </a:extLst>
                    </p:cNvPr>
                    <p:cNvPicPr/>
                    <p:nvPr/>
                  </p:nvPicPr>
                  <p:blipFill>
                    <a:blip r:embed="rId128"/>
                    <a:stretch>
                      <a:fillRect/>
                    </a:stretch>
                  </p:blipFill>
                  <p:spPr>
                    <a:xfrm>
                      <a:off x="3109826" y="5815535"/>
                      <a:ext cx="557640" cy="50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9">
                  <p14:nvContentPartPr>
                    <p14:cNvPr id="103" name="Ink 102">
                      <a:extLst>
                        <a:ext uri="{FF2B5EF4-FFF2-40B4-BE49-F238E27FC236}">
                          <a16:creationId xmlns:a16="http://schemas.microsoft.com/office/drawing/2014/main" id="{08CC1DC6-2C46-8685-5CB1-D146FD36C53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09186" y="5960255"/>
                    <a:ext cx="381960" cy="362880"/>
                  </p14:xfrm>
                </p:contentPart>
              </mc:Choice>
              <mc:Fallback xmlns="">
                <p:pic>
                  <p:nvPicPr>
                    <p:cNvPr id="103" name="Ink 102">
                      <a:extLst>
                        <a:ext uri="{FF2B5EF4-FFF2-40B4-BE49-F238E27FC236}">
                          <a16:creationId xmlns:a16="http://schemas.microsoft.com/office/drawing/2014/main" id="{08CC1DC6-2C46-8685-5CB1-D146FD36C535}"/>
                        </a:ext>
                      </a:extLst>
                    </p:cNvPr>
                    <p:cNvPicPr/>
                    <p:nvPr/>
                  </p:nvPicPr>
                  <p:blipFill>
                    <a:blip r:embed="rId130"/>
                    <a:stretch>
                      <a:fillRect/>
                    </a:stretch>
                  </p:blipFill>
                  <p:spPr>
                    <a:xfrm>
                      <a:off x="3200546" y="5951615"/>
                      <a:ext cx="399600" cy="380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1">
                  <p14:nvContentPartPr>
                    <p14:cNvPr id="104" name="Ink 103">
                      <a:extLst>
                        <a:ext uri="{FF2B5EF4-FFF2-40B4-BE49-F238E27FC236}">
                          <a16:creationId xmlns:a16="http://schemas.microsoft.com/office/drawing/2014/main" id="{E7DC286A-C83E-DEA6-9569-DA09311C4CD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59746" y="6070415"/>
                    <a:ext cx="158760" cy="28800"/>
                  </p14:xfrm>
                </p:contentPart>
              </mc:Choice>
              <mc:Fallback xmlns="">
                <p:pic>
                  <p:nvPicPr>
                    <p:cNvPr id="104" name="Ink 103">
                      <a:extLst>
                        <a:ext uri="{FF2B5EF4-FFF2-40B4-BE49-F238E27FC236}">
                          <a16:creationId xmlns:a16="http://schemas.microsoft.com/office/drawing/2014/main" id="{E7DC286A-C83E-DEA6-9569-DA09311C4CD4}"/>
                        </a:ext>
                      </a:extLst>
                    </p:cNvPr>
                    <p:cNvPicPr/>
                    <p:nvPr/>
                  </p:nvPicPr>
                  <p:blipFill>
                    <a:blip r:embed="rId132"/>
                    <a:stretch>
                      <a:fillRect/>
                    </a:stretch>
                  </p:blipFill>
                  <p:spPr>
                    <a:xfrm>
                      <a:off x="3450746" y="6061415"/>
                      <a:ext cx="176400" cy="46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3">
                  <p14:nvContentPartPr>
                    <p14:cNvPr id="107" name="Ink 106">
                      <a:extLst>
                        <a:ext uri="{FF2B5EF4-FFF2-40B4-BE49-F238E27FC236}">
                          <a16:creationId xmlns:a16="http://schemas.microsoft.com/office/drawing/2014/main" id="{55A710F6-59B7-6366-C582-7DBE6BB865F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58106" y="5716175"/>
                    <a:ext cx="118080" cy="106200"/>
                  </p14:xfrm>
                </p:contentPart>
              </mc:Choice>
              <mc:Fallback xmlns="">
                <p:pic>
                  <p:nvPicPr>
                    <p:cNvPr id="107" name="Ink 106">
                      <a:extLst>
                        <a:ext uri="{FF2B5EF4-FFF2-40B4-BE49-F238E27FC236}">
                          <a16:creationId xmlns:a16="http://schemas.microsoft.com/office/drawing/2014/main" id="{55A710F6-59B7-6366-C582-7DBE6BB865F7}"/>
                        </a:ext>
                      </a:extLst>
                    </p:cNvPr>
                    <p:cNvPicPr/>
                    <p:nvPr/>
                  </p:nvPicPr>
                  <p:blipFill>
                    <a:blip r:embed="rId134"/>
                    <a:stretch>
                      <a:fillRect/>
                    </a:stretch>
                  </p:blipFill>
                  <p:spPr>
                    <a:xfrm>
                      <a:off x="2749466" y="5707535"/>
                      <a:ext cx="135720" cy="123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5">
                  <p14:nvContentPartPr>
                    <p14:cNvPr id="108" name="Ink 107">
                      <a:extLst>
                        <a:ext uri="{FF2B5EF4-FFF2-40B4-BE49-F238E27FC236}">
                          <a16:creationId xmlns:a16="http://schemas.microsoft.com/office/drawing/2014/main" id="{37D1F58A-1373-39B3-537A-2CF72DF3DAC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50066" y="5724455"/>
                    <a:ext cx="149760" cy="16920"/>
                  </p14:xfrm>
                </p:contentPart>
              </mc:Choice>
              <mc:Fallback xmlns="">
                <p:pic>
                  <p:nvPicPr>
                    <p:cNvPr id="108" name="Ink 107">
                      <a:extLst>
                        <a:ext uri="{FF2B5EF4-FFF2-40B4-BE49-F238E27FC236}">
                          <a16:creationId xmlns:a16="http://schemas.microsoft.com/office/drawing/2014/main" id="{37D1F58A-1373-39B3-537A-2CF72DF3DACD}"/>
                        </a:ext>
                      </a:extLst>
                    </p:cNvPr>
                    <p:cNvPicPr/>
                    <p:nvPr/>
                  </p:nvPicPr>
                  <p:blipFill>
                    <a:blip r:embed="rId136"/>
                    <a:stretch>
                      <a:fillRect/>
                    </a:stretch>
                  </p:blipFill>
                  <p:spPr>
                    <a:xfrm>
                      <a:off x="3941066" y="5715815"/>
                      <a:ext cx="167400" cy="34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7">
                  <p14:nvContentPartPr>
                    <p14:cNvPr id="109" name="Ink 108">
                      <a:extLst>
                        <a:ext uri="{FF2B5EF4-FFF2-40B4-BE49-F238E27FC236}">
                          <a16:creationId xmlns:a16="http://schemas.microsoft.com/office/drawing/2014/main" id="{B2ACE362-A344-032B-9CF3-A1F7BB266F2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87146" y="5795735"/>
                    <a:ext cx="172080" cy="8640"/>
                  </p14:xfrm>
                </p:contentPart>
              </mc:Choice>
              <mc:Fallback xmlns="">
                <p:pic>
                  <p:nvPicPr>
                    <p:cNvPr id="109" name="Ink 108">
                      <a:extLst>
                        <a:ext uri="{FF2B5EF4-FFF2-40B4-BE49-F238E27FC236}">
                          <a16:creationId xmlns:a16="http://schemas.microsoft.com/office/drawing/2014/main" id="{B2ACE362-A344-032B-9CF3-A1F7BB266F2B}"/>
                        </a:ext>
                      </a:extLst>
                    </p:cNvPr>
                    <p:cNvPicPr/>
                    <p:nvPr/>
                  </p:nvPicPr>
                  <p:blipFill>
                    <a:blip r:embed="rId138"/>
                    <a:stretch>
                      <a:fillRect/>
                    </a:stretch>
                  </p:blipFill>
                  <p:spPr>
                    <a:xfrm>
                      <a:off x="3978506" y="5786735"/>
                      <a:ext cx="189720" cy="26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9">
                  <p14:nvContentPartPr>
                    <p14:cNvPr id="110" name="Ink 109">
                      <a:extLst>
                        <a:ext uri="{FF2B5EF4-FFF2-40B4-BE49-F238E27FC236}">
                          <a16:creationId xmlns:a16="http://schemas.microsoft.com/office/drawing/2014/main" id="{245698F9-AEBC-17AF-85FF-01A9C8E6386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65946" y="5593415"/>
                    <a:ext cx="2880" cy="381600"/>
                  </p14:xfrm>
                </p:contentPart>
              </mc:Choice>
              <mc:Fallback xmlns="">
                <p:pic>
                  <p:nvPicPr>
                    <p:cNvPr id="110" name="Ink 109">
                      <a:extLst>
                        <a:ext uri="{FF2B5EF4-FFF2-40B4-BE49-F238E27FC236}">
                          <a16:creationId xmlns:a16="http://schemas.microsoft.com/office/drawing/2014/main" id="{245698F9-AEBC-17AF-85FF-01A9C8E6386A}"/>
                        </a:ext>
                      </a:extLst>
                    </p:cNvPr>
                    <p:cNvPicPr/>
                    <p:nvPr/>
                  </p:nvPicPr>
                  <p:blipFill>
                    <a:blip r:embed="rId140"/>
                    <a:stretch>
                      <a:fillRect/>
                    </a:stretch>
                  </p:blipFill>
                  <p:spPr>
                    <a:xfrm>
                      <a:off x="4456946" y="5584775"/>
                      <a:ext cx="20520" cy="399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1">
                  <p14:nvContentPartPr>
                    <p14:cNvPr id="111" name="Ink 110">
                      <a:extLst>
                        <a:ext uri="{FF2B5EF4-FFF2-40B4-BE49-F238E27FC236}">
                          <a16:creationId xmlns:a16="http://schemas.microsoft.com/office/drawing/2014/main" id="{E49E313C-0145-70E5-A34B-E2AAED27700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65946" y="5789255"/>
                    <a:ext cx="229680" cy="55800"/>
                  </p14:xfrm>
                </p:contentPart>
              </mc:Choice>
              <mc:Fallback xmlns="">
                <p:pic>
                  <p:nvPicPr>
                    <p:cNvPr id="111" name="Ink 110">
                      <a:extLst>
                        <a:ext uri="{FF2B5EF4-FFF2-40B4-BE49-F238E27FC236}">
                          <a16:creationId xmlns:a16="http://schemas.microsoft.com/office/drawing/2014/main" id="{E49E313C-0145-70E5-A34B-E2AAED277004}"/>
                        </a:ext>
                      </a:extLst>
                    </p:cNvPr>
                    <p:cNvPicPr/>
                    <p:nvPr/>
                  </p:nvPicPr>
                  <p:blipFill>
                    <a:blip r:embed="rId142"/>
                    <a:stretch>
                      <a:fillRect/>
                    </a:stretch>
                  </p:blipFill>
                  <p:spPr>
                    <a:xfrm>
                      <a:off x="4456946" y="5780615"/>
                      <a:ext cx="247320" cy="73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3">
                  <p14:nvContentPartPr>
                    <p14:cNvPr id="112" name="Ink 111">
                      <a:extLst>
                        <a:ext uri="{FF2B5EF4-FFF2-40B4-BE49-F238E27FC236}">
                          <a16:creationId xmlns:a16="http://schemas.microsoft.com/office/drawing/2014/main" id="{31A6CAF6-219A-190A-F3F2-386D0E57D52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10026" y="5605295"/>
                    <a:ext cx="15480" cy="407520"/>
                  </p14:xfrm>
                </p:contentPart>
              </mc:Choice>
              <mc:Fallback xmlns="">
                <p:pic>
                  <p:nvPicPr>
                    <p:cNvPr id="112" name="Ink 111">
                      <a:extLst>
                        <a:ext uri="{FF2B5EF4-FFF2-40B4-BE49-F238E27FC236}">
                          <a16:creationId xmlns:a16="http://schemas.microsoft.com/office/drawing/2014/main" id="{31A6CAF6-219A-190A-F3F2-386D0E57D523}"/>
                        </a:ext>
                      </a:extLst>
                    </p:cNvPr>
                    <p:cNvPicPr/>
                    <p:nvPr/>
                  </p:nvPicPr>
                  <p:blipFill>
                    <a:blip r:embed="rId144"/>
                    <a:stretch>
                      <a:fillRect/>
                    </a:stretch>
                  </p:blipFill>
                  <p:spPr>
                    <a:xfrm>
                      <a:off x="4701026" y="5596295"/>
                      <a:ext cx="33120" cy="42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5">
                  <p14:nvContentPartPr>
                    <p14:cNvPr id="113" name="Ink 112">
                      <a:extLst>
                        <a:ext uri="{FF2B5EF4-FFF2-40B4-BE49-F238E27FC236}">
                          <a16:creationId xmlns:a16="http://schemas.microsoft.com/office/drawing/2014/main" id="{65CF3857-9C20-74F1-C88E-24608461CC3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87906" y="5406935"/>
                    <a:ext cx="258120" cy="109440"/>
                  </p14:xfrm>
                </p:contentPart>
              </mc:Choice>
              <mc:Fallback xmlns="">
                <p:pic>
                  <p:nvPicPr>
                    <p:cNvPr id="113" name="Ink 112">
                      <a:extLst>
                        <a:ext uri="{FF2B5EF4-FFF2-40B4-BE49-F238E27FC236}">
                          <a16:creationId xmlns:a16="http://schemas.microsoft.com/office/drawing/2014/main" id="{65CF3857-9C20-74F1-C88E-24608461CC33}"/>
                        </a:ext>
                      </a:extLst>
                    </p:cNvPr>
                    <p:cNvPicPr/>
                    <p:nvPr/>
                  </p:nvPicPr>
                  <p:blipFill>
                    <a:blip r:embed="rId146"/>
                    <a:stretch>
                      <a:fillRect/>
                    </a:stretch>
                  </p:blipFill>
                  <p:spPr>
                    <a:xfrm>
                      <a:off x="4478906" y="5397935"/>
                      <a:ext cx="275760" cy="127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7">
                  <p14:nvContentPartPr>
                    <p14:cNvPr id="114" name="Ink 113">
                      <a:extLst>
                        <a:ext uri="{FF2B5EF4-FFF2-40B4-BE49-F238E27FC236}">
                          <a16:creationId xmlns:a16="http://schemas.microsoft.com/office/drawing/2014/main" id="{C0F4B8E3-642E-0629-6ED6-1C4D06F0A2A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68066" y="5708255"/>
                    <a:ext cx="207360" cy="114120"/>
                  </p14:xfrm>
                </p:contentPart>
              </mc:Choice>
              <mc:Fallback xmlns="">
                <p:pic>
                  <p:nvPicPr>
                    <p:cNvPr id="114" name="Ink 113">
                      <a:extLst>
                        <a:ext uri="{FF2B5EF4-FFF2-40B4-BE49-F238E27FC236}">
                          <a16:creationId xmlns:a16="http://schemas.microsoft.com/office/drawing/2014/main" id="{C0F4B8E3-642E-0629-6ED6-1C4D06F0A2A6}"/>
                        </a:ext>
                      </a:extLst>
                    </p:cNvPr>
                    <p:cNvPicPr/>
                    <p:nvPr/>
                  </p:nvPicPr>
                  <p:blipFill>
                    <a:blip r:embed="rId148"/>
                    <a:stretch>
                      <a:fillRect/>
                    </a:stretch>
                  </p:blipFill>
                  <p:spPr>
                    <a:xfrm>
                      <a:off x="4859066" y="5699255"/>
                      <a:ext cx="225000" cy="131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9">
                  <p14:nvContentPartPr>
                    <p14:cNvPr id="115" name="Ink 114">
                      <a:extLst>
                        <a:ext uri="{FF2B5EF4-FFF2-40B4-BE49-F238E27FC236}">
                          <a16:creationId xmlns:a16="http://schemas.microsoft.com/office/drawing/2014/main" id="{1EA4F73A-6C4B-5E38-1624-EE28B4F8AE3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99466" y="5632295"/>
                    <a:ext cx="17280" cy="437040"/>
                  </p14:xfrm>
                </p:contentPart>
              </mc:Choice>
              <mc:Fallback xmlns="">
                <p:pic>
                  <p:nvPicPr>
                    <p:cNvPr id="115" name="Ink 114">
                      <a:extLst>
                        <a:ext uri="{FF2B5EF4-FFF2-40B4-BE49-F238E27FC236}">
                          <a16:creationId xmlns:a16="http://schemas.microsoft.com/office/drawing/2014/main" id="{1EA4F73A-6C4B-5E38-1624-EE28B4F8AE39}"/>
                        </a:ext>
                      </a:extLst>
                    </p:cNvPr>
                    <p:cNvPicPr/>
                    <p:nvPr/>
                  </p:nvPicPr>
                  <p:blipFill>
                    <a:blip r:embed="rId150"/>
                    <a:stretch>
                      <a:fillRect/>
                    </a:stretch>
                  </p:blipFill>
                  <p:spPr>
                    <a:xfrm>
                      <a:off x="4990466" y="5623295"/>
                      <a:ext cx="34920" cy="454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4D17B5C3-B890-8EAD-EAE5-75D72468A12F}"/>
                  </a:ext>
                </a:extLst>
              </p:cNvPr>
              <p:cNvGrpSpPr/>
              <p:nvPr/>
            </p:nvGrpSpPr>
            <p:grpSpPr>
              <a:xfrm>
                <a:off x="5803346" y="5617175"/>
                <a:ext cx="321120" cy="355320"/>
                <a:chOff x="5803346" y="5617175"/>
                <a:chExt cx="321120" cy="3553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1">
                  <p14:nvContentPartPr>
                    <p14:cNvPr id="121" name="Ink 120">
                      <a:extLst>
                        <a:ext uri="{FF2B5EF4-FFF2-40B4-BE49-F238E27FC236}">
                          <a16:creationId xmlns:a16="http://schemas.microsoft.com/office/drawing/2014/main" id="{78169007-F720-07C8-3CBE-3050020AABE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03346" y="5617175"/>
                    <a:ext cx="142560" cy="355320"/>
                  </p14:xfrm>
                </p:contentPart>
              </mc:Choice>
              <mc:Fallback xmlns="">
                <p:pic>
                  <p:nvPicPr>
                    <p:cNvPr id="121" name="Ink 120">
                      <a:extLst>
                        <a:ext uri="{FF2B5EF4-FFF2-40B4-BE49-F238E27FC236}">
                          <a16:creationId xmlns:a16="http://schemas.microsoft.com/office/drawing/2014/main" id="{78169007-F720-07C8-3CBE-3050020AABEC}"/>
                        </a:ext>
                      </a:extLst>
                    </p:cNvPr>
                    <p:cNvPicPr/>
                    <p:nvPr/>
                  </p:nvPicPr>
                  <p:blipFill>
                    <a:blip r:embed="rId152"/>
                    <a:stretch>
                      <a:fillRect/>
                    </a:stretch>
                  </p:blipFill>
                  <p:spPr>
                    <a:xfrm>
                      <a:off x="5794346" y="5608535"/>
                      <a:ext cx="160200" cy="372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3">
                  <p14:nvContentPartPr>
                    <p14:cNvPr id="122" name="Ink 121">
                      <a:extLst>
                        <a:ext uri="{FF2B5EF4-FFF2-40B4-BE49-F238E27FC236}">
                          <a16:creationId xmlns:a16="http://schemas.microsoft.com/office/drawing/2014/main" id="{461F116D-FDE4-E03D-3EA0-9CE56C1AA2B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33026" y="5634095"/>
                    <a:ext cx="91440" cy="319320"/>
                  </p14:xfrm>
                </p:contentPart>
              </mc:Choice>
              <mc:Fallback xmlns="">
                <p:pic>
                  <p:nvPicPr>
                    <p:cNvPr id="122" name="Ink 121">
                      <a:extLst>
                        <a:ext uri="{FF2B5EF4-FFF2-40B4-BE49-F238E27FC236}">
                          <a16:creationId xmlns:a16="http://schemas.microsoft.com/office/drawing/2014/main" id="{461F116D-FDE4-E03D-3EA0-9CE56C1AA2B6}"/>
                        </a:ext>
                      </a:extLst>
                    </p:cNvPr>
                    <p:cNvPicPr/>
                    <p:nvPr/>
                  </p:nvPicPr>
                  <p:blipFill>
                    <a:blip r:embed="rId154"/>
                    <a:stretch>
                      <a:fillRect/>
                    </a:stretch>
                  </p:blipFill>
                  <p:spPr>
                    <a:xfrm>
                      <a:off x="6024386" y="5625455"/>
                      <a:ext cx="109080" cy="336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5">
                  <p14:nvContentPartPr>
                    <p14:cNvPr id="123" name="Ink 122">
                      <a:extLst>
                        <a:ext uri="{FF2B5EF4-FFF2-40B4-BE49-F238E27FC236}">
                          <a16:creationId xmlns:a16="http://schemas.microsoft.com/office/drawing/2014/main" id="{33110C28-2F1A-39F2-1D98-CFA4CBD6CB0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21866" y="5736695"/>
                    <a:ext cx="93600" cy="63000"/>
                  </p14:xfrm>
                </p:contentPart>
              </mc:Choice>
              <mc:Fallback xmlns="">
                <p:pic>
                  <p:nvPicPr>
                    <p:cNvPr id="123" name="Ink 122">
                      <a:extLst>
                        <a:ext uri="{FF2B5EF4-FFF2-40B4-BE49-F238E27FC236}">
                          <a16:creationId xmlns:a16="http://schemas.microsoft.com/office/drawing/2014/main" id="{33110C28-2F1A-39F2-1D98-CFA4CBD6CB07}"/>
                        </a:ext>
                      </a:extLst>
                    </p:cNvPr>
                    <p:cNvPicPr/>
                    <p:nvPr/>
                  </p:nvPicPr>
                  <p:blipFill>
                    <a:blip r:embed="rId156"/>
                    <a:stretch>
                      <a:fillRect/>
                    </a:stretch>
                  </p:blipFill>
                  <p:spPr>
                    <a:xfrm>
                      <a:off x="6013226" y="5728055"/>
                      <a:ext cx="111240" cy="806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sp>
        <p:nvSpPr>
          <p:cNvPr id="141" name="Rectangle 140">
            <a:extLst>
              <a:ext uri="{FF2B5EF4-FFF2-40B4-BE49-F238E27FC236}">
                <a16:creationId xmlns:a16="http://schemas.microsoft.com/office/drawing/2014/main" id="{EF527F0F-B472-87B9-815E-4B0789B97386}"/>
              </a:ext>
            </a:extLst>
          </p:cNvPr>
          <p:cNvSpPr/>
          <p:nvPr/>
        </p:nvSpPr>
        <p:spPr>
          <a:xfrm>
            <a:off x="2285439" y="740015"/>
            <a:ext cx="4078054" cy="1066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2BA97883-7161-8694-E523-C262974D5B7F}"/>
              </a:ext>
            </a:extLst>
          </p:cNvPr>
          <p:cNvSpPr/>
          <p:nvPr/>
        </p:nvSpPr>
        <p:spPr>
          <a:xfrm>
            <a:off x="2459187" y="5262335"/>
            <a:ext cx="3055092" cy="13536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57C5538-9FFB-E255-843A-FEE864B1C17F}"/>
              </a:ext>
            </a:extLst>
          </p:cNvPr>
          <p:cNvSpPr txBox="1"/>
          <p:nvPr/>
        </p:nvSpPr>
        <p:spPr>
          <a:xfrm>
            <a:off x="5685986" y="2276311"/>
            <a:ext cx="2622834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>
                <a:solidFill>
                  <a:srgbClr val="0432FF"/>
                </a:solidFill>
              </a:rPr>
              <a:t>Any unitary operator =</a:t>
            </a:r>
          </a:p>
          <a:p>
            <a:pPr algn="l">
              <a:buNone/>
            </a:pPr>
            <a:r>
              <a:rPr lang="en-US" sz="1800" dirty="0">
                <a:solidFill>
                  <a:srgbClr val="0432FF"/>
                </a:solidFill>
              </a:rPr>
              <a:t>exponential of an</a:t>
            </a:r>
          </a:p>
          <a:p>
            <a:pPr algn="l">
              <a:buNone/>
            </a:pPr>
            <a:r>
              <a:rPr lang="en-US" sz="1800" dirty="0">
                <a:solidFill>
                  <a:srgbClr val="0432FF"/>
                </a:solidFill>
              </a:rPr>
              <a:t>anti-Hermitian matrix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ECF76F-0DB3-03E1-62EB-69B6F687B6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43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8853"/>
    </mc:Choice>
    <mc:Fallback xmlns="">
      <p:transition advClick="0" advTm="68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0C7DEEC3-47BD-C877-EA64-CEA824765669}"/>
              </a:ext>
            </a:extLst>
          </p:cNvPr>
          <p:cNvSpPr txBox="1"/>
          <p:nvPr/>
        </p:nvSpPr>
        <p:spPr>
          <a:xfrm>
            <a:off x="2099828" y="-5293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800" b="1" dirty="0">
                <a:solidFill>
                  <a:srgbClr val="0000FF"/>
                </a:solidFill>
              </a:rPr>
              <a:t>Steady-state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CFA9A604-B0CB-5C6D-39E6-76E4722942E7}"/>
              </a:ext>
            </a:extLst>
          </p:cNvPr>
          <p:cNvGrpSpPr/>
          <p:nvPr/>
        </p:nvGrpSpPr>
        <p:grpSpPr>
          <a:xfrm>
            <a:off x="1507466" y="5175095"/>
            <a:ext cx="4617000" cy="1148040"/>
            <a:chOff x="1507466" y="5175095"/>
            <a:chExt cx="4617000" cy="1148040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0AC1924-C271-50C2-B950-67960A5ECE7D}"/>
                </a:ext>
              </a:extLst>
            </p:cNvPr>
            <p:cNvGrpSpPr/>
            <p:nvPr/>
          </p:nvGrpSpPr>
          <p:grpSpPr>
            <a:xfrm>
              <a:off x="1507466" y="5175095"/>
              <a:ext cx="392040" cy="382680"/>
              <a:chOff x="1507466" y="5175095"/>
              <a:chExt cx="392040" cy="382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4F6E9066-9C74-F8A3-F1D4-CFD8E58445D6}"/>
                      </a:ext>
                    </a:extLst>
                  </p14:cNvPr>
                  <p14:cNvContentPartPr/>
                  <p14:nvPr/>
                </p14:nvContentPartPr>
                <p14:xfrm>
                  <a:off x="1509986" y="5277335"/>
                  <a:ext cx="268200" cy="36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4F6E9066-9C74-F8A3-F1D4-CFD8E58445D6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500986" y="5268335"/>
                    <a:ext cx="285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92" name="Ink 91">
                    <a:extLst>
                      <a:ext uri="{FF2B5EF4-FFF2-40B4-BE49-F238E27FC236}">
                        <a16:creationId xmlns:a16="http://schemas.microsoft.com/office/drawing/2014/main" id="{267227F0-5CF7-E4A7-AC4A-314F8D8FE377}"/>
                      </a:ext>
                    </a:extLst>
                  </p14:cNvPr>
                  <p14:cNvContentPartPr/>
                  <p14:nvPr/>
                </p14:nvContentPartPr>
                <p14:xfrm>
                  <a:off x="1507466" y="5397935"/>
                  <a:ext cx="347760" cy="36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267227F0-5CF7-E4A7-AC4A-314F8D8FE377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498826" y="5389295"/>
                    <a:ext cx="365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9ABE879A-0CE6-83F4-30F3-B731FECA3261}"/>
                      </a:ext>
                    </a:extLst>
                  </p14:cNvPr>
                  <p14:cNvContentPartPr/>
                  <p14:nvPr/>
                </p14:nvContentPartPr>
                <p14:xfrm>
                  <a:off x="1646066" y="5175095"/>
                  <a:ext cx="253440" cy="38268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9ABE879A-0CE6-83F4-30F3-B731FECA326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637066" y="5166095"/>
                    <a:ext cx="271080" cy="400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AC3AFE29-B49A-B3EF-32AC-8AD7E6561A26}"/>
                </a:ext>
              </a:extLst>
            </p:cNvPr>
            <p:cNvGrpSpPr/>
            <p:nvPr/>
          </p:nvGrpSpPr>
          <p:grpSpPr>
            <a:xfrm>
              <a:off x="2758106" y="5348615"/>
              <a:ext cx="3366360" cy="974520"/>
              <a:chOff x="2758106" y="5348615"/>
              <a:chExt cx="3366360" cy="974520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ED71BF04-0C3E-95E5-52A0-8DF655C58AE9}"/>
                  </a:ext>
                </a:extLst>
              </p:cNvPr>
              <p:cNvGrpSpPr/>
              <p:nvPr/>
            </p:nvGrpSpPr>
            <p:grpSpPr>
              <a:xfrm>
                <a:off x="2758106" y="5348615"/>
                <a:ext cx="2317320" cy="974520"/>
                <a:chOff x="2758106" y="5348615"/>
                <a:chExt cx="2317320" cy="9745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0">
                  <p14:nvContentPartPr>
                    <p14:cNvPr id="97" name="Ink 96">
                      <a:extLst>
                        <a:ext uri="{FF2B5EF4-FFF2-40B4-BE49-F238E27FC236}">
                          <a16:creationId xmlns:a16="http://schemas.microsoft.com/office/drawing/2014/main" id="{B7144CB4-1F82-B077-F2C3-BE1C49A9863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53506" y="5700335"/>
                    <a:ext cx="123120" cy="124200"/>
                  </p14:xfrm>
                </p:contentPart>
              </mc:Choice>
              <mc:Fallback xmlns="">
                <p:pic>
                  <p:nvPicPr>
                    <p:cNvPr id="97" name="Ink 96">
                      <a:extLst>
                        <a:ext uri="{FF2B5EF4-FFF2-40B4-BE49-F238E27FC236}">
                          <a16:creationId xmlns:a16="http://schemas.microsoft.com/office/drawing/2014/main" id="{B7144CB4-1F82-B077-F2C3-BE1C49A9863E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2844866" y="5691335"/>
                      <a:ext cx="140760" cy="141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98" name="Ink 97">
                      <a:extLst>
                        <a:ext uri="{FF2B5EF4-FFF2-40B4-BE49-F238E27FC236}">
                          <a16:creationId xmlns:a16="http://schemas.microsoft.com/office/drawing/2014/main" id="{61EE6645-B856-3826-BEBE-F45D2D4DAF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86906" y="5509895"/>
                    <a:ext cx="50760" cy="62280"/>
                  </p14:xfrm>
                </p:contentPart>
              </mc:Choice>
              <mc:Fallback xmlns="">
                <p:pic>
                  <p:nvPicPr>
                    <p:cNvPr id="98" name="Ink 97">
                      <a:extLst>
                        <a:ext uri="{FF2B5EF4-FFF2-40B4-BE49-F238E27FC236}">
                          <a16:creationId xmlns:a16="http://schemas.microsoft.com/office/drawing/2014/main" id="{61EE6645-B856-3826-BEBE-F45D2D4DAF1B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2778266" y="5501255"/>
                      <a:ext cx="68400" cy="79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99" name="Ink 98">
                      <a:extLst>
                        <a:ext uri="{FF2B5EF4-FFF2-40B4-BE49-F238E27FC236}">
                          <a16:creationId xmlns:a16="http://schemas.microsoft.com/office/drawing/2014/main" id="{3B75AE41-11AA-D0D1-A030-1C2F715BEAE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08386" y="5348615"/>
                    <a:ext cx="236160" cy="352800"/>
                  </p14:xfrm>
                </p:contentPart>
              </mc:Choice>
              <mc:Fallback xmlns="">
                <p:pic>
                  <p:nvPicPr>
                    <p:cNvPr id="99" name="Ink 98">
                      <a:extLst>
                        <a:ext uri="{FF2B5EF4-FFF2-40B4-BE49-F238E27FC236}">
                          <a16:creationId xmlns:a16="http://schemas.microsoft.com/office/drawing/2014/main" id="{3B75AE41-11AA-D0D1-A030-1C2F715BEAEF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3099386" y="5339615"/>
                      <a:ext cx="253800" cy="370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100" name="Ink 99">
                      <a:extLst>
                        <a:ext uri="{FF2B5EF4-FFF2-40B4-BE49-F238E27FC236}">
                          <a16:creationId xmlns:a16="http://schemas.microsoft.com/office/drawing/2014/main" id="{F181E97F-2E4E-2C16-0214-58A15B6ECB7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15466" y="5450495"/>
                    <a:ext cx="177480" cy="193320"/>
                  </p14:xfrm>
                </p:contentPart>
              </mc:Choice>
              <mc:Fallback xmlns="">
                <p:pic>
                  <p:nvPicPr>
                    <p:cNvPr id="100" name="Ink 99">
                      <a:extLst>
                        <a:ext uri="{FF2B5EF4-FFF2-40B4-BE49-F238E27FC236}">
                          <a16:creationId xmlns:a16="http://schemas.microsoft.com/office/drawing/2014/main" id="{F181E97F-2E4E-2C16-0214-58A15B6ECB72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3406466" y="5441855"/>
                      <a:ext cx="195120" cy="210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">
                  <p14:nvContentPartPr>
                    <p14:cNvPr id="101" name="Ink 100">
                      <a:extLst>
                        <a:ext uri="{FF2B5EF4-FFF2-40B4-BE49-F238E27FC236}">
                          <a16:creationId xmlns:a16="http://schemas.microsoft.com/office/drawing/2014/main" id="{9CC66A62-5D3F-FB7B-DA78-37B679DAE0A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24546" y="5357255"/>
                    <a:ext cx="360" cy="322200"/>
                  </p14:xfrm>
                </p:contentPart>
              </mc:Choice>
              <mc:Fallback xmlns="">
                <p:pic>
                  <p:nvPicPr>
                    <p:cNvPr id="101" name="Ink 100">
                      <a:extLst>
                        <a:ext uri="{FF2B5EF4-FFF2-40B4-BE49-F238E27FC236}">
                          <a16:creationId xmlns:a16="http://schemas.microsoft.com/office/drawing/2014/main" id="{9CC66A62-5D3F-FB7B-DA78-37B679DAE0A2}"/>
                        </a:ext>
                      </a:extLst>
                    </p:cNvPr>
                    <p:cNvPicPr/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3515906" y="5348615"/>
                      <a:ext cx="18000" cy="339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102" name="Ink 101">
                      <a:extLst>
                        <a:ext uri="{FF2B5EF4-FFF2-40B4-BE49-F238E27FC236}">
                          <a16:creationId xmlns:a16="http://schemas.microsoft.com/office/drawing/2014/main" id="{C86E684A-E2AD-F529-8D44-020AA966116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18466" y="5824175"/>
                    <a:ext cx="540000" cy="32760"/>
                  </p14:xfrm>
                </p:contentPart>
              </mc:Choice>
              <mc:Fallback xmlns="">
                <p:pic>
                  <p:nvPicPr>
                    <p:cNvPr id="102" name="Ink 101">
                      <a:extLst>
                        <a:ext uri="{FF2B5EF4-FFF2-40B4-BE49-F238E27FC236}">
                          <a16:creationId xmlns:a16="http://schemas.microsoft.com/office/drawing/2014/main" id="{C86E684A-E2AD-F529-8D44-020AA9661161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3109826" y="5815535"/>
                      <a:ext cx="557640" cy="50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">
                  <p14:nvContentPartPr>
                    <p14:cNvPr id="103" name="Ink 102">
                      <a:extLst>
                        <a:ext uri="{FF2B5EF4-FFF2-40B4-BE49-F238E27FC236}">
                          <a16:creationId xmlns:a16="http://schemas.microsoft.com/office/drawing/2014/main" id="{08CC1DC6-2C46-8685-5CB1-D146FD36C53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09186" y="5960255"/>
                    <a:ext cx="381960" cy="362880"/>
                  </p14:xfrm>
                </p:contentPart>
              </mc:Choice>
              <mc:Fallback xmlns="">
                <p:pic>
                  <p:nvPicPr>
                    <p:cNvPr id="103" name="Ink 102">
                      <a:extLst>
                        <a:ext uri="{FF2B5EF4-FFF2-40B4-BE49-F238E27FC236}">
                          <a16:creationId xmlns:a16="http://schemas.microsoft.com/office/drawing/2014/main" id="{08CC1DC6-2C46-8685-5CB1-D146FD36C535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3200546" y="5951615"/>
                      <a:ext cx="399600" cy="380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104" name="Ink 103">
                      <a:extLst>
                        <a:ext uri="{FF2B5EF4-FFF2-40B4-BE49-F238E27FC236}">
                          <a16:creationId xmlns:a16="http://schemas.microsoft.com/office/drawing/2014/main" id="{E7DC286A-C83E-DEA6-9569-DA09311C4CD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59746" y="6070415"/>
                    <a:ext cx="158760" cy="28800"/>
                  </p14:xfrm>
                </p:contentPart>
              </mc:Choice>
              <mc:Fallback xmlns="">
                <p:pic>
                  <p:nvPicPr>
                    <p:cNvPr id="104" name="Ink 103">
                      <a:extLst>
                        <a:ext uri="{FF2B5EF4-FFF2-40B4-BE49-F238E27FC236}">
                          <a16:creationId xmlns:a16="http://schemas.microsoft.com/office/drawing/2014/main" id="{E7DC286A-C83E-DEA6-9569-DA09311C4CD4}"/>
                        </a:ext>
                      </a:extLst>
                    </p:cNvPr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3450746" y="6061415"/>
                      <a:ext cx="176400" cy="46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107" name="Ink 106">
                      <a:extLst>
                        <a:ext uri="{FF2B5EF4-FFF2-40B4-BE49-F238E27FC236}">
                          <a16:creationId xmlns:a16="http://schemas.microsoft.com/office/drawing/2014/main" id="{55A710F6-59B7-6366-C582-7DBE6BB865F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58106" y="5716175"/>
                    <a:ext cx="118080" cy="106200"/>
                  </p14:xfrm>
                </p:contentPart>
              </mc:Choice>
              <mc:Fallback xmlns="">
                <p:pic>
                  <p:nvPicPr>
                    <p:cNvPr id="107" name="Ink 106">
                      <a:extLst>
                        <a:ext uri="{FF2B5EF4-FFF2-40B4-BE49-F238E27FC236}">
                          <a16:creationId xmlns:a16="http://schemas.microsoft.com/office/drawing/2014/main" id="{55A710F6-59B7-6366-C582-7DBE6BB865F7}"/>
                        </a:ext>
                      </a:extLst>
                    </p:cNvPr>
                    <p:cNvPicPr/>
                    <p:nvPr/>
                  </p:nvPicPr>
                  <p:blipFill>
                    <a:blip r:embed="rId27"/>
                    <a:stretch>
                      <a:fillRect/>
                    </a:stretch>
                  </p:blipFill>
                  <p:spPr>
                    <a:xfrm>
                      <a:off x="2749466" y="5707535"/>
                      <a:ext cx="135720" cy="123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">
                  <p14:nvContentPartPr>
                    <p14:cNvPr id="108" name="Ink 107">
                      <a:extLst>
                        <a:ext uri="{FF2B5EF4-FFF2-40B4-BE49-F238E27FC236}">
                          <a16:creationId xmlns:a16="http://schemas.microsoft.com/office/drawing/2014/main" id="{37D1F58A-1373-39B3-537A-2CF72DF3DAC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50066" y="5724455"/>
                    <a:ext cx="149760" cy="16920"/>
                  </p14:xfrm>
                </p:contentPart>
              </mc:Choice>
              <mc:Fallback xmlns="">
                <p:pic>
                  <p:nvPicPr>
                    <p:cNvPr id="108" name="Ink 107">
                      <a:extLst>
                        <a:ext uri="{FF2B5EF4-FFF2-40B4-BE49-F238E27FC236}">
                          <a16:creationId xmlns:a16="http://schemas.microsoft.com/office/drawing/2014/main" id="{37D1F58A-1373-39B3-537A-2CF72DF3DACD}"/>
                        </a:ext>
                      </a:extLst>
                    </p:cNvPr>
                    <p:cNvPicPr/>
                    <p:nvPr/>
                  </p:nvPicPr>
                  <p:blipFill>
                    <a:blip r:embed="rId29"/>
                    <a:stretch>
                      <a:fillRect/>
                    </a:stretch>
                  </p:blipFill>
                  <p:spPr>
                    <a:xfrm>
                      <a:off x="3941066" y="5715815"/>
                      <a:ext cx="167400" cy="34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">
                  <p14:nvContentPartPr>
                    <p14:cNvPr id="109" name="Ink 108">
                      <a:extLst>
                        <a:ext uri="{FF2B5EF4-FFF2-40B4-BE49-F238E27FC236}">
                          <a16:creationId xmlns:a16="http://schemas.microsoft.com/office/drawing/2014/main" id="{B2ACE362-A344-032B-9CF3-A1F7BB266F2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87146" y="5795735"/>
                    <a:ext cx="172080" cy="8640"/>
                  </p14:xfrm>
                </p:contentPart>
              </mc:Choice>
              <mc:Fallback xmlns="">
                <p:pic>
                  <p:nvPicPr>
                    <p:cNvPr id="109" name="Ink 108">
                      <a:extLst>
                        <a:ext uri="{FF2B5EF4-FFF2-40B4-BE49-F238E27FC236}">
                          <a16:creationId xmlns:a16="http://schemas.microsoft.com/office/drawing/2014/main" id="{B2ACE362-A344-032B-9CF3-A1F7BB266F2B}"/>
                        </a:ext>
                      </a:extLst>
                    </p:cNvPr>
                    <p:cNvPicPr/>
                    <p:nvPr/>
                  </p:nvPicPr>
                  <p:blipFill>
                    <a:blip r:embed="rId31"/>
                    <a:stretch>
                      <a:fillRect/>
                    </a:stretch>
                  </p:blipFill>
                  <p:spPr>
                    <a:xfrm>
                      <a:off x="3978506" y="5786735"/>
                      <a:ext cx="189720" cy="26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">
                  <p14:nvContentPartPr>
                    <p14:cNvPr id="110" name="Ink 109">
                      <a:extLst>
                        <a:ext uri="{FF2B5EF4-FFF2-40B4-BE49-F238E27FC236}">
                          <a16:creationId xmlns:a16="http://schemas.microsoft.com/office/drawing/2014/main" id="{245698F9-AEBC-17AF-85FF-01A9C8E6386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65946" y="5593415"/>
                    <a:ext cx="2880" cy="381600"/>
                  </p14:xfrm>
                </p:contentPart>
              </mc:Choice>
              <mc:Fallback xmlns="">
                <p:pic>
                  <p:nvPicPr>
                    <p:cNvPr id="110" name="Ink 109">
                      <a:extLst>
                        <a:ext uri="{FF2B5EF4-FFF2-40B4-BE49-F238E27FC236}">
                          <a16:creationId xmlns:a16="http://schemas.microsoft.com/office/drawing/2014/main" id="{245698F9-AEBC-17AF-85FF-01A9C8E6386A}"/>
                        </a:ext>
                      </a:extLst>
                    </p:cNvPr>
                    <p:cNvPicPr/>
                    <p:nvPr/>
                  </p:nvPicPr>
                  <p:blipFill>
                    <a:blip r:embed="rId33"/>
                    <a:stretch>
                      <a:fillRect/>
                    </a:stretch>
                  </p:blipFill>
                  <p:spPr>
                    <a:xfrm>
                      <a:off x="4456946" y="5584775"/>
                      <a:ext cx="20520" cy="399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">
                  <p14:nvContentPartPr>
                    <p14:cNvPr id="111" name="Ink 110">
                      <a:extLst>
                        <a:ext uri="{FF2B5EF4-FFF2-40B4-BE49-F238E27FC236}">
                          <a16:creationId xmlns:a16="http://schemas.microsoft.com/office/drawing/2014/main" id="{E49E313C-0145-70E5-A34B-E2AAED27700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65946" y="5789255"/>
                    <a:ext cx="229680" cy="55800"/>
                  </p14:xfrm>
                </p:contentPart>
              </mc:Choice>
              <mc:Fallback xmlns="">
                <p:pic>
                  <p:nvPicPr>
                    <p:cNvPr id="111" name="Ink 110">
                      <a:extLst>
                        <a:ext uri="{FF2B5EF4-FFF2-40B4-BE49-F238E27FC236}">
                          <a16:creationId xmlns:a16="http://schemas.microsoft.com/office/drawing/2014/main" id="{E49E313C-0145-70E5-A34B-E2AAED277004}"/>
                        </a:ext>
                      </a:extLst>
                    </p:cNvPr>
                    <p:cNvPicPr/>
                    <p:nvPr/>
                  </p:nvPicPr>
                  <p:blipFill>
                    <a:blip r:embed="rId35"/>
                    <a:stretch>
                      <a:fillRect/>
                    </a:stretch>
                  </p:blipFill>
                  <p:spPr>
                    <a:xfrm>
                      <a:off x="4456946" y="5780615"/>
                      <a:ext cx="247320" cy="73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">
                  <p14:nvContentPartPr>
                    <p14:cNvPr id="112" name="Ink 111">
                      <a:extLst>
                        <a:ext uri="{FF2B5EF4-FFF2-40B4-BE49-F238E27FC236}">
                          <a16:creationId xmlns:a16="http://schemas.microsoft.com/office/drawing/2014/main" id="{31A6CAF6-219A-190A-F3F2-386D0E57D52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10026" y="5605295"/>
                    <a:ext cx="15480" cy="407520"/>
                  </p14:xfrm>
                </p:contentPart>
              </mc:Choice>
              <mc:Fallback xmlns="">
                <p:pic>
                  <p:nvPicPr>
                    <p:cNvPr id="112" name="Ink 111">
                      <a:extLst>
                        <a:ext uri="{FF2B5EF4-FFF2-40B4-BE49-F238E27FC236}">
                          <a16:creationId xmlns:a16="http://schemas.microsoft.com/office/drawing/2014/main" id="{31A6CAF6-219A-190A-F3F2-386D0E57D523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4701026" y="5596295"/>
                      <a:ext cx="33120" cy="42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">
                  <p14:nvContentPartPr>
                    <p14:cNvPr id="113" name="Ink 112">
                      <a:extLst>
                        <a:ext uri="{FF2B5EF4-FFF2-40B4-BE49-F238E27FC236}">
                          <a16:creationId xmlns:a16="http://schemas.microsoft.com/office/drawing/2014/main" id="{65CF3857-9C20-74F1-C88E-24608461CC3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87906" y="5406935"/>
                    <a:ext cx="258120" cy="109440"/>
                  </p14:xfrm>
                </p:contentPart>
              </mc:Choice>
              <mc:Fallback xmlns="">
                <p:pic>
                  <p:nvPicPr>
                    <p:cNvPr id="113" name="Ink 112">
                      <a:extLst>
                        <a:ext uri="{FF2B5EF4-FFF2-40B4-BE49-F238E27FC236}">
                          <a16:creationId xmlns:a16="http://schemas.microsoft.com/office/drawing/2014/main" id="{65CF3857-9C20-74F1-C88E-24608461CC33}"/>
                        </a:ext>
                      </a:extLst>
                    </p:cNvPr>
                    <p:cNvPicPr/>
                    <p:nvPr/>
                  </p:nvPicPr>
                  <p:blipFill>
                    <a:blip r:embed="rId39"/>
                    <a:stretch>
                      <a:fillRect/>
                    </a:stretch>
                  </p:blipFill>
                  <p:spPr>
                    <a:xfrm>
                      <a:off x="4478906" y="5397935"/>
                      <a:ext cx="275760" cy="127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">
                  <p14:nvContentPartPr>
                    <p14:cNvPr id="114" name="Ink 113">
                      <a:extLst>
                        <a:ext uri="{FF2B5EF4-FFF2-40B4-BE49-F238E27FC236}">
                          <a16:creationId xmlns:a16="http://schemas.microsoft.com/office/drawing/2014/main" id="{C0F4B8E3-642E-0629-6ED6-1C4D06F0A2A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68066" y="5708255"/>
                    <a:ext cx="207360" cy="114120"/>
                  </p14:xfrm>
                </p:contentPart>
              </mc:Choice>
              <mc:Fallback xmlns="">
                <p:pic>
                  <p:nvPicPr>
                    <p:cNvPr id="114" name="Ink 113">
                      <a:extLst>
                        <a:ext uri="{FF2B5EF4-FFF2-40B4-BE49-F238E27FC236}">
                          <a16:creationId xmlns:a16="http://schemas.microsoft.com/office/drawing/2014/main" id="{C0F4B8E3-642E-0629-6ED6-1C4D06F0A2A6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4859066" y="5699255"/>
                      <a:ext cx="225000" cy="131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">
                  <p14:nvContentPartPr>
                    <p14:cNvPr id="115" name="Ink 114">
                      <a:extLst>
                        <a:ext uri="{FF2B5EF4-FFF2-40B4-BE49-F238E27FC236}">
                          <a16:creationId xmlns:a16="http://schemas.microsoft.com/office/drawing/2014/main" id="{1EA4F73A-6C4B-5E38-1624-EE28B4F8AE3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99466" y="5632295"/>
                    <a:ext cx="17280" cy="437040"/>
                  </p14:xfrm>
                </p:contentPart>
              </mc:Choice>
              <mc:Fallback xmlns="">
                <p:pic>
                  <p:nvPicPr>
                    <p:cNvPr id="115" name="Ink 114">
                      <a:extLst>
                        <a:ext uri="{FF2B5EF4-FFF2-40B4-BE49-F238E27FC236}">
                          <a16:creationId xmlns:a16="http://schemas.microsoft.com/office/drawing/2014/main" id="{1EA4F73A-6C4B-5E38-1624-EE28B4F8AE39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4990466" y="5623295"/>
                      <a:ext cx="34920" cy="454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4D17B5C3-B890-8EAD-EAE5-75D72468A12F}"/>
                  </a:ext>
                </a:extLst>
              </p:cNvPr>
              <p:cNvGrpSpPr/>
              <p:nvPr/>
            </p:nvGrpSpPr>
            <p:grpSpPr>
              <a:xfrm>
                <a:off x="5803346" y="5617175"/>
                <a:ext cx="321120" cy="355320"/>
                <a:chOff x="5803346" y="5617175"/>
                <a:chExt cx="321120" cy="3553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4">
                  <p14:nvContentPartPr>
                    <p14:cNvPr id="121" name="Ink 120">
                      <a:extLst>
                        <a:ext uri="{FF2B5EF4-FFF2-40B4-BE49-F238E27FC236}">
                          <a16:creationId xmlns:a16="http://schemas.microsoft.com/office/drawing/2014/main" id="{78169007-F720-07C8-3CBE-3050020AABE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03346" y="5617175"/>
                    <a:ext cx="142560" cy="355320"/>
                  </p14:xfrm>
                </p:contentPart>
              </mc:Choice>
              <mc:Fallback xmlns="">
                <p:pic>
                  <p:nvPicPr>
                    <p:cNvPr id="121" name="Ink 120">
                      <a:extLst>
                        <a:ext uri="{FF2B5EF4-FFF2-40B4-BE49-F238E27FC236}">
                          <a16:creationId xmlns:a16="http://schemas.microsoft.com/office/drawing/2014/main" id="{78169007-F720-07C8-3CBE-3050020AABEC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5794346" y="5608535"/>
                      <a:ext cx="160200" cy="372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">
                  <p14:nvContentPartPr>
                    <p14:cNvPr id="122" name="Ink 121">
                      <a:extLst>
                        <a:ext uri="{FF2B5EF4-FFF2-40B4-BE49-F238E27FC236}">
                          <a16:creationId xmlns:a16="http://schemas.microsoft.com/office/drawing/2014/main" id="{461F116D-FDE4-E03D-3EA0-9CE56C1AA2B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33026" y="5634095"/>
                    <a:ext cx="91440" cy="319320"/>
                  </p14:xfrm>
                </p:contentPart>
              </mc:Choice>
              <mc:Fallback xmlns="">
                <p:pic>
                  <p:nvPicPr>
                    <p:cNvPr id="122" name="Ink 121">
                      <a:extLst>
                        <a:ext uri="{FF2B5EF4-FFF2-40B4-BE49-F238E27FC236}">
                          <a16:creationId xmlns:a16="http://schemas.microsoft.com/office/drawing/2014/main" id="{461F116D-FDE4-E03D-3EA0-9CE56C1AA2B6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6024386" y="5625455"/>
                      <a:ext cx="109080" cy="336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">
                  <p14:nvContentPartPr>
                    <p14:cNvPr id="123" name="Ink 122">
                      <a:extLst>
                        <a:ext uri="{FF2B5EF4-FFF2-40B4-BE49-F238E27FC236}">
                          <a16:creationId xmlns:a16="http://schemas.microsoft.com/office/drawing/2014/main" id="{33110C28-2F1A-39F2-1D98-CFA4CBD6CB0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21866" y="5736695"/>
                    <a:ext cx="93600" cy="63000"/>
                  </p14:xfrm>
                </p:contentPart>
              </mc:Choice>
              <mc:Fallback xmlns="">
                <p:pic>
                  <p:nvPicPr>
                    <p:cNvPr id="123" name="Ink 122">
                      <a:extLst>
                        <a:ext uri="{FF2B5EF4-FFF2-40B4-BE49-F238E27FC236}">
                          <a16:creationId xmlns:a16="http://schemas.microsoft.com/office/drawing/2014/main" id="{33110C28-2F1A-39F2-1D98-CFA4CBD6CB07}"/>
                        </a:ext>
                      </a:extLst>
                    </p:cNvPr>
                    <p:cNvPicPr/>
                    <p:nvPr/>
                  </p:nvPicPr>
                  <p:blipFill>
                    <a:blip r:embed="rId49"/>
                    <a:stretch>
                      <a:fillRect/>
                    </a:stretch>
                  </p:blipFill>
                  <p:spPr>
                    <a:xfrm>
                      <a:off x="6013226" y="5728055"/>
                      <a:ext cx="111240" cy="806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FDA6920-EC75-7751-E300-D627BA753B9A}"/>
              </a:ext>
            </a:extLst>
          </p:cNvPr>
          <p:cNvGrpSpPr/>
          <p:nvPr/>
        </p:nvGrpSpPr>
        <p:grpSpPr>
          <a:xfrm>
            <a:off x="1295400" y="858882"/>
            <a:ext cx="5839560" cy="3219480"/>
            <a:chOff x="2197290" y="847511"/>
            <a:chExt cx="5839560" cy="321948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A4708A6-523D-8166-0B7D-FD81FFD80532}"/>
                </a:ext>
              </a:extLst>
            </p:cNvPr>
            <p:cNvGrpSpPr/>
            <p:nvPr/>
          </p:nvGrpSpPr>
          <p:grpSpPr>
            <a:xfrm>
              <a:off x="2337330" y="1132631"/>
              <a:ext cx="292320" cy="489600"/>
              <a:chOff x="2337330" y="1132631"/>
              <a:chExt cx="292320" cy="489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2" name="Ink 1">
                    <a:extLst>
                      <a:ext uri="{FF2B5EF4-FFF2-40B4-BE49-F238E27FC236}">
                        <a16:creationId xmlns:a16="http://schemas.microsoft.com/office/drawing/2014/main" id="{57E6ACCC-89CB-39C1-2F81-B5792653542A}"/>
                      </a:ext>
                    </a:extLst>
                  </p14:cNvPr>
                  <p14:cNvContentPartPr/>
                  <p14:nvPr/>
                </p14:nvContentPartPr>
                <p14:xfrm>
                  <a:off x="2337330" y="1132631"/>
                  <a:ext cx="16920" cy="489600"/>
                </p14:xfrm>
              </p:contentPart>
            </mc:Choice>
            <mc:Fallback xmlns="">
              <p:pic>
                <p:nvPicPr>
                  <p:cNvPr id="2" name="Ink 1">
                    <a:extLst>
                      <a:ext uri="{FF2B5EF4-FFF2-40B4-BE49-F238E27FC236}">
                        <a16:creationId xmlns:a16="http://schemas.microsoft.com/office/drawing/2014/main" id="{57E6ACCC-89CB-39C1-2F81-B5792653542A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2328330" y="1123631"/>
                    <a:ext cx="34560" cy="50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3D580032-0A82-9920-A9A8-CAD9CD0F4E21}"/>
                      </a:ext>
                    </a:extLst>
                  </p14:cNvPr>
                  <p14:cNvContentPartPr/>
                  <p14:nvPr/>
                </p14:nvContentPartPr>
                <p14:xfrm>
                  <a:off x="2353890" y="1412711"/>
                  <a:ext cx="266400" cy="864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3D580032-0A82-9920-A9A8-CAD9CD0F4E21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2344890" y="1404071"/>
                    <a:ext cx="28404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E84E5748-856C-DA8E-8A9B-D415051E8BC2}"/>
                      </a:ext>
                    </a:extLst>
                  </p14:cNvPr>
                  <p14:cNvContentPartPr/>
                  <p14:nvPr/>
                </p14:nvContentPartPr>
                <p14:xfrm>
                  <a:off x="2619930" y="1146311"/>
                  <a:ext cx="9720" cy="4374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E84E5748-856C-DA8E-8A9B-D415051E8BC2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2610930" y="1137671"/>
                    <a:ext cx="27360" cy="4550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DDAF72E-31A8-0934-6850-6384B8DAF4AC}"/>
                    </a:ext>
                  </a:extLst>
                </p14:cNvPr>
                <p14:cNvContentPartPr/>
                <p14:nvPr/>
              </p14:nvContentPartPr>
              <p14:xfrm>
                <a:off x="2349210" y="847511"/>
                <a:ext cx="227880" cy="100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DDAF72E-31A8-0934-6850-6384B8DAF4A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340210" y="838871"/>
                  <a:ext cx="245520" cy="1184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5855732-D99E-B130-E5B1-9BBAA182EDDB}"/>
                </a:ext>
              </a:extLst>
            </p:cNvPr>
            <p:cNvGrpSpPr/>
            <p:nvPr/>
          </p:nvGrpSpPr>
          <p:grpSpPr>
            <a:xfrm>
              <a:off x="3011610" y="1085831"/>
              <a:ext cx="930240" cy="605160"/>
              <a:chOff x="3011610" y="1085831"/>
              <a:chExt cx="930240" cy="605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9E1A614D-F0DE-A0BE-A188-0E02ADA791BB}"/>
                      </a:ext>
                    </a:extLst>
                  </p14:cNvPr>
                  <p14:cNvContentPartPr/>
                  <p14:nvPr/>
                </p14:nvContentPartPr>
                <p14:xfrm>
                  <a:off x="3011610" y="1085831"/>
                  <a:ext cx="907560" cy="60516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9E1A614D-F0DE-A0BE-A188-0E02ADA791BB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3002610" y="1077191"/>
                    <a:ext cx="925200" cy="62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BD66DC89-5060-CBE7-F6B7-49E61325388D}"/>
                      </a:ext>
                    </a:extLst>
                  </p14:cNvPr>
                  <p14:cNvContentPartPr/>
                  <p14:nvPr/>
                </p14:nvContentPartPr>
                <p14:xfrm>
                  <a:off x="3933210" y="1429991"/>
                  <a:ext cx="8640" cy="3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BD66DC89-5060-CBE7-F6B7-49E61325388D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3924570" y="1420991"/>
                    <a:ext cx="26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AFFD84E7-CC54-D674-E9ED-937AC6DA7781}"/>
                      </a:ext>
                    </a:extLst>
                  </p14:cNvPr>
                  <p14:cNvContentPartPr/>
                  <p14:nvPr/>
                </p14:nvContentPartPr>
                <p14:xfrm>
                  <a:off x="3063090" y="1176551"/>
                  <a:ext cx="48240" cy="288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AFFD84E7-CC54-D674-E9ED-937AC6DA7781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3054090" y="1167551"/>
                    <a:ext cx="65880" cy="20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6F57280-8F47-3EAA-DCB2-FCD4BC4E3299}"/>
                </a:ext>
              </a:extLst>
            </p:cNvPr>
            <p:cNvGrpSpPr/>
            <p:nvPr/>
          </p:nvGrpSpPr>
          <p:grpSpPr>
            <a:xfrm>
              <a:off x="4327770" y="968111"/>
              <a:ext cx="1278000" cy="738360"/>
              <a:chOff x="4327770" y="968111"/>
              <a:chExt cx="1278000" cy="738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788DA7E8-E3D6-0C4D-B412-3C22A37DD89E}"/>
                      </a:ext>
                    </a:extLst>
                  </p14:cNvPr>
                  <p14:cNvContentPartPr/>
                  <p14:nvPr/>
                </p14:nvContentPartPr>
                <p14:xfrm>
                  <a:off x="4327770" y="1072151"/>
                  <a:ext cx="376560" cy="6343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788DA7E8-E3D6-0C4D-B412-3C22A37DD89E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4318770" y="1063511"/>
                    <a:ext cx="394200" cy="65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41D9EBB3-AAE4-DBEA-03A2-4A1770B44DEE}"/>
                      </a:ext>
                    </a:extLst>
                  </p14:cNvPr>
                  <p14:cNvContentPartPr/>
                  <p14:nvPr/>
                </p14:nvContentPartPr>
                <p14:xfrm>
                  <a:off x="5008890" y="1001231"/>
                  <a:ext cx="596880" cy="38484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41D9EBB3-AAE4-DBEA-03A2-4A1770B44DEE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4999890" y="992591"/>
                    <a:ext cx="614520" cy="40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973C62F7-9824-F1FF-690A-341C3C161F67}"/>
                      </a:ext>
                    </a:extLst>
                  </p14:cNvPr>
                  <p14:cNvContentPartPr/>
                  <p14:nvPr/>
                </p14:nvContentPartPr>
                <p14:xfrm>
                  <a:off x="5187810" y="968111"/>
                  <a:ext cx="27720" cy="3060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973C62F7-9824-F1FF-690A-341C3C161F67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5178810" y="959471"/>
                    <a:ext cx="45360" cy="4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0DB3DA3D-F6FA-D3BB-0BA6-163D74132858}"/>
                      </a:ext>
                    </a:extLst>
                  </p14:cNvPr>
                  <p14:cNvContentPartPr/>
                  <p14:nvPr/>
                </p14:nvContentPartPr>
                <p14:xfrm>
                  <a:off x="4978290" y="1068911"/>
                  <a:ext cx="172440" cy="2772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0DB3DA3D-F6FA-D3BB-0BA6-163D74132858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4969290" y="1060271"/>
                    <a:ext cx="190080" cy="45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A7D93961-3DCC-EFB6-B7D6-AC47945721DA}"/>
                </a:ext>
              </a:extLst>
            </p:cNvPr>
            <p:cNvGrpSpPr/>
            <p:nvPr/>
          </p:nvGrpSpPr>
          <p:grpSpPr>
            <a:xfrm>
              <a:off x="2197290" y="1979711"/>
              <a:ext cx="2453400" cy="863280"/>
              <a:chOff x="2197290" y="1979711"/>
              <a:chExt cx="2453400" cy="863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33751BBE-6A41-8C79-29BB-F036F458065C}"/>
                      </a:ext>
                    </a:extLst>
                  </p14:cNvPr>
                  <p14:cNvContentPartPr/>
                  <p14:nvPr/>
                </p14:nvContentPartPr>
                <p14:xfrm>
                  <a:off x="2507610" y="2286071"/>
                  <a:ext cx="233280" cy="32472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33751BBE-6A41-8C79-29BB-F036F458065C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2498970" y="2277071"/>
                    <a:ext cx="250920" cy="34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169BE026-6FBF-2673-682F-D8070E60531C}"/>
                      </a:ext>
                    </a:extLst>
                  </p14:cNvPr>
                  <p14:cNvContentPartPr/>
                  <p14:nvPr/>
                </p14:nvContentPartPr>
                <p14:xfrm>
                  <a:off x="2537490" y="2435111"/>
                  <a:ext cx="172080" cy="792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169BE026-6FBF-2673-682F-D8070E60531C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2528490" y="2426111"/>
                    <a:ext cx="18972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3E47E2E3-0B4A-985A-ACCC-D3D26E3C08F8}"/>
                      </a:ext>
                    </a:extLst>
                  </p14:cNvPr>
                  <p14:cNvContentPartPr/>
                  <p14:nvPr/>
                </p14:nvContentPartPr>
                <p14:xfrm>
                  <a:off x="2831970" y="2269511"/>
                  <a:ext cx="338040" cy="19980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3E47E2E3-0B4A-985A-ACCC-D3D26E3C08F8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2823330" y="2260871"/>
                    <a:ext cx="355680" cy="21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9983E90F-88CC-62A6-3749-DFDB967B470F}"/>
                      </a:ext>
                    </a:extLst>
                  </p14:cNvPr>
                  <p14:cNvContentPartPr/>
                  <p14:nvPr/>
                </p14:nvContentPartPr>
                <p14:xfrm>
                  <a:off x="3033210" y="2206511"/>
                  <a:ext cx="12600" cy="45936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9983E90F-88CC-62A6-3749-DFDB967B470F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3024570" y="2197511"/>
                    <a:ext cx="30240" cy="47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DF0C250A-BD33-5ED5-B10A-73800F576176}"/>
                      </a:ext>
                    </a:extLst>
                  </p14:cNvPr>
                  <p14:cNvContentPartPr/>
                  <p14:nvPr/>
                </p14:nvContentPartPr>
                <p14:xfrm>
                  <a:off x="3322650" y="2382551"/>
                  <a:ext cx="161640" cy="3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DF0C250A-BD33-5ED5-B10A-73800F576176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3313650" y="2373551"/>
                    <a:ext cx="179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4FF837D9-F881-3AE7-830B-6BFEA212CB8A}"/>
                      </a:ext>
                    </a:extLst>
                  </p14:cNvPr>
                  <p14:cNvContentPartPr/>
                  <p14:nvPr/>
                </p14:nvContentPartPr>
                <p14:xfrm>
                  <a:off x="3343530" y="2477231"/>
                  <a:ext cx="194400" cy="324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4FF837D9-F881-3AE7-830B-6BFEA212CB8A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3334530" y="2468231"/>
                    <a:ext cx="21204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ECD0F201-713F-EFE5-8B7E-9815BE047A15}"/>
                      </a:ext>
                    </a:extLst>
                  </p14:cNvPr>
                  <p14:cNvContentPartPr/>
                  <p14:nvPr/>
                </p14:nvContentPartPr>
                <p14:xfrm>
                  <a:off x="3800010" y="2247911"/>
                  <a:ext cx="3960" cy="38664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ECD0F201-713F-EFE5-8B7E-9815BE047A15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3791370" y="2239271"/>
                    <a:ext cx="21600" cy="40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0116FE19-8C94-5A40-BB0B-0815F18D0234}"/>
                      </a:ext>
                    </a:extLst>
                  </p14:cNvPr>
                  <p14:cNvContentPartPr/>
                  <p14:nvPr/>
                </p14:nvContentPartPr>
                <p14:xfrm>
                  <a:off x="3803970" y="2436911"/>
                  <a:ext cx="244080" cy="6912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0116FE19-8C94-5A40-BB0B-0815F18D0234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3794970" y="2427911"/>
                    <a:ext cx="261720" cy="8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D4BD9975-2892-D444-5781-11F480BB2662}"/>
                      </a:ext>
                    </a:extLst>
                  </p14:cNvPr>
                  <p14:cNvContentPartPr/>
                  <p14:nvPr/>
                </p14:nvContentPartPr>
                <p14:xfrm>
                  <a:off x="4047690" y="2190671"/>
                  <a:ext cx="12600" cy="44316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D4BD9975-2892-D444-5781-11F480BB2662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4038690" y="2181671"/>
                    <a:ext cx="30240" cy="46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E812FEBB-6EDD-E81B-CEF8-B74DC5A61850}"/>
                      </a:ext>
                    </a:extLst>
                  </p14:cNvPr>
                  <p14:cNvContentPartPr/>
                  <p14:nvPr/>
                </p14:nvContentPartPr>
                <p14:xfrm>
                  <a:off x="3773010" y="2024711"/>
                  <a:ext cx="201240" cy="7812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E812FEBB-6EDD-E81B-CEF8-B74DC5A61850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3764370" y="2016071"/>
                    <a:ext cx="218880" cy="9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1B88B8D9-5404-0D67-197C-4E4728A94A51}"/>
                      </a:ext>
                    </a:extLst>
                  </p14:cNvPr>
                  <p14:cNvContentPartPr/>
                  <p14:nvPr/>
                </p14:nvContentPartPr>
                <p14:xfrm>
                  <a:off x="4233090" y="2290391"/>
                  <a:ext cx="285120" cy="19404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1B88B8D9-5404-0D67-197C-4E4728A94A51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4224090" y="2281391"/>
                    <a:ext cx="302760" cy="21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1E14EC05-A336-0321-6922-DC05137AE1C3}"/>
                      </a:ext>
                    </a:extLst>
                  </p14:cNvPr>
                  <p14:cNvContentPartPr/>
                  <p14:nvPr/>
                </p14:nvContentPartPr>
                <p14:xfrm>
                  <a:off x="4373850" y="2252231"/>
                  <a:ext cx="33840" cy="38016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1E14EC05-A336-0321-6922-DC05137AE1C3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4365210" y="2243591"/>
                    <a:ext cx="51480" cy="39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82" name="Ink 81">
                    <a:extLst>
                      <a:ext uri="{FF2B5EF4-FFF2-40B4-BE49-F238E27FC236}">
                        <a16:creationId xmlns:a16="http://schemas.microsoft.com/office/drawing/2014/main" id="{1B15D073-7C2A-E4DA-24E7-6E7041B9BAC0}"/>
                      </a:ext>
                    </a:extLst>
                  </p14:cNvPr>
                  <p14:cNvContentPartPr/>
                  <p14:nvPr/>
                </p14:nvContentPartPr>
                <p14:xfrm>
                  <a:off x="2197290" y="1979711"/>
                  <a:ext cx="2453400" cy="863280"/>
                </p14:xfrm>
              </p:contentPart>
            </mc:Choice>
            <mc:Fallback xmlns="">
              <p:pic>
                <p:nvPicPr>
                  <p:cNvPr id="82" name="Ink 81">
                    <a:extLst>
                      <a:ext uri="{FF2B5EF4-FFF2-40B4-BE49-F238E27FC236}">
                        <a16:creationId xmlns:a16="http://schemas.microsoft.com/office/drawing/2014/main" id="{1B15D073-7C2A-E4DA-24E7-6E7041B9BAC0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2188290" y="1971071"/>
                    <a:ext cx="2471040" cy="880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431F2536-4590-8D5A-C8CE-E60124793F88}"/>
                </a:ext>
              </a:extLst>
            </p:cNvPr>
            <p:cNvGrpSpPr/>
            <p:nvPr/>
          </p:nvGrpSpPr>
          <p:grpSpPr>
            <a:xfrm>
              <a:off x="5163690" y="2206151"/>
              <a:ext cx="1868760" cy="497520"/>
              <a:chOff x="5163690" y="2206151"/>
              <a:chExt cx="1868760" cy="497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94" name="Ink 93">
                    <a:extLst>
                      <a:ext uri="{FF2B5EF4-FFF2-40B4-BE49-F238E27FC236}">
                        <a16:creationId xmlns:a16="http://schemas.microsoft.com/office/drawing/2014/main" id="{57E2EA61-563C-4592-C713-721C9F76ADE2}"/>
                      </a:ext>
                    </a:extLst>
                  </p14:cNvPr>
                  <p14:cNvContentPartPr/>
                  <p14:nvPr/>
                </p14:nvContentPartPr>
                <p14:xfrm>
                  <a:off x="5163690" y="2408471"/>
                  <a:ext cx="245160" cy="324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57E2EA61-563C-4592-C713-721C9F76ADE2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5155050" y="2399471"/>
                    <a:ext cx="26280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105" name="Ink 104">
                    <a:extLst>
                      <a:ext uri="{FF2B5EF4-FFF2-40B4-BE49-F238E27FC236}">
                        <a16:creationId xmlns:a16="http://schemas.microsoft.com/office/drawing/2014/main" id="{B92A28F3-4F7A-DD73-B04D-2BD73277F4A8}"/>
                      </a:ext>
                    </a:extLst>
                  </p14:cNvPr>
                  <p14:cNvContentPartPr/>
                  <p14:nvPr/>
                </p14:nvContentPartPr>
                <p14:xfrm>
                  <a:off x="5194290" y="2499911"/>
                  <a:ext cx="314640" cy="36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B92A28F3-4F7A-DD73-B04D-2BD73277F4A8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5185650" y="2491271"/>
                    <a:ext cx="332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233EE938-E762-A81D-3A4B-1BA5791D677E}"/>
                      </a:ext>
                    </a:extLst>
                  </p14:cNvPr>
                  <p14:cNvContentPartPr/>
                  <p14:nvPr/>
                </p14:nvContentPartPr>
                <p14:xfrm>
                  <a:off x="5308770" y="2327471"/>
                  <a:ext cx="254880" cy="36972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233EE938-E762-A81D-3A4B-1BA5791D677E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5299770" y="2318471"/>
                    <a:ext cx="272520" cy="38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FF4AEE41-CA07-5FE0-13E8-94989FE25A55}"/>
                      </a:ext>
                    </a:extLst>
                  </p14:cNvPr>
                  <p14:cNvContentPartPr/>
                  <p14:nvPr/>
                </p14:nvContentPartPr>
                <p14:xfrm>
                  <a:off x="5848770" y="2206151"/>
                  <a:ext cx="1183680" cy="49752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FF4AEE41-CA07-5FE0-13E8-94989FE25A55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5840130" y="2197511"/>
                    <a:ext cx="1201320" cy="515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7B41C16-233E-204A-15B0-89FE79DBA830}"/>
                </a:ext>
              </a:extLst>
            </p:cNvPr>
            <p:cNvGrpSpPr/>
            <p:nvPr/>
          </p:nvGrpSpPr>
          <p:grpSpPr>
            <a:xfrm>
              <a:off x="5897010" y="1527551"/>
              <a:ext cx="1505520" cy="604440"/>
              <a:chOff x="5897010" y="1527551"/>
              <a:chExt cx="1505520" cy="604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138B85FE-8813-70B2-A88D-D59F99F85C81}"/>
                      </a:ext>
                    </a:extLst>
                  </p14:cNvPr>
                  <p14:cNvContentPartPr/>
                  <p14:nvPr/>
                </p14:nvContentPartPr>
                <p14:xfrm>
                  <a:off x="5897010" y="1698911"/>
                  <a:ext cx="906120" cy="43308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138B85FE-8813-70B2-A88D-D59F99F85C81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5888370" y="1689911"/>
                    <a:ext cx="923760" cy="45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71CBD872-300F-7816-EB16-BFD002655EB4}"/>
                      </a:ext>
                    </a:extLst>
                  </p14:cNvPr>
                  <p14:cNvContentPartPr/>
                  <p14:nvPr/>
                </p14:nvContentPartPr>
                <p14:xfrm>
                  <a:off x="7024170" y="1527551"/>
                  <a:ext cx="378360" cy="50472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71CBD872-300F-7816-EB16-BFD002655EB4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7015530" y="1518911"/>
                    <a:ext cx="396000" cy="522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CCE186D9-AD9D-0744-6235-DBB42987658A}"/>
                </a:ext>
              </a:extLst>
            </p:cNvPr>
            <p:cNvGrpSpPr/>
            <p:nvPr/>
          </p:nvGrpSpPr>
          <p:grpSpPr>
            <a:xfrm>
              <a:off x="5656890" y="2737871"/>
              <a:ext cx="2379960" cy="860760"/>
              <a:chOff x="5656890" y="2737871"/>
              <a:chExt cx="2379960" cy="860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178B431B-EBF2-A86D-4149-A9BA12DC2E77}"/>
                      </a:ext>
                    </a:extLst>
                  </p14:cNvPr>
                  <p14:cNvContentPartPr/>
                  <p14:nvPr/>
                </p14:nvContentPartPr>
                <p14:xfrm>
                  <a:off x="5656890" y="2914271"/>
                  <a:ext cx="878040" cy="36864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178B431B-EBF2-A86D-4149-A9BA12DC2E77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647890" y="2905631"/>
                    <a:ext cx="895680" cy="38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CC99541D-5372-EF4F-D97F-C612A74862FB}"/>
                      </a:ext>
                    </a:extLst>
                  </p14:cNvPr>
                  <p14:cNvContentPartPr/>
                  <p14:nvPr/>
                </p14:nvContentPartPr>
                <p14:xfrm>
                  <a:off x="5916810" y="2798711"/>
                  <a:ext cx="24480" cy="4248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CC99541D-5372-EF4F-D97F-C612A74862FB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5907810" y="2790071"/>
                    <a:ext cx="42120" cy="6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129" name="Ink 128">
                    <a:extLst>
                      <a:ext uri="{FF2B5EF4-FFF2-40B4-BE49-F238E27FC236}">
                        <a16:creationId xmlns:a16="http://schemas.microsoft.com/office/drawing/2014/main" id="{DED55639-DB6B-CC22-7506-07FB50BFB0B8}"/>
                      </a:ext>
                    </a:extLst>
                  </p14:cNvPr>
                  <p14:cNvContentPartPr/>
                  <p14:nvPr/>
                </p14:nvContentPartPr>
                <p14:xfrm>
                  <a:off x="6573450" y="2737871"/>
                  <a:ext cx="894240" cy="38556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DED55639-DB6B-CC22-7506-07FB50BFB0B8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6564450" y="2729231"/>
                    <a:ext cx="911880" cy="40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87662855-D0FF-A2DC-520A-23DDD078BBA7}"/>
                      </a:ext>
                    </a:extLst>
                  </p14:cNvPr>
                  <p14:cNvContentPartPr/>
                  <p14:nvPr/>
                </p14:nvContentPartPr>
                <p14:xfrm>
                  <a:off x="5674530" y="3277871"/>
                  <a:ext cx="415800" cy="32076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87662855-D0FF-A2DC-520A-23DDD078BBA7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665530" y="3268871"/>
                    <a:ext cx="433440" cy="33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FE3099C0-AFD2-29E6-205D-C40796BFDE17}"/>
                      </a:ext>
                    </a:extLst>
                  </p14:cNvPr>
                  <p14:cNvContentPartPr/>
                  <p14:nvPr/>
                </p14:nvContentPartPr>
                <p14:xfrm>
                  <a:off x="6249090" y="3508271"/>
                  <a:ext cx="5760" cy="576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FE3099C0-AFD2-29E6-205D-C40796BFDE17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6240450" y="3499631"/>
                    <a:ext cx="23400" cy="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F4012B0E-B948-25A8-AB54-AB8673D05124}"/>
                      </a:ext>
                    </a:extLst>
                  </p14:cNvPr>
                  <p14:cNvContentPartPr/>
                  <p14:nvPr/>
                </p14:nvContentPartPr>
                <p14:xfrm>
                  <a:off x="6497850" y="3319991"/>
                  <a:ext cx="533160" cy="21744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F4012B0E-B948-25A8-AB54-AB8673D05124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6488850" y="3310991"/>
                    <a:ext cx="550800" cy="235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06B73155-F1D0-0DAD-A0B1-73C1344F0EC0}"/>
                      </a:ext>
                    </a:extLst>
                  </p14:cNvPr>
                  <p14:cNvContentPartPr/>
                  <p14:nvPr/>
                </p14:nvContentPartPr>
                <p14:xfrm>
                  <a:off x="7268610" y="3109031"/>
                  <a:ext cx="695520" cy="38196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06B73155-F1D0-0DAD-A0B1-73C1344F0EC0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7259970" y="3100031"/>
                    <a:ext cx="713160" cy="39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134" name="Ink 133">
                    <a:extLst>
                      <a:ext uri="{FF2B5EF4-FFF2-40B4-BE49-F238E27FC236}">
                        <a16:creationId xmlns:a16="http://schemas.microsoft.com/office/drawing/2014/main" id="{D14E01C6-1DFD-EDDB-24E2-9A20FFDE44AE}"/>
                      </a:ext>
                    </a:extLst>
                  </p14:cNvPr>
                  <p14:cNvContentPartPr/>
                  <p14:nvPr/>
                </p14:nvContentPartPr>
                <p14:xfrm>
                  <a:off x="7843890" y="3284711"/>
                  <a:ext cx="148680" cy="684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D14E01C6-1DFD-EDDB-24E2-9A20FFDE44AE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7835250" y="3275711"/>
                    <a:ext cx="166320" cy="2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186132A7-F67E-F894-2673-6C81F845143A}"/>
                      </a:ext>
                    </a:extLst>
                  </p14:cNvPr>
                  <p14:cNvContentPartPr/>
                  <p14:nvPr/>
                </p14:nvContentPartPr>
                <p14:xfrm>
                  <a:off x="8033970" y="3393791"/>
                  <a:ext cx="2880" cy="360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186132A7-F67E-F894-2673-6C81F845143A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8024970" y="3384791"/>
                    <a:ext cx="20520" cy="212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0A94773F-5E9B-0F31-80D0-10E9B87AB936}"/>
                </a:ext>
              </a:extLst>
            </p:cNvPr>
            <p:cNvGrpSpPr/>
            <p:nvPr/>
          </p:nvGrpSpPr>
          <p:grpSpPr>
            <a:xfrm>
              <a:off x="5887650" y="3659831"/>
              <a:ext cx="1131480" cy="407160"/>
              <a:chOff x="5887650" y="3659831"/>
              <a:chExt cx="1131480" cy="407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807DBD68-369F-EEEE-9288-E66FB4D846F5}"/>
                      </a:ext>
                    </a:extLst>
                  </p14:cNvPr>
                  <p14:cNvContentPartPr/>
                  <p14:nvPr/>
                </p14:nvContentPartPr>
                <p14:xfrm>
                  <a:off x="5887650" y="3916511"/>
                  <a:ext cx="297000" cy="15048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807DBD68-369F-EEEE-9288-E66FB4D846F5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5879010" y="3907871"/>
                    <a:ext cx="314640" cy="16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910C8CC4-8C98-DF3E-827D-016380305559}"/>
                      </a:ext>
                    </a:extLst>
                  </p14:cNvPr>
                  <p14:cNvContentPartPr/>
                  <p14:nvPr/>
                </p14:nvContentPartPr>
                <p14:xfrm>
                  <a:off x="5940210" y="3803111"/>
                  <a:ext cx="43560" cy="4932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910C8CC4-8C98-DF3E-827D-016380305559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5931570" y="3794111"/>
                    <a:ext cx="61200" cy="6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143" name="Ink 142">
                    <a:extLst>
                      <a:ext uri="{FF2B5EF4-FFF2-40B4-BE49-F238E27FC236}">
                        <a16:creationId xmlns:a16="http://schemas.microsoft.com/office/drawing/2014/main" id="{E647BC3D-AC1A-EE10-EFCF-97D3BAD933A3}"/>
                      </a:ext>
                    </a:extLst>
                  </p14:cNvPr>
                  <p14:cNvContentPartPr/>
                  <p14:nvPr/>
                </p14:nvContentPartPr>
                <p14:xfrm>
                  <a:off x="5903490" y="3926951"/>
                  <a:ext cx="372600" cy="127440"/>
                </p14:xfrm>
              </p:contentPart>
            </mc:Choice>
            <mc:Fallback xmlns=""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E647BC3D-AC1A-EE10-EFCF-97D3BAD933A3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5894850" y="3917951"/>
                    <a:ext cx="390240" cy="145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144" name="Ink 143">
                    <a:extLst>
                      <a:ext uri="{FF2B5EF4-FFF2-40B4-BE49-F238E27FC236}">
                        <a16:creationId xmlns:a16="http://schemas.microsoft.com/office/drawing/2014/main" id="{4468133A-3B24-062F-F1CE-74293A4F8421}"/>
                      </a:ext>
                    </a:extLst>
                  </p14:cNvPr>
                  <p14:cNvContentPartPr/>
                  <p14:nvPr/>
                </p14:nvContentPartPr>
                <p14:xfrm>
                  <a:off x="6501090" y="3690791"/>
                  <a:ext cx="518040" cy="360720"/>
                </p14:xfrm>
              </p:contentPart>
            </mc:Choice>
            <mc:Fallback xmlns="">
              <p:pic>
                <p:nvPicPr>
                  <p:cNvPr id="144" name="Ink 143">
                    <a:extLst>
                      <a:ext uri="{FF2B5EF4-FFF2-40B4-BE49-F238E27FC236}">
                        <a16:creationId xmlns:a16="http://schemas.microsoft.com/office/drawing/2014/main" id="{4468133A-3B24-062F-F1CE-74293A4F8421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6492450" y="3681791"/>
                    <a:ext cx="535680" cy="37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145" name="Ink 144">
                    <a:extLst>
                      <a:ext uri="{FF2B5EF4-FFF2-40B4-BE49-F238E27FC236}">
                        <a16:creationId xmlns:a16="http://schemas.microsoft.com/office/drawing/2014/main" id="{A88F99A0-FFBF-316F-9681-D0731E329332}"/>
                      </a:ext>
                    </a:extLst>
                  </p14:cNvPr>
                  <p14:cNvContentPartPr/>
                  <p14:nvPr/>
                </p14:nvContentPartPr>
                <p14:xfrm>
                  <a:off x="6383010" y="3808511"/>
                  <a:ext cx="268920" cy="360"/>
                </p14:xfrm>
              </p:contentPart>
            </mc:Choice>
            <mc:Fallback xmlns="">
              <p:pic>
                <p:nvPicPr>
                  <p:cNvPr id="145" name="Ink 144">
                    <a:extLst>
                      <a:ext uri="{FF2B5EF4-FFF2-40B4-BE49-F238E27FC236}">
                        <a16:creationId xmlns:a16="http://schemas.microsoft.com/office/drawing/2014/main" id="{A88F99A0-FFBF-316F-9681-D0731E329332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6374010" y="3799511"/>
                    <a:ext cx="286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146" name="Ink 145">
                    <a:extLst>
                      <a:ext uri="{FF2B5EF4-FFF2-40B4-BE49-F238E27FC236}">
                        <a16:creationId xmlns:a16="http://schemas.microsoft.com/office/drawing/2014/main" id="{12A46400-16C3-4BAB-6404-624E5129630B}"/>
                      </a:ext>
                    </a:extLst>
                  </p14:cNvPr>
                  <p14:cNvContentPartPr/>
                  <p14:nvPr/>
                </p14:nvContentPartPr>
                <p14:xfrm>
                  <a:off x="6690810" y="3659831"/>
                  <a:ext cx="23760" cy="49680"/>
                </p14:xfrm>
              </p:contentPart>
            </mc:Choice>
            <mc:Fallback xmlns="">
              <p:pic>
                <p:nvPicPr>
                  <p:cNvPr id="146" name="Ink 145">
                    <a:extLst>
                      <a:ext uri="{FF2B5EF4-FFF2-40B4-BE49-F238E27FC236}">
                        <a16:creationId xmlns:a16="http://schemas.microsoft.com/office/drawing/2014/main" id="{12A46400-16C3-4BAB-6404-624E5129630B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6682170" y="3651191"/>
                    <a:ext cx="41400" cy="673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149" name="Rectangle 148">
            <a:extLst>
              <a:ext uri="{FF2B5EF4-FFF2-40B4-BE49-F238E27FC236}">
                <a16:creationId xmlns:a16="http://schemas.microsoft.com/office/drawing/2014/main" id="{3A4223B2-0A22-BF70-864A-10A75BAA744B}"/>
              </a:ext>
            </a:extLst>
          </p:cNvPr>
          <p:cNvSpPr/>
          <p:nvPr/>
        </p:nvSpPr>
        <p:spPr>
          <a:xfrm>
            <a:off x="2459187" y="5262335"/>
            <a:ext cx="3055092" cy="13536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7E5CBB-B57D-3699-AA50-A8D418ABD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8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9808"/>
    </mc:Choice>
    <mc:Fallback xmlns="">
      <p:transition advClick="0" advTm="59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0C7DEEC3-47BD-C877-EA64-CEA824765669}"/>
              </a:ext>
            </a:extLst>
          </p:cNvPr>
          <p:cNvSpPr txBox="1"/>
          <p:nvPr/>
        </p:nvSpPr>
        <p:spPr>
          <a:xfrm>
            <a:off x="973722" y="4324"/>
            <a:ext cx="5434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800" b="1" dirty="0">
                <a:solidFill>
                  <a:srgbClr val="0000FF"/>
                </a:solidFill>
              </a:rPr>
              <a:t>Quantum Statistical Mechanics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109049E8-BF3B-9EF5-818A-7B61FD116DD5}"/>
              </a:ext>
            </a:extLst>
          </p:cNvPr>
          <p:cNvGrpSpPr/>
          <p:nvPr/>
        </p:nvGrpSpPr>
        <p:grpSpPr>
          <a:xfrm>
            <a:off x="1777439" y="1031430"/>
            <a:ext cx="204120" cy="540000"/>
            <a:chOff x="1741043" y="830560"/>
            <a:chExt cx="204120" cy="54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651E5C9-3433-EA96-F01A-3D5FDAD34AEE}"/>
                    </a:ext>
                  </a:extLst>
                </p14:cNvPr>
                <p14:cNvContentPartPr/>
                <p14:nvPr/>
              </p14:nvContentPartPr>
              <p14:xfrm>
                <a:off x="1741043" y="830560"/>
                <a:ext cx="360" cy="540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651E5C9-3433-EA96-F01A-3D5FDAD34AE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732043" y="821920"/>
                  <a:ext cx="18000" cy="55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4C1C2BC-104F-B80E-8B79-C9A2DA0FF378}"/>
                    </a:ext>
                  </a:extLst>
                </p14:cNvPr>
                <p14:cNvContentPartPr/>
                <p14:nvPr/>
              </p14:nvContentPartPr>
              <p14:xfrm>
                <a:off x="1741043" y="1119640"/>
                <a:ext cx="198720" cy="3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4C1C2BC-104F-B80E-8B79-C9A2DA0FF37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32043" y="1110640"/>
                  <a:ext cx="21636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E2D2491-0DB0-1BCB-D436-80F520D6CDE5}"/>
                    </a:ext>
                  </a:extLst>
                </p14:cNvPr>
                <p14:cNvContentPartPr/>
                <p14:nvPr/>
              </p14:nvContentPartPr>
              <p14:xfrm>
                <a:off x="1944803" y="898240"/>
                <a:ext cx="360" cy="4402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E2D2491-0DB0-1BCB-D436-80F520D6CDE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35803" y="889240"/>
                  <a:ext cx="18000" cy="457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461DC9F-C4D2-1A76-B799-296EBC4890CD}"/>
                  </a:ext>
                </a:extLst>
              </p14:cNvPr>
              <p14:cNvContentPartPr/>
              <p14:nvPr/>
            </p14:nvContentPartPr>
            <p14:xfrm>
              <a:off x="2249399" y="1222590"/>
              <a:ext cx="14400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461DC9F-C4D2-1A76-B799-296EBC4890C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40759" y="1213950"/>
                <a:ext cx="1616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A15DB3A-3E3D-3802-00DA-0277F31C9A90}"/>
                  </a:ext>
                </a:extLst>
              </p14:cNvPr>
              <p14:cNvContentPartPr/>
              <p14:nvPr/>
            </p14:nvContentPartPr>
            <p14:xfrm>
              <a:off x="2251199" y="1350750"/>
              <a:ext cx="21204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A15DB3A-3E3D-3802-00DA-0277F31C9A9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42199" y="1342110"/>
                <a:ext cx="229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A28B25E-8685-B9FC-5D95-913B5502A74F}"/>
                  </a:ext>
                </a:extLst>
              </p14:cNvPr>
              <p14:cNvContentPartPr/>
              <p14:nvPr/>
            </p14:nvContentPartPr>
            <p14:xfrm>
              <a:off x="2733599" y="1207830"/>
              <a:ext cx="15840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A28B25E-8685-B9FC-5D95-913B5502A74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24959" y="1199190"/>
                <a:ext cx="1760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78013BAC-FCF7-94F5-7043-4F9E96711612}"/>
              </a:ext>
            </a:extLst>
          </p:cNvPr>
          <p:cNvGrpSpPr/>
          <p:nvPr/>
        </p:nvGrpSpPr>
        <p:grpSpPr>
          <a:xfrm>
            <a:off x="3119879" y="869430"/>
            <a:ext cx="1010160" cy="533160"/>
            <a:chOff x="3083483" y="668560"/>
            <a:chExt cx="1010160" cy="53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D23F4EC-86CF-1690-F1CF-E429677C8C3C}"/>
                    </a:ext>
                  </a:extLst>
                </p14:cNvPr>
                <p14:cNvContentPartPr/>
                <p14:nvPr/>
              </p14:nvContentPartPr>
              <p14:xfrm>
                <a:off x="3090323" y="832720"/>
                <a:ext cx="233280" cy="369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D23F4EC-86CF-1690-F1CF-E429677C8C3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081683" y="823720"/>
                  <a:ext cx="25092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5E8C36F-88C6-F8A0-B3F8-6732D7D0C05F}"/>
                    </a:ext>
                  </a:extLst>
                </p14:cNvPr>
                <p14:cNvContentPartPr/>
                <p14:nvPr/>
              </p14:nvContentPartPr>
              <p14:xfrm>
                <a:off x="3083483" y="720400"/>
                <a:ext cx="162360" cy="720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5E8C36F-88C6-F8A0-B3F8-6732D7D0C05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074483" y="711760"/>
                  <a:ext cx="18000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4D303A6-9B9C-8851-4279-86D683A1BE49}"/>
                    </a:ext>
                  </a:extLst>
                </p14:cNvPr>
                <p14:cNvContentPartPr/>
                <p14:nvPr/>
              </p14:nvContentPartPr>
              <p14:xfrm>
                <a:off x="3403163" y="1080040"/>
                <a:ext cx="360" cy="2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4D303A6-9B9C-8851-4279-86D683A1BE4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394523" y="1071040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AEA5B1F-D4ED-7761-BD5A-22B810E8C85A}"/>
                    </a:ext>
                  </a:extLst>
                </p14:cNvPr>
                <p14:cNvContentPartPr/>
                <p14:nvPr/>
              </p14:nvContentPartPr>
              <p14:xfrm>
                <a:off x="3512963" y="956920"/>
                <a:ext cx="201600" cy="226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AEA5B1F-D4ED-7761-BD5A-22B810E8C85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504323" y="948280"/>
                  <a:ext cx="2192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1488321-C7A2-829A-A19B-9D10BA4532D9}"/>
                    </a:ext>
                  </a:extLst>
                </p14:cNvPr>
                <p14:cNvContentPartPr/>
                <p14:nvPr/>
              </p14:nvContentPartPr>
              <p14:xfrm>
                <a:off x="3505763" y="754240"/>
                <a:ext cx="177120" cy="824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1488321-C7A2-829A-A19B-9D10BA4532D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496763" y="745600"/>
                  <a:ext cx="19476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0FBFEC1-4A9D-510A-FC79-63FBE37E0FDD}"/>
                    </a:ext>
                  </a:extLst>
                </p14:cNvPr>
                <p14:cNvContentPartPr/>
                <p14:nvPr/>
              </p14:nvContentPartPr>
              <p14:xfrm>
                <a:off x="4005083" y="938920"/>
                <a:ext cx="12960" cy="243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0FBFEC1-4A9D-510A-FC79-63FBE37E0FD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996443" y="930280"/>
                  <a:ext cx="3060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E37AC31-5D83-2132-73E9-13217D309340}"/>
                    </a:ext>
                  </a:extLst>
                </p14:cNvPr>
                <p14:cNvContentPartPr/>
                <p14:nvPr/>
              </p14:nvContentPartPr>
              <p14:xfrm>
                <a:off x="3914363" y="1027480"/>
                <a:ext cx="179280" cy="79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E37AC31-5D83-2132-73E9-13217D30934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905723" y="1018480"/>
                  <a:ext cx="19692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E44F587-A8AA-35C3-C61F-07701A2701A7}"/>
                    </a:ext>
                  </a:extLst>
                </p14:cNvPr>
                <p14:cNvContentPartPr/>
                <p14:nvPr/>
              </p14:nvContentPartPr>
              <p14:xfrm>
                <a:off x="3777563" y="668560"/>
                <a:ext cx="73080" cy="218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E44F587-A8AA-35C3-C61F-07701A2701A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768923" y="659920"/>
                  <a:ext cx="9072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E9F269B-947F-442C-F5B6-AA171F9744E0}"/>
                    </a:ext>
                  </a:extLst>
                </p14:cNvPr>
                <p14:cNvContentPartPr/>
                <p14:nvPr/>
              </p14:nvContentPartPr>
              <p14:xfrm>
                <a:off x="3841643" y="732280"/>
                <a:ext cx="95040" cy="91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E9F269B-947F-442C-F5B6-AA171F9744E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832643" y="723640"/>
                  <a:ext cx="11268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9BB5127-D411-2527-8CEE-D85A91519BFB}"/>
                    </a:ext>
                  </a:extLst>
                </p14:cNvPr>
                <p14:cNvContentPartPr/>
                <p14:nvPr/>
              </p14:nvContentPartPr>
              <p14:xfrm>
                <a:off x="3832283" y="748840"/>
                <a:ext cx="93240" cy="1188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9BB5127-D411-2527-8CEE-D85A91519BF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823283" y="740200"/>
                  <a:ext cx="1108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3C073CC-5BEA-90A8-C8C5-DEF0DED6CC59}"/>
                    </a:ext>
                  </a:extLst>
                </p14:cNvPr>
                <p14:cNvContentPartPr/>
                <p14:nvPr/>
              </p14:nvContentPartPr>
              <p14:xfrm>
                <a:off x="3935603" y="688360"/>
                <a:ext cx="72360" cy="204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3C073CC-5BEA-90A8-C8C5-DEF0DED6CC5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926603" y="679360"/>
                  <a:ext cx="90000" cy="22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A9BA09D4-3A9E-5BBB-70DF-594BC654B107}"/>
              </a:ext>
            </a:extLst>
          </p:cNvPr>
          <p:cNvGrpSpPr/>
          <p:nvPr/>
        </p:nvGrpSpPr>
        <p:grpSpPr>
          <a:xfrm>
            <a:off x="4344959" y="760710"/>
            <a:ext cx="2234880" cy="874080"/>
            <a:chOff x="4308563" y="559840"/>
            <a:chExt cx="2234880" cy="87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4BDEAB2-42CC-1164-64AB-C7FDDF93BF50}"/>
                    </a:ext>
                  </a:extLst>
                </p14:cNvPr>
                <p14:cNvContentPartPr/>
                <p14:nvPr/>
              </p14:nvContentPartPr>
              <p14:xfrm>
                <a:off x="4375883" y="768280"/>
                <a:ext cx="360" cy="137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4BDEAB2-42CC-1164-64AB-C7FDDF93BF5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366883" y="759640"/>
                  <a:ext cx="180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2D707B8-048C-AABB-D90F-AA479F1DA1E5}"/>
                    </a:ext>
                  </a:extLst>
                </p14:cNvPr>
                <p14:cNvContentPartPr/>
                <p14:nvPr/>
              </p14:nvContentPartPr>
              <p14:xfrm>
                <a:off x="4308563" y="975280"/>
                <a:ext cx="195480" cy="2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2D707B8-048C-AABB-D90F-AA479F1DA1E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299563" y="966640"/>
                  <a:ext cx="2131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E3386CA-9B8F-E348-2BB9-84BCB753CF3F}"/>
                    </a:ext>
                  </a:extLst>
                </p14:cNvPr>
                <p14:cNvContentPartPr/>
                <p14:nvPr/>
              </p14:nvContentPartPr>
              <p14:xfrm>
                <a:off x="4369763" y="1136560"/>
                <a:ext cx="140040" cy="2109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E3386CA-9B8F-E348-2BB9-84BCB753CF3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360763" y="1127920"/>
                  <a:ext cx="15768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9B9047C-A70E-7126-A6B2-3C596CF9E474}"/>
                    </a:ext>
                  </a:extLst>
                </p14:cNvPr>
                <p14:cNvContentPartPr/>
                <p14:nvPr/>
              </p14:nvContentPartPr>
              <p14:xfrm>
                <a:off x="4329803" y="1136560"/>
                <a:ext cx="231120" cy="297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9B9047C-A70E-7126-A6B2-3C596CF9E47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321163" y="1127560"/>
                  <a:ext cx="24876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D07257D-FC05-E883-6C34-29D6296094D8}"/>
                    </a:ext>
                  </a:extLst>
                </p14:cNvPr>
                <p14:cNvContentPartPr/>
                <p14:nvPr/>
              </p14:nvContentPartPr>
              <p14:xfrm>
                <a:off x="4673963" y="912280"/>
                <a:ext cx="181800" cy="2019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D07257D-FC05-E883-6C34-29D6296094D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664963" y="903640"/>
                  <a:ext cx="19944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C71E1228-9D17-4456-DAF2-C727FD1C18C3}"/>
                    </a:ext>
                  </a:extLst>
                </p14:cNvPr>
                <p14:cNvContentPartPr/>
                <p14:nvPr/>
              </p14:nvContentPartPr>
              <p14:xfrm>
                <a:off x="4874843" y="744880"/>
                <a:ext cx="109800" cy="100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C71E1228-9D17-4456-DAF2-C727FD1C18C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866203" y="735880"/>
                  <a:ext cx="12744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CC52D93C-0F0E-0AC2-D432-122913D3A2FD}"/>
                    </a:ext>
                  </a:extLst>
                </p14:cNvPr>
                <p14:cNvContentPartPr/>
                <p14:nvPr/>
              </p14:nvContentPartPr>
              <p14:xfrm>
                <a:off x="4925243" y="758920"/>
                <a:ext cx="2880" cy="1713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CC52D93C-0F0E-0AC2-D432-122913D3A2F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916243" y="750280"/>
                  <a:ext cx="2052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CDB40D28-8580-4486-EF27-B65817B1A74F}"/>
                    </a:ext>
                  </a:extLst>
                </p14:cNvPr>
                <p14:cNvContentPartPr/>
                <p14:nvPr/>
              </p14:nvContentPartPr>
              <p14:xfrm>
                <a:off x="4978163" y="847840"/>
                <a:ext cx="99000" cy="3672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CDB40D28-8580-4486-EF27-B65817B1A74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969523" y="839200"/>
                  <a:ext cx="11664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EAA3F543-7621-5694-E921-6D77C0646A9E}"/>
                    </a:ext>
                  </a:extLst>
                </p14:cNvPr>
                <p14:cNvContentPartPr/>
                <p14:nvPr/>
              </p14:nvContentPartPr>
              <p14:xfrm>
                <a:off x="5079323" y="1006240"/>
                <a:ext cx="94680" cy="1040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EAA3F543-7621-5694-E921-6D77C0646A9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070683" y="997240"/>
                  <a:ext cx="11232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59D2ADF2-32A3-42A2-7EEE-9D773BCFF62E}"/>
                    </a:ext>
                  </a:extLst>
                </p14:cNvPr>
                <p14:cNvContentPartPr/>
                <p14:nvPr/>
              </p14:nvContentPartPr>
              <p14:xfrm>
                <a:off x="5095523" y="997600"/>
                <a:ext cx="67320" cy="1551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59D2ADF2-32A3-42A2-7EEE-9D773BCFF62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086523" y="988960"/>
                  <a:ext cx="8496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3A47CCF4-5775-F590-00C2-C5806A101816}"/>
                    </a:ext>
                  </a:extLst>
                </p14:cNvPr>
                <p14:cNvContentPartPr/>
                <p14:nvPr/>
              </p14:nvContentPartPr>
              <p14:xfrm>
                <a:off x="5207123" y="824440"/>
                <a:ext cx="114840" cy="3560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3A47CCF4-5775-F590-00C2-C5806A10181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198123" y="815440"/>
                  <a:ext cx="13248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F923405D-FEF3-432C-2A3F-AF3B4C19B548}"/>
                    </a:ext>
                  </a:extLst>
                </p14:cNvPr>
                <p14:cNvContentPartPr/>
                <p14:nvPr/>
              </p14:nvContentPartPr>
              <p14:xfrm>
                <a:off x="4552283" y="706720"/>
                <a:ext cx="175680" cy="644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F923405D-FEF3-432C-2A3F-AF3B4C19B54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543643" y="698080"/>
                  <a:ext cx="1933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6C639A53-923C-207B-7DB1-930AC905C4CC}"/>
                    </a:ext>
                  </a:extLst>
                </p14:cNvPr>
                <p14:cNvContentPartPr/>
                <p14:nvPr/>
              </p14:nvContentPartPr>
              <p14:xfrm>
                <a:off x="5533643" y="839920"/>
                <a:ext cx="228960" cy="72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6C639A53-923C-207B-7DB1-930AC905C4C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524643" y="830920"/>
                  <a:ext cx="24660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9307E9FA-B083-BA1D-DAFF-D9295332BE50}"/>
                    </a:ext>
                  </a:extLst>
                </p14:cNvPr>
                <p14:cNvContentPartPr/>
                <p14:nvPr/>
              </p14:nvContentPartPr>
              <p14:xfrm>
                <a:off x="5501963" y="842800"/>
                <a:ext cx="153000" cy="2826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9307E9FA-B083-BA1D-DAFF-D9295332BE5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493323" y="833800"/>
                  <a:ext cx="17064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800B37EC-C1CB-D851-AAF7-D472B8235802}"/>
                    </a:ext>
                  </a:extLst>
                </p14:cNvPr>
                <p14:cNvContentPartPr/>
                <p14:nvPr/>
              </p14:nvContentPartPr>
              <p14:xfrm>
                <a:off x="5473523" y="559840"/>
                <a:ext cx="88920" cy="1634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800B37EC-C1CB-D851-AAF7-D472B823580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464523" y="550840"/>
                  <a:ext cx="10656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69C01523-2086-A06F-3822-A5E82F4F8B97}"/>
                    </a:ext>
                  </a:extLst>
                </p14:cNvPr>
                <p14:cNvContentPartPr/>
                <p14:nvPr/>
              </p14:nvContentPartPr>
              <p14:xfrm>
                <a:off x="5521763" y="644080"/>
                <a:ext cx="245520" cy="3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69C01523-2086-A06F-3822-A5E82F4F8B9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512763" y="635440"/>
                  <a:ext cx="263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2479BE96-4A2D-6B9C-176D-D6937B1B64B8}"/>
                    </a:ext>
                  </a:extLst>
                </p14:cNvPr>
                <p14:cNvContentPartPr/>
                <p14:nvPr/>
              </p14:nvContentPartPr>
              <p14:xfrm>
                <a:off x="5724803" y="586480"/>
                <a:ext cx="98280" cy="1440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2479BE96-4A2D-6B9C-176D-D6937B1B64B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716163" y="577840"/>
                  <a:ext cx="11592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A85C6F81-FC6D-91AB-9C4F-8194B3F63B5B}"/>
                    </a:ext>
                  </a:extLst>
                </p14:cNvPr>
                <p14:cNvContentPartPr/>
                <p14:nvPr/>
              </p14:nvContentPartPr>
              <p14:xfrm>
                <a:off x="5927123" y="901840"/>
                <a:ext cx="210600" cy="2098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A85C6F81-FC6D-91AB-9C4F-8194B3F63B5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918123" y="893200"/>
                  <a:ext cx="22824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FD7CB56-1F74-F4A0-EF36-F9F741B6A744}"/>
                    </a:ext>
                  </a:extLst>
                </p14:cNvPr>
                <p14:cNvContentPartPr/>
                <p14:nvPr/>
              </p14:nvContentPartPr>
              <p14:xfrm>
                <a:off x="5963843" y="681160"/>
                <a:ext cx="113760" cy="882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FD7CB56-1F74-F4A0-EF36-F9F741B6A74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954843" y="672520"/>
                  <a:ext cx="13140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93D093AE-D3BA-BD87-5AEC-73B732507F57}"/>
                    </a:ext>
                  </a:extLst>
                </p14:cNvPr>
                <p14:cNvContentPartPr/>
                <p14:nvPr/>
              </p14:nvContentPartPr>
              <p14:xfrm>
                <a:off x="6214763" y="813280"/>
                <a:ext cx="92880" cy="4150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93D093AE-D3BA-BD87-5AEC-73B732507F5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206123" y="804640"/>
                  <a:ext cx="11052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B549BB2-CEC5-CBC2-750B-B1EB8FDB15DF}"/>
                    </a:ext>
                  </a:extLst>
                </p14:cNvPr>
                <p14:cNvContentPartPr/>
                <p14:nvPr/>
              </p14:nvContentPartPr>
              <p14:xfrm>
                <a:off x="6307283" y="978880"/>
                <a:ext cx="99720" cy="745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B549BB2-CEC5-CBC2-750B-B1EB8FDB15D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298643" y="970240"/>
                  <a:ext cx="1173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F5440E75-CCD1-8D2E-5932-BB92A121C319}"/>
                    </a:ext>
                  </a:extLst>
                </p14:cNvPr>
                <p14:cNvContentPartPr/>
                <p14:nvPr/>
              </p14:nvContentPartPr>
              <p14:xfrm>
                <a:off x="6325283" y="965920"/>
                <a:ext cx="58320" cy="1065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F5440E75-CCD1-8D2E-5932-BB92A121C31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316643" y="956920"/>
                  <a:ext cx="7596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6492024A-2793-F45E-F1CD-BB43CC24D93B}"/>
                    </a:ext>
                  </a:extLst>
                </p14:cNvPr>
                <p14:cNvContentPartPr/>
                <p14:nvPr/>
              </p14:nvContentPartPr>
              <p14:xfrm>
                <a:off x="6432923" y="905800"/>
                <a:ext cx="110520" cy="3106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6492024A-2793-F45E-F1CD-BB43CC24D93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424283" y="896800"/>
                  <a:ext cx="128160" cy="32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073D66C-393C-B062-A10C-932D5E178ABE}"/>
              </a:ext>
            </a:extLst>
          </p:cNvPr>
          <p:cNvGrpSpPr/>
          <p:nvPr/>
        </p:nvGrpSpPr>
        <p:grpSpPr>
          <a:xfrm>
            <a:off x="3542879" y="1522110"/>
            <a:ext cx="132120" cy="728640"/>
            <a:chOff x="3506483" y="1321240"/>
            <a:chExt cx="132120" cy="72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4092C48C-E90D-ED41-E5DC-71184DF360AB}"/>
                    </a:ext>
                  </a:extLst>
                </p14:cNvPr>
                <p14:cNvContentPartPr/>
                <p14:nvPr/>
              </p14:nvContentPartPr>
              <p14:xfrm>
                <a:off x="3569123" y="1321240"/>
                <a:ext cx="360" cy="6904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4092C48C-E90D-ED41-E5DC-71184DF360AB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560123" y="1312240"/>
                  <a:ext cx="18000" cy="70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FA35922A-5EA8-5296-B603-097C2041487B}"/>
                    </a:ext>
                  </a:extLst>
                </p14:cNvPr>
                <p14:cNvContentPartPr/>
                <p14:nvPr/>
              </p14:nvContentPartPr>
              <p14:xfrm>
                <a:off x="3506483" y="1954840"/>
                <a:ext cx="132120" cy="950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FA35922A-5EA8-5296-B603-097C2041487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497843" y="1946200"/>
                  <a:ext cx="149760" cy="112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5FE76E70-DFEC-51C8-310D-48AC62EB289B}"/>
                  </a:ext>
                </a:extLst>
              </p14:cNvPr>
              <p14:cNvContentPartPr/>
              <p14:nvPr/>
            </p14:nvContentPartPr>
            <p14:xfrm>
              <a:off x="3273203" y="2546680"/>
              <a:ext cx="197640" cy="34884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5FE76E70-DFEC-51C8-310D-48AC62EB289B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264563" y="2537680"/>
                <a:ext cx="21528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10C3A63D-3FE3-9FAB-4B24-D3694E04C642}"/>
                  </a:ext>
                </a:extLst>
              </p14:cNvPr>
              <p14:cNvContentPartPr/>
              <p14:nvPr/>
            </p14:nvContentPartPr>
            <p14:xfrm>
              <a:off x="3307763" y="2392960"/>
              <a:ext cx="123480" cy="3384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10C3A63D-3FE3-9FAB-4B24-D3694E04C64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298763" y="2383960"/>
                <a:ext cx="141120" cy="51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518E015-52AC-30F1-D1F2-48DC4E799A5F}"/>
              </a:ext>
            </a:extLst>
          </p:cNvPr>
          <p:cNvGrpSpPr/>
          <p:nvPr/>
        </p:nvGrpSpPr>
        <p:grpSpPr>
          <a:xfrm>
            <a:off x="3572723" y="2544160"/>
            <a:ext cx="759960" cy="423360"/>
            <a:chOff x="3572723" y="2544160"/>
            <a:chExt cx="759960" cy="42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101CE290-6374-63A2-CB1E-559B876DAE4B}"/>
                    </a:ext>
                  </a:extLst>
                </p14:cNvPr>
                <p14:cNvContentPartPr/>
                <p14:nvPr/>
              </p14:nvContentPartPr>
              <p14:xfrm>
                <a:off x="3624563" y="2715880"/>
                <a:ext cx="108360" cy="655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101CE290-6374-63A2-CB1E-559B876DAE4B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615923" y="2707240"/>
                  <a:ext cx="1260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782B9592-C832-14C4-27AA-D976D23E8E7F}"/>
                    </a:ext>
                  </a:extLst>
                </p14:cNvPr>
                <p14:cNvContentPartPr/>
                <p14:nvPr/>
              </p14:nvContentPartPr>
              <p14:xfrm>
                <a:off x="3630683" y="2676640"/>
                <a:ext cx="75240" cy="1472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782B9592-C832-14C4-27AA-D976D23E8E7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622043" y="2668000"/>
                  <a:ext cx="928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93FDFCA1-EA7A-AA57-3B1E-2BB9264DA073}"/>
                    </a:ext>
                  </a:extLst>
                </p14:cNvPr>
                <p14:cNvContentPartPr/>
                <p14:nvPr/>
              </p14:nvContentPartPr>
              <p14:xfrm>
                <a:off x="3572723" y="2646400"/>
                <a:ext cx="211680" cy="2257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93FDFCA1-EA7A-AA57-3B1E-2BB9264DA07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563723" y="2637760"/>
                  <a:ext cx="22932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51A2ACC3-DFD4-9E71-9F46-74ECAD864FC2}"/>
                    </a:ext>
                  </a:extLst>
                </p14:cNvPr>
                <p14:cNvContentPartPr/>
                <p14:nvPr/>
              </p14:nvContentPartPr>
              <p14:xfrm>
                <a:off x="3920483" y="2768080"/>
                <a:ext cx="360" cy="3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51A2ACC3-DFD4-9E71-9F46-74ECAD864FC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911843" y="27590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C41547F5-7BA8-E450-AEB2-C5BBC65CB70A}"/>
                    </a:ext>
                  </a:extLst>
                </p14:cNvPr>
                <p14:cNvContentPartPr/>
                <p14:nvPr/>
              </p14:nvContentPartPr>
              <p14:xfrm>
                <a:off x="4005083" y="2768080"/>
                <a:ext cx="10800" cy="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C41547F5-7BA8-E450-AEB2-C5BBC65CB70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996443" y="2759080"/>
                  <a:ext cx="28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A6A0604F-BA95-45C4-AB03-5337F577FE7D}"/>
                    </a:ext>
                  </a:extLst>
                </p14:cNvPr>
                <p14:cNvContentPartPr/>
                <p14:nvPr/>
              </p14:nvContentPartPr>
              <p14:xfrm>
                <a:off x="4109123" y="2768080"/>
                <a:ext cx="2880" cy="3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A6A0604F-BA95-45C4-AB03-5337F577FE7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100123" y="2759080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956E99C3-AF87-FEAA-0A1C-707D2CE160E3}"/>
                    </a:ext>
                  </a:extLst>
                </p14:cNvPr>
                <p14:cNvContentPartPr/>
                <p14:nvPr/>
              </p14:nvContentPartPr>
              <p14:xfrm>
                <a:off x="4154123" y="2544160"/>
                <a:ext cx="178560" cy="4233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956E99C3-AF87-FEAA-0A1C-707D2CE160E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145123" y="2535520"/>
                  <a:ext cx="196200" cy="44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508F0797-4A6B-4BA6-9516-E4E55D504D29}"/>
                  </a:ext>
                </a:extLst>
              </p14:cNvPr>
              <p14:cNvContentPartPr/>
              <p14:nvPr/>
            </p14:nvContentPartPr>
            <p14:xfrm>
              <a:off x="3023723" y="2574760"/>
              <a:ext cx="135720" cy="44172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508F0797-4A6B-4BA6-9516-E4E55D504D29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014723" y="2566120"/>
                <a:ext cx="153360" cy="459360"/>
              </a:xfrm>
              <a:prstGeom prst="rect">
                <a:avLst/>
              </a:prstGeom>
            </p:spPr>
          </p:pic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id="{8FBE3368-DB00-3298-C68A-4D3FFC0E82A8}"/>
              </a:ext>
            </a:extLst>
          </p:cNvPr>
          <p:cNvSpPr txBox="1"/>
          <p:nvPr/>
        </p:nvSpPr>
        <p:spPr>
          <a:xfrm>
            <a:off x="4727603" y="2443088"/>
            <a:ext cx="4059125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Replace vector with matrix</a:t>
            </a:r>
          </a:p>
          <a:p>
            <a:pPr algn="l">
              <a:buNone/>
            </a:pPr>
            <a:r>
              <a:rPr lang="en-US" dirty="0"/>
              <a:t>Field with Kronecker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A401477-06D4-BD73-B9D1-E15DA00FD828}"/>
              </a:ext>
            </a:extLst>
          </p:cNvPr>
          <p:cNvSpPr txBox="1"/>
          <p:nvPr/>
        </p:nvSpPr>
        <p:spPr>
          <a:xfrm>
            <a:off x="2105877" y="4191000"/>
            <a:ext cx="2528256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Solve as before:</a:t>
            </a:r>
          </a:p>
          <a:p>
            <a:pPr marL="457200" indent="-457200" algn="l">
              <a:buAutoNum type="alphaLcParenBoth"/>
            </a:pPr>
            <a:r>
              <a:rPr lang="en-US" dirty="0"/>
              <a:t>Boltzmann: </a:t>
            </a:r>
          </a:p>
          <a:p>
            <a:pPr marL="457200" indent="-457200" algn="l">
              <a:buAutoNum type="alphaLcParenBoth"/>
            </a:pPr>
            <a:endParaRPr lang="en-US" dirty="0"/>
          </a:p>
          <a:p>
            <a:pPr marL="457200" indent="-457200" algn="l">
              <a:buAutoNum type="alphaLcParenBoth"/>
            </a:pPr>
            <a:r>
              <a:rPr lang="en-US" dirty="0"/>
              <a:t>SCF/QMC: 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666D14C-ADDA-B2C4-3AE0-182136AC154D}"/>
              </a:ext>
            </a:extLst>
          </p:cNvPr>
          <p:cNvGrpSpPr/>
          <p:nvPr/>
        </p:nvGrpSpPr>
        <p:grpSpPr>
          <a:xfrm>
            <a:off x="4946123" y="4579960"/>
            <a:ext cx="405000" cy="399960"/>
            <a:chOff x="4946123" y="4579960"/>
            <a:chExt cx="405000" cy="39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89EBC636-2E9C-41F9-0072-F532844CF7DD}"/>
                    </a:ext>
                  </a:extLst>
                </p14:cNvPr>
                <p14:cNvContentPartPr/>
                <p14:nvPr/>
              </p14:nvContentPartPr>
              <p14:xfrm>
                <a:off x="4946123" y="4579960"/>
                <a:ext cx="154800" cy="3999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89EBC636-2E9C-41F9-0072-F532844CF7D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937483" y="4570960"/>
                  <a:ext cx="17244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90C8D0A-A21C-FD73-04AA-42FA22680A81}"/>
                    </a:ext>
                  </a:extLst>
                </p14:cNvPr>
                <p14:cNvContentPartPr/>
                <p14:nvPr/>
              </p14:nvContentPartPr>
              <p14:xfrm>
                <a:off x="5193443" y="4777240"/>
                <a:ext cx="117000" cy="3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90C8D0A-A21C-FD73-04AA-42FA22680A8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184443" y="4768240"/>
                  <a:ext cx="134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90D43B18-87E1-09B1-0281-17798F34C39F}"/>
                    </a:ext>
                  </a:extLst>
                </p14:cNvPr>
                <p14:cNvContentPartPr/>
                <p14:nvPr/>
              </p14:nvContentPartPr>
              <p14:xfrm>
                <a:off x="5229443" y="4858960"/>
                <a:ext cx="121680" cy="3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90D43B18-87E1-09B1-0281-17798F34C39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220803" y="4849960"/>
                  <a:ext cx="1393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ED7477FC-B76E-22F7-31F2-EE2E39B392C1}"/>
                  </a:ext>
                </a:extLst>
              </p14:cNvPr>
              <p14:cNvContentPartPr/>
              <p14:nvPr/>
            </p14:nvContentPartPr>
            <p14:xfrm>
              <a:off x="1755479" y="828750"/>
              <a:ext cx="289440" cy="9936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ED7477FC-B76E-22F7-31F2-EE2E39B392C1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746479" y="820110"/>
                <a:ext cx="307080" cy="11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ABAB7A3-1197-6CA4-5FBE-53276A8729C4}"/>
              </a:ext>
            </a:extLst>
          </p:cNvPr>
          <p:cNvGrpSpPr/>
          <p:nvPr/>
        </p:nvGrpSpPr>
        <p:grpSpPr>
          <a:xfrm>
            <a:off x="5550923" y="4300240"/>
            <a:ext cx="3459240" cy="802080"/>
            <a:chOff x="5550923" y="4300240"/>
            <a:chExt cx="3459240" cy="80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180F3403-86D0-C423-AC40-F56963C486AD}"/>
                    </a:ext>
                  </a:extLst>
                </p14:cNvPr>
                <p14:cNvContentPartPr/>
                <p14:nvPr/>
              </p14:nvContentPartPr>
              <p14:xfrm>
                <a:off x="5550923" y="4696240"/>
                <a:ext cx="328320" cy="2329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180F3403-86D0-C423-AC40-F56963C486AD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541923" y="4687600"/>
                  <a:ext cx="34596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E708F12D-E5C1-1878-CD75-A0DC08F7DD11}"/>
                    </a:ext>
                  </a:extLst>
                </p14:cNvPr>
                <p14:cNvContentPartPr/>
                <p14:nvPr/>
              </p14:nvContentPartPr>
              <p14:xfrm>
                <a:off x="5750363" y="4792360"/>
                <a:ext cx="103680" cy="1234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E708F12D-E5C1-1878-CD75-A0DC08F7DD1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741723" y="4783720"/>
                  <a:ext cx="12132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47B0DEDE-0ECF-4F5C-BF69-46EDCA4F91DB}"/>
                    </a:ext>
                  </a:extLst>
                </p14:cNvPr>
                <p14:cNvContentPartPr/>
                <p14:nvPr/>
              </p14:nvContentPartPr>
              <p14:xfrm>
                <a:off x="5872763" y="4744480"/>
                <a:ext cx="116280" cy="3290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47B0DEDE-0ECF-4F5C-BF69-46EDCA4F91DB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864123" y="4735840"/>
                  <a:ext cx="13392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57BDD349-930D-3CE0-9F44-F06BB23FA0A1}"/>
                    </a:ext>
                  </a:extLst>
                </p14:cNvPr>
                <p14:cNvContentPartPr/>
                <p14:nvPr/>
              </p14:nvContentPartPr>
              <p14:xfrm>
                <a:off x="6060683" y="4731880"/>
                <a:ext cx="150120" cy="1537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57BDD349-930D-3CE0-9F44-F06BB23FA0A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052043" y="4722880"/>
                  <a:ext cx="1677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434FAA7E-EC12-E85F-CD64-F80C617DDE1B}"/>
                    </a:ext>
                  </a:extLst>
                </p14:cNvPr>
                <p14:cNvContentPartPr/>
                <p14:nvPr/>
              </p14:nvContentPartPr>
              <p14:xfrm>
                <a:off x="6336443" y="4478440"/>
                <a:ext cx="126000" cy="51984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434FAA7E-EC12-E85F-CD64-F80C617DDE1B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327443" y="4469800"/>
                  <a:ext cx="143640" cy="53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8AC35D15-18AB-17C9-7C81-7D6A1ABFBFB5}"/>
                    </a:ext>
                  </a:extLst>
                </p14:cNvPr>
                <p14:cNvContentPartPr/>
                <p14:nvPr/>
              </p14:nvContentPartPr>
              <p14:xfrm>
                <a:off x="6480803" y="4739440"/>
                <a:ext cx="108720" cy="136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8AC35D15-18AB-17C9-7C81-7D6A1ABFBFB5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472163" y="4730800"/>
                  <a:ext cx="1263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C1F87189-D8AD-D5C6-EBD6-00F98ED811D9}"/>
                    </a:ext>
                  </a:extLst>
                </p14:cNvPr>
                <p14:cNvContentPartPr/>
                <p14:nvPr/>
              </p14:nvContentPartPr>
              <p14:xfrm>
                <a:off x="6713003" y="4540360"/>
                <a:ext cx="2880" cy="33768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C1F87189-D8AD-D5C6-EBD6-00F98ED811D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704363" y="4531360"/>
                  <a:ext cx="2052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5D664AB4-A5C2-EF81-B825-311EFF0A8BA2}"/>
                    </a:ext>
                  </a:extLst>
                </p14:cNvPr>
                <p14:cNvContentPartPr/>
                <p14:nvPr/>
              </p14:nvContentPartPr>
              <p14:xfrm>
                <a:off x="6879323" y="4532080"/>
                <a:ext cx="6120" cy="3160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5D664AB4-A5C2-EF81-B825-311EFF0A8BA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870323" y="4523440"/>
                  <a:ext cx="2376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B6C3F187-B0D6-B57A-8B24-435B926A44BE}"/>
                    </a:ext>
                  </a:extLst>
                </p14:cNvPr>
                <p14:cNvContentPartPr/>
                <p14:nvPr/>
              </p14:nvContentPartPr>
              <p14:xfrm>
                <a:off x="6701123" y="4797040"/>
                <a:ext cx="140760" cy="3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B6C3F187-B0D6-B57A-8B24-435B926A44B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692483" y="4788040"/>
                  <a:ext cx="158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651F0893-BB53-0B36-89B1-131807412FDD}"/>
                    </a:ext>
                  </a:extLst>
                </p14:cNvPr>
                <p14:cNvContentPartPr/>
                <p14:nvPr/>
              </p14:nvContentPartPr>
              <p14:xfrm>
                <a:off x="6659363" y="4397440"/>
                <a:ext cx="244080" cy="1159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651F0893-BB53-0B36-89B1-131807412FDD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650363" y="4388440"/>
                  <a:ext cx="26172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BDEBB315-319E-B407-FDAD-1CC900A36931}"/>
                    </a:ext>
                  </a:extLst>
                </p14:cNvPr>
                <p14:cNvContentPartPr/>
                <p14:nvPr/>
              </p14:nvContentPartPr>
              <p14:xfrm>
                <a:off x="6974723" y="4498960"/>
                <a:ext cx="102960" cy="4194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BDEBB315-319E-B407-FDAD-1CC900A3693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965723" y="4489960"/>
                  <a:ext cx="120600" cy="43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789FF2A1-60FF-EE3D-3969-347A6DB337AB}"/>
                    </a:ext>
                  </a:extLst>
                </p14:cNvPr>
                <p14:cNvContentPartPr/>
                <p14:nvPr/>
              </p14:nvContentPartPr>
              <p14:xfrm>
                <a:off x="6898403" y="4810720"/>
                <a:ext cx="360" cy="896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789FF2A1-60FF-EE3D-3969-347A6DB337AB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889763" y="4801720"/>
                  <a:ext cx="1800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4C852265-0EBF-FADB-E59E-EA0766615F70}"/>
                    </a:ext>
                  </a:extLst>
                </p14:cNvPr>
                <p14:cNvContentPartPr/>
                <p14:nvPr/>
              </p14:nvContentPartPr>
              <p14:xfrm>
                <a:off x="6795803" y="4849600"/>
                <a:ext cx="103320" cy="169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4C852265-0EBF-FADB-E59E-EA0766615F7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786803" y="4840960"/>
                  <a:ext cx="12096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35D913F4-DFD8-0181-F29B-ECB592296B5B}"/>
                    </a:ext>
                  </a:extLst>
                </p14:cNvPr>
                <p14:cNvContentPartPr/>
                <p14:nvPr/>
              </p14:nvContentPartPr>
              <p14:xfrm>
                <a:off x="6726683" y="4814320"/>
                <a:ext cx="177120" cy="16344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35D913F4-DFD8-0181-F29B-ECB592296B5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717683" y="4805320"/>
                  <a:ext cx="19476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659A6C44-ABAB-16ED-0D4F-C73271D21408}"/>
                    </a:ext>
                  </a:extLst>
                </p14:cNvPr>
                <p14:cNvContentPartPr/>
                <p14:nvPr/>
              </p14:nvContentPartPr>
              <p14:xfrm>
                <a:off x="6991283" y="4300240"/>
                <a:ext cx="295920" cy="8020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659A6C44-ABAB-16ED-0D4F-C73271D2140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982643" y="4291600"/>
                  <a:ext cx="313560" cy="81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4654E6C1-03DD-5C80-ABA3-9137F3958C46}"/>
                    </a:ext>
                  </a:extLst>
                </p14:cNvPr>
                <p14:cNvContentPartPr/>
                <p14:nvPr/>
              </p14:nvContentPartPr>
              <p14:xfrm>
                <a:off x="7227083" y="4698400"/>
                <a:ext cx="192600" cy="237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4654E6C1-03DD-5C80-ABA3-9137F3958C46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218443" y="4689760"/>
                  <a:ext cx="21024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7B353A4F-18E8-24D8-7096-AEADDC10752B}"/>
                    </a:ext>
                  </a:extLst>
                </p14:cNvPr>
                <p14:cNvContentPartPr/>
                <p14:nvPr/>
              </p14:nvContentPartPr>
              <p14:xfrm>
                <a:off x="7337603" y="4720000"/>
                <a:ext cx="2880" cy="2343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7B353A4F-18E8-24D8-7096-AEADDC10752B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328963" y="4711360"/>
                  <a:ext cx="2052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92F7BC3B-9556-7864-F239-87DA1D5B9E41}"/>
                    </a:ext>
                  </a:extLst>
                </p14:cNvPr>
                <p14:cNvContentPartPr/>
                <p14:nvPr/>
              </p14:nvContentPartPr>
              <p14:xfrm>
                <a:off x="7408163" y="4819360"/>
                <a:ext cx="117360" cy="1429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92F7BC3B-9556-7864-F239-87DA1D5B9E4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399163" y="4810360"/>
                  <a:ext cx="1350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966EC2BD-062D-83CD-07B5-9E11B6AA1055}"/>
                    </a:ext>
                  </a:extLst>
                </p14:cNvPr>
                <p14:cNvContentPartPr/>
                <p14:nvPr/>
              </p14:nvContentPartPr>
              <p14:xfrm>
                <a:off x="7604363" y="4634680"/>
                <a:ext cx="171720" cy="3430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966EC2BD-062D-83CD-07B5-9E11B6AA105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595363" y="4625680"/>
                  <a:ext cx="18936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A6F04D21-EAE3-CBBE-9605-8B1B34B2F3CE}"/>
                    </a:ext>
                  </a:extLst>
                </p14:cNvPr>
                <p14:cNvContentPartPr/>
                <p14:nvPr/>
              </p14:nvContentPartPr>
              <p14:xfrm>
                <a:off x="7814963" y="4685800"/>
                <a:ext cx="8640" cy="2311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A6F04D21-EAE3-CBBE-9605-8B1B34B2F3C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805963" y="4676800"/>
                  <a:ext cx="2628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AD14963F-81CE-0388-E281-B7C6B0027FC6}"/>
                    </a:ext>
                  </a:extLst>
                </p14:cNvPr>
                <p14:cNvContentPartPr/>
                <p14:nvPr/>
              </p14:nvContentPartPr>
              <p14:xfrm>
                <a:off x="7812803" y="4602640"/>
                <a:ext cx="106920" cy="3024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AD14963F-81CE-0388-E281-B7C6B0027FC6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803803" y="4593640"/>
                  <a:ext cx="12456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505C15FA-8EFE-01BE-5CF8-CE93E9364D72}"/>
                    </a:ext>
                  </a:extLst>
                </p14:cNvPr>
                <p14:cNvContentPartPr/>
                <p14:nvPr/>
              </p14:nvContentPartPr>
              <p14:xfrm>
                <a:off x="7927283" y="4830160"/>
                <a:ext cx="78840" cy="1170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505C15FA-8EFE-01BE-5CF8-CE93E9364D7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918283" y="4821160"/>
                  <a:ext cx="9648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826683FF-64BD-7A1C-21C2-656A8F8146E0}"/>
                    </a:ext>
                  </a:extLst>
                </p14:cNvPr>
                <p14:cNvContentPartPr/>
                <p14:nvPr/>
              </p14:nvContentPartPr>
              <p14:xfrm>
                <a:off x="7925483" y="4842040"/>
                <a:ext cx="80280" cy="1461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826683FF-64BD-7A1C-21C2-656A8F8146E0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916843" y="4833400"/>
                  <a:ext cx="9792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90506DEC-1F44-E4C2-6559-577F82B9CA69}"/>
                    </a:ext>
                  </a:extLst>
                </p14:cNvPr>
                <p14:cNvContentPartPr/>
                <p14:nvPr/>
              </p14:nvContentPartPr>
              <p14:xfrm>
                <a:off x="8025563" y="4769680"/>
                <a:ext cx="56520" cy="27720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90506DEC-1F44-E4C2-6559-577F82B9CA69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016923" y="4760680"/>
                  <a:ext cx="7416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39C2A9A4-779D-FFD0-783A-F750F02BC872}"/>
                    </a:ext>
                  </a:extLst>
                </p14:cNvPr>
                <p14:cNvContentPartPr/>
                <p14:nvPr/>
              </p14:nvContentPartPr>
              <p14:xfrm>
                <a:off x="8143643" y="4775440"/>
                <a:ext cx="143640" cy="1263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39C2A9A4-779D-FFD0-783A-F750F02BC872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135003" y="4766800"/>
                  <a:ext cx="16128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25DD3777-92BF-4B9D-DFDC-064069769EE0}"/>
                    </a:ext>
                  </a:extLst>
                </p14:cNvPr>
                <p14:cNvContentPartPr/>
                <p14:nvPr/>
              </p14:nvContentPartPr>
              <p14:xfrm>
                <a:off x="8360723" y="4590760"/>
                <a:ext cx="113400" cy="3988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25DD3777-92BF-4B9D-DFDC-064069769EE0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8351723" y="4582120"/>
                  <a:ext cx="13104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C7746E33-38D6-4812-052E-F3639C64795D}"/>
                    </a:ext>
                  </a:extLst>
                </p14:cNvPr>
                <p14:cNvContentPartPr/>
                <p14:nvPr/>
              </p14:nvContentPartPr>
              <p14:xfrm>
                <a:off x="8473763" y="4805320"/>
                <a:ext cx="53280" cy="3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C7746E33-38D6-4812-052E-F3639C64795D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8464763" y="4796680"/>
                  <a:ext cx="70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AA55B6C9-FBD5-4255-7F1D-611182E443C4}"/>
                    </a:ext>
                  </a:extLst>
                </p14:cNvPr>
                <p14:cNvContentPartPr/>
                <p14:nvPr/>
              </p14:nvContentPartPr>
              <p14:xfrm>
                <a:off x="8629283" y="4678240"/>
                <a:ext cx="360" cy="2170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AA55B6C9-FBD5-4255-7F1D-611182E443C4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8620283" y="4669240"/>
                  <a:ext cx="1800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0BAFD5AD-E92B-CEC0-9F9E-4AD51A5F47DC}"/>
                    </a:ext>
                  </a:extLst>
                </p14:cNvPr>
                <p14:cNvContentPartPr/>
                <p14:nvPr/>
              </p14:nvContentPartPr>
              <p14:xfrm>
                <a:off x="8720363" y="4669960"/>
                <a:ext cx="5400" cy="20808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0BAFD5AD-E92B-CEC0-9F9E-4AD51A5F47D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711723" y="4660960"/>
                  <a:ext cx="2304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838907DC-0885-F05A-0B61-1A21D808B90C}"/>
                    </a:ext>
                  </a:extLst>
                </p14:cNvPr>
                <p14:cNvContentPartPr/>
                <p14:nvPr/>
              </p14:nvContentPartPr>
              <p14:xfrm>
                <a:off x="8624243" y="4779400"/>
                <a:ext cx="93240" cy="320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838907DC-0885-F05A-0B61-1A21D808B90C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615243" y="4770760"/>
                  <a:ext cx="11088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059A8AF6-C8FB-463F-A676-C0654A26BA99}"/>
                    </a:ext>
                  </a:extLst>
                </p14:cNvPr>
                <p14:cNvContentPartPr/>
                <p14:nvPr/>
              </p14:nvContentPartPr>
              <p14:xfrm>
                <a:off x="8604443" y="4544320"/>
                <a:ext cx="153360" cy="6660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059A8AF6-C8FB-463F-A676-C0654A26BA99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8595443" y="4535680"/>
                  <a:ext cx="17100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41D2DA70-004D-036A-30F2-FE780A31CC0F}"/>
                    </a:ext>
                  </a:extLst>
                </p14:cNvPr>
                <p14:cNvContentPartPr/>
                <p14:nvPr/>
              </p14:nvContentPartPr>
              <p14:xfrm>
                <a:off x="8807843" y="4565200"/>
                <a:ext cx="69120" cy="32400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41D2DA70-004D-036A-30F2-FE780A31CC0F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799203" y="4556200"/>
                  <a:ext cx="8676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65F24C49-F627-6FE1-2BA4-5E6870030024}"/>
                    </a:ext>
                  </a:extLst>
                </p14:cNvPr>
                <p14:cNvContentPartPr/>
                <p14:nvPr/>
              </p14:nvContentPartPr>
              <p14:xfrm>
                <a:off x="8909363" y="4498240"/>
                <a:ext cx="100800" cy="4172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65F24C49-F627-6FE1-2BA4-5E6870030024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900723" y="4489240"/>
                  <a:ext cx="118440" cy="434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08119CD8-14ED-88D4-8288-2E88E718E660}"/>
              </a:ext>
            </a:extLst>
          </p:cNvPr>
          <p:cNvGrpSpPr/>
          <p:nvPr/>
        </p:nvGrpSpPr>
        <p:grpSpPr>
          <a:xfrm>
            <a:off x="7982003" y="5553400"/>
            <a:ext cx="844920" cy="1026000"/>
            <a:chOff x="7982003" y="5553400"/>
            <a:chExt cx="844920" cy="102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97ECA77D-8F5F-4972-D51B-5B383EB3B2AE}"/>
                    </a:ext>
                  </a:extLst>
                </p14:cNvPr>
                <p14:cNvContentPartPr/>
                <p14:nvPr/>
              </p14:nvContentPartPr>
              <p14:xfrm>
                <a:off x="7982003" y="5553400"/>
                <a:ext cx="215280" cy="102600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97ECA77D-8F5F-4972-D51B-5B383EB3B2AE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973003" y="5544400"/>
                  <a:ext cx="232920" cy="10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BDA28220-4A1B-2209-4995-BFA34BB1B7CA}"/>
                    </a:ext>
                  </a:extLst>
                </p14:cNvPr>
                <p14:cNvContentPartPr/>
                <p14:nvPr/>
              </p14:nvContentPartPr>
              <p14:xfrm>
                <a:off x="8346323" y="5892880"/>
                <a:ext cx="100080" cy="15732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BDA28220-4A1B-2209-4995-BFA34BB1B7CA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337323" y="5883880"/>
                  <a:ext cx="11772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034EEF87-12A3-3838-3C9C-34C9EE6711A6}"/>
                    </a:ext>
                  </a:extLst>
                </p14:cNvPr>
                <p14:cNvContentPartPr/>
                <p14:nvPr/>
              </p14:nvContentPartPr>
              <p14:xfrm>
                <a:off x="8512283" y="5895400"/>
                <a:ext cx="110880" cy="9360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034EEF87-12A3-3838-3C9C-34C9EE6711A6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503283" y="5886760"/>
                  <a:ext cx="12852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D5150F1C-DF32-091D-68A2-3A85D70ED1A1}"/>
                    </a:ext>
                  </a:extLst>
                </p14:cNvPr>
                <p14:cNvContentPartPr/>
                <p14:nvPr/>
              </p14:nvContentPartPr>
              <p14:xfrm>
                <a:off x="8520563" y="5916640"/>
                <a:ext cx="102600" cy="12456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D5150F1C-DF32-091D-68A2-3A85D70ED1A1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511923" y="5908000"/>
                  <a:ext cx="1202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B2843A89-8E86-0040-6D6E-8FD7DC288B9C}"/>
                    </a:ext>
                  </a:extLst>
                </p14:cNvPr>
                <p14:cNvContentPartPr/>
                <p14:nvPr/>
              </p14:nvContentPartPr>
              <p14:xfrm>
                <a:off x="8708843" y="5838880"/>
                <a:ext cx="118080" cy="16164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B2843A89-8E86-0040-6D6E-8FD7DC288B9C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699843" y="5830240"/>
                  <a:ext cx="135720" cy="179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E94D6BD5-4382-BE94-9E63-4E1C310F10CE}"/>
              </a:ext>
            </a:extLst>
          </p:cNvPr>
          <p:cNvGrpSpPr/>
          <p:nvPr/>
        </p:nvGrpSpPr>
        <p:grpSpPr>
          <a:xfrm>
            <a:off x="5121083" y="4046080"/>
            <a:ext cx="998640" cy="501480"/>
            <a:chOff x="5121083" y="4046080"/>
            <a:chExt cx="998640" cy="50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09DA2CA6-BE7B-62A2-6356-43443044D618}"/>
                    </a:ext>
                  </a:extLst>
                </p14:cNvPr>
                <p14:cNvContentPartPr/>
                <p14:nvPr/>
              </p14:nvContentPartPr>
              <p14:xfrm>
                <a:off x="5244563" y="4202680"/>
                <a:ext cx="123480" cy="23580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09DA2CA6-BE7B-62A2-6356-43443044D618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235923" y="4193680"/>
                  <a:ext cx="14112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988093B2-7C3A-2CCB-23A3-213307D63F53}"/>
                    </a:ext>
                  </a:extLst>
                </p14:cNvPr>
                <p14:cNvContentPartPr/>
                <p14:nvPr/>
              </p14:nvContentPartPr>
              <p14:xfrm>
                <a:off x="5373443" y="4112320"/>
                <a:ext cx="109080" cy="13428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988093B2-7C3A-2CCB-23A3-213307D63F53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364443" y="4103320"/>
                  <a:ext cx="12672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92B338F0-F832-DE23-7FBE-83D3B109C6B3}"/>
                    </a:ext>
                  </a:extLst>
                </p14:cNvPr>
                <p14:cNvContentPartPr/>
                <p14:nvPr/>
              </p14:nvContentPartPr>
              <p14:xfrm>
                <a:off x="5534363" y="4280080"/>
                <a:ext cx="84240" cy="9864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92B338F0-F832-DE23-7FBE-83D3B109C6B3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525723" y="4271080"/>
                  <a:ext cx="10188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6BF40055-F3E9-A2BC-7F6D-F39412EB1D57}"/>
                    </a:ext>
                  </a:extLst>
                </p14:cNvPr>
                <p14:cNvContentPartPr/>
                <p14:nvPr/>
              </p14:nvContentPartPr>
              <p14:xfrm>
                <a:off x="5517083" y="4253440"/>
                <a:ext cx="101520" cy="15372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6BF40055-F3E9-A2BC-7F6D-F39412EB1D5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508083" y="4244800"/>
                  <a:ext cx="1191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541EEBE9-C05C-E298-DD1D-49D2A6CA51F1}"/>
                    </a:ext>
                  </a:extLst>
                </p14:cNvPr>
                <p14:cNvContentPartPr/>
                <p14:nvPr/>
              </p14:nvContentPartPr>
              <p14:xfrm>
                <a:off x="5705003" y="4209160"/>
                <a:ext cx="129960" cy="22788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541EEBE9-C05C-E298-DD1D-49D2A6CA51F1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696003" y="4200160"/>
                  <a:ext cx="14760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A1B84678-7973-48D7-79B9-6B48B92967FA}"/>
                    </a:ext>
                  </a:extLst>
                </p14:cNvPr>
                <p14:cNvContentPartPr/>
                <p14:nvPr/>
              </p14:nvContentPartPr>
              <p14:xfrm>
                <a:off x="5834603" y="4072720"/>
                <a:ext cx="117360" cy="17100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A1B84678-7973-48D7-79B9-6B48B92967FA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825603" y="4063720"/>
                  <a:ext cx="13500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7878BF8A-48EB-D505-A020-45C404115A27}"/>
                    </a:ext>
                  </a:extLst>
                </p14:cNvPr>
                <p14:cNvContentPartPr/>
                <p14:nvPr/>
              </p14:nvContentPartPr>
              <p14:xfrm>
                <a:off x="5121083" y="4046080"/>
                <a:ext cx="998640" cy="50148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7878BF8A-48EB-D505-A020-45C404115A27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112083" y="4037440"/>
                  <a:ext cx="1016280" cy="51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C0B89A31-D63F-5624-7C2B-CC7A8E8EAA73}"/>
              </a:ext>
            </a:extLst>
          </p:cNvPr>
          <p:cNvGrpSpPr/>
          <p:nvPr/>
        </p:nvGrpSpPr>
        <p:grpSpPr>
          <a:xfrm>
            <a:off x="4913003" y="5410120"/>
            <a:ext cx="2883960" cy="1224360"/>
            <a:chOff x="4913003" y="5410120"/>
            <a:chExt cx="2883960" cy="122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FBD611AE-2FEC-4F5F-B377-D8D9F36CE7E0}"/>
                    </a:ext>
                  </a:extLst>
                </p14:cNvPr>
                <p14:cNvContentPartPr/>
                <p14:nvPr/>
              </p14:nvContentPartPr>
              <p14:xfrm>
                <a:off x="4950083" y="5614600"/>
                <a:ext cx="2880" cy="36720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FBD611AE-2FEC-4F5F-B377-D8D9F36CE7E0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941083" y="5605960"/>
                  <a:ext cx="2052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A7D1F384-8FE0-9375-7674-BBF90FCA1231}"/>
                    </a:ext>
                  </a:extLst>
                </p14:cNvPr>
                <p14:cNvContentPartPr/>
                <p14:nvPr/>
              </p14:nvContentPartPr>
              <p14:xfrm>
                <a:off x="4950083" y="5817640"/>
                <a:ext cx="184320" cy="349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A7D1F384-8FE0-9375-7674-BBF90FCA1231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941083" y="5808640"/>
                  <a:ext cx="20196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8A124DFE-DDF3-47D0-A786-ADDEFA0BFDD4}"/>
                    </a:ext>
                  </a:extLst>
                </p14:cNvPr>
                <p14:cNvContentPartPr/>
                <p14:nvPr/>
              </p14:nvContentPartPr>
              <p14:xfrm>
                <a:off x="5132963" y="5657080"/>
                <a:ext cx="11880" cy="3088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8A124DFE-DDF3-47D0-A786-ADDEFA0BFDD4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124323" y="5648440"/>
                  <a:ext cx="2952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F9103AD2-0B0E-72E9-B119-FC1FA87D414E}"/>
                    </a:ext>
                  </a:extLst>
                </p14:cNvPr>
                <p14:cNvContentPartPr/>
                <p14:nvPr/>
              </p14:nvContentPartPr>
              <p14:xfrm>
                <a:off x="5194523" y="5929240"/>
                <a:ext cx="90720" cy="1501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F9103AD2-0B0E-72E9-B119-FC1FA87D414E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185523" y="5920240"/>
                  <a:ext cx="10836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167B73C5-535B-60C5-1CE4-46271209F0E4}"/>
                    </a:ext>
                  </a:extLst>
                </p14:cNvPr>
                <p14:cNvContentPartPr/>
                <p14:nvPr/>
              </p14:nvContentPartPr>
              <p14:xfrm>
                <a:off x="4969523" y="5437120"/>
                <a:ext cx="194760" cy="525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167B73C5-535B-60C5-1CE4-46271209F0E4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4960523" y="5428480"/>
                  <a:ext cx="2124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DAE65FAE-6FB5-7128-B8D8-12F68E4F8EFA}"/>
                    </a:ext>
                  </a:extLst>
                </p14:cNvPr>
                <p14:cNvContentPartPr/>
                <p14:nvPr/>
              </p14:nvContentPartPr>
              <p14:xfrm>
                <a:off x="4913003" y="5447560"/>
                <a:ext cx="264600" cy="6264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DAE65FAE-6FB5-7128-B8D8-12F68E4F8EFA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4904003" y="5438920"/>
                  <a:ext cx="28224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686E7F38-60C4-BEE6-654F-1696B38F0E05}"/>
                    </a:ext>
                  </a:extLst>
                </p14:cNvPr>
                <p14:cNvContentPartPr/>
                <p14:nvPr/>
              </p14:nvContentPartPr>
              <p14:xfrm>
                <a:off x="6971843" y="5656360"/>
                <a:ext cx="338040" cy="2667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686E7F38-60C4-BEE6-654F-1696B38F0E05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963203" y="5647720"/>
                  <a:ext cx="35568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71C73D19-092F-263B-6C09-555F90B1A1FD}"/>
                    </a:ext>
                  </a:extLst>
                </p14:cNvPr>
                <p14:cNvContentPartPr/>
                <p14:nvPr/>
              </p14:nvContentPartPr>
              <p14:xfrm>
                <a:off x="7306283" y="5504800"/>
                <a:ext cx="123480" cy="8784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71C73D19-092F-263B-6C09-555F90B1A1FD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297643" y="5495800"/>
                  <a:ext cx="14112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0A22AC24-2D0F-4B8F-8CC9-5E2CEA6CC043}"/>
                    </a:ext>
                  </a:extLst>
                </p14:cNvPr>
                <p14:cNvContentPartPr/>
                <p14:nvPr/>
              </p14:nvContentPartPr>
              <p14:xfrm>
                <a:off x="7393763" y="5557720"/>
                <a:ext cx="360" cy="11232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0A22AC24-2D0F-4B8F-8CC9-5E2CEA6CC043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384763" y="5548720"/>
                  <a:ext cx="1800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8A6CF890-9F9D-311D-F76B-E1AA7DA6E693}"/>
                    </a:ext>
                  </a:extLst>
                </p14:cNvPr>
                <p14:cNvContentPartPr/>
                <p14:nvPr/>
              </p14:nvContentPartPr>
              <p14:xfrm>
                <a:off x="7468643" y="5644840"/>
                <a:ext cx="104760" cy="26532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8A6CF890-9F9D-311D-F76B-E1AA7DA6E693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460003" y="5636200"/>
                  <a:ext cx="12240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B16172BB-6C82-DB8A-BFDD-6E4D84E5B308}"/>
                    </a:ext>
                  </a:extLst>
                </p14:cNvPr>
                <p14:cNvContentPartPr/>
                <p14:nvPr/>
              </p14:nvContentPartPr>
              <p14:xfrm>
                <a:off x="7490603" y="5643400"/>
                <a:ext cx="139320" cy="36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B16172BB-6C82-DB8A-BFDD-6E4D84E5B308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481603" y="5634400"/>
                  <a:ext cx="156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CD0658F4-09B2-D679-D9CD-6631395B16D9}"/>
                    </a:ext>
                  </a:extLst>
                </p14:cNvPr>
                <p14:cNvContentPartPr/>
                <p14:nvPr/>
              </p14:nvContentPartPr>
              <p14:xfrm>
                <a:off x="7661243" y="5426680"/>
                <a:ext cx="135720" cy="64188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CD0658F4-09B2-D679-D9CD-6631395B16D9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652603" y="5418040"/>
                  <a:ext cx="153360" cy="65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DAE0340F-0AC4-BE77-07E0-876ADB4975E5}"/>
                    </a:ext>
                  </a:extLst>
                </p14:cNvPr>
                <p14:cNvContentPartPr/>
                <p14:nvPr/>
              </p14:nvContentPartPr>
              <p14:xfrm>
                <a:off x="5432483" y="5720800"/>
                <a:ext cx="98640" cy="3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DAE0340F-0AC4-BE77-07E0-876ADB4975E5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5423483" y="5711800"/>
                  <a:ext cx="116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5583AD4F-50C5-F3CE-D698-5CFE35EBB827}"/>
                    </a:ext>
                  </a:extLst>
                </p14:cNvPr>
                <p14:cNvContentPartPr/>
                <p14:nvPr/>
              </p14:nvContentPartPr>
              <p14:xfrm>
                <a:off x="5467763" y="5825200"/>
                <a:ext cx="147600" cy="252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5583AD4F-50C5-F3CE-D698-5CFE35EBB827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5458763" y="5816200"/>
                  <a:ext cx="1652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7144826B-39A6-1C6B-C811-2B9A09F7FC0B}"/>
                    </a:ext>
                  </a:extLst>
                </p14:cNvPr>
                <p14:cNvContentPartPr/>
                <p14:nvPr/>
              </p14:nvContentPartPr>
              <p14:xfrm>
                <a:off x="5876363" y="5709640"/>
                <a:ext cx="214560" cy="190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7144826B-39A6-1C6B-C811-2B9A09F7FC0B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867723" y="5700640"/>
                  <a:ext cx="2322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D771840E-1FBA-82B3-D7F7-C4436FC23232}"/>
                    </a:ext>
                  </a:extLst>
                </p14:cNvPr>
                <p14:cNvContentPartPr/>
                <p14:nvPr/>
              </p14:nvContentPartPr>
              <p14:xfrm>
                <a:off x="6236003" y="5627200"/>
                <a:ext cx="294840" cy="34020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D771840E-1FBA-82B3-D7F7-C4436FC23232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227003" y="5618560"/>
                  <a:ext cx="31248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FD0C9E40-575D-4F2A-4FCE-456922584782}"/>
                    </a:ext>
                  </a:extLst>
                </p14:cNvPr>
                <p14:cNvContentPartPr/>
                <p14:nvPr/>
              </p14:nvContentPartPr>
              <p14:xfrm>
                <a:off x="6309803" y="5432440"/>
                <a:ext cx="195840" cy="2736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FD0C9E40-575D-4F2A-4FCE-456922584782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300803" y="5423440"/>
                  <a:ext cx="2134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6A95531F-E90A-F63B-EE06-DB4A00D7A463}"/>
                    </a:ext>
                  </a:extLst>
                </p14:cNvPr>
                <p14:cNvContentPartPr/>
                <p14:nvPr/>
              </p14:nvContentPartPr>
              <p14:xfrm>
                <a:off x="6462083" y="5410120"/>
                <a:ext cx="83880" cy="1173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6A95531F-E90A-F63B-EE06-DB4A00D7A463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453443" y="5401480"/>
                  <a:ext cx="10152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7280797E-03E7-D6BE-FE69-0F12A9E19942}"/>
                    </a:ext>
                  </a:extLst>
                </p14:cNvPr>
                <p14:cNvContentPartPr/>
                <p14:nvPr/>
              </p14:nvContentPartPr>
              <p14:xfrm>
                <a:off x="6719843" y="5644480"/>
                <a:ext cx="11160" cy="27288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7280797E-03E7-D6BE-FE69-0F12A9E19942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710843" y="5635480"/>
                  <a:ext cx="2880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E623EC65-438F-EBFC-4578-6922ECE76796}"/>
                    </a:ext>
                  </a:extLst>
                </p14:cNvPr>
                <p14:cNvContentPartPr/>
                <p14:nvPr/>
              </p14:nvContentPartPr>
              <p14:xfrm>
                <a:off x="6657923" y="5813680"/>
                <a:ext cx="144000" cy="828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E623EC65-438F-EBFC-4578-6922ECE76796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648923" y="5804680"/>
                  <a:ext cx="16164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2DD6F36B-F9AE-823A-BD4F-9FF55C257578}"/>
                    </a:ext>
                  </a:extLst>
                </p14:cNvPr>
                <p14:cNvContentPartPr/>
                <p14:nvPr/>
              </p14:nvContentPartPr>
              <p14:xfrm>
                <a:off x="5763323" y="5433160"/>
                <a:ext cx="213120" cy="58068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2DD6F36B-F9AE-823A-BD4F-9FF55C257578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5754683" y="5424520"/>
                  <a:ext cx="230760" cy="59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FA728DB6-9F82-2D8B-FCC0-7B8ED5961DBB}"/>
                    </a:ext>
                  </a:extLst>
                </p14:cNvPr>
                <p14:cNvContentPartPr/>
                <p14:nvPr/>
              </p14:nvContentPartPr>
              <p14:xfrm>
                <a:off x="5001923" y="6214000"/>
                <a:ext cx="315720" cy="4204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FA728DB6-9F82-2D8B-FCC0-7B8ED5961DBB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993283" y="6205000"/>
                  <a:ext cx="333360" cy="43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FFC81F53-CAC3-3579-1E67-C0669FE027F8}"/>
                    </a:ext>
                  </a:extLst>
                </p14:cNvPr>
                <p14:cNvContentPartPr/>
                <p14:nvPr/>
              </p14:nvContentPartPr>
              <p14:xfrm>
                <a:off x="5020643" y="6441160"/>
                <a:ext cx="373680" cy="396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FFC81F53-CAC3-3579-1E67-C0669FE027F8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011643" y="6432520"/>
                  <a:ext cx="39132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D144CAAD-0B3F-6D78-8837-3318C54E1F4F}"/>
                    </a:ext>
                  </a:extLst>
                </p14:cNvPr>
                <p14:cNvContentPartPr/>
                <p14:nvPr/>
              </p14:nvContentPartPr>
              <p14:xfrm>
                <a:off x="5447243" y="6212200"/>
                <a:ext cx="118440" cy="36684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D144CAAD-0B3F-6D78-8837-3318C54E1F4F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5438603" y="6203560"/>
                  <a:ext cx="136080" cy="38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09D85D3A-43CB-CDAF-2862-EAF60235C5A0}"/>
                    </a:ext>
                  </a:extLst>
                </p14:cNvPr>
                <p14:cNvContentPartPr/>
                <p14:nvPr/>
              </p14:nvContentPartPr>
              <p14:xfrm>
                <a:off x="5630483" y="6304720"/>
                <a:ext cx="360" cy="23724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09D85D3A-43CB-CDAF-2862-EAF60235C5A0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5621843" y="6296080"/>
                  <a:ext cx="1800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095BD9CC-D2D5-F6C4-4977-FEFEBD70CD4F}"/>
                    </a:ext>
                  </a:extLst>
                </p14:cNvPr>
                <p14:cNvContentPartPr/>
                <p14:nvPr/>
              </p14:nvContentPartPr>
              <p14:xfrm>
                <a:off x="5630483" y="6420280"/>
                <a:ext cx="137160" cy="2952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095BD9CC-D2D5-F6C4-4977-FEFEBD70CD4F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5621843" y="6411640"/>
                  <a:ext cx="15480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033B22EE-CB53-F439-B54D-1EEDB9708E5B}"/>
                    </a:ext>
                  </a:extLst>
                </p14:cNvPr>
                <p14:cNvContentPartPr/>
                <p14:nvPr/>
              </p14:nvContentPartPr>
              <p14:xfrm>
                <a:off x="5767283" y="6322000"/>
                <a:ext cx="2880" cy="22644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033B22EE-CB53-F439-B54D-1EEDB9708E5B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5758643" y="6313360"/>
                  <a:ext cx="2052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1761CA48-15F9-C2E1-F7C4-E4D93C49AD4E}"/>
                    </a:ext>
                  </a:extLst>
                </p14:cNvPr>
                <p14:cNvContentPartPr/>
                <p14:nvPr/>
              </p14:nvContentPartPr>
              <p14:xfrm>
                <a:off x="5863763" y="6462040"/>
                <a:ext cx="108360" cy="1537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1761CA48-15F9-C2E1-F7C4-E4D93C49AD4E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5855123" y="6453040"/>
                  <a:ext cx="1260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7EA9816A-A284-A1B0-FA32-D72C9CC8437B}"/>
                    </a:ext>
                  </a:extLst>
                </p14:cNvPr>
                <p14:cNvContentPartPr/>
                <p14:nvPr/>
              </p14:nvContentPartPr>
              <p14:xfrm>
                <a:off x="5585483" y="6160360"/>
                <a:ext cx="169200" cy="5436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7EA9816A-A284-A1B0-FA32-D72C9CC8437B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5576483" y="6151720"/>
                  <a:ext cx="1868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527BBBA1-6CE9-E446-F926-190F66EE3649}"/>
                    </a:ext>
                  </a:extLst>
                </p14:cNvPr>
                <p14:cNvContentPartPr/>
                <p14:nvPr/>
              </p14:nvContentPartPr>
              <p14:xfrm>
                <a:off x="6026123" y="6188440"/>
                <a:ext cx="101520" cy="42228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527BBBA1-6CE9-E446-F926-190F66EE3649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017123" y="6179440"/>
                  <a:ext cx="119160" cy="43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37DF2C06-918F-EDAC-6B87-79BBAE9D86DC}"/>
                    </a:ext>
                  </a:extLst>
                </p14:cNvPr>
                <p14:cNvContentPartPr/>
                <p14:nvPr/>
              </p14:nvContentPartPr>
              <p14:xfrm>
                <a:off x="6801563" y="5508760"/>
                <a:ext cx="218520" cy="66564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37DF2C06-918F-EDAC-6B87-79BBAE9D86DC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6792563" y="5499760"/>
                  <a:ext cx="236160" cy="68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FA36E206-7B14-9294-0DF0-14B896A06701}"/>
                    </a:ext>
                  </a:extLst>
                </p14:cNvPr>
                <p14:cNvContentPartPr/>
                <p14:nvPr/>
              </p14:nvContentPartPr>
              <p14:xfrm>
                <a:off x="7332203" y="5445760"/>
                <a:ext cx="213120" cy="67932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FA36E206-7B14-9294-0DF0-14B896A06701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7323203" y="5437120"/>
                  <a:ext cx="230760" cy="696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64" name="Rectangle 263">
            <a:extLst>
              <a:ext uri="{FF2B5EF4-FFF2-40B4-BE49-F238E27FC236}">
                <a16:creationId xmlns:a16="http://schemas.microsoft.com/office/drawing/2014/main" id="{C549B378-D9CE-7C2A-D953-2B704AFB9C8D}"/>
              </a:ext>
            </a:extLst>
          </p:cNvPr>
          <p:cNvSpPr/>
          <p:nvPr/>
        </p:nvSpPr>
        <p:spPr>
          <a:xfrm>
            <a:off x="1484196" y="719130"/>
            <a:ext cx="5394083" cy="11430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31FD7C-B3BE-24B3-A6BF-BE1F0BB08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8928"/>
    </mc:Choice>
    <mc:Fallback xmlns="">
      <p:transition advClick="0" advTm="168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0C7DEEC3-47BD-C877-EA64-CEA824765669}"/>
              </a:ext>
            </a:extLst>
          </p:cNvPr>
          <p:cNvSpPr txBox="1"/>
          <p:nvPr/>
        </p:nvSpPr>
        <p:spPr>
          <a:xfrm>
            <a:off x="973722" y="4324"/>
            <a:ext cx="5434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800" b="1" dirty="0">
                <a:solidFill>
                  <a:srgbClr val="0000FF"/>
                </a:solidFill>
              </a:rPr>
              <a:t>Quantum Statistical Mechanics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109049E8-BF3B-9EF5-818A-7B61FD116DD5}"/>
              </a:ext>
            </a:extLst>
          </p:cNvPr>
          <p:cNvGrpSpPr/>
          <p:nvPr/>
        </p:nvGrpSpPr>
        <p:grpSpPr>
          <a:xfrm>
            <a:off x="1777439" y="1031430"/>
            <a:ext cx="204120" cy="540000"/>
            <a:chOff x="1741043" y="830560"/>
            <a:chExt cx="204120" cy="54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651E5C9-3433-EA96-F01A-3D5FDAD34AEE}"/>
                    </a:ext>
                  </a:extLst>
                </p14:cNvPr>
                <p14:cNvContentPartPr/>
                <p14:nvPr/>
              </p14:nvContentPartPr>
              <p14:xfrm>
                <a:off x="1741043" y="830560"/>
                <a:ext cx="360" cy="540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651E5C9-3433-EA96-F01A-3D5FDAD34AE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732043" y="821920"/>
                  <a:ext cx="18000" cy="55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4C1C2BC-104F-B80E-8B79-C9A2DA0FF378}"/>
                    </a:ext>
                  </a:extLst>
                </p14:cNvPr>
                <p14:cNvContentPartPr/>
                <p14:nvPr/>
              </p14:nvContentPartPr>
              <p14:xfrm>
                <a:off x="1741043" y="1119640"/>
                <a:ext cx="198720" cy="3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4C1C2BC-104F-B80E-8B79-C9A2DA0FF37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32043" y="1110640"/>
                  <a:ext cx="21636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E2D2491-0DB0-1BCB-D436-80F520D6CDE5}"/>
                    </a:ext>
                  </a:extLst>
                </p14:cNvPr>
                <p14:cNvContentPartPr/>
                <p14:nvPr/>
              </p14:nvContentPartPr>
              <p14:xfrm>
                <a:off x="1944803" y="898240"/>
                <a:ext cx="360" cy="4402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E2D2491-0DB0-1BCB-D436-80F520D6CDE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35803" y="889240"/>
                  <a:ext cx="18000" cy="457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461DC9F-C4D2-1A76-B799-296EBC4890CD}"/>
                  </a:ext>
                </a:extLst>
              </p14:cNvPr>
              <p14:cNvContentPartPr/>
              <p14:nvPr/>
            </p14:nvContentPartPr>
            <p14:xfrm>
              <a:off x="2249399" y="1222590"/>
              <a:ext cx="14400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461DC9F-C4D2-1A76-B799-296EBC4890C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40759" y="1213950"/>
                <a:ext cx="1616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A15DB3A-3E3D-3802-00DA-0277F31C9A90}"/>
                  </a:ext>
                </a:extLst>
              </p14:cNvPr>
              <p14:cNvContentPartPr/>
              <p14:nvPr/>
            </p14:nvContentPartPr>
            <p14:xfrm>
              <a:off x="2251199" y="1350750"/>
              <a:ext cx="21204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A15DB3A-3E3D-3802-00DA-0277F31C9A9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42199" y="1342110"/>
                <a:ext cx="229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A28B25E-8685-B9FC-5D95-913B5502A74F}"/>
                  </a:ext>
                </a:extLst>
              </p14:cNvPr>
              <p14:cNvContentPartPr/>
              <p14:nvPr/>
            </p14:nvContentPartPr>
            <p14:xfrm>
              <a:off x="2733599" y="1207830"/>
              <a:ext cx="15840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A28B25E-8685-B9FC-5D95-913B5502A74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24959" y="1199190"/>
                <a:ext cx="1760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78013BAC-FCF7-94F5-7043-4F9E96711612}"/>
              </a:ext>
            </a:extLst>
          </p:cNvPr>
          <p:cNvGrpSpPr/>
          <p:nvPr/>
        </p:nvGrpSpPr>
        <p:grpSpPr>
          <a:xfrm>
            <a:off x="3119879" y="869430"/>
            <a:ext cx="1010160" cy="533160"/>
            <a:chOff x="3083483" y="668560"/>
            <a:chExt cx="1010160" cy="53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D23F4EC-86CF-1690-F1CF-E429677C8C3C}"/>
                    </a:ext>
                  </a:extLst>
                </p14:cNvPr>
                <p14:cNvContentPartPr/>
                <p14:nvPr/>
              </p14:nvContentPartPr>
              <p14:xfrm>
                <a:off x="3090323" y="832720"/>
                <a:ext cx="233280" cy="369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D23F4EC-86CF-1690-F1CF-E429677C8C3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081683" y="823720"/>
                  <a:ext cx="25092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5E8C36F-88C6-F8A0-B3F8-6732D7D0C05F}"/>
                    </a:ext>
                  </a:extLst>
                </p14:cNvPr>
                <p14:cNvContentPartPr/>
                <p14:nvPr/>
              </p14:nvContentPartPr>
              <p14:xfrm>
                <a:off x="3083483" y="720400"/>
                <a:ext cx="162360" cy="720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5E8C36F-88C6-F8A0-B3F8-6732D7D0C05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074483" y="711760"/>
                  <a:ext cx="18000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4D303A6-9B9C-8851-4279-86D683A1BE49}"/>
                    </a:ext>
                  </a:extLst>
                </p14:cNvPr>
                <p14:cNvContentPartPr/>
                <p14:nvPr/>
              </p14:nvContentPartPr>
              <p14:xfrm>
                <a:off x="3403163" y="1080040"/>
                <a:ext cx="360" cy="2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4D303A6-9B9C-8851-4279-86D683A1BE4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394523" y="1071040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AEA5B1F-D4ED-7761-BD5A-22B810E8C85A}"/>
                    </a:ext>
                  </a:extLst>
                </p14:cNvPr>
                <p14:cNvContentPartPr/>
                <p14:nvPr/>
              </p14:nvContentPartPr>
              <p14:xfrm>
                <a:off x="3512963" y="956920"/>
                <a:ext cx="201600" cy="226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AEA5B1F-D4ED-7761-BD5A-22B810E8C85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504323" y="948280"/>
                  <a:ext cx="2192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1488321-C7A2-829A-A19B-9D10BA4532D9}"/>
                    </a:ext>
                  </a:extLst>
                </p14:cNvPr>
                <p14:cNvContentPartPr/>
                <p14:nvPr/>
              </p14:nvContentPartPr>
              <p14:xfrm>
                <a:off x="3505763" y="754240"/>
                <a:ext cx="177120" cy="824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1488321-C7A2-829A-A19B-9D10BA4532D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496763" y="745600"/>
                  <a:ext cx="19476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0FBFEC1-4A9D-510A-FC79-63FBE37E0FDD}"/>
                    </a:ext>
                  </a:extLst>
                </p14:cNvPr>
                <p14:cNvContentPartPr/>
                <p14:nvPr/>
              </p14:nvContentPartPr>
              <p14:xfrm>
                <a:off x="4005083" y="938920"/>
                <a:ext cx="12960" cy="243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0FBFEC1-4A9D-510A-FC79-63FBE37E0FD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996443" y="930280"/>
                  <a:ext cx="3060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E37AC31-5D83-2132-73E9-13217D309340}"/>
                    </a:ext>
                  </a:extLst>
                </p14:cNvPr>
                <p14:cNvContentPartPr/>
                <p14:nvPr/>
              </p14:nvContentPartPr>
              <p14:xfrm>
                <a:off x="3914363" y="1027480"/>
                <a:ext cx="179280" cy="79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E37AC31-5D83-2132-73E9-13217D30934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905723" y="1018480"/>
                  <a:ext cx="19692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E44F587-A8AA-35C3-C61F-07701A2701A7}"/>
                    </a:ext>
                  </a:extLst>
                </p14:cNvPr>
                <p14:cNvContentPartPr/>
                <p14:nvPr/>
              </p14:nvContentPartPr>
              <p14:xfrm>
                <a:off x="3777563" y="668560"/>
                <a:ext cx="73080" cy="218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E44F587-A8AA-35C3-C61F-07701A2701A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768923" y="659920"/>
                  <a:ext cx="9072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E9F269B-947F-442C-F5B6-AA171F9744E0}"/>
                    </a:ext>
                  </a:extLst>
                </p14:cNvPr>
                <p14:cNvContentPartPr/>
                <p14:nvPr/>
              </p14:nvContentPartPr>
              <p14:xfrm>
                <a:off x="3841643" y="732280"/>
                <a:ext cx="95040" cy="91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E9F269B-947F-442C-F5B6-AA171F9744E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832643" y="723640"/>
                  <a:ext cx="11268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9BB5127-D411-2527-8CEE-D85A91519BFB}"/>
                    </a:ext>
                  </a:extLst>
                </p14:cNvPr>
                <p14:cNvContentPartPr/>
                <p14:nvPr/>
              </p14:nvContentPartPr>
              <p14:xfrm>
                <a:off x="3832283" y="748840"/>
                <a:ext cx="93240" cy="1188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9BB5127-D411-2527-8CEE-D85A91519BF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823283" y="740200"/>
                  <a:ext cx="1108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3C073CC-5BEA-90A8-C8C5-DEF0DED6CC59}"/>
                    </a:ext>
                  </a:extLst>
                </p14:cNvPr>
                <p14:cNvContentPartPr/>
                <p14:nvPr/>
              </p14:nvContentPartPr>
              <p14:xfrm>
                <a:off x="3935603" y="688360"/>
                <a:ext cx="72360" cy="204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3C073CC-5BEA-90A8-C8C5-DEF0DED6CC5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926603" y="679360"/>
                  <a:ext cx="90000" cy="22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A9BA09D4-3A9E-5BBB-70DF-594BC654B107}"/>
              </a:ext>
            </a:extLst>
          </p:cNvPr>
          <p:cNvGrpSpPr/>
          <p:nvPr/>
        </p:nvGrpSpPr>
        <p:grpSpPr>
          <a:xfrm>
            <a:off x="4344959" y="760710"/>
            <a:ext cx="2234880" cy="874080"/>
            <a:chOff x="4308563" y="559840"/>
            <a:chExt cx="2234880" cy="87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4BDEAB2-42CC-1164-64AB-C7FDDF93BF50}"/>
                    </a:ext>
                  </a:extLst>
                </p14:cNvPr>
                <p14:cNvContentPartPr/>
                <p14:nvPr/>
              </p14:nvContentPartPr>
              <p14:xfrm>
                <a:off x="4375883" y="768280"/>
                <a:ext cx="360" cy="137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4BDEAB2-42CC-1164-64AB-C7FDDF93BF5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366883" y="759640"/>
                  <a:ext cx="180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2D707B8-048C-AABB-D90F-AA479F1DA1E5}"/>
                    </a:ext>
                  </a:extLst>
                </p14:cNvPr>
                <p14:cNvContentPartPr/>
                <p14:nvPr/>
              </p14:nvContentPartPr>
              <p14:xfrm>
                <a:off x="4308563" y="975280"/>
                <a:ext cx="195480" cy="2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2D707B8-048C-AABB-D90F-AA479F1DA1E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299563" y="966640"/>
                  <a:ext cx="2131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E3386CA-9B8F-E348-2BB9-84BCB753CF3F}"/>
                    </a:ext>
                  </a:extLst>
                </p14:cNvPr>
                <p14:cNvContentPartPr/>
                <p14:nvPr/>
              </p14:nvContentPartPr>
              <p14:xfrm>
                <a:off x="4369763" y="1136560"/>
                <a:ext cx="140040" cy="2109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E3386CA-9B8F-E348-2BB9-84BCB753CF3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360763" y="1127920"/>
                  <a:ext cx="15768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9B9047C-A70E-7126-A6B2-3C596CF9E474}"/>
                    </a:ext>
                  </a:extLst>
                </p14:cNvPr>
                <p14:cNvContentPartPr/>
                <p14:nvPr/>
              </p14:nvContentPartPr>
              <p14:xfrm>
                <a:off x="4329803" y="1136560"/>
                <a:ext cx="231120" cy="297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9B9047C-A70E-7126-A6B2-3C596CF9E47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321163" y="1127560"/>
                  <a:ext cx="24876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D07257D-FC05-E883-6C34-29D6296094D8}"/>
                    </a:ext>
                  </a:extLst>
                </p14:cNvPr>
                <p14:cNvContentPartPr/>
                <p14:nvPr/>
              </p14:nvContentPartPr>
              <p14:xfrm>
                <a:off x="4673963" y="912280"/>
                <a:ext cx="181800" cy="2019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D07257D-FC05-E883-6C34-29D6296094D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664963" y="903640"/>
                  <a:ext cx="19944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C71E1228-9D17-4456-DAF2-C727FD1C18C3}"/>
                    </a:ext>
                  </a:extLst>
                </p14:cNvPr>
                <p14:cNvContentPartPr/>
                <p14:nvPr/>
              </p14:nvContentPartPr>
              <p14:xfrm>
                <a:off x="4874843" y="744880"/>
                <a:ext cx="109800" cy="100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C71E1228-9D17-4456-DAF2-C727FD1C18C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866203" y="735880"/>
                  <a:ext cx="12744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CC52D93C-0F0E-0AC2-D432-122913D3A2FD}"/>
                    </a:ext>
                  </a:extLst>
                </p14:cNvPr>
                <p14:cNvContentPartPr/>
                <p14:nvPr/>
              </p14:nvContentPartPr>
              <p14:xfrm>
                <a:off x="4925243" y="758920"/>
                <a:ext cx="2880" cy="1713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CC52D93C-0F0E-0AC2-D432-122913D3A2F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916243" y="750280"/>
                  <a:ext cx="2052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CDB40D28-8580-4486-EF27-B65817B1A74F}"/>
                    </a:ext>
                  </a:extLst>
                </p14:cNvPr>
                <p14:cNvContentPartPr/>
                <p14:nvPr/>
              </p14:nvContentPartPr>
              <p14:xfrm>
                <a:off x="4978163" y="847840"/>
                <a:ext cx="99000" cy="3672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CDB40D28-8580-4486-EF27-B65817B1A74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969523" y="839200"/>
                  <a:ext cx="11664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EAA3F543-7621-5694-E921-6D77C0646A9E}"/>
                    </a:ext>
                  </a:extLst>
                </p14:cNvPr>
                <p14:cNvContentPartPr/>
                <p14:nvPr/>
              </p14:nvContentPartPr>
              <p14:xfrm>
                <a:off x="5079323" y="1006240"/>
                <a:ext cx="94680" cy="1040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EAA3F543-7621-5694-E921-6D77C0646A9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070683" y="997240"/>
                  <a:ext cx="11232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59D2ADF2-32A3-42A2-7EEE-9D773BCFF62E}"/>
                    </a:ext>
                  </a:extLst>
                </p14:cNvPr>
                <p14:cNvContentPartPr/>
                <p14:nvPr/>
              </p14:nvContentPartPr>
              <p14:xfrm>
                <a:off x="5095523" y="997600"/>
                <a:ext cx="67320" cy="1551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59D2ADF2-32A3-42A2-7EEE-9D773BCFF62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086523" y="988960"/>
                  <a:ext cx="8496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3A47CCF4-5775-F590-00C2-C5806A101816}"/>
                    </a:ext>
                  </a:extLst>
                </p14:cNvPr>
                <p14:cNvContentPartPr/>
                <p14:nvPr/>
              </p14:nvContentPartPr>
              <p14:xfrm>
                <a:off x="5207123" y="824440"/>
                <a:ext cx="114840" cy="3560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3A47CCF4-5775-F590-00C2-C5806A10181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198123" y="815440"/>
                  <a:ext cx="13248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F923405D-FEF3-432C-2A3F-AF3B4C19B548}"/>
                    </a:ext>
                  </a:extLst>
                </p14:cNvPr>
                <p14:cNvContentPartPr/>
                <p14:nvPr/>
              </p14:nvContentPartPr>
              <p14:xfrm>
                <a:off x="4552283" y="706720"/>
                <a:ext cx="175680" cy="644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F923405D-FEF3-432C-2A3F-AF3B4C19B54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543643" y="698080"/>
                  <a:ext cx="1933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6C639A53-923C-207B-7DB1-930AC905C4CC}"/>
                    </a:ext>
                  </a:extLst>
                </p14:cNvPr>
                <p14:cNvContentPartPr/>
                <p14:nvPr/>
              </p14:nvContentPartPr>
              <p14:xfrm>
                <a:off x="5533643" y="839920"/>
                <a:ext cx="228960" cy="72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6C639A53-923C-207B-7DB1-930AC905C4C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524643" y="830920"/>
                  <a:ext cx="24660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9307E9FA-B083-BA1D-DAFF-D9295332BE50}"/>
                    </a:ext>
                  </a:extLst>
                </p14:cNvPr>
                <p14:cNvContentPartPr/>
                <p14:nvPr/>
              </p14:nvContentPartPr>
              <p14:xfrm>
                <a:off x="5501963" y="842800"/>
                <a:ext cx="153000" cy="2826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9307E9FA-B083-BA1D-DAFF-D9295332BE5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493323" y="833800"/>
                  <a:ext cx="17064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800B37EC-C1CB-D851-AAF7-D472B8235802}"/>
                    </a:ext>
                  </a:extLst>
                </p14:cNvPr>
                <p14:cNvContentPartPr/>
                <p14:nvPr/>
              </p14:nvContentPartPr>
              <p14:xfrm>
                <a:off x="5473523" y="559840"/>
                <a:ext cx="88920" cy="1634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800B37EC-C1CB-D851-AAF7-D472B823580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464523" y="550840"/>
                  <a:ext cx="10656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69C01523-2086-A06F-3822-A5E82F4F8B97}"/>
                    </a:ext>
                  </a:extLst>
                </p14:cNvPr>
                <p14:cNvContentPartPr/>
                <p14:nvPr/>
              </p14:nvContentPartPr>
              <p14:xfrm>
                <a:off x="5521763" y="644080"/>
                <a:ext cx="245520" cy="3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69C01523-2086-A06F-3822-A5E82F4F8B9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512763" y="635440"/>
                  <a:ext cx="263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2479BE96-4A2D-6B9C-176D-D6937B1B64B8}"/>
                    </a:ext>
                  </a:extLst>
                </p14:cNvPr>
                <p14:cNvContentPartPr/>
                <p14:nvPr/>
              </p14:nvContentPartPr>
              <p14:xfrm>
                <a:off x="5724803" y="586480"/>
                <a:ext cx="98280" cy="1440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2479BE96-4A2D-6B9C-176D-D6937B1B64B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716163" y="577840"/>
                  <a:ext cx="11592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A85C6F81-FC6D-91AB-9C4F-8194B3F63B5B}"/>
                    </a:ext>
                  </a:extLst>
                </p14:cNvPr>
                <p14:cNvContentPartPr/>
                <p14:nvPr/>
              </p14:nvContentPartPr>
              <p14:xfrm>
                <a:off x="5927123" y="901840"/>
                <a:ext cx="210600" cy="2098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A85C6F81-FC6D-91AB-9C4F-8194B3F63B5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918123" y="893200"/>
                  <a:ext cx="22824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FD7CB56-1F74-F4A0-EF36-F9F741B6A744}"/>
                    </a:ext>
                  </a:extLst>
                </p14:cNvPr>
                <p14:cNvContentPartPr/>
                <p14:nvPr/>
              </p14:nvContentPartPr>
              <p14:xfrm>
                <a:off x="5963843" y="681160"/>
                <a:ext cx="113760" cy="882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FD7CB56-1F74-F4A0-EF36-F9F741B6A74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954843" y="672520"/>
                  <a:ext cx="13140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93D093AE-D3BA-BD87-5AEC-73B732507F57}"/>
                    </a:ext>
                  </a:extLst>
                </p14:cNvPr>
                <p14:cNvContentPartPr/>
                <p14:nvPr/>
              </p14:nvContentPartPr>
              <p14:xfrm>
                <a:off x="6214763" y="813280"/>
                <a:ext cx="92880" cy="4150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93D093AE-D3BA-BD87-5AEC-73B732507F5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206123" y="804640"/>
                  <a:ext cx="11052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B549BB2-CEC5-CBC2-750B-B1EB8FDB15DF}"/>
                    </a:ext>
                  </a:extLst>
                </p14:cNvPr>
                <p14:cNvContentPartPr/>
                <p14:nvPr/>
              </p14:nvContentPartPr>
              <p14:xfrm>
                <a:off x="6307283" y="978880"/>
                <a:ext cx="99720" cy="745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B549BB2-CEC5-CBC2-750B-B1EB8FDB15D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298643" y="970240"/>
                  <a:ext cx="1173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F5440E75-CCD1-8D2E-5932-BB92A121C319}"/>
                    </a:ext>
                  </a:extLst>
                </p14:cNvPr>
                <p14:cNvContentPartPr/>
                <p14:nvPr/>
              </p14:nvContentPartPr>
              <p14:xfrm>
                <a:off x="6325283" y="965920"/>
                <a:ext cx="58320" cy="1065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F5440E75-CCD1-8D2E-5932-BB92A121C31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316643" y="956920"/>
                  <a:ext cx="7596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6492024A-2793-F45E-F1CD-BB43CC24D93B}"/>
                    </a:ext>
                  </a:extLst>
                </p14:cNvPr>
                <p14:cNvContentPartPr/>
                <p14:nvPr/>
              </p14:nvContentPartPr>
              <p14:xfrm>
                <a:off x="6432923" y="905800"/>
                <a:ext cx="110520" cy="3106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6492024A-2793-F45E-F1CD-BB43CC24D93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424283" y="896800"/>
                  <a:ext cx="128160" cy="328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ED7477FC-B76E-22F7-31F2-EE2E39B392C1}"/>
                  </a:ext>
                </a:extLst>
              </p14:cNvPr>
              <p14:cNvContentPartPr/>
              <p14:nvPr/>
            </p14:nvContentPartPr>
            <p14:xfrm>
              <a:off x="1755479" y="828750"/>
              <a:ext cx="289440" cy="9936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ED7477FC-B76E-22F7-31F2-EE2E39B392C1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746479" y="820110"/>
                <a:ext cx="307080" cy="117000"/>
              </a:xfrm>
              <a:prstGeom prst="rect">
                <a:avLst/>
              </a:prstGeom>
            </p:spPr>
          </p:pic>
        </mc:Fallback>
      </mc:AlternateContent>
      <p:sp>
        <p:nvSpPr>
          <p:cNvPr id="264" name="Rectangle 263">
            <a:extLst>
              <a:ext uri="{FF2B5EF4-FFF2-40B4-BE49-F238E27FC236}">
                <a16:creationId xmlns:a16="http://schemas.microsoft.com/office/drawing/2014/main" id="{C549B378-D9CE-7C2A-D953-2B704AFB9C8D}"/>
              </a:ext>
            </a:extLst>
          </p:cNvPr>
          <p:cNvSpPr/>
          <p:nvPr/>
        </p:nvSpPr>
        <p:spPr>
          <a:xfrm>
            <a:off x="1484196" y="719130"/>
            <a:ext cx="5394083" cy="11430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66" name="Picture 265" descr="A graph of 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DB77C175-521D-F519-4182-BF6BA104AFF2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36" y="2189730"/>
            <a:ext cx="5336806" cy="42801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FCEC09-7241-C57D-4237-A07903903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7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4629"/>
    </mc:Choice>
    <mc:Fallback xmlns="">
      <p:transition advClick="0" advTm="44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0C7DEEC3-47BD-C877-EA64-CEA824765669}"/>
              </a:ext>
            </a:extLst>
          </p:cNvPr>
          <p:cNvSpPr txBox="1"/>
          <p:nvPr/>
        </p:nvSpPr>
        <p:spPr>
          <a:xfrm>
            <a:off x="2254323" y="152400"/>
            <a:ext cx="4224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800" b="1" dirty="0">
                <a:solidFill>
                  <a:srgbClr val="0000FF"/>
                </a:solidFill>
              </a:rPr>
              <a:t>Importance of Linearity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657E324-22D3-80C3-AE96-29028925A381}"/>
              </a:ext>
            </a:extLst>
          </p:cNvPr>
          <p:cNvGrpSpPr/>
          <p:nvPr/>
        </p:nvGrpSpPr>
        <p:grpSpPr>
          <a:xfrm>
            <a:off x="1720800" y="2941960"/>
            <a:ext cx="1769040" cy="474480"/>
            <a:chOff x="2392854" y="904572"/>
            <a:chExt cx="1769040" cy="47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1316E82-51D5-86E4-3C2A-F71F4787926A}"/>
                    </a:ext>
                  </a:extLst>
                </p14:cNvPr>
                <p14:cNvContentPartPr/>
                <p14:nvPr/>
              </p14:nvContentPartPr>
              <p14:xfrm>
                <a:off x="2392854" y="1001772"/>
                <a:ext cx="360" cy="3261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1316E82-51D5-86E4-3C2A-F71F4787926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384214" y="992772"/>
                  <a:ext cx="1800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BF5E1232-BB7E-F3DA-999F-2E61B303C779}"/>
                    </a:ext>
                  </a:extLst>
                </p14:cNvPr>
                <p14:cNvContentPartPr/>
                <p14:nvPr/>
              </p14:nvContentPartPr>
              <p14:xfrm>
                <a:off x="2425614" y="1169172"/>
                <a:ext cx="171720" cy="28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BF5E1232-BB7E-F3DA-999F-2E61B303C77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416974" y="1160532"/>
                  <a:ext cx="1893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80ED915-A6DB-254F-30A1-331E9D523CE8}"/>
                    </a:ext>
                  </a:extLst>
                </p14:cNvPr>
                <p14:cNvContentPartPr/>
                <p14:nvPr/>
              </p14:nvContentPartPr>
              <p14:xfrm>
                <a:off x="2596974" y="1022652"/>
                <a:ext cx="11160" cy="2869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80ED915-A6DB-254F-30A1-331E9D523CE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588334" y="1014012"/>
                  <a:ext cx="2880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6C290D1A-CBDD-C135-061F-DC557DF61155}"/>
                    </a:ext>
                  </a:extLst>
                </p14:cNvPr>
                <p14:cNvContentPartPr/>
                <p14:nvPr/>
              </p14:nvContentPartPr>
              <p14:xfrm>
                <a:off x="2722614" y="908892"/>
                <a:ext cx="137520" cy="4518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6C290D1A-CBDD-C135-061F-DC557DF61155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713974" y="899892"/>
                  <a:ext cx="155160" cy="46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4EE8C97E-E8F6-1734-76CD-F660C18A4C33}"/>
                    </a:ext>
                  </a:extLst>
                </p14:cNvPr>
                <p14:cNvContentPartPr/>
                <p14:nvPr/>
              </p14:nvContentPartPr>
              <p14:xfrm>
                <a:off x="2924574" y="986652"/>
                <a:ext cx="188280" cy="1609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4EE8C97E-E8F6-1734-76CD-F660C18A4C33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915574" y="977652"/>
                  <a:ext cx="20592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901E8182-4BC6-3424-DC12-05D20C976CCB}"/>
                    </a:ext>
                  </a:extLst>
                </p14:cNvPr>
                <p14:cNvContentPartPr/>
                <p14:nvPr/>
              </p14:nvContentPartPr>
              <p14:xfrm>
                <a:off x="3012414" y="964692"/>
                <a:ext cx="360" cy="2941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901E8182-4BC6-3424-DC12-05D20C976CC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003774" y="955692"/>
                  <a:ext cx="1800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4862F53-AFA1-56F2-0466-81B2B3C6E0A8}"/>
                    </a:ext>
                  </a:extLst>
                </p14:cNvPr>
                <p14:cNvContentPartPr/>
                <p14:nvPr/>
              </p14:nvContentPartPr>
              <p14:xfrm>
                <a:off x="3116814" y="1175292"/>
                <a:ext cx="129600" cy="2037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4862F53-AFA1-56F2-0466-81B2B3C6E0A8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107814" y="1166292"/>
                  <a:ext cx="1472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0654F664-C84E-4CC4-F000-88303D06BFA0}"/>
                    </a:ext>
                  </a:extLst>
                </p14:cNvPr>
                <p14:cNvContentPartPr/>
                <p14:nvPr/>
              </p14:nvContentPartPr>
              <p14:xfrm>
                <a:off x="3144174" y="1269972"/>
                <a:ext cx="146160" cy="756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0654F664-C84E-4CC4-F000-88303D06BFA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135534" y="1260972"/>
                  <a:ext cx="16380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698B27B-1B09-F014-759F-69F4EC100C4D}"/>
                    </a:ext>
                  </a:extLst>
                </p14:cNvPr>
                <p14:cNvContentPartPr/>
                <p14:nvPr/>
              </p14:nvContentPartPr>
              <p14:xfrm>
                <a:off x="3423534" y="1069812"/>
                <a:ext cx="12960" cy="1753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698B27B-1B09-F014-759F-69F4EC100C4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414894" y="1061172"/>
                  <a:ext cx="306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ACC69CB-4FE4-B39A-0BBE-821F160EE84C}"/>
                    </a:ext>
                  </a:extLst>
                </p14:cNvPr>
                <p14:cNvContentPartPr/>
                <p14:nvPr/>
              </p14:nvContentPartPr>
              <p14:xfrm>
                <a:off x="3348654" y="1128492"/>
                <a:ext cx="178920" cy="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ACC69CB-4FE4-B39A-0BBE-821F160EE84C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340014" y="1119492"/>
                  <a:ext cx="196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AC141802-C352-A24C-F4CA-8A31E4A11169}"/>
                    </a:ext>
                  </a:extLst>
                </p14:cNvPr>
                <p14:cNvContentPartPr/>
                <p14:nvPr/>
              </p14:nvContentPartPr>
              <p14:xfrm>
                <a:off x="3638814" y="961452"/>
                <a:ext cx="156960" cy="1238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AC141802-C352-A24C-F4CA-8A31E4A11169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630174" y="952812"/>
                  <a:ext cx="17460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8CA2F60-D601-AC9B-C062-995455372020}"/>
                    </a:ext>
                  </a:extLst>
                </p14:cNvPr>
                <p14:cNvContentPartPr/>
                <p14:nvPr/>
              </p14:nvContentPartPr>
              <p14:xfrm>
                <a:off x="3716214" y="958932"/>
                <a:ext cx="20880" cy="2502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8CA2F60-D601-AC9B-C062-995455372020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707214" y="949932"/>
                  <a:ext cx="3852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C74604FD-BD9A-2EE7-E638-724489D6465A}"/>
                    </a:ext>
                  </a:extLst>
                </p14:cNvPr>
                <p14:cNvContentPartPr/>
                <p14:nvPr/>
              </p14:nvContentPartPr>
              <p14:xfrm>
                <a:off x="3822054" y="1187532"/>
                <a:ext cx="91800" cy="1483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C74604FD-BD9A-2EE7-E638-724489D6465A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813414" y="1178532"/>
                  <a:ext cx="10944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D3C60C16-FB5F-3117-AD99-2313CB6211EF}"/>
                    </a:ext>
                  </a:extLst>
                </p14:cNvPr>
                <p14:cNvContentPartPr/>
                <p14:nvPr/>
              </p14:nvContentPartPr>
              <p14:xfrm>
                <a:off x="4052094" y="904572"/>
                <a:ext cx="109800" cy="3258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D3C60C16-FB5F-3117-AD99-2313CB6211EF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043454" y="895932"/>
                  <a:ext cx="12744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81566F0-370A-C5E1-CEE3-0B564845B780}"/>
              </a:ext>
            </a:extLst>
          </p:cNvPr>
          <p:cNvGrpSpPr/>
          <p:nvPr/>
        </p:nvGrpSpPr>
        <p:grpSpPr>
          <a:xfrm>
            <a:off x="3760200" y="3136720"/>
            <a:ext cx="136080" cy="55800"/>
            <a:chOff x="4432254" y="1099332"/>
            <a:chExt cx="136080" cy="5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E173E328-918A-9407-ABFD-3D4946956E42}"/>
                    </a:ext>
                  </a:extLst>
                </p14:cNvPr>
                <p14:cNvContentPartPr/>
                <p14:nvPr/>
              </p14:nvContentPartPr>
              <p14:xfrm>
                <a:off x="4441614" y="1154772"/>
                <a:ext cx="126720" cy="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E173E328-918A-9407-ABFD-3D4946956E42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432974" y="1146132"/>
                  <a:ext cx="144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0EB8BC4-E1B0-7160-E04F-540592207CA7}"/>
                    </a:ext>
                  </a:extLst>
                </p14:cNvPr>
                <p14:cNvContentPartPr/>
                <p14:nvPr/>
              </p14:nvContentPartPr>
              <p14:xfrm>
                <a:off x="4432254" y="1099332"/>
                <a:ext cx="123480" cy="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0EB8BC4-E1B0-7160-E04F-540592207CA7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423614" y="1090332"/>
                  <a:ext cx="1411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A54E3FA-605C-99D9-7E9C-B7FB08510139}"/>
              </a:ext>
            </a:extLst>
          </p:cNvPr>
          <p:cNvGrpSpPr/>
          <p:nvPr/>
        </p:nvGrpSpPr>
        <p:grpSpPr>
          <a:xfrm>
            <a:off x="4193280" y="2890480"/>
            <a:ext cx="998640" cy="480960"/>
            <a:chOff x="4865334" y="853092"/>
            <a:chExt cx="998640" cy="48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5F6E41B0-111C-AF7B-EBBB-BD0978A1F2D3}"/>
                    </a:ext>
                  </a:extLst>
                </p14:cNvPr>
                <p14:cNvContentPartPr/>
                <p14:nvPr/>
              </p14:nvContentPartPr>
              <p14:xfrm>
                <a:off x="4865334" y="934812"/>
                <a:ext cx="20160" cy="3304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5F6E41B0-111C-AF7B-EBBB-BD0978A1F2D3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856334" y="926172"/>
                  <a:ext cx="3780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363B9133-856D-5BB9-1917-C8163EA4C85F}"/>
                    </a:ext>
                  </a:extLst>
                </p14:cNvPr>
                <p14:cNvContentPartPr/>
                <p14:nvPr/>
              </p14:nvContentPartPr>
              <p14:xfrm>
                <a:off x="4885134" y="1106172"/>
                <a:ext cx="129240" cy="172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363B9133-856D-5BB9-1917-C8163EA4C85F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876494" y="1097532"/>
                  <a:ext cx="14688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FF6745CD-9452-F170-1FFA-4FEAA7D885D7}"/>
                    </a:ext>
                  </a:extLst>
                </p14:cNvPr>
                <p14:cNvContentPartPr/>
                <p14:nvPr/>
              </p14:nvContentPartPr>
              <p14:xfrm>
                <a:off x="5014374" y="961092"/>
                <a:ext cx="24120" cy="2646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FF6745CD-9452-F170-1FFA-4FEAA7D885D7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005374" y="952092"/>
                  <a:ext cx="4176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BBF7806E-6422-4760-D88E-422536E263C2}"/>
                    </a:ext>
                  </a:extLst>
                </p14:cNvPr>
                <p14:cNvContentPartPr/>
                <p14:nvPr/>
              </p14:nvContentPartPr>
              <p14:xfrm>
                <a:off x="5167374" y="904572"/>
                <a:ext cx="165600" cy="4294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BBF7806E-6422-4760-D88E-422536E263C2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158734" y="895572"/>
                  <a:ext cx="18324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27E07A97-BB44-985E-3F91-12295D005E3D}"/>
                    </a:ext>
                  </a:extLst>
                </p14:cNvPr>
                <p14:cNvContentPartPr/>
                <p14:nvPr/>
              </p14:nvContentPartPr>
              <p14:xfrm>
                <a:off x="5335134" y="913212"/>
                <a:ext cx="141480" cy="144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27E07A97-BB44-985E-3F91-12295D005E3D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326494" y="904212"/>
                  <a:ext cx="15912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EAC5199-91F7-526B-ACAC-E43017A42D6B}"/>
                    </a:ext>
                  </a:extLst>
                </p14:cNvPr>
                <p14:cNvContentPartPr/>
                <p14:nvPr/>
              </p14:nvContentPartPr>
              <p14:xfrm>
                <a:off x="5412534" y="876492"/>
                <a:ext cx="6120" cy="3034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EAC5199-91F7-526B-ACAC-E43017A42D6B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403894" y="867852"/>
                  <a:ext cx="2376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B04C296-7163-D9A2-C679-D582CB5C8D98}"/>
                    </a:ext>
                  </a:extLst>
                </p14:cNvPr>
                <p14:cNvContentPartPr/>
                <p14:nvPr/>
              </p14:nvContentPartPr>
              <p14:xfrm>
                <a:off x="5478054" y="1062252"/>
                <a:ext cx="127080" cy="1602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B04C296-7163-D9A2-C679-D582CB5C8D98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469054" y="1053252"/>
                  <a:ext cx="1447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BB0A41A2-37A5-D114-0CE5-D5A7E84405AE}"/>
                    </a:ext>
                  </a:extLst>
                </p14:cNvPr>
                <p14:cNvContentPartPr/>
                <p14:nvPr/>
              </p14:nvContentPartPr>
              <p14:xfrm>
                <a:off x="5501454" y="1161612"/>
                <a:ext cx="91080" cy="172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BB0A41A2-37A5-D114-0CE5-D5A7E84405A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492814" y="1152972"/>
                  <a:ext cx="1087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9740F0AF-1077-9867-7D36-76E44A95E667}"/>
                    </a:ext>
                  </a:extLst>
                </p14:cNvPr>
                <p14:cNvContentPartPr/>
                <p14:nvPr/>
              </p14:nvContentPartPr>
              <p14:xfrm>
                <a:off x="5709534" y="853092"/>
                <a:ext cx="154440" cy="4251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9740F0AF-1077-9867-7D36-76E44A95E667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700894" y="844452"/>
                  <a:ext cx="172080" cy="44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50ACCCD-AEA8-5843-213C-DE5C266A4949}"/>
              </a:ext>
            </a:extLst>
          </p:cNvPr>
          <p:cNvGrpSpPr/>
          <p:nvPr/>
        </p:nvGrpSpPr>
        <p:grpSpPr>
          <a:xfrm>
            <a:off x="5408640" y="2910640"/>
            <a:ext cx="226080" cy="335880"/>
            <a:chOff x="6080694" y="873252"/>
            <a:chExt cx="226080" cy="33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96C84C6-3820-BD69-F6C6-7657018AA92B}"/>
                    </a:ext>
                  </a:extLst>
                </p14:cNvPr>
                <p14:cNvContentPartPr/>
                <p14:nvPr/>
              </p14:nvContentPartPr>
              <p14:xfrm>
                <a:off x="6186174" y="873252"/>
                <a:ext cx="11520" cy="3358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96C84C6-3820-BD69-F6C6-7657018AA92B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177534" y="864612"/>
                  <a:ext cx="2916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9E615648-EABF-FED1-3BAC-B5863B9D1895}"/>
                    </a:ext>
                  </a:extLst>
                </p14:cNvPr>
                <p14:cNvContentPartPr/>
                <p14:nvPr/>
              </p14:nvContentPartPr>
              <p14:xfrm>
                <a:off x="6080694" y="1064412"/>
                <a:ext cx="226080" cy="118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9E615648-EABF-FED1-3BAC-B5863B9D1895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071694" y="1055772"/>
                  <a:ext cx="243720" cy="2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B07EFDC-6481-E551-7458-D9FAE7987082}"/>
              </a:ext>
            </a:extLst>
          </p:cNvPr>
          <p:cNvGrpSpPr/>
          <p:nvPr/>
        </p:nvGrpSpPr>
        <p:grpSpPr>
          <a:xfrm>
            <a:off x="5943600" y="2783920"/>
            <a:ext cx="953280" cy="540360"/>
            <a:chOff x="6615654" y="746532"/>
            <a:chExt cx="953280" cy="54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30FB5BDC-0C7C-CD02-3852-829FEC3B3FAE}"/>
                    </a:ext>
                  </a:extLst>
                </p14:cNvPr>
                <p14:cNvContentPartPr/>
                <p14:nvPr/>
              </p14:nvContentPartPr>
              <p14:xfrm>
                <a:off x="6615654" y="924732"/>
                <a:ext cx="2880" cy="2851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30FB5BDC-0C7C-CD02-3852-829FEC3B3FAE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607014" y="915732"/>
                  <a:ext cx="2052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748B1868-AD20-B9E3-B72E-AF7BD2AD850E}"/>
                    </a:ext>
                  </a:extLst>
                </p14:cNvPr>
                <p14:cNvContentPartPr/>
                <p14:nvPr/>
              </p14:nvContentPartPr>
              <p14:xfrm>
                <a:off x="6618174" y="1072692"/>
                <a:ext cx="144360" cy="36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748B1868-AD20-B9E3-B72E-AF7BD2AD850E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609534" y="1063692"/>
                  <a:ext cx="162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0547C51-0669-D682-BB35-68549ECE280E}"/>
                    </a:ext>
                  </a:extLst>
                </p14:cNvPr>
                <p14:cNvContentPartPr/>
                <p14:nvPr/>
              </p14:nvContentPartPr>
              <p14:xfrm>
                <a:off x="6757134" y="927252"/>
                <a:ext cx="8280" cy="272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20547C51-0669-D682-BB35-68549ECE280E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748494" y="918612"/>
                  <a:ext cx="2592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469346C8-85FE-7B6D-999F-D55A2213D009}"/>
                    </a:ext>
                  </a:extLst>
                </p14:cNvPr>
                <p14:cNvContentPartPr/>
                <p14:nvPr/>
              </p14:nvContentPartPr>
              <p14:xfrm>
                <a:off x="6908694" y="746532"/>
                <a:ext cx="196560" cy="540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469346C8-85FE-7B6D-999F-D55A2213D009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899694" y="737892"/>
                  <a:ext cx="214200" cy="55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574BA8FB-F55E-2126-EE5C-9DFCE2065930}"/>
                    </a:ext>
                  </a:extLst>
                </p14:cNvPr>
                <p14:cNvContentPartPr/>
                <p14:nvPr/>
              </p14:nvContentPartPr>
              <p14:xfrm>
                <a:off x="7089414" y="880452"/>
                <a:ext cx="154080" cy="1256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574BA8FB-F55E-2126-EE5C-9DFCE2065930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080774" y="871452"/>
                  <a:ext cx="17172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02B021FB-DCD7-DAEE-8EA5-D5882E825332}"/>
                    </a:ext>
                  </a:extLst>
                </p14:cNvPr>
                <p14:cNvContentPartPr/>
                <p14:nvPr/>
              </p14:nvContentPartPr>
              <p14:xfrm>
                <a:off x="7165374" y="846612"/>
                <a:ext cx="3600" cy="2977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02B021FB-DCD7-DAEE-8EA5-D5882E825332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156734" y="837972"/>
                  <a:ext cx="2124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4A90C31C-F395-D938-F520-EE68BBF2561B}"/>
                    </a:ext>
                  </a:extLst>
                </p14:cNvPr>
                <p14:cNvContentPartPr/>
                <p14:nvPr/>
              </p14:nvContentPartPr>
              <p14:xfrm>
                <a:off x="7240254" y="1055052"/>
                <a:ext cx="131040" cy="1764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4A90C31C-F395-D938-F520-EE68BBF2561B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231614" y="1046412"/>
                  <a:ext cx="14868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F35B325A-5F38-20A0-A949-4304740ADD51}"/>
                    </a:ext>
                  </a:extLst>
                </p14:cNvPr>
                <p14:cNvContentPartPr/>
                <p14:nvPr/>
              </p14:nvContentPartPr>
              <p14:xfrm>
                <a:off x="7436454" y="802692"/>
                <a:ext cx="132480" cy="4636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F35B325A-5F38-20A0-A949-4304740ADD51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427454" y="794052"/>
                  <a:ext cx="150120" cy="4813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1C6D7BF-4523-3800-0F30-6C9E2D0EF1F5}"/>
              </a:ext>
            </a:extLst>
          </p:cNvPr>
          <p:cNvSpPr txBox="1"/>
          <p:nvPr/>
        </p:nvSpPr>
        <p:spPr>
          <a:xfrm>
            <a:off x="2230203" y="5112718"/>
            <a:ext cx="3834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800" b="1" dirty="0">
                <a:solidFill>
                  <a:srgbClr val="0000FF"/>
                </a:solidFill>
              </a:rPr>
              <a:t>Importance of Mixing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78B14E-61DD-770A-2E92-102FABB8A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2848"/>
    </mc:Choice>
    <mc:Fallback xmlns="">
      <p:transition advClick="0" advTm="22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21.9|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8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8.8|3.3|4.5|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40635</TotalTime>
  <Words>406</Words>
  <Application>Microsoft Macintosh PowerPoint</Application>
  <PresentationFormat>On-screen Show (4:3)</PresentationFormat>
  <Paragraphs>125</Paragraphs>
  <Slides>27</Slides>
  <Notes>2</Notes>
  <HiddenSlides>0</HiddenSlides>
  <MMClips>27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Comic Sans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2194</cp:revision>
  <cp:lastPrinted>2020-01-02T19:55:03Z</cp:lastPrinted>
  <dcterms:created xsi:type="dcterms:W3CDTF">2003-03-02T22:33:52Z</dcterms:created>
  <dcterms:modified xsi:type="dcterms:W3CDTF">2023-11-17T23:16:00Z</dcterms:modified>
</cp:coreProperties>
</file>