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0"/>
  </p:notesMasterIdLst>
  <p:handoutMasterIdLst>
    <p:handoutMasterId r:id="rId11"/>
  </p:handoutMasterIdLst>
  <p:sldIdLst>
    <p:sldId id="987" r:id="rId2"/>
    <p:sldId id="992" r:id="rId3"/>
    <p:sldId id="976" r:id="rId4"/>
    <p:sldId id="487" r:id="rId5"/>
    <p:sldId id="480" r:id="rId6"/>
    <p:sldId id="479" r:id="rId7"/>
    <p:sldId id="481" r:id="rId8"/>
    <p:sldId id="488" r:id="rId9"/>
  </p:sldIdLst>
  <p:sldSz cx="9144000" cy="6858000" type="screen4x3"/>
  <p:notesSz cx="6997700" cy="9271000"/>
  <p:custDataLst>
    <p:tags r:id="rId12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432FF"/>
    <a:srgbClr val="FF9900"/>
    <a:srgbClr val="FF0000"/>
    <a:srgbClr val="F9E7BC"/>
    <a:srgbClr val="FAE1DA"/>
    <a:srgbClr val="FDD08D"/>
    <a:srgbClr val="F2EEBF"/>
    <a:srgbClr val="FFCCCC"/>
    <a:srgbClr val="899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67"/>
    <p:restoredTop sz="94694"/>
  </p:normalViewPr>
  <p:slideViewPr>
    <p:cSldViewPr>
      <p:cViewPr>
        <p:scale>
          <a:sx n="113" d="100"/>
          <a:sy n="113" d="100"/>
        </p:scale>
        <p:origin x="1400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11/17/23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04:26:2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4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2 301 24575,'-1'-5'0,"7"1"0,9 4 0,5 0 0,6 0 0,1-5 0,-5 4 0,9-4 0,-15 5 0,16 0 0,-15 0 0,13 0 0,-13 0 0,4 0 0,-2 0 0,-4 0 0,5 0 0,0 0 0,0 0 0,-5 4 0,4 6 0,-8 5 0,3 5 0,-4 1 0,0-1 0,1 0 0,-2-5 0,1 4 0,-5-4 0,0 5 0,-5 0 0,0 0 0,0 0 0,0 0 0,0 1 0,0-6 0,0 4 0,0-9 0,-5 9 0,0-9 0,-5 4 0,1 0 0,-1-4 0,1 4 0,-1-5 0,1 0 0,0 1 0,0-1 0,-5 0 0,3 0 0,-8 1 0,9-1 0,-9 1 0,4-5 0,-1 4 0,-3-8 0,4 3 0,-5-4 0,4 0 0,-17 0 0,18 0 0,-18 0 0,17-5 0,-4-5 0,5-1 0,0-8 0,0-2 0,8 5 0,-8-15 0,10 14 0,-1-9 0,1 6 0,5-6 0,0 4 0,0-9 0,0 3 0,0-5 0,0 0 0,4 6 0,2-5 0,5 5 0,0-7 0,5 1 0,-4 0 0,8 6 0,-8-5 0,7 10 0,-7-4 0,2 11 0,-4-4 0,-1 9 0,4-9 0,-3 9 0,4 1 0,-9 1 0,3 3 0,-3 0 0,4 1 0,5-1 0,-4 4 0,9-4 0,-9 5 0,9 0 0,-4 0 0,6 0 0,-1 0 0,0 0 0,6 0 0,-5 5 0,10 5 0,-9 2 0,3 7 0,1-7 0,-4 3 0,4-5 0,-11 0 0,4 0 0,-4-1 0,0-3 0,4-2 0,-8-4 0,7 0 0,-7 0 0,3 0 0,-5 0 0,4 0 0,-3 0 0,3 0 0,-5-4 0,-3-6 0,3 0 0,-2-9 0,-1 8 0,4-8 0,-4 9 0,0-9 0,4 9 0,-8-5 0,3 6 0,-4 0 0,0 4 0,0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3:51:21.192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329 1 24575,'0'31'0,"-4"6"0,0-2 0,-6 9 0,2-14 0,-7 33 0,-1-9-377,6-11 0,-2 1 377,1-2 0,1 0 0,-3 2 0,3 2 0,-1-5 0,0-1 0,-9 28 0,-2 3 0,4-10 0,1 13 0,-2-7 0,7-7-162,-2-10 162,6-3 0,-2-2 0,5 0 0,-3-4 0,4 3 747,-1-9-747,0 4 169,1-5-169,3 0 0,-2 0 0,0-5 0,1 4 0,-1-8 0,3 3 0,0-6 0,0 2 0,0-5 0,0 3 0,0-6 0,0 1 0,0 1 0,0-7 0,0 3 0,0-6 0,0 6 0,0 5 0,0 3 0,0 6 0,0 6 0,0 6 0,0 7 0,0-2 0,0 8 0,0-7 0,0 12 0,0-11 0,0 11 0,0-4 0,0-2 0,0 5 0,0-9 0,0 4 0,0-12 0,0 4 0,0-14 0,0 2 0,0-7 0,0-3 0,0-7 0,0 3 0,0-4 0,0 7 0,0 13 0,0 1 0,0 10 0,4 1 0,-3 1 0,7-3 0,-7 2 0,3 0 0,0-6 0,-3 4 0,6-3 0,-5 0 0,5 3 0,-6-9 0,7 4 0,-3-5 0,3 0 0,1 0 0,-5 0 0,4-6 0,-4 11 0,1-17 0,-2 7 0,-3-15 0,0-3 0,0-2 0,0 3 0,0 3 0,0 10 0,0 4 0,0 5 0,4-1 0,0-3 0,4 2 0,1-2 0,-1 3 0,-3-3 0,1-3 0,-1 2 0,2-6 0,-1 6 0,1-7 0,-4-3 0,1 4 0,3-3 0,-3-2 0,4 4 0,-4-7 0,3 8 0,-4-9 0,2 5 0,1-1 0,-5-2 0,6 2 0,-6-4 0,2 0 0,0 0 0,-2 0 0,6 5 0,-4-4 0,1 3 0,2-4 0,-1 7 0,2-6 0,0 6 0,-3-8 0,2 3 0,-5-3 0,6 1 0,-4 0 0,1 0 0,2 1 0,-5-2 0,6 3 0,-4-3 0,3-2 0,-1 2 0,1-6 0,-5 3 0,4-4 0,-1 4 0,-1-3 0,0 2 0,0-3 0,-2 1 0,1-1 0,-2 0 0,4-2 0,-3 1 0,4-1 0,-4 3 0,5-1 0,-6 1 0,6-1 0,-6 0 0,6 0 0,-6 2 0,6-2 0,-6 0 0,7 0 0,-4 4 0,4-3 0,-1 1 0,-3-2 0,0 0 0,-3 1 0,0-1 0,0 0 0,0-1 0,0 1 0,0 0 0,2-1 0,-1-1 0,5-3 0,-5 4 0,1-2 0,1 0 0,-2 3 0,1-3 0,1 3 0,-3 1 0,3-15 0,-3 7 0,0-10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3:51:21.193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35 4835 24575,'0'-21'0,"0"3"0,3-3 0,1 2 0,4-9 0,3 0 0,-1-5 0,4 4 0,-5-2 0,5 7 0,-1-8 0,-1 8 0,-1-3 0,1-1 0,-4 5 0,7 0 0,-7 1 0,2 7 0,-3-7 0,0 7 0,0-3 0,0 5 0,0-1 0,0 0 0,-3 1 0,2-2 0,-5-2 0,2 2 0,0-3 0,-2 1 0,5 2 0,-6-9 0,6 8 0,-5-7 0,5 8 0,-5-7 0,2 3 0,1-3 0,-4-1 0,3 0 0,0 4 0,-2-2 0,2 6 0,1-6 0,-3 9 0,5-5 0,-5 10 0,2-3 0,-3 4 0,0-12 0,0-2 0,0-19 0,4 5 0,0-9 0,5 9 0,-1-5 0,0 6 0,0 0 0,-3 0 0,2-4 0,-5-9 0,2 6 0,-1-9 0,-2 9 0,4-4 0,-2 0 0,-2 5 0,7 1 0,-8 10 0,8 0 0,-7 5 0,5 5 0,-6 3 0,6 6 0,-5 3 0,2 0 0,-3-12 0,0-3 0,0-12 0,0 0 0,0 0 0,3 0 0,-1 5 0,4 0 0,-5 6 0,3 3 0,-4-3 0,0 7 0,0-6 0,0 6 0,0-7 0,0-1 0,0-1 0,0-7 0,0 7 0,0-8 0,0 4 0,0-5 0,0-10 0,0 8 0,0-8 0,0 14 0,0 2 0,0 4 0,0 4 0,0 5 0,0 1 0,2 6 0,-1-2 0,1-9 0,-2-3 0,0-12 0,0 0 0,0-5 0,0 4 0,0-4 0,0 5 0,0-5 0,0 4 0,0-9 0,-4 8 0,4-7 0,-4 7 0,4-2 0,0 4 0,0 0 0,-4 0 0,3 4 0,-5 2 0,5-1 0,-3 9 0,1-7 0,2 7 0,-5 0 0,5 1 0,-5 5 0,5 3 0,-2 1 0,3 2 0,0-6 0,0-7 0,0-3 0,0-9 0,-4 4 0,4-5 0,-4 4 0,0-2 0,3 7 0,-5-3 0,5 4 0,-6 0 0,3 1 0,-1 3 0,-1-2 0,2 6 0,0-3 0,-3 1 0,6 2 0,-5-3 0,5 4 0,-5 0 0,5 0 0,-2 0 0,0 1 0,2-2 0,-2 6 0,0-5 0,3 4 0,-6-1 0,5 1 0,-5 1 0,5 2 0,-5-3 0,5 4 0,-4-4 0,4 3 0,-8-9 0,4 6 0,-4-4 0,5 1 0,-2 3 0,3-1 0,-4-2 0,0 2 0,3-2 0,-2-1 0,6 4 0,-6-4 0,5 4 0,-6-4 0,6 1 0,-2-1 0,0 0 0,3 0 0,-3 4 0,3-3 0,0 3 0,-3-4 0,2 2 0,-5 4 0,5 0 0,-4 4 0,1-2 0,-2 2 0,0-1 0,0 2 0,-1-4 0,1 4 0,3-3 0,-3 3 0,6-3 0,-6 0 0,6 0 0,-6-1 0,6 1 0,-3-1 0,0 1 0,2-4 0,-2 4 0,3-8 0,-2 7 0,1-5 0,-2 4 0,0-5 0,2 6 0,-5-3 0,5 1 0,-4 2 0,4-3 0,-2 4 0,0 2 0,3-1 0,-6-2 0,3 3 0,-1-5 0,-1 6 0,4-3 0,-2 0 0,1-1 0,1 1 0,-5 0 0,5 0 0,-1-1 0,2 1 0,-3-1 0,2 1 0,-2 0 0,3 0 0,0 0 0,-2-1 0,1 1 0,-2 0 0,3-4 0,-3 3 0,2-3 0,-1 4 0,2 0 0,-3 2 0,2-2 0,-2 3 0,3-3 0,-2 3 0,1-2 0,-2 2 0,1-4 0,1 2 0,-4 1 0,4-1 0,-4 4 0,5-4 0,-3 4 0,3-2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0:00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0 324 24575,'0'26'0,"0"7"0,0-18 0,0 9 0,0-8 0,0 1 0,4 0 0,1-1 0,3 1 0,0 0 0,-3 4 0,2-3 0,-2 3 0,3-4 0,0-1 0,1 1 0,-1 0 0,4-1 0,-3 1 0,7-1 0,-7 1 0,7-1 0,-7 1 0,7 0 0,-3-1 0,-1-3 0,4 2 0,-4-2 0,12 7 0,-5-6 0,5 6 0,-3-11 0,-3 7 0,8-6 0,-8 2 0,8 1 0,-8-4 0,8 4 0,-8-4 0,8 0 0,-4-1 0,6 2 0,-1-5 0,0-1 0,1-4 0,-1 0 0,0 0 0,-4 0 0,3 0 0,-8 0 0,8 0 0,-8 0 0,3 0 0,1 0 0,-5 0 0,9 0 0,-3 0 0,4-4 0,1-2 0,4-8 0,26-15 0,-12 5 0,41-24 0,-47 25 0,28-12 0,-19 9 0,23-11 0,-11 1 0,-17 10 0,-1 1 0,4-4 0,-1 4 0,0 1 0,-4 1 0,5-1 0,3-1 0,5 1 0,-9 2 0,1 1 0,11 2 0,-8-3 0,-1 1 0,1 6 0,41-21 0,-27 23 0,6-8 0,0 8 0,-3-4 0,-11 6 0,4 5 0,8-4 0,-17 8 0,16-3 0,-20 5 0,14 0 0,-6 0 0,6 0 0,-8 0 0,1 4 0,17 11 0,-13 3 0,2 6 0,-14 2 0,-16-1 0,6 6 0,-5 4 0,0 3 0,1 10 0,-5-6 0,4 11 0,-9-6 0,9 7 0,-9-7 0,4 6 0,-6-12 0,0 4 0,0-5 0,-5-6 0,4 5 0,-9-15 0,3 7 0,-4-13 0,-4 4 0,-2-10 0,-3 0 0,0-5 0,0 1 0,-10-4 0,-10-1 0,4-15 0,-1-3 0,17-31 0,0 14 0,0-20 0,0 11 0,0-6 0,0-7 0,0 6 0,5-4 0,0 10 0,10-4 0,0 12 0,4-5 0,-4 10 0,9-11 0,-3 10 0,10-6 0,-3 11 0,8-5 0,-1 10 0,6-6 0,19-1 0,-15 9 0,22-4 0,-12 11 0,0 0 0,13 5 0,-13 1 0,6 5 0,-7 0 0,0 0 0,-1 0 0,-5 0 0,-2 0 0,17 13 0,-11-4 0,14 14 0,-20-7 0,0 4 0,-5 1 0,11 0 0,-11-1 0,5 0 0,0 1 0,-5-6 0,5 5 0,-11-5 0,3 4 0,-9-4 0,4 3 0,-6-8 0,6 8 0,-4-8 0,4 8 0,-6-8 0,0 3 0,1-4 0,5 1 0,-5-1 0,5 0 0,0 1 0,-4-5 0,3 3 0,1-2 0,-4 3 0,4-4 0,0 4 0,-5-4 0,23 4 0,-19 1 0,18-5 0,-21 3 0,3-3 0,-4 0 0,-1-1 0,0 0 0,1-3 0,-1 3 0,0-4 0,1 0 0,-1 0 0,0 0 0,1 0 0,5 0 0,-5 0 0,5 0 0,-5 0 0,5 0 0,-5 0 0,11 0 0,-11 0 0,5 0 0,0-5 0,-4 0 0,4-9 0,0 4 0,-5-4 0,11 0 0,-10 4 0,9-5 0,9 2 0,-5 1 0,10-2 0,-17 5 0,3-1 0,-4 0 0,1-4 0,3 3 0,-9-2 0,4 3 0,-6-3 0,0-1 0,1-1 0,-6-1 0,5 6 0,-10-6 0,5 6 0,-6-6 0,1 3 0,-4 0 0,2-2 0,-2 2 0,0-4 0,3 0 0,-7-4 0,3 3 0,-3-8 0,0 8 0,0-9 0,-1 9 0,2-13 0,-2 7 0,2-17 0,-1 12 0,-4-1 0,-1 8 0,-4 10 0,0 0 0,0 4 0,0 1 0,0-1 0,0 4 0,0 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0:02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24575,'0'5'0,"0"12"0,0 21 0,0 16 0,0 16 0,0 10 0,0-15 0,0 9 0,0-10 0,0 7 0,0-1 0,0-9 0,0-19 0,0-8 0,0-7 0,0-10 0,0-3 0,0-6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0:03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24575,'20'0'0,"1"0"0,7 0 0,18 0 0,-9 0 0,16 0 0,-7 0 0,-4 0 0,10 0 0,-16 0 0,8 0 0,-20 0 0,8 4 0,-18 9 0,3 6 0,-7 20 0,-4-4 0,3 18 0,-8-12 0,4 11 0,-5-5 0,0 7 0,-4-12 0,-11 9 0,-2-15 0,-13 5 0,5-6 0,-4-15 0,-5-1 0,5-6 0,-4-2 0,5 2 0,1-4 0,-1-4 0,5-1 0,6 0 0,1-4 0,8 4 0,0-1 0,4-2 0,4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0:08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1 898 24575,'10'0'0,"2"0"0,4 0 0,1 0 0,0-4 0,5-10 0,-8-1 0,9-12 0,-14 9 0,10-20 0,-9 12 0,1-13 0,-3 0 0,-6 13 0,2-18 0,-4 20 0,0-4 0,0 7 0,0 4 0,0 4 0,-3 5 0,-5 5 0,0 3 0,-7 0 0,6 0 0,-7 12 0,6 3 0,-3 13 0,4-1 0,-1 1 0,5 5 0,-3-5 0,7 11 0,-3-11 0,4 11 0,0-10 0,0 3 0,0-4 0,0-1 0,0-4 0,0-2 0,0-4 0,4-1 0,4-3 0,1-1 0,6-4 0,-2 0 0,0-3 0,2-2 0,-6-3 0,6 0 0,-2 0 0,3 0 0,-3 0 0,3-3 0,-4-6 0,11-10 0,-4-4 0,9-6 0,-9 1 0,11-7 0,-9 0 0,3-1 0,0 2 0,-9 11 0,7 1 0,-13 9 0,2 1 0,-3 5 0,0 2 0,-1 2 0,0 3 0,1 0 0,-1 3 0,-4 10 0,0 5 0,-3 10 0,0-1 0,0 0 0,0-4 0,0-2 0,0-4 0,0-1 0,0 1 0,0-4 0,0 2 0,0-6 0,0 2 0,0-3 0,0 0 0,0-1 0,0-6 0,0-6 0,0-12 0,5-5 0,0-11 0,4 4 0,1-4 0,-1 6 0,-1 4 0,1-3 0,-1 12 0,1-6 0,-1 11 0,-1-3 0,1 8 0,-1-3 0,1 6 0,-1-2 0,0 3 0,1 0 0,-5 3 0,1 6 0,-1 3 0,-2 5 0,6-1 0,-6 6 0,7-4 0,-4 3 0,5-4 0,-1 4 0,-3-3 0,3-1 0,-4-1 0,4-8 0,0 4 0,-1-5 0,1 1 0,-1-4 0,1-1 0,-1-3 0,1 0 0,-1 0 0,1 0 0,-1 0 0,1 0 0,-1 0 0,1 0 0,-1 0 0,1 0 0,-1 0 0,1-3 0,-1-1 0,-3-4 0,3-3 0,-2-2 0,0-4 0,2-4 0,-1-7 0,-1-1 0,3-10 0,-2 5 0,0-6 0,2 6 0,-7 1 0,7 10 0,-7 1 0,2 6 0,1 3 0,-3 1 0,2 5 0,-6 12 0,-7 12 0,-4 14 0,-1 9 0,-4 0 0,7 5 0,-7-3 0,8-2 0,-3-7 0,9-11 0,-3 0 0,7-10 0,-2 0 0,3-5 0,3-2 0,1-5 0,7-9 0,2-3 0,3-1 0,1-3 0,-1 6 0,1-5 0,0 5 0,-5 2 0,4 0 0,-8 7 0,8-2 0,-3 3 0,-1 0 0,0 0 0,-1 0 0,-2 0 0,2 0 0,-3 0 0,-1 3 0,1 5 0,0 1 0,-4 6 0,0 3 0,-4 0 0,0 8 0,0-8 0,-4 8 0,-1-8 0,-8 3 0,4-4 0,-3-1 0,4-3 0,0-2 0,0-3 0,1-4 0,-1 3 0,1-6 0,-1 2 0,1-3 0,2-3 0,2-5 0,7-4 0,4 0 0,2-4 0,6-2 0,-3 0 0,1-8 0,2 3 0,-1-4 0,-1-12 0,0-3 0,-8 9 0,-1 1 0,-5 15 0,0-1 0,4-4 0,0 9 0,1 2 0,-2-1 0,-3 3 0,0-2 0,0 3 0,0 0 0,0 1 0,0-1 0,0 1 0,0-1 0,0 7 0,0 6 0,0 12 0,0 1 0,0 8 0,0-4 0,0 6 0,0-1 0,0-4 0,0-2 0,0-4 0,0-1 0,4 1 0,0-4 0,4-2 0,-4-3 0,3-1 0,-3 1 0,0-1 0,3-3 0,-3 3 0,3-7 0,0 4 0,0-4 0,0 0 0,0 0 0,1 0 0,-1-4 0,1 0 0,-1-4 0,1-3 0,0-2 0,0-8 0,1-2 0,1-10 0,-1-1 0,1-6 0,0-6 0,1-2 0,0-13 0,-5 6 0,-1-6 0,0 1 0,-4 5 0,4-5 0,-5 12 0,0 2 0,0 6 0,0 6 0,0 5 0,0 8 0,0 8 0,0 1 0,0 11 0,0 11 0,0 20 0,0 18 0,0 15 0,0 6 0,0 15 0,0-3 0,0 14 0,0-23 0,0 4 0,0-14 0,0 1 0,0-9 0,0-14 0,0-7 0,4-10 0,0-6 0,4-5 0,-1-5 0,1 1 0,-1-4 0,1-1 0,-1-3 0,0 0 0,5 0 0,1 0 0,3-7 0,2-7 0,-1-9 0,-3-5 0,3 6 0,-7-5 0,2 9 0,-4 1 0,0 1 0,0 8 0,-4 3 0,-1 10 0,-3 7 0,0 9 0,0-3 0,0 4 0,0-6 0,0 1 0,4-1 0,0-3 0,4-1 0,4-5 0,0-2 0,10-2 0,-5-3 0,10 0 0,-9-3 0,4-11 0,-5-5 0,1-3 0,-5 0 0,-1 5 0,-3 1 0,-1 3 0,0 1 0,-4 5 0,-1 6 0,-3 2 0,0 6 0,0 0 0,0 5 0,0 0 0,0 15 0,5 3 0,0 16 0,1 8 0,4 9 0,-3 14 0,5 2 0,-1-7 0,1 3 0,-1-4 0,1-1 0,-5 7 0,2-15 0,-7-8 0,2-8 0,-4-6 0,0-6 0,0-1 0,0-6 0,0-4 0,0-2 0,-7-8 0,-7 0 0,-9-5 0,-10 2 0,4-5 0,-9-1 0,3-4 0,-4-4 0,-2-11 0,5-7 0,6-7 0,1-1 0,14 2 0,-4-6 0,14-7 0,0 5 0,5-3 0,0 6 0,5-2 0,15-6 0,8-1 0,15 4 0,0-4 0,5 8 0,1-3 0,0 4 0,-2 7 0,-11 1 0,-3 6 0,-6 4 0,-5 6 0,0 1 0,-9 7 0,-2-2 0,-3 3 0,-4 0 0,-1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0:08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24575,'15'0'0,"4"0"0,34 0 0,-19 0 0,20 0 0,-15 0 0,3 0 0,6 0 0,-8 0 0,-7 0 0,-10 0 0,-6 0 0,-9 0 0,-4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0:09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30 24575,'-8'-6'0,"1"-3"0,7 2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0:1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51 24575,'-4'-3'0,"4"3"0,13-3 0,-4 3 0,16 0 0,-15 0 0,11 0 0,-13-4 0,8 3 0,-8-2 0,4 0 0,-8-4 0,-4 2 0,-8-1 0,-5 6 0,-4 0 0,1 0 0,3-4 0,-3 4 0,8-4 0,-4 4 0,4 0 0,1-3 0,-1 2 0,4-3 0,0 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0:14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1 919 24575,'0'-25'0,"0"-4"0,10-24 0,1 16 0,10-15 0,-2 18 0,1-6 0,4 5 0,-9 10 0,3 8 0,-7 13 0,-2 0 0,2 4 0,-3 0 0,-1-3 0,-2 9 0,2 10 0,-6 8 0,4 21 0,-5-3 0,0 12 0,0-1 0,0 1 0,0-7 0,0 0 0,0-13 0,0-6 0,0-7 0,0-8 0,0-2 0,0-3 0,0-1 0,0-30 0,0 8 0,0-33 0,9 13 0,-3 1 0,12 1 0,-8 6 0,3 4 0,-1 5 0,-3 7 0,2 3 0,-3 4 0,-1 0 0,1 4 0,-1 0 0,1 0 0,-1 0 0,1 0 0,0 8 0,0 5 0,-3 10 0,3 4 0,-7 1 0,7-1 0,-7-5 0,3 0 0,0-5 0,-3-5 0,2 0 0,-3-5 0,3-3 0,1 0 0,4-4 0,-1-8 0,1-5 0,1-10 0,0-4 0,0-1 0,0 1 0,0 0 0,0 4 0,0 1 0,-1 10 0,0 0 0,-1 4 0,1 4 0,-1 1 0,0 3 0,1 0 0,-1 0 0,1 0 0,-1 0 0,5 3 0,0 6 0,5 4 0,0 3 0,4 2 0,-3-2 0,8 2 0,-8-4 0,8-1 0,-8-1 0,3-3 0,-8 3 0,2-8 0,-6 0 0,6-4 0,-6 0 0,7 0 0,-8 0 0,8 0 0,-4 0 0,2-12 0,1 1 0,-1-15 0,0 3 0,3-4 0,-7-1 0,3 1 0,-4-1 0,-4 6 0,-1-5 0,-4 10 0,0-5 0,0 10 0,0 0 0,-3 8 0,-5 0 0,-1 4 0,-6 0 0,2 0 0,-12 16 0,10 0 0,-11 21 0,15-3 0,-8 5 0,8 1 0,-3-6 0,9-1 0,1-6 0,4-4 0,0-6 0,0-5 0,0-5 0,3-2 0,1-2 0,4-11 0,0-6 0,0-4 0,1 1 0,-1 1 0,0 7 0,-1-2 0,1 3 0,-1 4 0,-2-3 0,1 6 0,-2-2 0,4 3 0,-1 0 0,0 0 0,1 3 0,-1 2 0,1 2 0,0 5 0,-1-4 0,5 8 0,1-7 0,-1 2 0,4-3 0,-8 0 0,8 0 0,-8-4 0,8 0 0,-8-4 0,4 0 0,-5 0 0,5 0 0,-4-3 0,4-6 0,-3-8 0,0-11 0,0-7 0,2-18 0,0-3 0,0-14 0,-4 7 0,-2-4 0,-5 4 0,0-7 0,0 1 0,0-1 0,0-15 0,0 24 0,0-3 0,0 31 0,0 14 0,0-1 0,0 11 0,0 7 0,0 12 0,0 17 0,0 21 0,0 8 0,0 13 0,0 8 0,0 2 0,0-13 0,0 16 0,0-16 0,0 13 0,0-9 0,0-10 0,0-13 0,0-6 0,3-13 0,2-7 0,3-4 0,0-5 0,0 0 0,0-4 0,3-4 0,-2-1 0,7-3 0,-4 0 0,5-7 0,0-7 0,1-9 0,0-5 0,0 1 0,-3-6 0,3-2 0,-8 1 0,5-4 0,-10 3 0,-1 1 0,-4 1 0,0 5 0,0 6 0,0 4 0,0 6 0,0 5 0,6 3 0,3 0 0,11 4 0,2 0 0,11 0 0,-4 0 0,4 0 0,-6 0 0,-5 0 0,0 0 0,-5 0 0,-5 0 0,0 0 0,-8 8 0,-1 11 0,-3 10 0,0 11 0,0 5 0,-4-4 0,-2 11 0,-4-16 0,4 3 0,-2-12 0,7-4 0,-3-6 0,4-5 0,0-5 0,0 1 0,3-4 0,16-5 0,1-14 0,20-12 0,-7-15 0,4-2 0,-10-9 0,13-19 0,-16 24 0,11-32 0,-20 42 0,6-21 0,-10 23 0,4-4 0,-6 18 0,-4 4 0,-2 26 0,-12 17 0,2 15 0,-8 6 0,9 0 0,-3 2 0,7-1 0,-2-1 0,4-6 0,0-6 0,0-1 0,3-10 0,10-5 0,2-6 0,6-4 0,-5-3 0,11-1 0,-8-4 0,9-12 0,-5-16 0,-1-14 0,3-5 0,-4-6 0,0 6 0,0-1 0,-1 8 0,-5 7 0,-2 5 0,-5 10 0,1-3 0,-2 13 0,-2-4 0,1 5 0,-2 2 0,3 2 0,0 7 0,1 9 0,0 0 0,5 14 0,1-5 0,4 6 0,7 6 0,0-4 0,12 7 0,-6-7 0,5 1 0,-6-1 0,-2-5 0,1-2 0,-7-9 0,0-1 0,-6-5 0,-3 0 0,-2-4 0,-3 0 0,-1-4 0,-2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4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24575,'13'0'0,"4"0"0,-2 0 0,18 0 0,-10 0 0,15-5 0,-21 3 0,13-3 0,-13 5 0,4 0 0,-7 0 0,-5 0 0,0 0 0,0 0 0,-4 4 0,-2 6 0,-3 5 0,-5 10 0,-6 3 0,-6 5 0,-6 6 0,1-4 0,-2 11 0,1-11 0,0 5 0,1-7 0,5 0 0,1-6 0,6-1 0,-1-6 0,6-5 0,0-1 0,5-5 0,0 1 0,0-2 0,0 2 0,0-1 0,0-1 0,0 1 0,0 0 0,0 0 0,9-4 0,2 3 0,9-7 0,1 3 0,4-4 0,3 0 0,11 0 0,-4 0 0,-1 0 0,-3 0 0,-3 0 0,-1 0 0,-6 0 0,-2 0 0,-9 0 0,4 0 0,-5 0 0,0 0 0,-4 0 0,-1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0:14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2 24575,'-3'-1'0,"-6"16"0,-6 15 0,-20 35 0,-4 16-655,14-35 0,-2 2 655,0 5 0,1-2 0,-13 19-24,12-23 1,-1-1 23,-2 6 0,-19 26 0,22-29 0,-3-6 0,14-11 972,-4-13-972,14-2 385,-5-9-385,10-1 0,-6-7 0,7 4 0,-4-4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0:15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0 355 24575,'21'-9'0,"11"-9"0,36-11 0,9-7-2205,10-1 2205,-35 14 0,2 0 0,4 4 0,1 2 0,1-4 0,-3 2 329,35-1-329,0-4 0,-28 11 0,6-4 452,-9 10-452,-19-2 0,-3 8 0,-11-7 1117,-10 7-1117,-2-3 76,-8 4 1,-4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0:16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26 106 24575,'0'-8'0,"3"11"0,5-5 0,9 9 0,1-7 0,3-4 0,-8 0 0,3-8 0,-11 3 0,6 1 0,-7 1 0,0 3 0,-1-8 0,-3 0 0,-3 3 0,-5-2 0,-9 6 0,-1 1 0,-4 0 0,5 4 0,5 0 0,-4 0 0,7 0 0,-2 0 0,3 0 0,4 3 0,1 1 0,3 3 0,0 0 0,0 0 0,3-2 0,1-2 0,0-3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0:18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0 24575,'-2'0'0,"0"0"0,-8 0 0,-1 0 0,2 0 0,-5 0 0,6 0 0,-3 0 0,0 0 0,2 0 0,-6 0 0,7 0 0,-3 0 0,3 0 0,0 0 0,1 0 0,-1 0 0,1 0 0,-1 0 0,0 0 0,1 0 0,-1 0 0,1 0 0,-1 0 0,1 0 0,-1 0 0,1 0 0,0 0 0,3 3 0,1 1 0,3 3 0,0 1 0,0-1 0,0 1 0,0-1 0,0 1 0,0-1 0,3 1 0,2-1 0,2 1 0,1-1 0,-1 1 0,1-4 0,-1-1 0,-3 1 0,2-3 0,-11 2 0,-1-3 0,-10 0 0,0 0 0,3-3 0,1 2 0,1-3 0,5 1 0,-4 2 0,9-8 0,5 3 0,-2-1 0,5 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2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24575,'60'14'0,"13"1"0,-24-4 0,6-3 0,-25-8 0,-1 0 0,0 0 0,1-4 0,-6-5 0,4-6 0,-9-3 0,4-1 0,-9 1 0,-1 0 0,-4-5 0,0 4 0,-3-5 0,-2 6 0,-4-4 0,0 2 0,0-8 0,0 9 0,-14 0 0,3 1 0,-17 8 0,4-4 0,-5 4 0,-7 5 0,5 0 0,-10 5 0,10 0 0,-5 0 0,12 0 0,1 0 0,5 0 0,4 0 0,2 4 0,3 5 0,5 9 0,-5 7 0,8 10 0,-3 2 0,4 6 0,0 6 0,0 10 0,0 0 0,0 14 0,0-6 0,0 7 0,0 0 0,0 9 0,5-7 0,1 0 0,6-12 0,0-6 0,-1-7 0,0-2 0,3-4 0,-3-13 0,-2-1 0,-1-18 0,-7 0 0,2-5 0,1-3 0,-3-2 0,2-3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2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24575,'3'-5'0,"11"2"0,0 3 0,20 0 0,-2 0 0,0 0 0,8 0 0,-15 0 0,11 0 0,-12 0 0,-1 0 0,-10 0 0,-4 7 0,-5 7 0,-4 9 0,0 2 0,-5 15 0,-10-17 0,7 18 0,-14-16 0,16-5 0,-3 2 0,1-13 0,7 3 0,-2-4 0,10-3 0,7-2 0,9-3 0,12 0 0,2-9 0,6 2 0,-7-13 0,6 8 0,-12-2 0,6 4 0,-12 4 0,-1 2 0,-5 0 0,-5 3 0,0-3 0,-5 4 0,0 0 0,0 0 0,-4 0 0,0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2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24575,'94'0'0,"-27"0"0,0 0 0,-28 0 0,10 0 0,-21 0 0,-1 0 0,-17 0 0,2 0 0,-8 0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2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24575,'70'2'0,"-1"-1"0,1 0 0,13 1 0,1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2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24575,'4'39'0,"47"-6"0,-11-19 0,29-5 0,-38-9 0,-3 0 0,-9 0 0,9 0 0,-9 0 0,4 0 0,1-14 0,-8 2 0,8-17 0,-10 10 0,1-16 0,3 9 0,-11-9 0,7 0 0,-13 4 0,3 1 0,-4 7 0,0 5 0,-3 4 0,-11 5 0,-6 5 0,-10 4 0,1 0 0,-1 0 0,-5 0 0,4 0 0,0 13 0,1 5 0,4 13 0,-1 0 0,1 5 0,10 1 0,0 12 0,5 3 0,-1 5 0,6 34 0,1-17 0,4-15 0,2-1 0,-1 7 0,0 24 0,0-29 0,0 14 0,0 0 0,5 1 0,2-8 0,9-9 0,-4-8 0,3-13 0,-5-2 0,-1-15 0,1 2 0,-6-13 0,0 3 0,-4-4 0,0-3 0,0-2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3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80 770 24575,'1'72'0,"-1"-1"0,1 0 0,2 11 0,0-6 0,0-12 0,0-5 0,3 27 0,-6-29 0,0 26 0,0-23 0,0-9 0,0-15 0,0-7 0,0-9 0,0 2 0,0-13 0,-3-1 0,-2-4 0,-12-13 0,5-19 0,-3-20 0,-2-28 0,16 26 0,-1-4-623,-7-3 0,0-3 623,7-13 0,2 0 0,-3 17 0,-1 1 0,4-10 0,0 2 0,0-33-318,0 45 0,0 0 318,0-43 0,0 18 0,0 17 0,0 16 0,4 12 1205,1 8-1205,4 10 677,4 4-677,0 5 0,10 4 0,7 0 0,1 0 0,4 0 0,1 5 0,-4 10 0,5 8 0,-11 8 0,-2-6 0,0 16 0,-8-13 0,2 9 0,-13-14 0,-1 0 0,-4-4 0,0 4 0,0-5 0,0 5 0,-8-4 0,-7 1 0,-9-3 0,-11-5 0,4 2 0,-5-4 0,7 0 0,4-1 0,-3-3 0,9-2 0,0-4 0,6 0 0,5 0 0,14 0 0,6 0 0,20-5 0,5-1 0,5-5 0,1 0 0,-6-3 0,4 2 0,-14-11 0,7 6 0,-13-18 0,10 2 0,-8-17 0,5-1 0,-10-7 0,-2 0 0,-4 0 0,0-7 0,-1 12 0,0-5 0,-5 22 0,-1 0 0,-5 16 0,4 2 0,-4 21 0,4 8 0,-4 24 0,0 11 0,0 11 0,0 1 0,5 7 0,-3-12 0,8 11 0,-4-25 0,5 8 0,-2-21 0,1 3 0,-1-16 0,-1 0 0,0-5 0,0 0 0,0-4 0,0 0 0,1-4 0,3 0 0,2-13 0,1-3 0,-1-20 0,1 0 0,-3-14 0,4-1 0,-4-7 0,-1 0 0,0 7 0,0 1 0,0 13 0,-5 7 0,2 11 0,-8 6 0,4 5 0,-4 7 0,0 11 0,0 10 0,0 9 0,0 6 0,0 2 0,0 6 0,0 0 0,0 0 0,0-7 0,0 0 0,0-12 0,0-1 0,0-9 0,4-2 0,0-4 0,9-3 0,0-2 0,5-3 0,0 0 0,-1 0 0,1 0 0,0 0 0,0 0 0,-4-8 0,3-2 0,-7-13 0,4-1 0,-5-6 0,2-5 0,-1-9 0,1-1 0,-5-11 0,4 12 0,-9-13 0,4 13 0,-5 0 0,0 9 0,0 6 0,0 4 0,0 2 0,0 10 0,0 0 0,0 5 0,0 7 0,0 6 0,3 4 0,2 3 0,7-3 0,7 0 0,5-4 0,6-1 0,-1-4 0,0 0 0,-4 0 0,-2 0 0,-6 0 0,-3 0 0,-2 0 0,-4 0 0,-3 4 0,-1 9 0,-4 7 0,0 10 0,-5 5 0,-1 2 0,-5 5 0,0 1 0,0 0 0,1-6 0,4-2 0,2-11 0,4 4 0,0-13 0,0 3 0,0-10 0,8 0 0,7 1 0,15-4 0,1 0 0,10-5 0,-4 0 0,0-9 0,-2-2 0,-6-9 0,-4 1 0,-2 1 0,-6 0 0,-2-5 0,-2-2 0,-3-4 0,0-7 0,0 5 0,0-10 0,-4 10 0,-1-10 0,-5 10 0,0-4 0,0 10 0,0 2 0,0 5 0,0 4 0,0 2 0,-4 8 0,0 0 0,-9 4 0,3 13 0,-7 4 0,5 18 0,-3 2 0,-1 12 0,4-4 0,0 11 0,3-12 0,8 0 0,-4-3 0,5-11 0,0 0 0,4-7 0,10-4 0,6-5 0,16 1 0,0-5 0,7 1 0,0-5 0,-1-2 0,1-4 0,-6 0 0,-2 0 0,-11 0 0,-5 0 0,-10 0 0,-6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4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24575,'-7'0'0,"15"0"0,8 0 0,30 0 0,-16 0 0,18 0 0,-9 0 0,3 0 0,-1 0 0,5 0 0,-11 0 0,5 0 0,-18 0 0,3 0 0,-10 0 0,0 0 0,-1 0 0,-5 0 0,0 0 0,1 0 0,-1 0 0,0 0 0,0 0 0,-1 0 0,1 0 0,-1 0 0,1 0 0,0 0 0,0 0 0,0 0 0,0 0 0,0 0 0,0 0 0,0 0 0,0 0 0,1 0 0,-1 0 0,-1 0 0,2 0 0,-2 0 0,1 0 0,-4-8 0,-2 6 0,-3-5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3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24575,'23'0'0,"11"0"0,24-11 0,9-3 0,25-7 0,-5-3 0,7 4 0,-26 5 0,-4-1 0,-13 10 0,0-6 0,-8 6 0,-17 1 0,-8 5 0,-10 0 0,-4 0 0,0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3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24575,'8'0'0,"44"0"0,16 0 0,16 0-723,-1-5 0,-2-1 723,-12 3 471,1-19-471,-17 15 239,18-6-239,-18 3 0,-8 9 0,-24-4 0,-13 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3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24575,'80'10'0,"1"-1"0,0 0 0,5 2 0,-1 0 0,-13 2 0,11 15 0,7-6 0,-52-5 0,-23 0 0,-7 3 0,-8 10 0,-11 14 0,-14 5 0,-7 12 0,-9-3 0,-1-3 0,6 3 0,-12 3 0,22-15 0,-12 5 0,25-25 0,-11 5 0,14-18 0,-2 0 0,4-9 0,0 0 0,-5-4 0,3-8 0,1 6 0,5-6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3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24575,'-11'0'0,"2"0"0,-2 4 0,6 5 0,-3 9 0,7 1 0,-12 9 0,11 2 0,-12 7 0,13 6 0,-4-1 0,5-5 0,0 4 0,0-10 0,0 10 0,0-19 0,0 10 0,0-18 0,8 5 0,2-7 0,13-7 0,-8-1 0,7-4 0,-9 0 0,5 0 0,0 0 0,0 0 0,0 0 0,-4-8 0,-1-2 0,-4-13 0,0-1 0,1-11 0,0-2 0,-4-6 0,-1 0 0,-5 0 0,0 6 0,0 2 0,0 6 0,0 4 0,0 2 0,0 9 0,-3 6 0,-2 4 0,-7 4 0,3 0 0,-4 0 0,0 0 0,4 8 0,-4-3 0,4 12 0,1-3 0,-2 4 0,5 0 0,1-5 0,4 4 0,0-8 0,0 3 0,0-4 0,0 0 0,0 0 0,8-3 0,2-2 0,13 2 0,-4-4 0,10 3 0,-5-4 0,5 5 0,1-4 0,-1 3 0,-5-4 0,4 4 0,-8 1 0,3 5 0,-6-1 0,-3-1 0,3 1 0,-8 4 0,4 0 0,-4 5 0,0 0 0,-4 0 0,-1 0 0,-4-5 0,0 4 0,0-8 0,0 4 0,0-5 0,0 0 0,0 0 0,0-10 0,0-5 0,0-9 0,0-2 0,0-6 0,0 0 0,4 0 0,5-4 0,6 3 0,10-5 0,-5 5 0,11-6 0,-12 12 0,11-6 0,-6 10 0,5 1 0,-5 4 0,4 5 0,-8 1 0,3 4 0,-10 0 0,0 0 0,-5 0 0,0 0 0,-4 0 0,0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4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24575,'0'2'0,"0"10"0,0 10 0,0 8 0,0 5 0,0 16 0,0-5 0,0 11 0,0 0 0,0-11 0,0 11 0,0-15 0,0-5 0,0-7 0,0-2 0,0-9 0,0 3 0,0-8 0,0-3 0,0 2 0,0-4 0,0 3 0,0-4 0,0 1 0,0-1 0,0 0 0,0 0 0,0 0 0,0 0 0,0 0 0,0 0 0,3-4 0,-2 3 0,2-6 0,-3 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4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24575,'16'0'0,"8"0"0,-9 0 0,8 0 0,-9 0 0,3 0 0,-8 0 0,3 0 0,-7 0 0,-2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166 707 24575,'-4'4'0,"0"4"0,4 23 0,0 9 0,0 18 0,0-13 0,0 17 0,0-15 0,0 18 0,0-14 0,0-1 0,0-14 0,0-5 0,0-9 0,0-8 0,0-2 0,0-4 0,0-6 0,0-8 0,0-18 0,-5-8 0,-6-17 0,-8-10 0,-5-8 0,5-8 0,-6-8 0,11 6-314,7 28 1,1-2 313,-5-36 0,9 30 0,2 2 0,-6-18-170,6-24 170,0 35 0,0-14 0,0 17 0,0 10 0,0 17 0,0 3 621,0 11-621,0 4 176,3 5-176,2 6 0,3 3 0,0 0 0,0 0 0,0 0 0,0 0 0,0 0 0,0 0 0,0 0 0,0 0 0,0 0 0,-1 0 0,1 0 0,0 0 0,0 0 0,0 0 0,0 0 0,0 0 0,0 0 0,5 0 0,-4 0 0,3 0 0,-4 0 0,5 0 0,-4 3 0,3 2 0,-4 3 0,0-4 0,0 3 0,1-2 0,-1 3 0,0-3 0,0 2 0,0-3 0,-4 4 0,0 0 0,-4 0 0,0 5 0,0 6 0,0 5 0,0 5 0,-8-4 0,-3 3 0,-8-4 0,-15 19 0,7-14 0,-7 8 0,5-17 0,10-2 0,-4 0 0,5-4 0,0 3 0,4-7 0,-3 2 0,8-3 0,0-1 0,2 0 0,3-3 0,-1-2 0,2-3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3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24575,'10'12'0,"-3"2"0,-7 9 0,0 1 0,0 5 0,0 1 0,0-1 0,0 6 0,0-4 0,0 4 0,0-5 0,0-6 0,0-1 0,0-9 0,0 2 0,0-7 0,0 4 0,0-6 0,0 1 0,0-4 0,0-1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3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4 261 24575,'0'-22'0,"0"-17"0,0 26 0,0-15 0,0 15 0,-3 8 0,6-7 0,2 11 0,8-2 0,5 3 0,-6 0 0,1 0 0,-5 0 0,0 0 0,0 0 0,-3 8 0,-2 13 0,-3 4 0,0 11 0,0-1 0,0-4 0,0 10 0,0-10 0,0 10 0,0-10 0,0-1 0,0-7 0,0-5 0,0-5 0,0 0 0,0-5 0,0-11 0,0-8 0,0-18 0,0-8 0,0-12 0,0 4 0,0-4 0,10 0 0,2 5 0,10 0 0,-2 9 0,0 5 0,-1 1 0,0 4 0,0 6 0,-1 6 0,0 4 0,-5 4 0,4 1 0,-8 4 0,8 0 0,-8 0 0,3 0 0,-3 0 0,-1 0 0,0 0 0,0 0 0,0 0 0,0 0 0,0 4 0,0 4 0,1 6 0,-4 9 0,3-4 0,-3 9 0,0-9 0,4 4 0,-8 0 0,7-3 0,-7 8 0,6-9 0,-6 4 0,7-5 0,-7-1 0,8 6 0,-8-3 0,7-2 0,-4-1 0,1-8 0,3 3 0,-4-3 0,4-1 0,0-4 0,5 0 0,0-4 0,10 0 0,-4-8 0,9-3 0,6-22 0,-8 11 0,2-6 0,-11 15 0,-8 5 0,4-1 0,-5 5 0,-4 0 0,0 4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3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24575,'27'0'0,"-8"0"0,21 0 0,-14 0 0,15-5 0,-10-5 0,4-1 0,-6-4 0,-4 2 0,-2 7 0,-10-6 0,-1 11 0,-7-3 0,-2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4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36 24575,'84'0'0,"-19"-5"0,12 4 0,-27-10 0,13 10 0,-20-10 0,11 10 0,-25-4 0,10 5 0,-23 0 0,9 0 0,-15 0 0,0 4 0,-6 0 0,-4 5 0,4 5 0,-3 1 0,4 11 0,-5 1 0,0 6 0,0 7 0,0 9 0,0 1 0,0 30 0,0-9 0,0 22 0,0-2-912,0-14 912,0-17 0,0 0 0,0 32 0,0-29 0,0 0 0,0 24-383,0 4 383,0-7 0,0 12 0,0-2 0,0 0 0,-6-19 0,5 6 0,-11-14 0,10 7 0,-9-9 0,9 0 0,-3-7 0,-1-3 894,5-7-894,-5-6 401,1-3-401,4 1 0,-4-11 0,5 9 0,0-10 0,0-1 0,-4-1 0,3-6 0,-4 0 0,5 0 0,0 0 0,0-4 0,0-3 0,0-3 0,0-1 0,0 0 0,0 0 0,0 0 0,0 0 0,0 0 0,0 0 0,0-1 0,0 1 0,0-1 0,0 1 0,0-1 0,0 1 0,0-1 0,0 1 0,0-1 0,0 2 0,0-2 0,0 1 0,0 0 0,0 0 0,0 0 0,0-1 0,0 0 0,0 1 0,0-1 0,0 1 0,0-1 0,0 1 0,0 0 0,0 0 0,0 0 0,0 1 0,0-2 0,0 1 0,0 0 0,-4-5 0,-1 4 0,-9-7 0,-1 7 0,-11-6 0,-1 7 0,-13-3 0,-9 1 0,-1 3 0,-14-3 0,15 0 0,-7-1 0,8-6 0,6 0 0,8 0 0,2 0 0,10 0 0,1 0 0,7 0 0,5 0 0,0 0 0,0 0 0,0 0 0,4 0 0,1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3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24575,'78'-4'0,"0"0"0,-4-1 0,-25-3 0,-45 2 0,-4-2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3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24575,'-55'72'0,"31"-22"0,6 2 0,3 27 0,11-16 0,2-4 0,2-1 0,0 17 0,0-32 0,0-12 0,0 9 0,0-19 0,0 8 0,0-6 0,0-8 0,0 7 0,4-13 0,1 7 0,7-6 0,7 3 0,1-4 0,-2 0 0,-1 0 0,-4-5 0,5 0 0,5-4 0,-4 0 0,4 0 0,-5-8 0,6-8 0,-3-9 0,4-11 0,-5 5 0,1-10 0,-5 10 0,-1-5 0,-5 1 0,-5 4 0,0-10 0,-5 10 0,0-5 0,0 7 0,0-1 0,-4 6 0,-5 1 0,-1 5 0,-7 4 0,7-3 0,-7 7 0,3 1 0,0 1 0,-2 7 0,6-2 0,-7-1 0,8 3 0,-3-3 0,3 4 0,1-4 0,0 3 0,0-6 0,1 6 0,2-6 0,-2 6 0,3-2 0,-1-1 0,1 4 0,4-4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4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73 262 24575,'0'-8'0,"3"4"0,1 0 0,4 4 0,0 0 0,0 0 0,0 0 0,0 8 0,1 2 0,0 8 0,-1-1 0,-3 1 0,-1 5 0,-4-4 0,0 4 0,0-5 0,0-5 0,0 4 0,0-8 0,0 8 0,0-4 0,0 5 0,0-4 0,0 2 0,0-2 0,0 4 0,0-5 0,0 0 0,0-5 0,0 0 0,0 0 0,0 0 0,-3-4 0,2-7 0,-2-6 0,3-13 0,0-8 0,0-7 0,5-12 0,1 5 0,5-6 0,0 8 0,0-1 0,3 6 0,-3 1 0,3 7 0,-4 5 0,3 1 0,-3 5 0,3 0 0,0 0 0,-4 4 0,4 2 0,-5 4 0,4-1 0,-3 5 0,8-4 0,-8 7 0,3-3 0,1-1 0,-4 4 0,8-3 0,-4 4 0,0 0 0,4-4 0,-8 3 0,8-3 0,-4 4 0,1 0 0,3 0 0,-8 0 0,3 0 0,-3 0 0,-1 0 0,0 0 0,0 0 0,0 0 0,0 0 0,-1 4 0,-2 0 0,-2 4 0,-3 4 0,0 2 0,0 4 0,0-5 0,0-1 0,0 1 0,0-4 0,0 3 0,0-4 0,0 1 0,0-1 0,0 0 0,4 0 0,-4 4 0,4-3 0,0 3 0,-3-4 0,6 5 0,-6-4 0,7 3 0,-7 1 0,2-4 0,1 3 0,-3 1 0,6-4 0,-6 3 0,2-4 0,1 0 0,-3 4 0,6-3 0,-6 7 0,6-7 0,-6 3 0,2-4 0,1 0 0,-3 0 0,6-3 0,-3-1 0,3-4 0,1 0 0,0 0 0,0 0 0,0 0 0,0 0 0,0 0 0,4-4 0,-3-1 0,8-4 0,-8 1 0,8-1 0,-7-4 0,2 3 0,-3-2 0,-1 4 0,0-1 0,0 1 0,0 4 0,0-3 0,-7 6 0,-2-3 0,-6 4 0,-6 4 0,4 1 0,-3 3 0,-1 0 0,4 0 0,-3 1 0,3-1 0,1 0 0,-4 0 0,2 0 0,-2 5 0,3-4 0,1 4 0,0-5 0,-1 0 0,-3 0 0,3 0 0,-4-3 0,5 2 0,0-6 0,0 3 0,0-4 0,3 3 0,-2-2 0,2 3 0,-3-4 0,0 0 0,0 0 0,0 0 0,0 0 0,0 0 0,0 0 0,0 0 0,0 0 0,0 0 0,0-4 0,4 0 0,1-4 0,-1 0 0,3-1 0,-3-3 0,4 3 0,0-8 0,0 8 0,0-8 0,0 3 0,0 0 0,0-2 0,0 2 0,0-4 0,0-5 0,0 4 0,0-9 0,0 8 0,0-8 0,0 9 0,0-4 0,0 5 0,0 4 0,0 2 0,0 4 0,0-1 0,0 1 0,0 0 0,0 0 0,0 1 0,-3 2 0,-1 2 0,-4 3 0,1 0 0,-2 0 0,1 0 0,0 0 0,0 0 0,0 4 0,0 0 0,0 4 0,0 0 0,-5 1 0,4-1 0,-4 0 0,5 0 0,0 0 0,0 0 0,0 1 0,-1-1 0,1 0 0,0 0 0,0 0 0,0 0 0,3 0 0,-2 0 0,2-3 0,-3 2 0,0-3 0,0 4 0,4 0 0,-3 0 0,2 0 0,-3 0 0,4 0 0,-3 0 0,6 0 0,-7 0 0,7 0 0,-6 0 0,6 0 0,-6 0 0,6 0 0,-6 0 0,6 0 0,-3 0 0,4 0 0,-3 0 0,2 0 0,-3 0 0,4 0 0,0 5 0,0-4 0,0 8 0,0-8 0,0 8 0,-4-8 0,3 8 0,-2-8 0,3 8 0,0-8 0,0 3 0,-4-4 0,3 0 0,-2 4 0,-1-2 0,3 2 0,-3-4 0,4 0 0,-3 0 0,2-7 0,-2-2 0,3-11 0,-8-2 0,6-9 0,-6 4 0,4-4 0,3 5 0,-3-5 0,4 4 0,-4-4 0,3 9 0,-7-3 0,7 8 0,-3-3 0,0 3 0,3 1 0,-6 0 0,6 0 0,-6 0 0,6 0 0,-6 0 0,6 0 0,-6 4 0,6-3 0,-6 6 0,3-2 0,-4 3 0,0 4 0,0 0 0,3 4 0,-2 0 0,3 0 0,-5 0 0,1 1 0,0-1 0,0 0 0,3 0 0,-2 0 0,3 0 0,-1-1 0,-2-2 0,6-5 0,-2-1 0,3-2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112 266 24575,'0'11'0,"0"5"0,0-3 0,0 5 0,0 5 0,0 7 0,0 1 0,0 4 0,0 0 0,0-4 0,0 10 0,0-11 0,0 11 0,0-11 0,0 11 0,0-4 0,0 5 0,0-5 0,0-2 0,0-6 0,0 1 0,0-1 0,0-5 0,0-5 0,0-6 0,0-5 0,0 0 0,-3-4 0,2-7 0,-6-7 0,6-12 0,-7 3 0,7-15 0,-7 8 0,2-10 0,1 7 0,-5-7 0,9 6 0,-8-12 0,3 6 0,0-7 0,-4 0 0,9 0 0,-9-6 0,9 5 0,-5-12 0,1 6 0,4-1 0,-4 1 0,5 13 0,0 2 0,0 10 0,0 6 0,0 7 0,0 4 0,0 0 0,0 0 0,0 0 0,0 0 0,0 1 0,0-1 0,0 0 0,0-1 0,0 1 0,0 0 0,0 0 0,0 0 0,0 0 0,0 1 0,3 3 0,6 0 0,0 4 0,8 0 0,-4 0 0,1 0 0,2 0 0,-2 0 0,4 0 0,-5 0 0,4 0 0,-3 0 0,-1 0 0,0 0 0,-5 0 0,0 0 0,0 0 0,0 0 0,0 0 0,0 0 0,-3 4 0,2 0 0,-7 4 0,7 0 0,-6 0 0,2 0 0,-3 0 0,0 0 0,0 0 0,0 0 0,0 0 0,0 4 0,0-3 0,0 4 0,0-1 0,0 2 0,0-1 0,0 4 0,0-3 0,0-1 0,0 0 0,0-1 0,-3-3 0,-2 4 0,1-5 0,-4 0 0,7 0 0,-6-4 0,6 3 0,-6-6 0,6 6 0,-6-6 0,2 7 0,1-4 0,-3 4 0,2 0 0,-3 0 0,0-3 0,0 2 0,3-3 0,-2 1 0,2 2 0,-3-6 0,3 6 0,-2-6 0,3 2 0,0 1 0,-3-3 0,6 6 0,-6-6 0,3 2 0,-4-3 0,1 0 0,-1 0 0,1 0 0,-1 0 0,0 0 0,4 0 0,0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4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24575,'3'0'0,"4"0"0,5 0 0,1 0 0,-5 0 0,0 0 0,0 0 0,0 0 0,-4 0 0,-1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01:13:5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24575,'59'0'0,"-5"0"0,-40 0 0,6 4 0,-11 1 0,0 3 0,2-3 0,-5-2 0,6-3 0,-4 4 0,0-3 0,-3 3 0,-2-4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04:26:2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04:26:2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1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19 281 24575,'-11'-2'0,"3"3"0,8 8 0,0 0 0,4 0 0,12 1 0,6-5 0,11 5 0,7-9 0,-5 4 0,-1-5 0,4 0 0,-15 0 0,9 0 0,-11 0 0,-6-9 0,4-2 0,-8-15 0,0 4 0,-1-16 0,-9 9 0,4-17 0,-5 11 0,0 6 0,0-1 0,-4 18 0,-6-13 0,-11 19 0,0-8 0,-5 13 0,5-3 0,1 4 0,5 0 0,1 0 0,5 0 0,-7 21 0,9-1 0,-3 33 0,10-10 0,0 20 0,0-5 0,0-1 0,0-1 0,0-8 0,0-6 0,0-3 0,9-11 0,7-7 0,12-6 0,11-3 0,2-6 0,15-1 0,-6-5 0,5 0 0,8-15 0,-17-5 0,10-16 0,-26 1 0,5-1 0,-16-4 0,8 4 0,-15-4 0,4 7 0,-10 0 0,-1 0 0,-5-1 0,0 1 0,0 0 0,0 6 0,-9 5 0,-2 3 0,-9 12 0,0-6 0,-1 12 0,6-4 0,-4 5 0,4 0 0,-1 0 0,2 4 0,5 6 0,-1 11 0,-1 6 0,5 12 0,1 3 0,5-1 0,0 5 0,0-3 0,0-6 0,0-7 0,0-16 0,4-5 0,1-4 0,9-1 0,-4-4 0,9 0 0,-9-4 0,10-12 0,-9-1 0,5-15 0,-2 11 0,-2-11 0,3 10 0,-4-4 0,-2 11 0,1 1 0,-1 5 0,-1 4 0,1 8 0,1 20 0,-5 19 0,6 15 0,-3 17 0,-1 10-347,0-32 1,-1 2 346,-2-1 0,1 0 0,2 11 0,1-3 0,1 28 0,-6-33 0,1-1 0,2 23-198,-5 15 198,5-18 0,-6-1 0,0-17 0,0-8 0,0-9 0,0-13 686,0-1-686,0-6 205,-4-5-205,-6 4 0,-5-8 0,-11 4 0,-1-10 0,-1 0 0,-3-5 0,3 0 0,1 0 0,1-9 0,10-2 0,-4-15 0,9 5 0,0-11 0,7 5 0,4-12 0,0 4 0,0-18 0,0 2 0,17-14 0,-3 14 0,34-31 0,-21 40 0,27-41 0,-15 38 0,8-15 0,-3 15 0,-8 8 0,-7 10 0,-4 6 0,-5 5 0,-4 2 0,-2 8 0,-5-2 0,0 7 0,-4-3 0,-2 4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1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81 24575,'9'0'0,"-1"0"0,1-8 0,-4-2 0,-1-8 0,-4 4 0,0 1 0,0 4 0,-4 4 0,-1 1 0,-4 4 0,1 0 0,3 4 0,-3 1 0,7 4 0,-3 0 0,4-1 0,3-3 0,2-1 0,4-4 0,0 0 0,0 0 0,0 0 0,0 0 0,0 0 0,0 0 0,-4-4 0,-1-1 0,-4-3 0,-4 3 0,-1 1 0,-3 4 0,-2 0 0,2 0 0,3 3 0,1 2 0,4 4 0,0 0 0,0 0 0,0 0 0,0 0 0,3-4 0,2-1 0,0-4 0,-2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0 24575,'-19'0'0,"-3"0"0,-18 0 0,-2 0 0,-6 0 0,-8 0 0,6 0 0,-5 0 0,13 0 0,2 0 0,7 5 0,0-3 0,5 7 0,7-8 0,7 4 0,5-1 0,0-3 0,0 3 0,4 0 0,1 0 0,4 5 0,7-4 0,16-2 0,12-3 0,13 0 0,25 0 0,-19 0 0,36 0 0,-22 0 0,15 0 0,1-6 0,0-2 0,-10 0 0,-8-3 0,-12 9 0,-12-8 0,-8 9 0,-8-4 0,-11 5 0,-1 0 0,-5 0 0,-4 0 0,-1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1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0 24575,'-18'33'0,"-3"3"0,-18 22 0,1-12 0,5-3 0,-1-1 0,-3 2 0,-7 5 0,-2 1 0,-7 8 0,-7 1 0,1 0 0,27-15 0,-17-3 0,18-1 0,-3-13 0,14-5 0,4-1 0,1-7 0,6-5 0,4 0 0,1 0 0,4-1 0,4 1 0,6 5 0,10 2 0,9 11 0,13 10 0,-6-5 0,14 16 0,11 1 0,-12-1 0,18 6 0,-22-10 0,1 2 0,5 0 0,-18-4 0,8-5 0,-22-9 0,7-1 0,-15-12 0,2-1 0,-4-5 0,-4 0 0,-1-4 0,-4-1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24575,'0'-12'0,"0"-3"0,0 2 0,0-7 0,0 10 0,5-9 0,0 4 0,5 4 0,4-3 0,-3 9 0,13-5 0,-12 4 0,13-3 0,-10 8 0,5-8 0,0 7 0,-5-2 0,4 4 0,-4 0 0,0 0 0,-1 0 0,-4 15 0,0 3 0,-4 22 0,-1 1 0,-5 15 0,0 10 0,0-7 0,0 13 0,0-22 0,0-1 0,-4-15 0,-2-9 0,-4-4 0,4-6 0,2-1 0,0-9 0,-1-1 0,-4-4 0,0-8 0,4-16 0,1-11 0,4-13 0,0 0 0,0-8 0,0-1 0,0-1 0,0 3 0,0 6 0,0 8 0,5 1 0,1 7 0,9 5 0,1 2 0,4 6 0,-5 5 0,4 0 0,-4 5 0,1 5 0,3 0 0,-9 5 0,4 0 0,-5 0 0,0 0 0,0 0 0,1 9 0,4 2 0,-3 15 0,4 1 0,-3 13 0,-1-5 0,-5 11 0,-1-4 0,1 6 0,-5 0 0,4-7 0,-5-1 0,0-7 0,0 0 0,0-6 0,0-1 0,0-6 0,0-4 0,0 2 0,0-7 0,0 3 0,0-5 0,0 0 0,0 0 0,0 0 0,0 0 0,0 0 0,0-11 0,0-11 0,0-20 0,0-1 0,0-13 0,0 6 0,0-7 0,6-1 0,0 1 0,11 7 0,-5 1 0,9 7 0,-9 6 0,3 1 0,-5 5 0,0 6 0,-1 5 0,0 6 0,0 4 0,0 0 0,0 0 0,0 0 0,0 0 0,-5 4 0,4 1 0,-7 9 0,3 7 0,-4 6 0,0 13 0,0 2 0,0 6 0,0 0 0,0 0 0,0 0 0,0-7 0,0-1 0,0-13 0,0-1 0,0-6 0,0-5 0,0-1 0,0-5 0,0-4 0,0-1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96 24575,'0'-23'0,"0"2"0,0 13 0,13 3 0,5-4 0,13 3 0,2 0 0,0 1 0,7-1 0,-5 5 0,4-4 0,-11 5 0,-3 0 0,-9 0 0,-2 0 0,-5 0 0,-4 7 0,-1 10 0,-10 16 0,-20 18 0,-3 7 0,-27 20 0,15-16-252,12-19 1,0 0 251,-20 21 0,-7 7 0,8-6 0,11-20 0,9-5 0,11-14 0,3-11 0,8-1 0,2-5 0,4 0 503,4-4-503,6-1 0,10-4 0,8 0 0,11 0 0,-5 0 0,5 0 0,-5 0 0,-7-4 0,-1-2 0,-6 1 0,0 0 0,-5 1 0,-1 3 0,-5-3 0,0 4 0,0 0 0,0-4 0,-4 3 0,-1-3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24575,'1'-5'0,"3"1"0,30 4 0,2 0 0,12 0 0,0 0 0,0 0 0,0 0 0,-6-4 0,-3 2 0,-11-3 0,-7 5 0,-7 0 0,-5 0 0,0 0 0,-4 0 0,-1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24575,'6'11'0,"2"-4"0,36 31 0,-12-18 0,26 25 0,-23-21 0,31 22 0,-25-14 0,24 10 0,-20-6 0,-3-11 0,-1 4 0,-13-12 0,-2 3 0,-11-14 0,-1 7 0,-5-8 0,0 5 0,0-5 0,-4 3 0,-1-3 0,-4 4 0,4-4 0,-3 3 0,3-3 0,-4 3 0,0 1 0,0 0 0,0 0 0,0 5 0,0 1 0,-11 25 0,-10-1 0,-12 25 0,-6-5 0,-10 17 0,15-22 0,-12 19 0,7-20 0,4 5 0,-8-6 0,23-12 0,-6-11 0,14-8 0,2-7 0,2-5 0,7 0 0,-3 0 0,0-4 0,-1-1 0,1-4 0,0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24575,'11'-5'0,"13"2"0,14 3 0,3 0 0,13 0 0,-4 0 0,8 0 0,-3 0 0,-6 0 0,-14-5 0,-2 4 0,-18-4 0,-1 5 0,-5 0 0,-4 0 0,-1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24575,'10'5'0,"19"-1"0,22-4 0,0 0 0,10 0 0,-1 0 0,6 0 0,-7 0 0,-6 0 0,-18 0 0,-6 0 0,-5 0 0,-18 0 0,3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3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9 403 24575,'-5'-7'0,"1"1"0,4-17 0,0 1 0,0-6 0,5-4 0,1 5 0,10-6 0,-4 0 0,8 5 0,-8 2 0,7 6 0,-8 4 0,7 2 0,-7 5 0,3-1 0,-5 5 0,5-4 0,-4 8 0,4-3 0,-5 4 0,0 0 0,0 0 0,0 0 0,0 0 0,0 0 0,0 0 0,0 0 0,0 0 0,0 0 0,0 0 0,1 0 0,-1 0 0,0 0 0,0 4 0,0 1 0,0 4 0,0 0 0,0-1 0,0 2 0,0-1 0,0 0 0,0 0 0,0 0 0,0 0 0,0 0 0,0 0 0,0 0 0,5-4 0,-4-1 0,4-4 0,-5 0 0,0 0 0,0 0 0,0 0 0,1 0 0,4 0 0,-4 0 0,4 0 0,-5 0 0,0 0 0,0 0 0,0 0 0,0 0 0,0 0 0,0 0 0,1 0 0,-1 0 0,0-4 0,0-1 0,0-4 0,0-6 0,1 5 0,-1-4 0,0 5 0,0-1 0,0 1 0,-4 0 0,3 0 0,-6 0 0,6 3 0,-7-2 0,7 3 0,-7-4 0,7 0 0,-3 0 0,3 0 0,-3 4 0,-1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4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2 301 24575,'-1'-5'0,"7"1"0,9 4 0,5 0 0,6 0 0,1-5 0,-5 4 0,9-4 0,-15 5 0,16 0 0,-15 0 0,13 0 0,-13 0 0,4 0 0,-2 0 0,-4 0 0,5 0 0,0 0 0,0 0 0,-5 4 0,4 6 0,-8 5 0,3 5 0,-4 1 0,0-1 0,1 0 0,-2-5 0,1 4 0,-5-4 0,0 5 0,-5 0 0,0 0 0,0 0 0,0 0 0,0 1 0,0-6 0,0 4 0,0-9 0,-5 9 0,0-9 0,-5 4 0,1 0 0,-1-4 0,1 4 0,-1-5 0,1 0 0,0 1 0,0-1 0,-5 0 0,3 0 0,-8 1 0,9-1 0,-9 1 0,4-5 0,-1 4 0,-3-8 0,4 3 0,-5-4 0,4 0 0,-17 0 0,18 0 0,-18 0 0,17-5 0,-4-5 0,5-1 0,0-8 0,0-2 0,8 5 0,-8-15 0,10 14 0,-1-9 0,1 6 0,5-6 0,0 4 0,0-9 0,0 3 0,0-5 0,0 0 0,4 6 0,2-5 0,5 5 0,0-7 0,5 1 0,-4 0 0,8 6 0,-8-5 0,7 10 0,-7-4 0,2 11 0,-4-4 0,-1 9 0,4-9 0,-3 9 0,4 1 0,-9 1 0,3 3 0,-3 0 0,4 1 0,5-1 0,-4 4 0,9-4 0,-9 5 0,9 0 0,-4 0 0,6 0 0,-1 0 0,0 0 0,6 0 0,-5 5 0,10 5 0,-9 2 0,3 7 0,1-7 0,-4 3 0,4-5 0,-11 0 0,4 0 0,-4-1 0,0-3 0,4-2 0,-8-4 0,7 0 0,-7 0 0,3 0 0,-5 0 0,4 0 0,-3 0 0,3 0 0,-5-4 0,-3-6 0,3 0 0,-2-9 0,-1 8 0,4-8 0,-4 9 0,0-9 0,4 9 0,-8-5 0,3 6 0,-4 0 0,0 4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24575,'-5'4'0,"1"26"0,4 9 0,0 26 0,0 0 0,0-7 0,0 5 0,0 12 0,0 3 0,0 7 0,0-12 0,0-8 0,0 0 0,0-7 0,0-9 0,0-10 0,0-16 0,0 1 0,0-13 0,0 2 0,0-8 0,0-1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4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24575,'13'0'0,"4"0"0,-2 0 0,18 0 0,-10 0 0,15-5 0,-21 3 0,13-3 0,-13 5 0,4 0 0,-7 0 0,-5 0 0,0 0 0,0 0 0,-4 4 0,-2 6 0,-3 5 0,-5 10 0,-6 3 0,-6 5 0,-6 6 0,1-4 0,-2 11 0,1-11 0,0 5 0,1-7 0,5 0 0,1-6 0,6-1 0,-1-6 0,6-5 0,0-1 0,5-5 0,0 1 0,0-2 0,0 2 0,0-1 0,0-1 0,0 1 0,0 0 0,0 0 0,9-4 0,2 3 0,9-7 0,1 3 0,4-4 0,3 0 0,11 0 0,-4 0 0,-1 0 0,-3 0 0,-3 0 0,-1 0 0,-6 0 0,-2 0 0,-9 0 0,4 0 0,-5 0 0,0 0 0,-4 0 0,-1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4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24575,'-7'0'0,"15"0"0,8 0 0,30 0 0,-16 0 0,18 0 0,-9 0 0,3 0 0,-1 0 0,5 0 0,-11 0 0,5 0 0,-18 0 0,3 0 0,-10 0 0,0 0 0,-1 0 0,-5 0 0,0 0 0,1 0 0,-1 0 0,0 0 0,0 0 0,-1 0 0,1 0 0,-1 0 0,1 0 0,0 0 0,0 0 0,0 0 0,0 0 0,0 0 0,0 0 0,0 0 0,0 0 0,1 0 0,-1 0 0,-1 0 0,2 0 0,-2 0 0,1 0 0,-4-8 0,-2 6 0,-3-5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4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36 24575,'84'0'0,"-19"-5"0,12 4 0,-27-10 0,13 10 0,-20-10 0,11 10 0,-25-4 0,10 5 0,-23 0 0,9 0 0,-15 0 0,0 4 0,-6 0 0,-4 5 0,4 5 0,-3 1 0,4 11 0,-5 1 0,0 6 0,0 7 0,0 9 0,0 1 0,0 30 0,0-9 0,0 22 0,0-2-912,0-14 912,0-17 0,0 0 0,0 32 0,0-29 0,0 0 0,0 24-383,0 4 383,0-7 0,0 12 0,0-2 0,0 0 0,-6-19 0,5 6 0,-11-14 0,10 7 0,-9-9 0,9 0 0,-3-7 0,-1-3 894,5-7-894,-5-6 401,1-3-401,4 1 0,-4-11 0,5 9 0,0-10 0,0-1 0,-4-1 0,3-6 0,-4 0 0,5 0 0,0 0 0,0-4 0,0-3 0,0-3 0,0-1 0,0 0 0,0 0 0,0 0 0,0 0 0,0 0 0,0 0 0,0-1 0,0 1 0,0-1 0,0 1 0,0-1 0,0 1 0,0-1 0,0 1 0,0-1 0,0 2 0,0-2 0,0 1 0,0 0 0,0 0 0,0 0 0,0-1 0,0 0 0,0 1 0,0-1 0,0 1 0,0-1 0,0 1 0,0 0 0,0 0 0,0 0 0,0 1 0,0-2 0,0 1 0,0 0 0,-4-5 0,-1 4 0,-9-7 0,-1 7 0,-11-6 0,-1 7 0,-13-3 0,-9 1 0,-1 3 0,-14-3 0,15 0 0,-7-1 0,8-6 0,6 0 0,8 0 0,2 0 0,10 0 0,1 0 0,7 0 0,5 0 0,0 0 0,0 0 0,0 0 0,4 0 0,1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0 24575,'-19'0'0,"-3"0"0,-18 0 0,-2 0 0,-6 0 0,-8 0 0,6 0 0,-5 0 0,13 0 0,2 0 0,7 5 0,0-3 0,5 7 0,7-8 0,7 4 0,5-1 0,0-3 0,0 3 0,4 0 0,1 0 0,4 5 0,7-4 0,16-2 0,12-3 0,13 0 0,25 0 0,-19 0 0,36 0 0,-22 0 0,15 0 0,1-6 0,0-2 0,-10 0 0,-8-3 0,-12 9 0,-12-8 0,-8 9 0,-8-4 0,-11 5 0,-1 0 0,-5 0 0,-4 0 0,-1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24575,'-5'4'0,"1"26"0,4 9 0,0 26 0,0 0 0,0-7 0,0 5 0,0 12 0,0 3 0,0 7 0,0-12 0,0-8 0,0 0 0,0-7 0,0-9 0,0-10 0,0-16 0,0 1 0,0-13 0,0 2 0,0-8 0,0-1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24575,'15'24'0,"-9"-4"0,13 12 0,-11 9 0,4-4 0,-2 10 0,-9-20 0,4-2 0,-1-9 0,-3-3 0,3-4 0,-4 0 0,0-8 0,0-11 0,0-6 0,0-14 0,0 8 0,0-10 0,10 5 0,-3 0 0,14-5 0,-5 10 0,5-10 0,0 11 0,0-1 0,-1 3 0,0 8 0,0-4 0,0 10 0,0 0 0,6 5 0,-5 0 0,5 0 0,-6 0 0,0 0 0,0 0 0,0 5 0,-5 0 0,-1 4 0,-9-4 0,-1-1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10 24575,'-3'-5'0,"1"1"0,-15 4 0,-4 0 0,-1 0 0,-10 0 0,10 0 0,-9 0 0,9 0 0,-4 0 0,11 0 0,-4 0 0,8 0 0,1 3 0,6 2 0,4 4 0,0 0 0,0 5 0,0 1 0,0 11 0,0 1 0,6 20 0,1 12 0,7 16 0,0 16 0,0 4-638,-6-39 0,-1 1 638,1 1 0,0 2 0,-3 8 0,-2 2 0,1 1 0,-1 0 0,1 5 0,0 0 0,-3-5 0,0-1 0,3 5 0,-1 0 0,-2-4 0,-2-1 0,1 1 0,0 0 0,0 4 0,0-1 0,0-3 0,0 0 0,0 0 0,0 0 0,0 3 0,0 0 0,0-8 0,0-2 0,0-9 0,0 0-340,0 6 1,0-1 339,0 29 0,-3-36 0,0-1 0,2 33 0,-11-13 0,10-21 0,-4-4 0,6-14 1230,0-10-1230,0 1 725,0-14-725,0 4 0,0-4 0,0-1 0,4-4 0,6-1 0,5-4 0,11 0 0,1 0 0,6 0 0,7 0 0,1 0 0,7 0 0,7 0 0,-5 0 0,13 0 0,-14-6 0,-1 5 0,-2-9 0,-17 8 0,4-3 0,-18 1 0,-1 3 0,-5-3 0,0 4 0,-4-4 0,-1 3 0,-4-3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213 237 24575,'0'14'0,"0"-1"0,0-4 0,0 0 0,0 0 0,0 0 0,0 5 0,0-4 0,0 4 0,9-4 0,2-5 0,15 4 0,1-8 0,0 4 0,5-5 0,-5 0 0,6 0 0,-5 0 0,3 0 0,-4 0 0,-4 0 0,1-4 0,-9-2 0,6-9 0,-6 0 0,0-6 0,-1 1 0,-7-6 0,7-1 0,-13-1 0,4-4 0,-5 11 0,0-11 0,0 10 0,0-9 0,0 14 0,0-8 0,-9 14 0,-2 1 0,-15 5 0,-2 5 0,-12 0 0,5 0 0,-11 0 0,4 11 0,-8 9 0,6 18 0,1 1 0,4 10 0,1 2 0,-1 8 0,7-1 0,5 13 0,4-11 0,8 13 0,-4-8 0,6-7 0,0 5 0,6-13 0,2-2 0,5-1 0,0-12 0,0-1 0,0-3 0,14-8 0,5 3 0,14-4 0,6 1 0,3-5 0,13 0 0,-5-6 0,6 0 0,-9 0 0,2 0 0,-8-5 0,5-2 0,-4-5 0,-1 0 0,-2 0 0,1-5 0,-6-7 0,6-5 0,-13-4 0,-1 4 0,-6 2 0,0 1 0,-5 3 0,-1-3 0,-1 4 0,-3 5 0,-1-3 0,-5 7 0,-4-3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3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24575,'18'0'0,"6"0"0,4 0 0,4 0 0,8 0 0,-11 0 0,9 0 0,-21 0 0,8 0 0,-15 0 0,3 0 0,-8 0 0,-1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3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24575,'0'-6'0,"0"14"0,0 28 0,0 15 0,0 13 0,0-6 0,0 5 0,0 2 0,0 3 0,0 5 0,0-15 0,0-3 0,0-19 0,0 2 0,0-21 0,0 2 0,0-10 0,0-4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24575,'15'24'0,"-9"-4"0,13 12 0,-11 9 0,4-4 0,-2 10 0,-9-20 0,4-2 0,-1-9 0,-3-3 0,3-4 0,-4 0 0,0-8 0,0-11 0,0-6 0,0-14 0,0 8 0,0-10 0,10 5 0,-3 0 0,14-5 0,-5 10 0,5-10 0,0 11 0,0-1 0,-1 3 0,0 8 0,0-4 0,0 10 0,0 0 0,6 5 0,-5 0 0,5 0 0,-6 0 0,0 0 0,0 0 0,0 5 0,-5 0 0,-1 4 0,-9-4 0,-1-1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3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24575,'23'0'0,"12"0"0,0 0 0,7 0 0,4 0 0,-11 0 0,11 0 0,-12 0 0,0 0 0,-3 0 0,-9 0 0,9 0 0,-9 0 0,4 0 0,-11 0 0,4 0 0,-9 0 0,4 0 0,-9 0 0,-2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3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24575,'0'19'0,"0"-3"0,0 16 0,0 2 0,0 1 0,0 10 0,0-10 0,0 4 0,0-6 0,0 0 0,0-6 0,0-1 0,0-6 0,0-4 0,0-2 0,0-5 0,0 0 0,0 0 0,0 0 0,0 0 0,0 0 0,0 0 0,0 0 0,0 0 0,0 0 0,0 0 0,0 0 0,0 0 0,0 0 0,0 0 0,0-4 0,0-1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8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24575,'92'0'0,"1"0"0,0 0 0,-1 0 0,1 0 0,-1 0 0,1 0 0,12 0 0,7 0 0,-1 0 0,-8 0 0,-15 0 0,-21 0 0,13 0 0,-26 0 0,-6 0 0,-16 0 0,-12 0 0,-4 0 0,3 0 0,-9 0 0,4 0 0,-5 0 0,-5 0 0,0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8:0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54 24575,'-8'0'0,"-1"0"0,0 0 0,0 0 0,-6-5 0,16 4 0,7-4 0,18 5 0,7 0 0,6 0 0,2 0 0,14 0 0,-5 0 0,13 0 0,-13 0 0,-1-9 0,-9 6 0,-7-12 0,-6 14 0,-1-4 0,-11 1 0,-1 3 0,-5-3 0,0 4 0,-4 7 0,-11 10 0,-12 10 0,-6 6 0,-5 8 0,6 0 0,-1 7 0,0 0 0,0 0 0,0 0 0,5 1 0,-4-2 0,10 1 0,-4-7 0,5 5 0,1-11 0,-1 5 0,2-13 0,4-1 0,-3-6 0,7-5 0,-6-1 0,7-5 0,4-4 0,14-1 0,15-4 0,3 0 0,11-6 0,-11 5 0,5-4 0,-13 5 0,5 0 0,-11 0 0,5 0 0,-11 0 0,-1 0 0,0 0 0,-4 0 0,4 0 0,-5 0 0,0 0 0,0 0 0,0 0 0,-1 0 0,1 0 0,-1 0 0,1 0 0,-1 0 0,1 0 0,0 0 0,0 0 0,-4 0 0,-2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8:0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24575,'-9'0'0,"9"0"0,18 0 0,20 0 0,0 0 0,30 0 0,-28 0 0,24 0 0,-16 0 0,-1 0 0,-6 0 0,-1 0 0,-7 0 0,-6 0 0,-1 0 0,-6 0 0,0 0 0,-4-9 0,3 6 0,-9-6 0,4 9 0,-5 0 0,0 0 0,0 0 0,-4 0 0,-1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40:37.033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1 24575,'0'24'0,"0"-5"0,0 20 0,0-4 0,0 13 0,0 1 0,0-2 0,0 1 0,5-7 0,6-1 0,2-7 0,7-1 0,-3 1 0,5 0 0,-1-6 0,1 5 0,-2-11 0,2 11 0,4-10 0,-4 4 0,5 1 0,-7-6 0,7 6 0,-5-7 0,3 1 0,-4-1 0,-6 0 0,4-4 0,-3 3 0,4-8 0,0 4 0,0-5 0,6 0 0,1 1 0,13 0 0,-6 0 0,13 1 0,-6-6 0,14 5 0,-5-9 0,13 9 0,-5-4 0,36 6 0,-30 0 0,28-6 0,-36 4 0,1-5 0,5 7 0,-12-1 0,6-5 0,-8 4 0,0-5 0,8 7 0,-7-1 0,6 0 0,-7 0 0,0 0 0,0 0 0,-1 0 0,1 0 0,0-1 0,0 1 0,-7 0 0,5 0 0,-11-1 0,5 0 0,-13 0 0,5 0 0,-16-1 0,9 0 0,-10 4 0,0-3 0,4 12 0,-9-7 0,4 3 0,0 0 0,-3-4 0,4 5 0,-5 0 0,4 0 0,-3 0 0,4 0 0,0 6 0,-4-4 0,5 4 0,-6-1 0,0-3 0,1 4 0,-1-1 0,-4-3 0,3 4 0,-8-6 0,8 0 0,-3 0 0,-1 0 0,4 0 0,-8 0 0,8 0 0,-8 0 0,8 0 0,-3 0 0,-1 0 0,4 0 0,-8 0 0,8 4 0,-8-8 0,8 7 0,-3-7 0,-1 3 0,4 2 0,-3-2 0,-1 2 0,4-1 0,-3 0 0,0-5 0,-2-1 0,0-5 0,-3 0 0,3 0 0,0-4 0,-3-4 0,2-24 0,-6 14 0,-7-17 0,-12 9 0,-6-1 0,-2-16 0,4 12 0,5-4 0,1 6 0,4 0 0,-3 4 0,8 2 0,-3 8 0,5-2 0,0 7 0,0-3 0,0 4 0,0 0 0,8 0 0,7 4 0,4 1 0,9 10 0,-4-5 0,5 9 0,0-3 0,-5 4 0,5 6 0,-4-5 0,0 5 0,3-6 0,-8 0 0,8 0 0,-7 0 0,2-4 0,-5 2 0,1-7 0,-1 2 0,0-4 0,0 0 0,0 0 0,-4 0 0,-1 1 0,0-5 0,-3 3 0,3-3 0,0 0 0,-3 2 0,7-6 0,-7 7 0,2-11 0,-3-3 0,0-14 0,0-2 0,0-10 0,0 5 0,0-1 0,0-3 0,0 9 0,0-4 0,0 6 0,0 5 0,0-4 0,0 3 0,0 1 0,5-4 0,-4 4 0,7 0 0,-7 0 0,4 6 0,-5 0 0,4 0 0,-3 0 0,3 0 0,-4 1 0,0-1 0,0 0 0,0 0 0,4 4 0,-3 1 0,3 4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40:41.64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24575,'0'8'0,"0"-5"0,0 20 0,0-2 0,0 1 0,0 10 0,0-11 0,0 5 0,0-6 0,0 0 0,0 0 0,0 6 0,9-9 0,-7 8 0,16-10 0,-7 5 0,9 0 0,0 0 0,0 0 0,6 1 0,-5 0 0,11 0 0,-5 0 0,0 1 0,5-5 0,-11 2 0,11-3 0,-5 6 0,6-5 0,0 3 0,0-7 0,0 3 0,6-5 0,2 0 0,6 1 0,2 0 0,6 0 0,-5 1 0,6-1 0,-1 6 0,-5-5 0,5 5 0,-7-6 0,0 0 0,0 0 0,7 7 0,-6-6 0,7 10 0,-9-4 0,-5-1 0,4 5 0,-5-11 0,1 5 0,-3-5 0,-6-2 0,0 1 0,0 0 0,-6 0 0,5 0 0,-16-5 0,9-2 0,-15-4 0,4 0 0,6 0 0,9 0 0,12 0 0,7 0 0,0 6 0,7 1 0,-5 5 0,13 1 0,-13-7 0,13 6 0,-13-5 0,13 6 0,-14-1 0,7 0 0,-9-5 0,1 3 0,0-3 0,0 5 0,-7-1 0,6 1 0,-13-1 0,6 0 0,-7 0 0,0 0 0,-6 0 0,12 0 0,-10 0 0,10 0 0,-6 0 0,0 0 0,6 1 0,-4-1 0,5 0 0,0 1 0,-6-1 0,6 0 0,-7 0 0,0 0 0,0 0 0,0 0 0,1 5 0,-1-3 0,-1 7 0,-4-8 0,3 8 0,-10-4 0,14 10 0,-12-5 0,6 3 0,-9-4 0,-4 6 0,3-4 0,-3 4 0,0-6 0,3 6 0,-7-5 0,7 5 0,-7-6 0,1-5 0,-3-1 0,-5-5 0,3 3 0,-3 3 0,9 9 0,-2-2 0,4 9 0,-6-9 0,1 9 0,-1-9 0,1 9 0,-1-9 0,1 10 0,-1-5 0,1 6 0,0 0 0,1 7 0,-1-6 0,0 6 0,-5-7 0,4 0 0,-9 0 0,9 0 0,-9-1 0,9-4 0,-9-2 0,8-6 0,-4 0 0,1-5 0,3 4 0,-8-4 0,3 0 0,1 4 0,-4-4 0,3 0 0,-4 10 0,5-9 0,-4 10 0,3-6 0,-4 0 0,5 6 0,-4-4 0,4-1 0,-5-3 0,5-2 0,-4 4 0,3 0 0,1 6 0,-4-5 0,4 11 0,0 4 0,-4-1 0,8 6 0,-8-8 0,4-6 0,-5-1 0,5-6 0,-4 0 0,3 0 0,-4 0 0,0-5 0,0-1 0,0-5 0,0 5 0,0-3 0,0 3 0,0-5 0,0 0 0,0 0 0,0 0 0,0 0 0,0-8 0,-4-2 0,3-8 0,-8-5 0,-2-7 0,0-6 0,-10-7 0,3-5 0,0-2 0,-4-1 0,4 2 0,-4 7 0,5 0 0,2 6 0,0 1 0,3 6 0,-2 5 0,4 1 0,1 4 0,0 1 0,4 0 0,-3 4 0,10 4 0,-1 6 0,8 4 0,0 0 0,1 5 0,-1 1 0,6 5 0,-4 6 0,4-5 0,0 5 0,-4-6 0,3 0 0,-3 6 0,-1-5 0,0 0 0,0-2 0,-1-4 0,1 0 0,0 4 0,-5-8 0,4 7 0,-4-7 0,1 3 0,2 0 0,-3-4 0,1 4 0,-2-5 0,0 0 0,-3 0 0,3-12 0,-4-3 0,5-25 0,1 1 0,6-16 0,-1 11 0,6-11 0,-4 11 0,8-5 0,-4 7 0,4 6 0,-4 1 0,-3 11 0,-5 1 0,0 9 0,0 1 0,-4-1 0,4 4 0,-8-6 0,7 6 0,-7-7 0,7 3 0,-3-9 0,5-2 0,-5 1 0,4 1 0,-4 5 0,4 0 0,-4-1 0,3 1 0,-3 4 0,0 1 0,-2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10 24575,'-3'-5'0,"1"1"0,-15 4 0,-4 0 0,-1 0 0,-10 0 0,10 0 0,-9 0 0,9 0 0,-4 0 0,11 0 0,-4 0 0,8 0 0,1 3 0,6 2 0,4 4 0,0 0 0,0 5 0,0 1 0,0 11 0,0 1 0,6 20 0,1 12 0,7 16 0,0 16 0,0 4-638,-6-39 0,-1 1 638,1 1 0,0 2 0,-3 8 0,-2 2 0,1 1 0,-1 0 0,1 5 0,0 0 0,-3-5 0,0-1 0,3 5 0,-1 0 0,-2-4 0,-2-1 0,1 1 0,0 0 0,0 4 0,0-1 0,0-3 0,0 0 0,0 0 0,0 0 0,0 3 0,0 0 0,0-8 0,0-2 0,0-9 0,0 0-340,0 6 1,0-1 339,0 29 0,-3-36 0,0-1 0,2 33 0,-11-13 0,10-21 0,-4-4 0,6-14 1230,0-10-1230,0 1 725,0-14-725,0 4 0,0-4 0,0-1 0,4-4 0,6-1 0,5-4 0,11 0 0,1 0 0,6 0 0,7 0 0,1 0 0,7 0 0,7 0 0,-5 0 0,13 0 0,-14-6 0,-1 5 0,-2-9 0,-17 8 0,4-3 0,-18 1 0,-1 3 0,-5-3 0,0 4 0,-4-4 0,-1 3 0,-4-3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213 237 24575,'0'14'0,"0"-1"0,0-4 0,0 0 0,0 0 0,0 0 0,0 5 0,0-4 0,0 4 0,9-4 0,2-5 0,15 4 0,1-8 0,0 4 0,5-5 0,-5 0 0,6 0 0,-5 0 0,3 0 0,-4 0 0,-4 0 0,1-4 0,-9-2 0,6-9 0,-6 0 0,0-6 0,-1 1 0,-7-6 0,7-1 0,-13-1 0,4-4 0,-5 11 0,0-11 0,0 10 0,0-9 0,0 14 0,0-8 0,-9 14 0,-2 1 0,-15 5 0,-2 5 0,-12 0 0,5 0 0,-11 0 0,4 11 0,-8 9 0,6 18 0,1 1 0,4 10 0,1 2 0,-1 8 0,7-1 0,5 13 0,4-11 0,8 13 0,-4-8 0,6-7 0,0 5 0,6-13 0,2-2 0,5-1 0,0-12 0,0-1 0,0-3 0,14-8 0,5 3 0,14-4 0,6 1 0,3-5 0,13 0 0,-5-6 0,6 0 0,-9 0 0,2 0 0,-8-5 0,5-2 0,-4-5 0,-1 0 0,-2 0 0,1-5 0,-6-7 0,6-5 0,-13-4 0,-1 4 0,-6 2 0,0 1 0,-5 3 0,-1-3 0,-1 4 0,-3 5 0,-1-3 0,-5 7 0,-4-3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3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24575,'18'0'0,"6"0"0,4 0 0,4 0 0,8 0 0,-11 0 0,9 0 0,-21 0 0,8 0 0,-15 0 0,3 0 0,-8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1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0 24575,'-18'33'0,"-3"3"0,-18 22 0,1-12 0,5-3 0,-1-1 0,-3 2 0,-7 5 0,-2 1 0,-7 8 0,-7 1 0,1 0 0,27-15 0,-17-3 0,18-1 0,-3-13 0,14-5 0,4-1 0,1-7 0,6-5 0,4 0 0,1 0 0,4-1 0,4 1 0,6 5 0,10 2 0,9 11 0,13 10 0,-6-5 0,14 16 0,11 1 0,-12-1 0,18 6 0,-22-10 0,1 2 0,5 0 0,-18-4 0,8-5 0,-22-9 0,7-1 0,-15-12 0,2-1 0,-4-5 0,-4 0 0,-1-4 0,-4-1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3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24575,'0'-6'0,"0"14"0,0 28 0,0 15 0,0 13 0,0-6 0,0 5 0,0 2 0,0 3 0,0 5 0,0-15 0,0-3 0,0-19 0,0 2 0,0-21 0,0 2 0,0-10 0,0-4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3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24575,'23'0'0,"12"0"0,0 0 0,7 0 0,4 0 0,-11 0 0,11 0 0,-12 0 0,0 0 0,-3 0 0,-9 0 0,9 0 0,-9 0 0,4 0 0,-11 0 0,4 0 0,-9 0 0,4 0 0,-9 0 0,-2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3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24575,'0'19'0,"0"-3"0,0 16 0,0 2 0,0 1 0,0 10 0,0-10 0,0 4 0,0-6 0,0 0 0,0-6 0,0-1 0,0-6 0,0-4 0,0-2 0,0-5 0,0 0 0,0 0 0,0 0 0,0 0 0,0 0 0,0 0 0,0 0 0,0 0 0,0 0 0,0 0 0,0 0 0,0 0 0,0 0 0,0 0 0,0-4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8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24575,'92'0'0,"1"0"0,0 0 0,-1 0 0,1 0 0,-1 0 0,1 0 0,12 0 0,7 0 0,-1 0 0,-8 0 0,-15 0 0,-21 0 0,13 0 0,-26 0 0,-6 0 0,-16 0 0,-12 0 0,-4 0 0,3 0 0,-9 0 0,4 0 0,-5 0 0,-5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8:0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54 24575,'-8'0'0,"-1"0"0,0 0 0,0 0 0,-6-5 0,16 4 0,7-4 0,18 5 0,7 0 0,6 0 0,2 0 0,14 0 0,-5 0 0,13 0 0,-13 0 0,-1-9 0,-9 6 0,-7-12 0,-6 14 0,-1-4 0,-11 1 0,-1 3 0,-5-3 0,0 4 0,-4 7 0,-11 10 0,-12 10 0,-6 6 0,-5 8 0,6 0 0,-1 7 0,0 0 0,0 0 0,0 0 0,5 1 0,-4-2 0,10 1 0,-4-7 0,5 5 0,1-11 0,-1 5 0,2-13 0,4-1 0,-3-6 0,7-5 0,-6-1 0,7-5 0,4-4 0,14-1 0,15-4 0,3 0 0,11-6 0,-11 5 0,5-4 0,-13 5 0,5 0 0,-11 0 0,5 0 0,-11 0 0,-1 0 0,0 0 0,-4 0 0,4 0 0,-5 0 0,0 0 0,0 0 0,0 0 0,-1 0 0,1 0 0,-1 0 0,1 0 0,-1 0 0,1 0 0,0 0 0,0 0 0,-4 0 0,-2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8:0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24575,'-9'0'0,"9"0"0,18 0 0,20 0 0,0 0 0,30 0 0,-28 0 0,24 0 0,-16 0 0,-1 0 0,-6 0 0,-1 0 0,-7 0 0,-6 0 0,-1 0 0,-6 0 0,0 0 0,-4-9 0,3 6 0,-9-6 0,4 9 0,-5 0 0,0 0 0,0 0 0,-4 0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32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24575,'4'9'0,"-1"11"0,-3 17 0,0 17 0,0 15 0,0 19 0,0 1 0,0 5 0,0-28 0,0 6 0,0-15 0,0-1 0,0-9 0,0-14 0,0-14 0,0-3 0,0-15 0,0-16 0,0-11 0,0-20 0,0 5 0,0-12 0,5 6 0,1-1 0,4 2 0,4 12 0,-4 6 0,2 6 0,0 9 0,-3 5 0,3 4 0,-5 4 0,5 0 0,-4 0 0,4 7 0,-4 7 0,6 14 0,-4 6 0,9 6 0,-8 6 0,8-10 0,-4 8 0,4-15 0,-1 4 0,0-10 0,-1-6 0,0-5 0,-1-4 0,1-3 0,0-1 0,-1-4 0,1-4 0,-4-4 0,3-10 0,-6-10 0,8-7 0,-7 1 0,4-11 0,-6 9 0,-3-4 0,-2 1 0,-4 10 0,0-4 0,0 10 0,0 2 0,0 4 0,-3 8 0,-1 2 0,-9 24 0,3 11 0,-4 14 0,3 16 0,0-9 0,0 10 0,5-5 0,1-7 0,5 5 0,0-16 0,0 3 0,0-17 0,4 0 0,0-10 0,13 1 0,-3-5 0,7-3 0,-5-2 0,1-3 0,-4-3 0,2-5 0,-1-10 0,3-5 0,-3-4 0,3-1 0,-6 1 0,1 4 0,1-3 0,-3 8 0,3-14 0,-3-4 0,-4 7 0,-2-4 0,-4 17 0,0 4 0,4 0 0,-1 8 0,2 7 0,-2 17 0,-3 8 0,0 25 0,0-3 0,0 11 0,0-8 0,0-5 0,0-2 0,0-17 0,0-2 0,0-14 0,0-2 0,0-3 0,0-10 0,0-9 0,0-5 0,0-16 0,0 8 0,0-8 0,0 4 0,0 1 0,0 4 0,0 2 0,0 4 0,3 4 0,2-2 0,2 6 0,1-7 0,4 7 0,1-3 0,0 0 0,3 6 0,-3-5 0,-1 7 0,4-1 0,-4-2 0,1 6 0,3-2 0,-8 3 0,4 0 0,-5 0 0,1 0 0,-1 0 0,-3-4 0,0 0 0,-4-3 0,0 0 0,0-5 0,3 4 0,-2-8 0,2 7 0,-3-2 0,0 3 0,3 1 0,-2 9 0,2 14 0,-3 12 0,0 12 0,0 5 0,0-4 0,0 5 0,0-12 0,0-2 0,0-9 0,0-6 0,0-5 0,0-5 0,0-6 0,0-10 0,4-9 0,1-10 0,4 1 0,1-6 0,-1 4 0,4 1 0,1 1 0,-1 10 0,3-1 0,-7 6 0,3 4 0,-5 4 0,1 0 0,-1 4 0,1 0 0,-4 3 0,0 10 0,-4 11 0,0 10 0,0 6 0,0-6 0,4 4 0,-3-14 0,3 8 0,-4-19 0,0 8 0,0-13 0,0 3 0,4-6 0,-1-2 0,5-7 0,0-9 0,0-5 0,1-10 0,1-4 0,3 3 0,-3-3 0,3 4 0,0 1 0,-3 4 0,3 2 0,-5 8 0,0 1 0,-1 5 0,1 2 0,-1 2 0,0 3 0,-3 11 0,3 3 0,-6 12 0,3 7 0,0-4 0,-3 9 0,7-10 0,-7 0 0,8-2 0,-5-12 0,4 6 0,0-11 0,4 3 0,1-4 0,3 0 0,1-3 0,4-2 0,-3-3 0,3 0 0,-4-3 0,0-6 0,0-9 0,0 0 0,-3-7 0,-2 2 0,-3 1 0,0-5 0,-1 9 0,-3-3 0,-1 8 0,-4 1 0,0 11 0,0 11 0,0 8 0,0 15 0,0-5 0,-4 5 0,3-5 0,-4-1 0,5-4 0,0-2 0,0-4 0,0-5 0,0 0 0,4-8 0,4-1 0,1-3 0,6 0 0,-2 0 0,-1-3 0,1-10 0,0-11 0,-3-5 0,4-10 0,-9 11 0,0-11 0,-5 10 0,0-4 0,0 11 0,0 0 0,0 9 0,0 2 0,0-1 0,-4 7 0,0-6 0,-3 10 0,-1-6 0,0 7 0,1-4 0,-1 4 0,1 0 0,-1 0 0,0 0 0,1 0 0,3 3 0,1 1 0,9 0 0,14-1 0,8-3 0,25 0 0,-15-8 0,20-4 0,-16-8 0,5-1 0,-1 5 0,-11-2 0,-7 7 0,-11-1 0,-5 4 0,-5 0 0,1 1 0,-4-1 0,-1 1 0,-3-1 0,0 1 0,-3 3 0,-1 1 0,-8 3 0,4 0 0,-8 7 0,3 2 0,0 13 0,-3-5 0,6 10 0,-3-5 0,4 5 0,0-4 0,4 3 0,-3-3 0,7-1 0,-3 0 0,4-1 0,0-3 0,0 3 0,0-8 0,0-2 0,0-3 0,0-1 0,0 1 0,0-1 0,3-2 0,2-2 0,2-3 0,5 0 0,-4-3 0,9-11 0,-8-4 0,4-10 0,-4 1 0,1-6 0,-1-1 0,-3-12 0,-2-2 0,-4-6 0,0 0 0,0 0 0,0 7 0,0 0 0,0 8 0,0 9 0,0-2 0,-3 18 0,2-2 0,-6 12 0,3 0 0,0 8 0,1 20 0,3 16 0,0 30 0,0 9 0,0 8 0,0-15 0,0 4 0,0-14 0,0-6 0,4-3 0,1-19 0,8-6 0,-4-7 0,3-9 0,-4 0 0,-1-8 0,1 0 0,-1-4 0,-2-4 0,7-14 0,-1-7 0,15-28 0,-9 15 0,4-20 0,-11 16 0,1-6 0,-1 2 0,-1 12 0,0 6 0,-4 6 0,-1 10 0,-4-4 0,0 8 0,0 3 0,0 14 0,0 9 0,0 15 0,0 8 0,0 0 0,0 5 0,0-12 0,0-1 0,0-10 0,0-2 0,0-8 0,0-2 0,3-3 0,2-4 0,2-1 0,5-3 0,6-13 0,-3-8 0,15-28 0,-11-7 0,4-14 0,-7 14 0,-5-10 0,-1 23 0,0-5 0,-4 15 0,-2 11 0,-4 4 0,0 13 0,0 14 0,0 27 0,0 14 0,0 26 0,0 3-627,0 16 627,0 2 0,0-14 0,0 17 0,0-34 0,0 20 0,0-16 0,0-14 0,4-9 0,-3-14 0,3-10 0,-4-2 627,0-9-627,-3 0 0,-6-4 0,-8-4 0,-1 0 0,-3-4 0,0 0 0,3 0 0,-4 0 0,9-8 0,1-6 0,3-9 0,4-16 0,1-3 0,4-12 0,0-7 0,0-9 0,5-1 0,12-14 0,1 32 0,22-21 0,-12 34 0,12-17 0,-3 19 0,-5 2 0,-2 14 0,-2 0 0,-11 12 0,5 1 0,-10 5 0,3 4 0,-6 0 0,2 8 0,-7 6 0,0 14 0,-4 13 0,0 0 0,0-1 0,0-1 0,0-15 0,0-1 0,0-8 0,0-6 0,0-14 0,0-7 0,0-22 0,0-7 0,4 0 0,2-5 0,3 6 0,6 0 0,-1 6 0,1 6 0,1 6 0,-3 9 0,0 2 0,2 6 0,-6-2 0,7 6 0,-8-2 0,8 3 0,-8 0 0,8 0 0,-7 0 0,3 12 0,-4-1 0,1 20 0,0-7 0,1 9 0,-1 0 0,-4-4 0,0 9 0,-5-9 0,0-1 0,0-7 0,0-11 0,0-3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23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 24575,'-4'-1'0,"0"10"0,4 5 0,0 12 0,0-3 0,0 10 0,0-5 0,0 5 0,0-5 0,0-6 0,0 0 0,8-6 0,-6 1 0,13-8 0,-6 2 0,3-10 0,4 3 0,-4-4 0,10 0 0,-4 0 0,8-4 0,-8-10 0,10-6 0,-4-9 0,0 5 0,4 1 0,-11 6 0,10-1 0,-10 1 0,5 3 0,-5-2 0,-1 7 0,1 0 0,-1 2 0,1 2 0,0 0 0,-1 2 0,1 3 0,-1 0 0,1 0 0,0 0 0,-1 0 0,1 0 0,0 0 0,-1 0 0,-3 0 0,3 3 0,-7 6 0,3 4 0,-4 3 0,0 1 0,0-1 0,1 6 0,4 8 0,-8-1 0,7 1 0,-11-9 0,3-4 0,-1 0 0,-2-5 0,3 0 0,-1-5 0,-2 1 0,5-4 0,-2-4 0,0-8 0,3-9 0,-2-1 0,0-9 0,2 13 0,-2-6 0,-1 7 0,3 1 0,-3-4 0,4 7 0,0-2 0,-1 3 0,1 0 0,4 0 0,-4 4 0,8 0 0,-4 4 0,10 0 0,-5 0 0,10 0 0,-5 0 0,6 0 0,4 0 0,-3 0 0,9 0 0,-9 0 0,4 0 0,0 0 0,-5 0 0,5 0 0,-5 4 0,-1 1 0,0 4 0,1 0 0,-1-3 0,0 2 0,-4-4 0,3 1 0,-3-1 0,-1-4 0,4 0 0,-3 0 0,-1 0 0,4-4 0,-2-10 0,-1-1 0,0-8 0,-7 6 0,1 1 0,-5 3 0,-4 5 0,-4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24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 24575,'-4'-1'0,"1"5"0,3 19 0,0 0 0,0 21 0,0-13 0,0 42 0,0-19 0,0 31 0,0-9 0,0-12 0,0 28 0,0-18 0,0 21 0,0-16 0,4-9 0,-2 5 0,7-18 0,-8 18 0,4-25 0,-5 3 0,0-14 0,0-13 0,0 0 0,0-14 0,0 1 0,0-2 0,0-3 0,0-1 0,0-3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25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24575,'-1'2'0,"6"3"0,3 11 0,8 0 0,-2 6 0,2-5 0,-2 9 0,3-3 0,-7 4 0,3-4 0,-1-2 0,-2 1 0,1-9 0,-6 8 0,2-16 0,-3 10 0,4-13 0,0 8 0,-4-6 0,3 1 0,-3-2 0,3-3 0,1 0 0,-1 0 0,5-4 0,0-4 0,5-5 0,0-4 0,0-4 0,0 3 0,0 0 0,-4 2 0,-1 7 0,0-3 0,-4 4 0,4 1 0,-5 2 0,1-1 0,-1 5 0,1-3 0,-1 4 0,1-3 0,-1 2 0,0-2 0,1-5 0,-4 6 0,0-5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24575,'0'-12'0,"0"-3"0,0 2 0,0-7 0,0 10 0,5-9 0,0 4 0,5 4 0,4-3 0,-3 9 0,13-5 0,-12 4 0,13-3 0,-10 8 0,5-8 0,0 7 0,-5-2 0,4 4 0,-4 0 0,0 0 0,-1 0 0,-4 15 0,0 3 0,-4 22 0,-1 1 0,-5 15 0,0 10 0,0-7 0,0 13 0,0-22 0,0-1 0,-4-15 0,-2-9 0,-4-4 0,4-6 0,2-1 0,0-9 0,-1-1 0,-4-4 0,0-8 0,4-16 0,1-11 0,4-13 0,0 0 0,0-8 0,0-1 0,0-1 0,0 3 0,0 6 0,0 8 0,5 1 0,1 7 0,9 5 0,1 2 0,4 6 0,-5 5 0,4 0 0,-4 5 0,1 5 0,3 0 0,-9 5 0,4 0 0,-5 0 0,0 0 0,0 0 0,1 9 0,4 2 0,-3 15 0,4 1 0,-3 13 0,-1-5 0,-5 11 0,-1-4 0,1 6 0,-5 0 0,4-7 0,-5-1 0,0-7 0,0 0 0,0-6 0,0-1 0,0-6 0,0-4 0,0 2 0,0-7 0,0 3 0,0-5 0,0 0 0,0 0 0,0 0 0,0 0 0,0 0 0,0-11 0,0-11 0,0-20 0,0-1 0,0-13 0,0 6 0,0-7 0,6-1 0,0 1 0,11 7 0,-5 1 0,9 7 0,-9 6 0,3 1 0,-5 5 0,0 6 0,-1 5 0,0 6 0,0 4 0,0 0 0,0 0 0,0 0 0,0 0 0,-5 4 0,4 1 0,-7 9 0,3 7 0,-4 6 0,0 13 0,0 2 0,0 6 0,0 0 0,0 0 0,0 0 0,0-7 0,0-1 0,0-13 0,0-1 0,0-6 0,0-5 0,0-1 0,0-5 0,0-4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25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24575,'29'0'0,"9"0"0,23 0 0,20 0 0,15-6-539,-39 2 1,1 0 538,-4-2 0,-1-1 0,38-1-130,7 2 130,-24 6 0,6 0 0,-5 0 0,-31 0 0,2 0 0,-27 0 0,1 0 199,-11 0 0,-1 0 0,-5 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26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24575,'0'52'0,"0"0"0,0 8 0,0 0 0,0-6 0,0 0-858,0 3 1,0 2 857,0 3 0,0 0 0,0-2 0,0-3 0,0 31 52,0-33 0,0-3-52,0 9 390,0 32-390,0-35 0,0-3 0,0-27 861,0-6-861,0-10 0,0-4 0,0-5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35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129 258 24575,'0'-7'0,"0"0"0,0-10 0,0 7 0,0-10 0,0 11 0,0-11 0,0 6 0,0-12 0,0 8 0,0-3 0,0 8 0,0-3 0,0 8 0,0-4 0,-3 8 0,-1 0 0,-8 4 0,4 0 0,-8 0 0,7 8 0,-8 5 0,3 10 0,0 4 0,1 0 0,4 1 0,4-1 0,1 1 0,4-6 0,0 0 0,0-6 0,0-3 0,0-2 0,3-3 0,1-1 0,8-3 0,0 0 0,1-4 0,3-4 0,-4-4 0,1-10 0,4-5 0,-8 1 0,4 0 0,-4 1 0,-5 3 0,4 1 0,-7 5 0,2 4 0,-3 1 0,0-1 0,3 4 0,1 12 0,0 6 0,4 18 0,-3-4 0,1 5 0,2-5 0,-3-1 0,3-9 0,1 2 0,-2-11 0,1-1 0,-1-5 0,5-3 0,1-7 0,10-19 0,-8 0 0,9-18 0,-8 3 0,0 5 0,3-9 0,-9 21 0,3-3 0,-5 14 0,-3 2 0,1 6 0,-5 8 0,2 11 0,-3 13 0,0 7 0,0 5 0,0 1 0,0 0 0,0-6 0,0-1 0,0-15 0,0 3 0,0-13 0,0 4 0,0-5 0,-3-3 0,2-7 0,-2-16 0,3-4 0,0-16 0,0 11 0,0-11 0,8 5 0,3-1 0,7 3 0,5 8 0,-4-2 0,-2 12 0,0-3 0,-5 13 0,1 0 0,-2 4 0,-3 0 0,-1 0 0,1 0 0,0 12 0,0 3 0,-3 12 0,-1 6 0,-4-4 0,0-1 0,0-2 0,0-8 0,0 3 0,0-8 0,0-2 0,0-3 0,0-1 0,0-9 0,0-8 0,0-7 0,0-9 0,4 8 0,1-8 0,3 8 0,1-4 0,-1 5 0,1 1 0,-1 3 0,0-3 0,3 7 0,-2-2 0,3 3 0,-5 0 0,1 0 0,-1 4 0,1 1 0,-1 3 0,0 0 0,-3 3 0,-1 5 0,-3 4 0,4 5 0,-3 4 0,6-3 0,-6 4 0,3-6 0,-1-3 0,-2-1 0,6-5 0,-7 1 0,7-1 0,-3 1 0,4-4 0,-1-1 0,0-3 0,1 0 0,-1 0 0,1-7 0,0-2 0,-3-13 0,3-1 0,-4 1 0,1-5 0,3 9 0,-8-8 0,4 8 0,-4 1 0,4 1 0,-3 8 0,2 2 0,-3 11 0,0 12 0,0 6 0,0 4 0,0 6 0,0-4 0,0 9 0,0-9 0,0-1 0,0-2 0,4-9 0,0 1 0,4-7 0,0-3 0,-1-1 0,1-2 0,-1-2 0,5-3 0,-4 0 0,4-3 0,-1-6 0,-2-3 0,4-10 0,-5 4 0,1-3 0,-1-1 0,5 4 0,-4-3 0,3 4 0,-3-5 0,-1 8 0,0-6 0,4 11 0,-3-3 0,2 4 0,-3 4 0,-1 1 0,1 3 0,3 0 0,-2 0 0,3 0 0,-2 0 0,-1 0 0,1 0 0,-6 3 0,0 1 0,-7 0 0,-6-1 0,1-3 0,-8 0 0,8 0 0,-8 0 0,7 0 0,-3 0 0,1 0 0,-2 0 0,0 0 0,-3 12 0,2 4 0,0 11 0,1 0 0,4 1 0,4-1 0,0 0 0,5 1 0,0-6 0,0 5 0,0-14 0,0 8 0,4-13 0,9 4 0,5-3 0,10-4 0,5-1 0,-5-4 0,11 0 0,-10 0 0,3-4 0,-9-5 0,-2-4 0,-4 0 0,-4 1 0,-2 4 0,-3 1 0,-1 2 0,1-1 0,-4 5 0,-1-3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35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59 153 24575,'-4'-1'0,"3"-5"0,2-4 0,6-3 0,-6-13 0,2 8 0,-3-4 0,0 10 0,0-4 0,0 7 0,0-2 0,-3 6 0,-4 2 0,-1 3 0,-8 12 0,7 3 0,-5 12 0,9-11 0,1-4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39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266 821 24575,'-5'-22'0,"1"-3"0,4 2 0,0 1 0,0 0 0,0-5 0,0 8 0,0-13 0,0 14 0,0-8 0,0 3 0,0 0 0,0-3 0,0 8 0,-8-8 0,3 8 0,-12 4 0,4 3 0,0 10 0,-2-3 0,-3 4 0,0 0 0,-13 0 0,15 8 0,-16 7 0,20 19 0,-10-3 0,5 19 0,7-14 0,0 16 0,10-10 0,0 4 0,0-12 0,0-6 0,0-7 0,0-4 0,0-4 0,12-5 0,-2-5 0,16-3 0,-7-12 0,8-4 0,-7-12 0,4-6 0,-6 5 0,-3-4 0,-2 5 0,-4 6 0,0 0 0,-1 10 0,-4 0 0,3 4 0,-6 1 0,5 2 0,-5 10 0,6 9 0,-2 8 0,0 5 0,3 1 0,-3-6 0,4 4 0,-1-12 0,4 6 0,1-11 0,-1 0 0,4-6 0,-4-3 0,5 0 0,0-3 0,0-16 0,-3-7 0,1-14 0,-5 0 0,0 1 0,-1 4 0,1-3 0,-5 14 0,3-8 0,-7 18 0,3-2 0,-4 8 0,3 4 0,2 1 0,-2 10 0,5 7 0,-3 14 0,4 1 0,1 9 0,0-4 0,-1 0 0,1-1 0,2-10 0,-3-6 0,7-1 0,-7-8 0,2 0 0,-3-4 0,-1-4 0,1 0 0,-1 0 0,1 0 0,-1-4 0,1-4 0,-4-5 0,0-4 0,-4 1 0,0-6 0,0 4 0,0-3 0,0-1 0,0 8 0,0-6 0,0 11 0,0-2 0,0 3 0,3 4 0,1 1 0,7 3 0,2 0 0,8 0 0,-3 0 0,8 0 0,-8 0 0,3 0 0,-4 0 0,-1 0 0,-3 0 0,-1 0 0,-5 0 0,1-4 0,-1-4 0,2-9 0,-5-1 0,0-9 0,-4 9 0,0-3 0,0 4 0,0 0 0,0 5 0,0 0 0,-3 8 0,-4 1 0,-1 3 0,-4 12 0,-2 15 0,3 15 0,0 0 0,1 8 0,9-14 0,-4 10 0,5-7 0,0-4 0,0-7 0,0-7 0,0-8 0,8-2 0,1-3 0,7-3 0,6-1 0,-4-4 0,8 0 0,-8-8 0,3-1 0,-4-13 0,1 0 0,-4-1 0,-1-3 0,-5 3 0,1 1 0,-4-4 0,-1 8 0,-4-8 0,0 8 0,0-8 0,0 8 0,3-4 0,2 5 0,-1 1 0,4-1 0,0 4 0,1-3 0,12 6 0,-7-2 0,12 7 0,-3-3 0,-1 7 0,4-3 0,-8 4 0,6 0 0,-11 0 0,2 0 0,-7 4 0,-4 4 0,-1 9 0,-3 18 0,0 7 0,-8 0 0,-8 8 0,-5-8 0,-5 6 0,6-8 0,5-7 0,2-10 0,8-6 0,1-5 0,4-5 0,0 1 0,10-4 0,11-1 0,11-3 0,7 0 0,1-9 0,0-2 0,1-14 0,7-8 0,-3-1 0,5-10 0,-12 6 0,4-5 0,-9 0 0,4 0 0,-10 1 0,-2 6 0,-10 3 0,-2 6 0,-8 8 0,-1-2 0,-4 13 0,-10 0 0,0 4 0,-14 4 0,6 0 0,-4 4 0,0 10 0,2 11 0,-4 4 0,5 9 0,4-3 0,1-2 0,4 6 0,5-10 0,0 3 0,5-9 0,0-2 0,0-8 0,0-2 0,0-3 0,4-4 0,0-1 0,7-3 0,2-3 0,0-10 0,-1 2 0,-4-9 0,0 11 0,0-2 0,-1 3 0,1 4 0,-1 0 0,1 4 0,3 0 0,2 0 0,8 0 0,1 0 0,6 0 0,4 0 0,2 0 0,12 0 0,-4 0 0,10 0 0,-10-14 0,11-4 0,-1-27 0,-8 11 0,1-16 0,-14 8 0,-8-7 0,1 1 0,-13 7 0,3 9 0,-9 9 0,-1 5 0,-4 7 0,-8 7 0,-6 0 0,-14 4 0,-12 0 0,8 12 0,-13 6 0,18 17 0,-4 1 0,0 12 0,14-7 0,-4 11 0,16-5 0,0 1 0,5 4 0,0-11 0,0 5 0,4-12 0,6 4 0,16 4 0,-4-6 0,20 12 0,-20-13 0,21 22 0,-24-14 0,9 33 0,-18-31 0,-3 29 0,-3-18 0,-4 6 0,-16 31 0,-1-47 0,-21 32 0,-3-56 0,-9 9 0,3-14 0,-6-7 0,17-5 0,-8-5 0,20 0 0,1-13 0,9-20 0,9-4 0,0-21 0,5 3 0,22-10 0,12-14 0,-4 40 0,4 0-568,3-7 1,1-1 567,3 2 0,0 0 0,1 0 0,-2 1-179,25-28 179,2-1 0,-13 13 0,7-8 0,-6 2 0,-3 13 0,1-11 0,-19 25 0,4-15 0,-18 13 0,0 0 1124,0 0-1124,-5 3 190,-2 9-190,-4 1 0,0 6 0,-4 5 0,-2 1 0,-6 7 0,-10 2 0,-1 7 0,-12 0 0,8 8 0,-18 27 0,14 3 0,-7 25 0,9-10 0,8 1 0,1-1 0,6 1 0,5-13 0,0 4 0,0-16 0,0-1 0,13-6 0,2-9 0,24 1 0,10-3 0,-6-5 0,15-1 0,-22-5 0,10 0 0,-6-5 0,-6 0 0,-1-8 0,-11 3 0,-4-3 0,-3 5 0,-6 0 0,2 0 0,-6 4 0,-2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42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0 828 24575,'4'8'0,"4"-1"0,31-16 0,10-9 0,21-12 0,-15-4 0,4-3-1609,2 5 1,4 0 1608,18-12 0,1 0 0,-20 12 0,5 0 0,10 2 0,9 0 0,-5-1-1071,5-6 0,2-1 1071,-19 13 0,8-1 0,1 1 0,-4 2 0,5 0 0,-3 2 0,-2 2 0,-7 2 0,-2 1 0,2 0-705,10 1 0,2 0 0,-3 2 705,14 0 0,0 0 0,-15 1 0,3 0 0,-1 3 0,-9 4 0,-1 2 0,4 1-791,17-1 0,5 0 1,-3 1 790,-15 2 0,-3 0 0,1 0 0,4 0 0,0 0 0,-1 0-109,-6 0 1,-1 0 0,-2 0 108,20 0 0,3 0 0,1-1 0,9 0 0,-3 3-292,-10 5 1,-2 2-1,2 0 292,-11-4 0,4-1 0,-2 1 0,-6 3 0,1 6 0,-6 2 0,2 1-140,5 0 1,1-1 0,-2 3 139,20 12 0,-1 3 91,-23-7 1,2 2 0,-1 1-92,1 1 0,-1 1 0,-2 1 0,-8-1 0,-1 1 0,-1 0 0,1 2 0,1 2 0,-4-2 0,16 11 0,-3 1 176,5 7 0,-1 2-176,-10-7 0,-3 0 0,-2 1 0,-2 2 0,-3-2 0,-3 0 1156,-7-6 0,-2 0-1156,-2 3 0,0-1 0,-4-2 0,-3-1 0,12 26 0,-10-17 0,-1 1 0,0 18 1183,-8-28 1,-1 1-1184,4 37 0,-3-22 0,-8 11 2676,3-3-2676,-12-18 2206,0-2-2206,-4-14 963,-2-6-963,-4 12 313,-5-3-313,4 10 0,-3-7 0,-1 1 0,-6 13 0,-7 11 0,-7 23-778,0 2 778,10-38 0,-2 1 0,1-4 0,-1 1 0,-5 8 0,-3 0 0,2-3 0,-1-1 0,-3 10 0,-2-2 0,3-7 0,0-2 0,-1 5 0,0 1 0,1-6 0,0-1 0,0 3 0,0-3 0,-18 27 0,14-23 0,0 0 0,-9 17 0,9-18 0,0 2 0,-8 29 0,-12-1 0,5 2 0,0-4 0,20-36 0,-1 0 0,3-1 0,0 0 0,-3 2 0,0-2 0,-13 24 0,-8 9 0,10-19-487,-12 15 487,7-9 0,-3-6 0,11-7 0,-3-8 758,0 4-758,4-5 0,-4 0 0,6-6 507,5-3-507,-3-5 0,14-6 0,-6 0 0,11-11 0,-2 4 0,5-8 0,-1 4 0,0-5 0,1-3 0,0 0 0,0-4 0,0 0 0,3-4 0,1 3 0,3-2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4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24575,'0'-6'0,"0"12"0,0 12 0,0 28 0,0-23 0,0 47 0,0-45 0,0 64 0,0-58 0,0 41 0,0-35 0,0 10 0,0-1 0,0-6 0,0-11 0,0 3 0,0-15 0,0 1 0,3-11 0,15-4 0,2-7 0,20-11 0,-6-2 0,14-9 0,-1 5 0,7-1 0,-1 6 0,-6-4 0,-2 13 0,-10-6 0,-3 12 0,-9-7 0,-2 8 0,-4-4 0,-1 4 0,-3 0 0,-2 0 0,-7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43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1 24575,'-11'0'0,"-2"0"0,-8 0 0,3 0 0,-14 0 0,8 0 0,-14 0 0,21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44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24575,'12'-5'0,"-7"2"0,-2 6 0,-7 1 0,1 7 0,2 2 0,0-1 0,10 8 0,9-9 0,7 21 0,10-9 0,14 15 0,11 2 0,19 4-712,-30-18 0,1 0 712,1 1 0,0 0 0,12 5 0,1-1 0,0-2 0,-2 0 0,-3 2 0,-1 0 0,6 1 0,-4-1 0,12 14 0,-8-6 0,-4-1 0,-10-1 0,0-2 0,-2 1 0,-7 10 0,16 7 0,-16 2 0,8-4 0,-15-2 0,4 5 0,-6-10 0,-5 8 1424,4-8-1424,-10-3 0,4-2 0,-7-10 0,-3-1 0,1-7 0,-6 0 0,1-7 0,-2 2 0,-2-8 0,1-1 0,-1 1 0,-3-1 0,0 1 0,-4-4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45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0 548 24575,'2'0'0,"0"0"0,12 0 0,-1 0 0,8 4 0,2 10 0,0-3 0,-1 6 0,-6-8 0,-3-5 0,3 4 0,-8-8 0,4 7 0,-5-6 0,-3-7 0,-1-9 0,-3-21 0,0-21 0,5 6 0,1-23 0,4 25 0,1-6 0,-1 9 0,0 12 0,-1 6 0,-1 7 0,0 8 0,0 1 0,0 5 0,-1-1 0,1 4 0,-4-3 0,3 6 0,-3-2 0,0 0 0,2 2 0,-5-6 0,5 3 0,-1-7 0,3-2 0,5-14 0,-7 15 0,3-5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96 24575,'0'-23'0,"0"2"0,0 13 0,13 3 0,5-4 0,13 3 0,2 0 0,0 1 0,7-1 0,-5 5 0,4-4 0,-11 5 0,-3 0 0,-9 0 0,-2 0 0,-5 0 0,-4 7 0,-1 10 0,-10 16 0,-20 18 0,-3 7 0,-27 20 0,15-16-252,12-19 1,0 0 251,-20 21 0,-7 7 0,8-6 0,11-20 0,9-5 0,11-14 0,3-11 0,8-1 0,2-5 0,4 0 503,4-4-503,6-1 0,10-4 0,8 0 0,11 0 0,-5 0 0,5 0 0,-5 0 0,-7-4 0,-1-2 0,-6 1 0,0 0 0,-5 1 0,-1 3 0,-5-3 0,0 4 0,0 0 0,0-4 0,-4 3 0,-1-3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46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215 247 24575,'-11'4'0,"-9"16"0,-5 12 0,-8 24 0,4 13 0,6-4 0,0 10 0,6-14 0,0 1 0,6-3 0,6-11 0,5-8 0,0-7 0,0-14 0,0 1 0,7-15 0,7 3 0,14-8 0,7 0 0,10 0 0,7-28 0,-1-4 0,9-35-514,-31 26 1,0-2 513,1-3 0,-1 0 0,17-40-395,-5 2 395,-16 14 0,3 0 0,-10-1 0,-2 11 0,-10 18 0,-1 3 0,-5 11 1006,0 6-1006,0 4 416,-12 6-416,1 4 0,-15 3 0,-2 1 0,-1 4 0,-9 0 0,9 0 0,-11 14 0,-10 28 0,8 1 0,-4 17 0,17-23 0,12 1 0,-4-13 0,10 7 0,-1-15 0,7 5 0,1-10 0,4 0 0,0-1 0,0 2 0,0 0 0,0 7 0,8-6 0,2 12 0,12-3 0,-2 10 0,4 2 0,-5 0 0,7 5 0,-6-6 0,5 7 0,-6-7 0,0-2 0,-5-4 0,2-6 0,-6-1 0,2-8 0,-5-2 0,-2-3 0,-2-4 0,-3-1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47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1 470 24575,'4'-3'0,"-1"-5"0,-3-15 0,0 8 0,0-34 0,5 14 0,0-26 0,6 14 0,4-5 0,-4 11 0,4 1 0,-6 7 0,0 5 0,-4 9 0,-1 3 0,-4 18 0,0 8 0,-4 17 0,-2 21 0,-4-11 0,-1 21 0,1-16 0,4 11 0,1 1 0,5-7 0,0-6 0,0-8 0,0-11 0,0 0 0,3-10 0,2 0 0,6-8 0,2-1 0,8-3 0,3-13 0,6-10 0,-9-12 0,9-8 0,-13-3 0,4 3 0,-6 2 0,-5 3 0,-1 9 0,0 1 0,-4 6 0,-1 5 0,-4 5 0,0 0 0,0 17 0,0 7 0,0 18 0,-5 4 0,4 6 0,-3-6 0,4-1 0,0-6 0,0 0 0,0-4 0,3-6 0,10-8 0,6-6 0,-4-3 0,-3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50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363 524 24575,'0'-12'0,"0"-5"0,0-1 0,0-8 0,0 4 0,-4-1 0,-1 2 0,-3 4 0,-4 0 0,-1 4 0,-4 5 0,4 4 0,-7 4 0,10 0 0,-15 0 0,11 0 0,-7 0 0,-2 13 0,-2 9 0,0 9 0,0 8 0,5 1 0,-1 8 0,1-1 0,3 6 0,3-18 0,8 10 0,2-16 0,4-1 0,0-11 0,0-5 0,0-5 0,0 1 0,7-4 0,7-1 0,4-3 0,8 0 0,-2-13 0,4-4 0,3-19 0,-6 6 0,5-5 0,-11 7 0,0 0 0,-2 5 0,-8 2 0,3 4 0,-3 0 0,-1 0 0,0 5 0,0 0 0,-1 5 0,0 2 0,-3 6 0,4 17 0,-7 2 0,7 18 0,-2-9 0,3 4 0,-4-6 0,3-4 0,-4-2 0,4-8 0,0-2 0,0-6 0,3-2 0,2-3 0,4 0 0,-1-8 0,2-6 0,-1-8 0,-3-1 0,3-3 0,-4 8 0,1-4 0,-3 9 0,-3 2 0,0 7 0,-1 0 0,1 4 0,-1 0 0,0 0 0,-3 4 0,0 9 0,0 5 0,-3 15 0,3-4 0,-4-1 0,0-2 0,0-8 0,0-1 0,0-5 0,0-14 0,0-14 0,4-13 0,1-5 0,5 1 0,-1 5 0,0 6 0,-1 0 0,0 10 0,0 3 0,0 6 0,-1 3 0,1 0 0,-1 0 0,1 0 0,-1 0 0,1 3 0,-1 2 0,1 11 0,0-3 0,1 13 0,0-3 0,0 0 0,0 3 0,-1-8 0,1 3 0,-1-8 0,-1-2 0,-2-3 0,1-1 0,-2 0 0,4-2 0,-1-2 0,1-3 0,-1 0 0,1 0 0,-1-7 0,1-3 0,1-11 0,-4-2 0,3-16 0,-6-3 0,2-18 0,-4-9 0,0 4 0,0-10 0,0 12 0,0-6 0,0 6 0,0 14 0,0 4 0,0 17 0,0 3 0,0 5 0,0 11 0,0 35 0,0 10 0,0 23 0,0 6 0,0-8 0,0 12 0,0 1 0,0-1 0,0-7 0,0-2 0,0-12 0,0-9 0,0-6 0,4-6 0,1-8 0,7 1 0,1-11 0,-1 3 0,4-8 0,-4 0 0,1-4 0,3 0 0,-4 0 0,1-8 0,4-6 0,-8-4 0,4-8 0,-5 8 0,2-14 0,-1 8 0,0-9 0,0 6 0,0-1 0,-4 1 0,3 4 0,-7 2 0,3 8 0,-4 2 0,0 16 0,0 1 0,0 17 0,0 0 0,0 4 0,0 0 0,0 1 0,0-1 0,0-4 0,0 3 0,0-8 0,3-1 0,1-5 0,4-5 0,3-3 0,-2 0 0,6-4 0,-6 0 0,7-13 0,-6-2 0,2-7 0,-2-5 0,-2 4 0,2-10 0,-1 5 0,0-5 0,0 10 0,-4 1 0,2 10 0,-6-4 0,2 8 0,-3 5 0,0 14 0,0 16 0,0 7 0,0 5 0,0 1 0,0-7 0,0 0 0,4-5 0,1-10 0,3-2 0,3-12 0,2 0 0,4-8 0,0-9 0,1-12 0,-3-15 0,4-2 0,-7-4 0,2 6 0,-5 11 0,0 2 0,-4 10 0,-2 5 0,-3 13 0,0 10 0,0 19 0,0-1 0,-4 9 0,-1-9 0,-1-1 0,-1-7 0,6-9 0,-6 0 0,6-5 0,-3 1 0,1-4 0,2-4 0,-2-8 0,3-9 0,0-6 0,0 0 0,8-3 0,2 8 0,12 0 0,-5 2 0,4 6 0,-4 2 0,0 4 0,-1 4 0,-3 0 0,-1 0 0,-4 12 0,0 9 0,2 8 0,-5 3 0,-1-4 0,-4-6 0,0 0 0,0-10 0,0 0 0,0-11 0,4-11 0,1-8 0,4-9 0,0 4 0,4-3 0,1 3 0,3 0 0,1 2 0,-2 8 0,6 0 0,-4 8 0,3 1 0,-4 4 0,-1 0 0,-3 0 0,3 0 0,-8 0 0,4 4 0,-5 0 0,5 4 0,-3 3 0,2-2 0,-3 3 0,0-5 0,-4 1 0,-1-4 0,-3-1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51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1 175 24575,'46'0'0,"-2"0"0,31 0 0,4-6 0,2-6-546,-30 3 1,0-2 545,29-13 357,-11 10-357,3-8 181,-34 15-181,15-9 0,-23 7 0,-8 0 138,-5-8 0,-12 11 0,3-6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52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1 731 24575,'0'7'0,"0"4"0,0-3 0,0 6 0,0-1 0,0 8 0,0-3 0,0 3 0,0 1 0,0-4 0,0 3 0,0-24 0,0-24 0,0-40 0,0-23-703,5 29 1,3-2 702,-1 3 0,2 1 0,1 3 0,1 2-231,1 2 1,0 2 230,1-21 0,9 1 0,-11 21 0,0 15 0,-3 12 1371,-4 13-1371,4 1 495,-1 8-495,1 0 0,5 18 0,-3 10 0,10 19 0,-8 22 0,4-5 0,-3 27 0,4-11-273,-10-29 1,0-1 272,11 39 0,-6-8 0,0-6 0,-1-13 0,5 24 0,-5-32 0,3 5 0,-9-42 545,-1-6-545,-4-3 0,0-1 0,0-2 0,0-2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52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0 263 24575,'70'-39'0,"0"0"0,-1-1 0,12 0 0,1 1 0,-18 12 0,-15 13 0,29-4 0,-66 18 0,-5 0 0,-3-3 0,-1 2 0,-3-2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53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24575,'13'69'0,"0"0"0,0 0 0,9 23 0,-5-40 0,-14-73 0,9-31 0,-11 30 0,3-22 0,-4 20 0,0-5 0,0 3 0,0 8 0,0 1 0,0 5 0,0 5 0,0-1 0,7 4 0,7 1 0,4 3 0,8 0 0,-3 0 0,4-4 0,0 3 0,-12-3 0,-2 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54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10 24575,'-35'74'0,"7"-20"0,28 37 0,0-54 0,0 39 0,0-58 0,-4-10 0,16-5 0,-5-3 0,19-8 0,-7-6 0,9-21 0,-12-1 0,8-10 0,-8 6 0,-5 0 0,1 6 0,-7 5 0,0 3 0,-1 8 0,-4 1 0,0 5 0,0 4 0,-3 4 0,-1 1 0,0 18 0,-4 12 0,7 12 0,-4 28 0,0-9 0,3 26 0,-3-5 0,5 8 0,0-16 0,0 5 0,0-6 0,0-5 0,0 3 0,0-21 0,0-7 0,0-7 0,0-11 0,0-1 0,-7-8 0,-7 0 0,-9-9 0,-4 0 0,-1-4 0,1 0 0,0 0 0,4 0 0,6-3 0,1-5 0,11-5 0,-3-4 0,8-4 0,0-2 0,0-4 0,23-25 0,2 16 0,35-31 0,-7 25 0,4 0 0,-3 5 0,-6 15 0,6-9 0,-1 13 0,-5-7 0,-2 14 0,-24 1 0,-4 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3:54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51:14.117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319 1 24575,'0'30'0,"-4"6"0,0-2 0,-5 9 0,1-14 0,-7 32 0,0-9-377,5-10 0,-1 1 377,0-3 0,1 1 0,-2 2 0,2 1 0,-1-4 0,1-1 0,-10 27 0,-1 3 0,3-10 0,2 13 0,-3-7 0,8-7-162,-3-9 162,6-4 0,-1-1 0,4 0 0,-3-5 0,4 4 747,-1-9-747,1 4 169,0-5-169,3 0 0,-2 0 0,0-5 0,1 4 0,-1-8 0,3 3 0,0-5 0,0 1 0,0-5 0,0 4 0,0-7 0,0 2 0,0 0 0,0-6 0,0 2 0,0-5 0,0 6 0,0 4 0,0 4 0,0 5 0,0 6 0,0 6 0,0 6 0,0-1 0,0 7 0,0-6 0,0 11 0,0-10 0,0 10 0,0-4 0,0-1 0,0 4 0,0-8 0,0 3 0,0-11 0,0 4 0,0-14 0,0 2 0,0-7 0,0-3 0,0-6 0,0 2 0,0-3 0,0 6 0,0 13 0,0 1 0,0 10 0,4 1 0,-3 0 0,7-2 0,-7 2 0,2-1 0,1-5 0,-3 4 0,6-4 0,-5 1 0,5 3 0,-6-9 0,7 4 0,-4-5 0,4 0 0,1 0 0,-5 0 0,4-6 0,-5 11 0,2-17 0,-2 7 0,-3-14 0,0-4 0,0-1 0,0 3 0,0 2 0,0 11 0,0 3 0,0 5 0,4-1 0,0-3 0,4 2 0,0-2 0,0 3 0,-3-3 0,1-3 0,-1 2 0,2-5 0,-2 5 0,2-7 0,-4-2 0,1 3 0,3-3 0,-3-1 0,3 3 0,-3-6 0,3 7 0,-4-8 0,2 4 0,1 0 0,-5-3 0,5 3 0,-5-5 0,2 1 0,0-1 0,-2 1 0,6 4 0,-4-3 0,1 2 0,2-3 0,-2 6 0,3-5 0,0 5 0,-3-7 0,2 2 0,-5-2 0,5 1 0,-3-1 0,1 1 0,2 0 0,-5-1 0,6 2 0,-4-2 0,3-2 0,-2 1 0,2-5 0,-5 3 0,4-4 0,-1 3 0,-1-2 0,0 2 0,0-3 0,-2 0 0,1 0 0,-2 0 0,3-2 0,-2 1 0,4-1 0,-4 2 0,5 0 0,-6 1 0,6-1 0,-6 0 0,6 0 0,-6 1 0,6-1 0,-6 0 0,6 0 0,-3 3 0,4-2 0,-1 1 0,-3-2 0,0 0 0,-3 0 0,0 0 0,0 0 0,0-1 0,0 1 0,0 0 0,2-2 0,-1 0 0,4-3 0,-4 4 0,1-2 0,1 0 0,-2 3 0,1-3 0,1 3 0,-3 0 0,3-13 0,-3 6 0,0-10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24575,'1'-5'0,"3"1"0,30 4 0,2 0 0,12 0 0,0 0 0,0 0 0,0 0 0,-6-4 0,-3 2 0,-11-3 0,-7 5 0,-7 0 0,-5 0 0,0 0 0,-4 0 0,-1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51:14.118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35 4834 24575,'0'-21'0,"0"4"0,3-5 0,1 4 0,4-10 0,3-1 0,-1-4 0,4 5 0,-5-4 0,5 8 0,-1-7 0,-1 7 0,-1-3 0,1-1 0,-4 5 0,7 0 0,-7 1 0,2 7 0,-3-7 0,0 7 0,0-3 0,0 5 0,0-2 0,0 2 0,-3-1 0,2 0 0,-5-3 0,2 2 0,0-3 0,-2 1 0,5 2 0,-6-9 0,6 8 0,-5-7 0,5 8 0,-5-7 0,2 3 0,1-3 0,-4-2 0,3 2 0,0 3 0,-2-2 0,2 6 0,1-7 0,-3 10 0,5-4 0,-5 8 0,2-1 0,-3 3 0,0-12 0,0-3 0,0-17 0,4 4 0,0-9 0,5 8 0,-1-3 0,0 5 0,0 0 0,-3 0 0,2-4 0,-5-9 0,2 5 0,-1-7 0,-2 8 0,4-4 0,-2-1 0,-2 6 0,7 2 0,-8 8 0,8 2 0,-7 4 0,5 4 0,-6 5 0,6 4 0,-5 4 0,2 0 0,-3-12 0,0-3 0,0-12 0,0 0 0,0 0 0,3 0 0,-1 6 0,4-1 0,-5 5 0,3 5 0,-4-4 0,0 7 0,0-6 0,0 6 0,0-7 0,0-1 0,0-1 0,0-8 0,0 8 0,0-7 0,0 2 0,0-3 0,0-11 0,0 7 0,0-6 0,0 13 0,0 1 0,0 6 0,0 3 0,0 5 0,0 1 0,2 6 0,-1-2 0,1-9 0,-2-3 0,0-12 0,0 0 0,0-5 0,0 4 0,0-5 0,0 6 0,0-4 0,0 2 0,0-7 0,-4 7 0,4-8 0,-4 9 0,4-4 0,0 5 0,0 0 0,-4 0 0,3 5 0,-5 1 0,5-1 0,-3 9 0,1-8 0,2 9 0,-5-1 0,5 1 0,-5 5 0,5 3 0,-2 1 0,3 2 0,0-7 0,0-5 0,0-4 0,0-10 0,-4 6 0,4-6 0,-4 4 0,0-2 0,3 7 0,-5-3 0,5 4 0,-6 0 0,3 0 0,-1 5 0,-1-3 0,2 6 0,0-3 0,-3 0 0,6 3 0,-5-3 0,5 5 0,-5-1 0,5 0 0,-2 0 0,0 0 0,2 0 0,-2 4 0,0-3 0,3 2 0,-6 1 0,5 0 0,-5 1 0,5 2 0,-5-3 0,5 4 0,-4-4 0,4 3 0,-8-9 0,4 5 0,-4-2 0,5 0 0,-2 3 0,3-1 0,-4-2 0,0 2 0,3-2 0,-2-1 0,6 4 0,-6-4 0,5 4 0,-6-4 0,6 1 0,-2-2 0,0 2 0,3-1 0,-3 4 0,3-4 0,0 5 0,-3-5 0,2 1 0,-5 6 0,5-1 0,-4 4 0,1-2 0,-2 2 0,0-1 0,0 2 0,-1-4 0,1 4 0,3-3 0,-3 3 0,6-4 0,-6 1 0,6 0 0,-6 0 0,6 0 0,-3-1 0,0 1 0,2-4 0,-2 3 0,3-6 0,-2 6 0,1-6 0,-2 6 0,0-6 0,2 6 0,-5-3 0,5 1 0,-4 1 0,4-1 0,-2 3 0,0 2 0,3-1 0,-6-2 0,3 3 0,-1-5 0,-1 6 0,4-4 0,-2 1 0,1 0 0,1 0 0,-5 0 0,5 0 0,-1-1 0,2 1 0,-3-1 0,2 1 0,-2 0 0,3-1 0,0 1 0,-2 0 0,1 0 0,-2 0 0,3-4 0,-3 2 0,2-1 0,-1 3 0,2 0 0,-3 2 0,2-2 0,-2 3 0,3-3 0,-2 3 0,1-2 0,-2 2 0,1-4 0,1 2 0,-4 1 0,4-1 0,-4 4 0,5-4 0,-3 4 0,3-2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51:14.121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319 1 24575,'0'30'0,"-4"6"0,0-2 0,-5 9 0,1-13 0,-7 30 0,0-8-377,5-10 0,-1 2 377,0-5 0,1 2 0,-2 2 0,2 1 0,-1-4 0,1-1 0,-10 27 0,-1 3 0,3-9 0,2 11 0,-3-6 0,8-7-162,-3-9 162,6-4 0,-1-1 0,4 0 0,-3-5 0,4 5 747,-1-11-747,1 6 169,0-6-169,3 0 0,-2-1 0,0-4 0,1 4 0,-1-8 0,3 3 0,0-5 0,0 1 0,0-4 0,0 2 0,0-6 0,0 3 0,0-2 0,0-5 0,0 2 0,0-5 0,0 7 0,0 2 0,0 5 0,0 5 0,0 6 0,0 6 0,0 6 0,0 0 0,0 5 0,0-4 0,0 9 0,0-9 0,0 10 0,0-4 0,0-1 0,0 4 0,0-8 0,0 3 0,0-11 0,0 4 0,0-14 0,0 3 0,0-9 0,0-2 0,0-6 0,0 2 0,0-3 0,0 7 0,0 11 0,0 2 0,0 11 0,4 0 0,-3-1 0,7-1 0,-7 2 0,2-1 0,1-5 0,-3 4 0,6-4 0,-5 1 0,5 3 0,-6-9 0,7 5 0,-4-7 0,4 1 0,1 0 0,-5 0 0,4-5 0,-5 9 0,2-16 0,-2 7 0,-3-14 0,0-4 0,0 0 0,0 1 0,0 3 0,0 11 0,0 3 0,0 5 0,4 0 0,0-5 0,4 4 0,0-4 0,0 4 0,-3-3 0,1-3 0,-1 2 0,2-5 0,-2 5 0,2-6 0,-4-4 0,1 4 0,3-3 0,-3 0 0,3 2 0,-3-6 0,3 6 0,-4-6 0,2 3 0,1 0 0,-5-4 0,5 4 0,-5-5 0,2 1 0,0-1 0,-2 2 0,6 2 0,-4-2 0,1 2 0,2-3 0,-2 6 0,3-4 0,0 3 0,-3-5 0,2 0 0,-5-1 0,5 1 0,-3-1 0,1 2 0,2-2 0,-5 1 0,6 0 0,-4-1 0,3-2 0,-2 2 0,2-7 0,-5 4 0,4-4 0,-1 3 0,-1-2 0,0 2 0,0-2 0,-2-1 0,1 0 0,-2 0 0,3-3 0,-2 3 0,4-3 0,-4 3 0,5 0 0,-6 1 0,6-1 0,-6 0 0,6 0 0,-6 1 0,6-1 0,-6 0 0,6 1 0,-3 2 0,4-3 0,-1 3 0,-3-3 0,0 0 0,-3 0 0,0-1 0,0 1 0,0-1 0,0 1 0,0 0 0,2-2 0,-1 0 0,4-3 0,-4 4 0,1-2 0,1 0 0,-2 3 0,1-3 0,1 3 0,-3 0 0,3-13 0,-3 6 0,0-9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51:14.122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35 4835 24575,'0'-21'0,"0"3"0,3-3 0,1 2 0,4-9 0,3 0 0,-1-5 0,4 4 0,-5-2 0,5 7 0,-1-8 0,-1 8 0,-1-3 0,1-1 0,-4 5 0,7 0 0,-7 1 0,2 7 0,-3-7 0,0 7 0,0-3 0,0 5 0,0-1 0,0 0 0,-3 1 0,2-2 0,-5-2 0,2 2 0,0-3 0,-2 1 0,5 2 0,-6-9 0,6 8 0,-5-7 0,5 8 0,-5-7 0,2 3 0,1-3 0,-4-1 0,3 0 0,0 4 0,-2-2 0,2 6 0,1-6 0,-3 9 0,5-5 0,-5 10 0,2-3 0,-3 4 0,0-12 0,0-2 0,0-19 0,4 5 0,0-9 0,5 9 0,-1-5 0,0 6 0,0 0 0,-3 0 0,2-4 0,-5-9 0,2 6 0,-1-9 0,-2 9 0,4-4 0,-2 0 0,-2 5 0,7 1 0,-8 10 0,8 0 0,-7 5 0,5 5 0,-6 3 0,6 6 0,-5 3 0,2 0 0,-3-12 0,0-3 0,0-12 0,0 0 0,0 0 0,3 0 0,-1 5 0,4 0 0,-5 6 0,3 3 0,-4-3 0,0 7 0,0-6 0,0 6 0,0-7 0,0-1 0,0-1 0,0-7 0,0 7 0,0-8 0,0 4 0,0-5 0,0-10 0,0 8 0,0-8 0,0 14 0,0 2 0,0 4 0,0 4 0,0 5 0,0 1 0,2 6 0,-1-2 0,1-9 0,-2-3 0,0-12 0,0 0 0,0-5 0,0 4 0,0-4 0,0 5 0,0-5 0,0 4 0,0-9 0,-4 8 0,4-7 0,-4 7 0,4-2 0,0 4 0,0 0 0,-4 0 0,3 4 0,-5 2 0,5-1 0,-3 9 0,1-7 0,2 7 0,-5 0 0,5 1 0,-5 5 0,5 3 0,-2 1 0,3 2 0,0-6 0,0-7 0,0-3 0,0-9 0,-4 4 0,4-5 0,-4 4 0,0-2 0,3 7 0,-5-3 0,5 4 0,-6 0 0,3 1 0,-1 3 0,-1-2 0,2 6 0,0-3 0,-3 1 0,6 2 0,-5-3 0,5 4 0,-5 0 0,5 0 0,-2 0 0,0 1 0,2-2 0,-2 6 0,0-5 0,3 4 0,-6-1 0,5 1 0,-5 1 0,5 2 0,-5-3 0,5 4 0,-4-4 0,4 3 0,-8-9 0,4 6 0,-4-4 0,5 1 0,-2 3 0,3-1 0,-4-2 0,0 2 0,3-2 0,-2-1 0,6 4 0,-6-4 0,5 4 0,-6-4 0,6 1 0,-2-1 0,0 0 0,3 0 0,-3 4 0,3-3 0,0 3 0,-3-4 0,2 2 0,-5 4 0,5 0 0,-4 4 0,1-2 0,-2 2 0,0-1 0,0 2 0,-1-4 0,1 4 0,3-3 0,-3 3 0,6-3 0,-6 0 0,6 0 0,-6-1 0,6 1 0,-3-1 0,0 1 0,2-4 0,-2 4 0,3-8 0,-2 7 0,1-5 0,-2 4 0,0-5 0,2 6 0,-5-3 0,5 1 0,-4 2 0,4-3 0,-2 4 0,0 2 0,3-1 0,-6-2 0,3 3 0,-1-5 0,-1 6 0,4-3 0,-2 0 0,1-1 0,1 1 0,-5 0 0,5 0 0,-1-1 0,2 1 0,-3-1 0,2 1 0,-2 0 0,3 0 0,0 0 0,-2-1 0,1 1 0,-2 0 0,3-4 0,-3 3 0,2-3 0,-1 4 0,2 0 0,-3 2 0,2-2 0,-2 3 0,3-3 0,-2 3 0,1-2 0,-2 2 0,1-4 0,1 2 0,-4 1 0,4-1 0,-4 4 0,5-4 0,-3 4 0,3-2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51:14.123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319 1 24575,'0'30'0,"-4"6"0,0-2 0,-5 9 0,1-13 0,-7 30 0,0-8-377,5-10 0,-1 2 377,0-5 0,1 2 0,-2 2 0,2 1 0,-1-4 0,1-1 0,-10 27 0,-1 3 0,3-9 0,2 11 0,-3-6 0,8-7-162,-3-9 162,6-4 0,-1-1 0,4 0 0,-3-5 0,4 5 747,-1-11-747,1 6 169,0-6-169,3 0 0,-2-1 0,0-4 0,1 4 0,-1-8 0,3 3 0,0-5 0,0 1 0,0-4 0,0 2 0,0-6 0,0 3 0,0-2 0,0-5 0,0 2 0,0-5 0,0 7 0,0 2 0,0 5 0,0 5 0,0 6 0,0 6 0,0 6 0,0 0 0,0 5 0,0-4 0,0 9 0,0-9 0,0 10 0,0-4 0,0-1 0,0 4 0,0-8 0,0 3 0,0-11 0,0 4 0,0-14 0,0 3 0,0-9 0,0-2 0,0-6 0,0 2 0,0-3 0,0 7 0,0 11 0,0 2 0,0 11 0,4 0 0,-3-1 0,7-1 0,-7 2 0,2-1 0,1-5 0,-3 4 0,6-4 0,-5 1 0,5 3 0,-6-9 0,7 5 0,-4-7 0,4 1 0,1 0 0,-5 0 0,4-5 0,-5 9 0,2-16 0,-2 7 0,-3-14 0,0-4 0,0 0 0,0 1 0,0 3 0,0 11 0,0 3 0,0 5 0,4 0 0,0-5 0,4 4 0,0-4 0,0 4 0,-3-3 0,1-3 0,-1 2 0,2-5 0,-2 5 0,2-6 0,-4-4 0,1 4 0,3-3 0,-3 0 0,3 2 0,-3-6 0,3 6 0,-4-6 0,2 3 0,1 0 0,-5-4 0,5 4 0,-5-5 0,2 1 0,0-1 0,-2 2 0,6 2 0,-4-2 0,1 2 0,2-3 0,-2 6 0,3-4 0,0 3 0,-3-5 0,2 0 0,-5-1 0,5 1 0,-3-1 0,1 2 0,2-2 0,-5 1 0,6 0 0,-4-1 0,3-2 0,-2 2 0,2-7 0,-5 4 0,4-4 0,-1 3 0,-1-2 0,0 2 0,0-2 0,-2-1 0,1 0 0,-2 0 0,3-3 0,-2 3 0,4-3 0,-4 3 0,5 0 0,-6 1 0,6-1 0,-6 0 0,6 0 0,-6 1 0,6-1 0,-6 0 0,6 1 0,-3 2 0,4-3 0,-1 3 0,-3-3 0,0 0 0,-3 0 0,0-1 0,0 1 0,0-1 0,0 1 0,0 0 0,2-2 0,-1 0 0,4-3 0,-4 4 0,1-2 0,1 0 0,-2 3 0,1-3 0,1 3 0,-3 0 0,3-13 0,-3 6 0,0-9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51:14.124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35 4835 24575,'0'-21'0,"0"3"0,3-3 0,1 2 0,4-9 0,3 0 0,-1-5 0,4 4 0,-5-2 0,5 7 0,-1-8 0,-1 8 0,-1-3 0,1-1 0,-4 5 0,7 0 0,-7 1 0,2 7 0,-3-7 0,0 7 0,0-3 0,0 5 0,0-1 0,0 0 0,-3 1 0,2-2 0,-5-2 0,2 2 0,0-3 0,-2 1 0,5 2 0,-6-9 0,6 8 0,-5-7 0,5 8 0,-5-7 0,2 3 0,1-3 0,-4-1 0,3 0 0,0 4 0,-2-2 0,2 6 0,1-6 0,-3 9 0,5-5 0,-5 10 0,2-3 0,-3 4 0,0-12 0,0-2 0,0-19 0,4 5 0,0-9 0,5 9 0,-1-5 0,0 6 0,0 0 0,-3 0 0,2-4 0,-5-9 0,2 6 0,-1-9 0,-2 9 0,4-4 0,-2 0 0,-2 5 0,7 1 0,-8 10 0,8 0 0,-7 5 0,5 5 0,-6 3 0,6 6 0,-5 3 0,2 0 0,-3-12 0,0-3 0,0-12 0,0 0 0,0 0 0,3 0 0,-1 5 0,4 0 0,-5 6 0,3 3 0,-4-3 0,0 7 0,0-6 0,0 6 0,0-7 0,0-1 0,0-1 0,0-7 0,0 7 0,0-8 0,0 4 0,0-5 0,0-10 0,0 8 0,0-8 0,0 14 0,0 2 0,0 4 0,0 4 0,0 5 0,0 1 0,2 6 0,-1-2 0,1-9 0,-2-3 0,0-12 0,0 0 0,0-5 0,0 4 0,0-4 0,0 5 0,0-5 0,0 4 0,0-9 0,-4 8 0,4-7 0,-4 7 0,4-2 0,0 4 0,0 0 0,-4 0 0,3 4 0,-5 2 0,5-1 0,-3 9 0,1-7 0,2 7 0,-5 0 0,5 1 0,-5 5 0,5 3 0,-2 1 0,3 2 0,0-6 0,0-7 0,0-3 0,0-9 0,-4 4 0,4-5 0,-4 4 0,0-2 0,3 7 0,-5-3 0,5 4 0,-6 0 0,3 1 0,-1 3 0,-1-2 0,2 6 0,0-3 0,-3 1 0,6 2 0,-5-3 0,5 4 0,-5 0 0,5 0 0,-2 0 0,0 1 0,2-2 0,-2 6 0,0-5 0,3 4 0,-6-1 0,5 1 0,-5 1 0,5 2 0,-5-3 0,5 4 0,-4-4 0,4 3 0,-8-9 0,4 6 0,-4-4 0,5 1 0,-2 3 0,3-1 0,-4-2 0,0 2 0,3-2 0,-2-1 0,6 4 0,-6-4 0,5 4 0,-6-4 0,6 1 0,-2-1 0,0 0 0,3 0 0,-3 4 0,3-3 0,0 3 0,-3-4 0,2 2 0,-5 4 0,5 0 0,-4 4 0,1-2 0,-2 2 0,0-1 0,0 2 0,-1-4 0,1 4 0,3-3 0,-3 3 0,6-3 0,-6 0 0,6 0 0,-6-1 0,6 1 0,-3-1 0,0 1 0,2-4 0,-2 4 0,3-8 0,-2 7 0,1-5 0,-2 4 0,0-5 0,2 6 0,-5-3 0,5 1 0,-4 2 0,4-3 0,-2 4 0,0 2 0,3-1 0,-6-2 0,3 3 0,-1-5 0,-1 6 0,4-3 0,-2 0 0,1-1 0,1 1 0,-5 0 0,5 0 0,-1-1 0,2 1 0,-3-1 0,2 1 0,-2 0 0,3 0 0,0 0 0,-2-1 0,1 1 0,-2 0 0,3-4 0,-3 3 0,2-3 0,-1 4 0,2 0 0,-3 2 0,2-2 0,-2 3 0,3-3 0,-2 3 0,1-2 0,-2 2 0,1-4 0,1 2 0,-4 1 0,4-1 0,-4 4 0,5-4 0,-3 4 0,3-2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51:14.125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319 1 24575,'0'30'0,"-4"6"0,0-2 0,-5 9 0,1-13 0,-7 30 0,0-8-377,5-10 0,-1 2 377,0-5 0,1 2 0,-2 2 0,2 1 0,-1-4 0,1-1 0,-10 27 0,-1 3 0,3-9 0,2 11 0,-3-6 0,8-7-162,-3-9 162,6-4 0,-1-1 0,4 0 0,-3-5 0,4 5 747,-1-11-747,1 6 169,0-6-169,3 0 0,-2-1 0,0-4 0,1 4 0,-1-8 0,3 3 0,0-5 0,0 1 0,0-4 0,0 2 0,0-6 0,0 3 0,0-2 0,0-5 0,0 2 0,0-5 0,0 7 0,0 2 0,0 5 0,0 5 0,0 6 0,0 6 0,0 6 0,0 0 0,0 5 0,0-4 0,0 9 0,0-9 0,0 10 0,0-4 0,0-1 0,0 4 0,0-8 0,0 3 0,0-11 0,0 4 0,0-14 0,0 3 0,0-9 0,0-2 0,0-6 0,0 2 0,0-3 0,0 7 0,0 11 0,0 2 0,0 11 0,4 0 0,-3-1 0,7-1 0,-7 2 0,2-1 0,1-5 0,-3 4 0,6-4 0,-5 1 0,5 3 0,-6-9 0,7 5 0,-4-7 0,4 1 0,1 0 0,-5 0 0,4-5 0,-5 9 0,2-16 0,-2 7 0,-3-14 0,0-4 0,0 0 0,0 1 0,0 3 0,0 11 0,0 3 0,0 5 0,4 0 0,0-5 0,4 4 0,0-4 0,0 4 0,-3-3 0,1-3 0,-1 2 0,2-5 0,-2 5 0,2-6 0,-4-4 0,1 4 0,3-3 0,-3 0 0,3 2 0,-3-6 0,3 6 0,-4-6 0,2 3 0,1 0 0,-5-4 0,5 4 0,-5-5 0,2 1 0,0-1 0,-2 2 0,6 2 0,-4-2 0,1 2 0,2-3 0,-2 6 0,3-4 0,0 3 0,-3-5 0,2 0 0,-5-1 0,5 1 0,-3-1 0,1 2 0,2-2 0,-5 1 0,6 0 0,-4-1 0,3-2 0,-2 2 0,2-7 0,-5 4 0,4-4 0,-1 3 0,-1-2 0,0 2 0,0-2 0,-2-1 0,1 0 0,-2 0 0,3-3 0,-2 3 0,4-3 0,-4 3 0,5 0 0,-6 1 0,6-1 0,-6 0 0,6 0 0,-6 1 0,6-1 0,-6 0 0,6 1 0,-3 2 0,4-3 0,-1 3 0,-3-3 0,0 0 0,-3 0 0,0-1 0,0 1 0,0-1 0,0 1 0,0 0 0,2-2 0,-1 0 0,4-3 0,-4 4 0,1-2 0,1 0 0,-2 3 0,1-3 0,1 3 0,-3 0 0,3-13 0,-3 6 0,0-9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51:14.126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35 4835 24575,'0'-21'0,"0"3"0,3-3 0,1 2 0,4-9 0,3 0 0,-1-5 0,4 4 0,-5-2 0,5 7 0,-1-8 0,-1 8 0,-1-3 0,1-1 0,-4 5 0,7 0 0,-7 1 0,2 7 0,-3-7 0,0 7 0,0-3 0,0 5 0,0-1 0,0 0 0,-3 1 0,2-2 0,-5-2 0,2 2 0,0-3 0,-2 1 0,5 2 0,-6-9 0,6 8 0,-5-7 0,5 8 0,-5-7 0,2 3 0,1-3 0,-4-1 0,3 0 0,0 4 0,-2-2 0,2 6 0,1-6 0,-3 9 0,5-5 0,-5 10 0,2-3 0,-3 4 0,0-12 0,0-2 0,0-19 0,4 5 0,0-9 0,5 9 0,-1-5 0,0 6 0,0 0 0,-3 0 0,2-4 0,-5-9 0,2 6 0,-1-9 0,-2 9 0,4-4 0,-2 0 0,-2 5 0,7 1 0,-8 10 0,8 0 0,-7 5 0,5 5 0,-6 3 0,6 6 0,-5 3 0,2 0 0,-3-12 0,0-3 0,0-12 0,0 0 0,0 0 0,3 0 0,-1 5 0,4 0 0,-5 6 0,3 3 0,-4-3 0,0 7 0,0-6 0,0 6 0,0-7 0,0-1 0,0-1 0,0-7 0,0 7 0,0-8 0,0 4 0,0-5 0,0-10 0,0 8 0,0-8 0,0 14 0,0 2 0,0 4 0,0 4 0,0 5 0,0 1 0,2 6 0,-1-2 0,1-9 0,-2-3 0,0-12 0,0 0 0,0-5 0,0 4 0,0-4 0,0 5 0,0-5 0,0 4 0,0-9 0,-4 8 0,4-7 0,-4 7 0,4-2 0,0 4 0,0 0 0,-4 0 0,3 4 0,-5 2 0,5-1 0,-3 9 0,1-7 0,2 7 0,-5 0 0,5 1 0,-5 5 0,5 3 0,-2 1 0,3 2 0,0-6 0,0-7 0,0-3 0,0-9 0,-4 4 0,4-5 0,-4 4 0,0-2 0,3 7 0,-5-3 0,5 4 0,-6 0 0,3 1 0,-1 3 0,-1-2 0,2 6 0,0-3 0,-3 1 0,6 2 0,-5-3 0,5 4 0,-5 0 0,5 0 0,-2 0 0,0 1 0,2-2 0,-2 6 0,0-5 0,3 4 0,-6-1 0,5 1 0,-5 1 0,5 2 0,-5-3 0,5 4 0,-4-4 0,4 3 0,-8-9 0,4 6 0,-4-4 0,5 1 0,-2 3 0,3-1 0,-4-2 0,0 2 0,3-2 0,-2-1 0,6 4 0,-6-4 0,5 4 0,-6-4 0,6 1 0,-2-1 0,0 0 0,3 0 0,-3 4 0,3-3 0,0 3 0,-3-4 0,2 2 0,-5 4 0,5 0 0,-4 4 0,1-2 0,-2 2 0,0-1 0,0 2 0,-1-4 0,1 4 0,3-3 0,-3 3 0,6-3 0,-6 0 0,6 0 0,-6-1 0,6 1 0,-3-1 0,0 1 0,2-4 0,-2 4 0,3-8 0,-2 7 0,1-5 0,-2 4 0,0-5 0,2 6 0,-5-3 0,5 1 0,-4 2 0,4-3 0,-2 4 0,0 2 0,3-1 0,-6-2 0,3 3 0,-1-5 0,-1 6 0,4-3 0,-2 0 0,1-1 0,1 1 0,-5 0 0,5 0 0,-1-1 0,2 1 0,-3-1 0,2 1 0,-2 0 0,3 0 0,0 0 0,-2-1 0,1 1 0,-2 0 0,3-4 0,-3 3 0,2-3 0,-1 4 0,2 0 0,-3 2 0,2-2 0,-2 3 0,3-3 0,-2 3 0,1-2 0,-2 2 0,1-4 0,1 2 0,-4 1 0,4-1 0,-4 4 0,5-4 0,-3 4 0,3-2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04:26:2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2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0 24575,'-24'39'0,"-17"13"0,-6 19-719,15-31 0,-2 1 719,3 4 0,-1-1 0,-28 31 0,25-26 0,1-2 0,-11 7 468,-13 22-468,22-34 238,-6 12-238,8-14 0,11-2 0,-2-7 732,19-7-732,-12 5 0,16-14 0,-7 7 0,9-8 0,0-1 0,0 4 0,0-3 0,0 9 0,0-8 0,5 19 0,11-5 0,14 16 0,17-3 0,10 12 0,12-7 0,-8 17 0,2-17 0,0 15 0,-5-17 0,5 11 0,-9-13 0,-13-4 0,-9-12 0,-8-6 0,-6-8 0,-4-5 0,-1 1 0,-9-1 0,0-3 0,-4-2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2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24575,'0'23'0,"0"11"0,0 0 0,0 34 0,0-37 0,0 32 0,0-19 0,0-5 0,0 9 0,0-22 0,8 3 0,-2-15 0,16-5 0,-2-1 0,5-7 0,3 4 0,-3-5 0,-1 0 0,5-9 0,-9-7 0,9-5 0,-8-8 0,-2 4 0,0-5 0,-4 0 0,5 1 0,-5 4 0,-1-4 0,-5 10 0,1 0 0,-2 2 0,-3 3 0,3-4 0,-7-5 0,3 3 0,-4 5 0,0 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24575,'6'11'0,"2"-4"0,36 31 0,-12-18 0,26 25 0,-23-21 0,31 22 0,-25-14 0,24 10 0,-20-6 0,-3-11 0,-1 4 0,-13-12 0,-2 3 0,-11-14 0,-1 7 0,-5-8 0,0 5 0,0-5 0,-4 3 0,-1-3 0,-4 4 0,4-4 0,-3 3 0,3-3 0,-4 3 0,0 1 0,0 0 0,0 0 0,0 5 0,0 1 0,-11 25 0,-10-1 0,-12 25 0,-6-5 0,-10 17 0,15-22 0,-12 19 0,7-20 0,4 5 0,-8-6 0,23-12 0,-6-11 0,14-8 0,2-7 0,2-5 0,7 0 0,-3 0 0,0-4 0,-1-1 0,1-4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2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24575,'0'17'0,"0"3"0,0 9 0,0 7 0,0 8 0,0 23 0,0 3 0,0 14 0,0-8 0,0 7 0,0-20 0,0 17 0,0-27 0,0 21 0,0-21 0,0-1 0,0-11 0,0-14 0,0 7 0,0-19 0,0 3 0,0-10 0,0 0 0,0 0 0,3-4 0,2 0 0,-1-4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2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24575,'4'6'0,"0"0"0,-4 20 0,0-4 0,0 9 0,0-3 0,0-3 0,0-1 0,0-5 0,0-2 0,0-8 0,3 4 0,2-9 0,3-1 0,4-3 0,2 0 0,4 0 0,0 0 0,0 0 0,6 0 0,-9 0 0,7 0 0,-13 0 0,4 0 0,-9 0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2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24575,'-4'0'0,"0"0"0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2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24575,'0'34'0,"0"5"0,0 19 0,0 8 0,0 2 0,0 16 0,0 1 0,0 1 0,0 6-630,0-6 630,0 8-413,0-37 0,0 0 413,0 42 0,0-42 0,0-1 0,0 30-109,0-3 109,0-8 0,0-7 0,0-2 0,0-20 448,0-4-448,0-12 1000,0-6-1000,0 0 117,0-6-117,0-1 0,0-3 0,0 2 0,0-7 0,0 4 0,0-5 0,0 0 0,0 0 0,0 0 0,0 0 0,0 0 0,0 0 0,-4 0 0,-1-4 0,1 4 0,-3-7 0,6 2 0,-3-3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2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24575,'0'12'0,"0"-1"0,0 7 0,0-8 0,0 18 0,0-18 0,0 18 0,0-18 0,0 17 0,0-12 0,0 14 0,0-5 0,0-3 0,0 6 0,0-7 0,0 10 0,0-6 0,0 11 0,0-15 0,0 10 0,0-12 0,0 0 0,0 0 0,4-5 0,5 4 0,4-7 0,5 7 0,-4-3 0,9-4 0,-8 2 0,8-7 0,-5 0 0,0-1 0,6-4 0,-5 0 0,9 0 0,-7-13 0,10-11 0,-3-15 0,1-7 0,-2 2 0,-4-6 0,-7 5 0,6-12 0,-9 12 0,3-6 0,-6 14 0,0 6 0,-4 3 0,-2 8 0,-1 1 0,-2 2 0,3 4 0,-4-6 0,0 9 0,0 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24575,'-9'4'0,"2"4"0,7 6 0,0 9 0,0 14 0,0 2 0,0 18 0,0-18 0,0 41 0,0-41 0,0 41 0,0-34 0,0 12 0,0 8 0,0-5 0,0-2 0,0-2 0,0-18 0,0 16 0,0-27 0,0 18 0,0-29 0,0 11 0,0-14 0,0-1 0,0-4 0,0-6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24575,'0'12'0,"0"9"0,0 5 0,0 6 0,0 9 0,0-4 0,0 6 0,0 0 0,0 0 0,0-6 0,0 5 0,9-11 0,-7 5 0,7-11 0,-4 3 0,-4-9 0,3 10 0,-4-14 0,0 12 0,0-12 0,0 4 0,0 3 0,0-7 0,0 4 0,0-2 0,0-8 0,0 4 0,0-5 0,0 0 0,-4 0 0,-5 1 0,-4-4 0,-6-1 0,-4-4 0,3 0 0,-3 0 0,9 0 0,-3 0 0,8 0 0,-4 0 0,5 0 0,3-8 0,2 2 0,3-11 0,0 3 0,0-4 0,0-6 0,0 0 0,0-6 0,13 4 0,-1-3 0,12 9 0,1-10 0,-5 11 0,9-2 0,-9 3 0,3 8 0,-9-3 0,3 8 0,-8-2 0,3 6 0,-3-3 0,-1 4 0,0 0 0,0 0 0,-4 0 0,-1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24575,'-5'-4'0,"2"0"0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24575,'3'-6'0,"18"15"0,9 14 0,17 17 0,5-3 0,3 10 0,-9-17 0,12 10 0,-18-12 0,19 14 0,-17-6 0,4 4 0,-20-14 0,4-1 0,-15-15 0,3 3 0,-14-9 0,3 1 0,-6 2 0,3-3 0,-4 4 0,0 10 0,0 2 0,0 16 0,-5 8 0,-13 15 0,-1-6 0,-11 19 0,1-19 0,4 13 0,-9-7 0,10-8 0,1-7 0,8-8 0,6-11 0,-1-2 0,5-9 0,-3-2 0,7-4 0,-2 1 0,-1-5 0,0 0 0,-9-4 0,-6 0 0,8 0 0,-2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24575,'13'0'0,"11"0"0,2 0 0,16 0 0,-6 0 0,8 0 0,6 0 0,-12 0 0,11 0 0,-18 0 0,0 0 0,-12 0 0,-7 0 0,-7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24575,'11'-5'0,"13"2"0,14 3 0,3 0 0,13 0 0,-4 0 0,8 0 0,-3 0 0,-6 0 0,-14-5 0,-2 4 0,-18-4 0,-1 5 0,-5 0 0,-4 0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24575,'6'4'0,"15"0"0,17-4 0,21 0 0,-5 0 0,4 0 0,-21 0 0,-6 0 0,-8 0 0,-13 0 0,-2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 24575,'-3'0'0,"-21"0"0,7 0 0,-36 0 0,24 0 0,-44 0 0,35 0 0,-40 0 0,41 15 0,-10-3 0,3 21 0,21-1 0,-10 7 0,17-2 0,-3-6 0,12 3 0,-1-13 0,8 13 0,0-19 0,0 13 0,0-14 0,4 5 0,10-1 0,14 4 0,16 1 0,2 4 0,6 2 0,-2-6 0,3 11 0,0-4 0,-1 10 0,-5-4 0,-7 3 0,-6 0 0,-7-1 0,-10 12 0,-1-5 0,-5 5 0,0 1 0,-5-6 0,-1 5 0,-5-13 0,0-1 0,-4-7 0,-1-4 0,-9-2 0,0-5 0,-10-3 0,5-2 0,-10-8 0,5-1 0,-6-4 0,-13 0 0,15 0 0,-14-4 0,22-5 0,1-6 0,2-3 0,6-6 0,2 5 0,4-10 0,5 5 0,0-6 0,0 0 0,0-6 0,0 5 0,0-5 0,8 12 0,9-6 0,3 5 0,18-9 0,-11 8 0,10-1 0,-7 7 0,0 0 0,0 5 0,-6 1 0,0 4 0,-6 1 0,-5 4 0,0-3 0,-5 7 0,-3-2 0,-2 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0 338 24575,'0'-12'0,"0"-7"0,0 0 0,0-10 0,0-2 0,5 0 0,0-5 0,5 6 0,-4 6 0,2 0 0,-7 10 0,3 15 0,-4 6 0,0 24 0,0-4 0,0 14 0,0-9 0,0 3 0,0-10 0,0 3 0,0-13 0,0 8 0,0-14 0,4 4 0,0-9 0,4 0 0,5-4 0,-4 0 0,8 0 0,-3-8 0,5-7 0,0-10 0,-4-5 0,4-6 0,-7-1 0,4-6 0,-6 5 0,1-4 0,-6 16 0,4-3 0,-8 11 0,3 4 0,-4 11 0,0 27 0,0 9 0,0 40 0,0-10 0,0 29-562,7 3 562,5-14 0,-3-32 0,2 1 0,6 0 0,0-2 0,5 35 0,-5-32 0,-1-1 0,-2 18 0,9 0 0,-10-2 0,-1-14 0,-7-2 0,-5-13 0,0-1 562,0-12-562,0 0 0,-8-10 0,-7-1 0,-10-3 0,-5-1 0,0-3 0,0-2 0,6-4 0,0 0 0,10 0 0,-3-4 0,12-5 0,-4-10 0,9-19 0,0 5 0,0-30 0,0 28 0,17-35 0,2 34 0,22-22 0,-1 22 0,7-9 0,0 8 0,-2 3 0,-6 11 0,-3 4 0,-12 8 0,0-3 0,-14 9 0,-2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24575,'-4'0'0,"0"0"0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24575,'-9'0'0,"1"0"0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24575,'-4'14'0,"1"15"0,3 33 0,0 1 0,0 6-1704,0-2 1,0 4 1703,0-1 0,0 5 0,0-5 0,0 3 0,0 3 0,0 13 0,0 10 0,0-10 0,0-13 0,0 0-892,0 15 1,0 11 0,0-9 891,0-5 0,0-6 0,0 0 0,0-2 635,0-1 0,0-6-635,0 11 0,0-31 0,0-2 0,0 13 0,0-18 0,0-21 373,0-12 0,0-9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24575,'0'26'0,"0"21"0,0-6 0,0 16 0,0-13 0,0 6 0,0 1 0,0 8 0,0-8 0,0-7 0,0-15 0,5 5 0,4-17 0,10 7 0,1-19 0,20-1 0,1-4 0,10 0 0,8-22 0,-12-5 0,-5-14 0,2-4 0,-8-1 0,-5-1 0,6 5 0,-25 8 0,3 9 0,-7 0 0,-3 6 0,0 7 0,-2-1 0,-3 7 0,0-2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24575,'0'1'0,"0"20"0,0 38 0,0 11 0,0-21 0,0 3-515,0 2 1,0 0 514,0 4 0,0 1 0,0 9 0,0-1 0,0-7 0,0-3 0,0 43 0,0-46 0,0-2 0,0 28 241,0 9-241,0-14 0,0-19 0,0-7 0,0-21 0,0 0 194,0-19 0,0 0 0,0-6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24575,'-4'36'0,"2"8"0,-2-5 0,4 16 0,0-2 0,0 8 0,0-2 0,0-9 0,0-7 0,0-11 0,0-2 0,-4-17 0,7-4 0,2-5 0,8-4 0,6 0 0,4 0 0,1 0 0,15-28 0,-5 6 0,-4-29 0,10-4 0,-29 14 0,13 2 0,-24 26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3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24575,'-4'-4'0,"0"0"0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2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24575,'10'5'0,"19"-1"0,22-4 0,0 0 0,10 0 0,-1 0 0,6 0 0,-7 0 0,-6 0 0,-18 0 0,-6 0 0,-5 0 0,-18 0 0,3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4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24575,'-5'-12'0,"1"9"0,9 34 0,0-13 0,17 35 0,6-27 0,14 24 0,10-13 0,3 10 0,8 4 0,8 3-622,4 6 622,-6 6 0,-8-24 0,-9 25 0,-7-35 0,-8 13 0,-1-17 0,-16-5 0,-1-4 622,-2-5-622,-7-5 0,3-1 0,-9-4 0,3 5 0,-6-2 0,3 1 0,-4 5 0,0 0 0,-5 10 0,-11 15 0,-8 8 0,-13 20 0,-7 4 0,21-25 0,-1 2-564,-4 2 0,0 1 564,-1 7 0,2-1 0,-16 34 0,20-40 0,0-1-117,-9 21 117,-7 14 0,9-23 0,6-3 0,9-26 0,5-3 0,1-15 1121,4-2-1121,-2-7 124,2-1-124,-3-4 0,-5 0 0,8 0 0,-3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4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10 24575,'2'-9'0,"-8"9"0,-20 18 0,-4 27 0,-12 13 0,19-14 0,0 5-898,-2 3 1,-1 3 897,-7 9 0,-2 3-743,-2 9 1,0 1 742,-4-2 0,1-2 0,10-10 0,2-1-352,-5 2 1,1-4 351,-9 23 0,17-36 0,-1-1 0,-13 18 0,15-13 1175,3-15-1175,14-16 1970,-7-2-1970,12-10 838,-3 0-838,4 0 0,8 0 0,7 0 0,9 2 0,18 11 0,-1 2 0,15 12 0,-16-7 0,17 12 0,-10-4 0,9 13 0,-2-1 0,-8-1 0,1-1 0,-6 1 0,-8-9 0,-7-6 0,-11-8 0,-3-11 0,-3 0 0,-1-5 0,-3 0 0,-2-3 0,-3-2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4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24575,'0'23'0,"0"-2"0,0 21 0,0-10 0,0 9 0,0-4 0,0 1 0,0-3 0,0-10 0,4-2 0,6-9 0,4-1 0,4-8 0,5-1 0,7-4 0,1 0 0,11 0 0,-11 0 0,17-10 0,-15-1 0,11-17 0,-8 6 0,-7-14 0,2 2 0,-10-9 0,2-7 0,-6 5 0,-1-5 0,-5 7 0,0-1 0,-5 7 0,-2 1 0,-4 19 0,0 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4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24575,'0'22'0,"0"1"0,-18 35 0,13-15 0,-13 38 0,18-20 0,0 15 0,0 7 0,0-5 0,0 14 0,0-15 0,0-8 0,0 2 0,0-9 0,0 6 0,0-2 0,0-8 0,6 1 0,0-8 0,5 0 0,-5-14 0,3-7 0,-4-6 0,0-11 0,-1 0 0,-4-5 0,0-3 0,0-2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4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24575,'0'28'0,"0"-4"0,0 18 0,0-11 0,0 17 0,0-9 0,0 10 0,0-12 0,0-1 0,0-11 0,0-2 0,0-9 0,0-2 0,8-3 0,-3-5 0,17 0 0,-7-4 0,9 0 0,-1 0 0,-8 0 0,12-4 0,-15-11 0,10-1 0,-8-3 0,1-3 0,-2 6 0,-3-12 0,-5 16 0,-1-1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4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4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24575,'4'14'0,"-1"23"0,-3 26 0,0 32 0,0-39 0,0 3-867,0 4 0,0 1 867,0 9 0,0 2-706,0 0 0,0 1 706,0 4 0,0 1 0,0-5 0,0-3-340,0-12 0,0-2 340,0 2 0,0-2 0,0 29-207,0 7 207,0-12 1127,0-28-1127,0-5 1857,0-25-1857,0-2 794,0-10-794,0 0 255,0-5-255,-3-7 0,2 2 0,-2-6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4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768 197 24575,'16'0'0,"-3"-8"0,4-7 0,-3-1 0,5-6 0,-4 2 0,-2-4 0,1-1 0,0 2 0,-4 9 0,2 1 0,-8 5 0,-6 3 0,-15 2 0,-21 8 0,-21 13 0,-18 9 0,34-5 0,-2 3-232,-8 0 1,1 0 231,-31 22 0,31-19 0,1-1 0,-22 19 0,-7 1 0,17-3 0,12-15 0,18-3 0,3-7 0,16-5 0,5-1 0,6-5 463,3 0-463,0 0 0,0 0 0,11 1 0,11 0 0,14 1 0,7 1 0,7 0 0,-5 0 0,5 0 0,-13-1 0,-1 1 0,-6-1 0,-10-1 0,2 0 0,-13-1 0,4 1 0,-8-1 0,-2 0 0,-3 10 0,0 2 0,0 10 0,0 5 0,-15 9 0,-12 10 0,-9 5 0,-15 11 0,6 1 0,5-7 0,-2 3 0,5-6 0,5 0 0,-5 1 0,16-18 0,5-14 0,6-7 0,2-5 0,7-4 0,-3-1 0,4-5 0,7-4 0,21 0 0,-1-4 0,27 0 0,-8 0 0,37 0 0,-25 0 0,24-5 0,4-3 0,-11 1 0,14 0 0,-9 7 0,-24 0 0,26 0 0,-22 10 0,-5 7 0,-6 7 0,-22 1 0,2-10 0,-11-1 0,-4-6 0,-1 1 0,-5-5 0,-4-3 0,-6-28 0,-16-17 0,-16-34 0,16 31 0,0 0 0,-21-35 0,13-7 0,2 21 0,4-7 0,3 6 0,5 11 0,6 8 0,1 13 0,5-5 0,0 11 0,0-11 0,0 24 0,0-2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4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24575,'0'-8'0,"0"17"0,0 11 0,0 31 0,0 9 0,0 15 0,0-21 0,0 25 0,0-29 0,0 24 0,0-28 0,0 2 0,0-26 0,8 6 0,7-18 0,5-1 0,3-4 0,0-5 0,2 0 0,5-9 0,2-14 0,0-12 0,-2-11 0,-3 1 0,-15 21 0,-2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4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24575,'-4'-5'0,"0"2"0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20:27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5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24575,'13'0'0,"5"0"0,13 0 0,6 0 0,0 0 0,5 0 0,-11 0 0,5 0 0,-12 0 0,5 0 0,-18 0 0,3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5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24575,'56'0'0,"-9"0"0,2 0 0,-10 0 0,11 0 0,-7 0 0,-6 0 0,-6 0 0,-12 0 0,-10 0 0,-6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5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1 566 24575,'0'-18'0,"0"3"0,5-44 0,7 11 0,-4-11 0,13 2 0,-9 12 0,12-12 0,-3 12 0,-4 1 0,-2 14 0,-1 1 0,-8 10 0,7 0 0,-4 10 0,-4 1 0,7 7 0,-8-2 0,0 9 0,0 15 0,-4 24 0,0 16 0,0 32-899,0-4 899,0-29 0,0 2 0,0-7 0,0-2 0,0 47 0,0-45 0,0-2 0,0 28 0,0-30 0,0 1-306,0 34 306,0 6 0,0-22 0,0 4 0,0-15 0,0-8 0,0-7 884,0-8-884,0-11 321,0-6-321,0-7 0,0-4 0,0 1 0,0-5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5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24575,'0'37'0,"0"-4"0,0 28 0,0 29 0,0-48 0,0 56 0,0-16 0,0-20 0,0 36 0,0-43 0,0 20 0,0-14 0,0 10 0,0-18 0,0 13 0,4-14 0,2-9 0,4-7 0,0-6 0,-4-1 0,-2-4 0,0-2 0,-3-5 0,3-4 0,-4 3 0,4-3 0,-3 4 0,3-5 0,-4 4 0,0-7 0,0 2 0,0-4 0,0 1 0,0-1 0,0 0 0,0 0 0,0 0 0,0 0 0,0 0 0,4 0 0,-3 0 0,2 0 0,-3 0 0,4 0 0,-3 0 0,3 0 0,-4-1 0,0 1 0,3-4 0,-2 3 0,3-6 0,-4 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5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24575,'3'4'0,"6"0"0,9-4 0,27 0 0,-4 0 0,23 0 0,-5 0 0,8 0 0,8 0 0,-19 0 0,14 0 0,-15 0 0,21 0 0,-1 0 0,-7 0 0,-2 0 0,-8 0 0,-6 0 0,4 0 0,-11 0 0,4 0 0,-17 0 0,3 0 0,-16 0 0,0 0 0,-6 0 0,-5 0 0,0 0 0,0 0 0,0 0 0,0 0 0,0 0 0,-4 0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05:22:5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24575,'7'-4'0,"8"0"0,3 4 0,10 0 0,-8 0 0,8 0 0,-13 0 0,3 0 0,-10 0 0,0 0 0,0 0 0,-3 0 0,-2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04:26:2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3:46:27.912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319 1 24575,'0'30'0,"-4"6"0,0-2 0,-5 9 0,1-13 0,-7 30 0,0-8-377,5-10 0,-1 2 377,0-5 0,1 2 0,-2 2 0,2 1 0,-1-4 0,1-1 0,-10 27 0,-1 3 0,3-9 0,2 11 0,-3-6 0,8-7-162,-3-9 162,6-4 0,-1-1 0,4 0 0,-3-5 0,4 5 747,-1-11-747,1 6 169,0-6-169,3 0 0,-2-1 0,0-4 0,1 4 0,-1-8 0,3 3 0,0-5 0,0 1 0,0-4 0,0 2 0,0-6 0,0 3 0,0-2 0,0-5 0,0 2 0,0-5 0,0 7 0,0 2 0,0 5 0,0 5 0,0 6 0,0 6 0,0 6 0,0 0 0,0 5 0,0-4 0,0 9 0,0-9 0,0 10 0,0-4 0,0-1 0,0 4 0,0-8 0,0 3 0,0-11 0,0 4 0,0-14 0,0 3 0,0-9 0,0-2 0,0-6 0,0 2 0,0-3 0,0 7 0,0 11 0,0 2 0,0 11 0,4 0 0,-3-1 0,7-1 0,-7 2 0,2-1 0,1-5 0,-3 4 0,6-4 0,-5 1 0,5 3 0,-6-9 0,7 5 0,-4-7 0,4 1 0,1 0 0,-5 0 0,4-5 0,-5 9 0,2-16 0,-2 7 0,-3-14 0,0-4 0,0 0 0,0 1 0,0 3 0,0 11 0,0 3 0,0 5 0,4 0 0,0-5 0,4 4 0,0-4 0,0 4 0,-3-3 0,1-3 0,-1 2 0,2-5 0,-2 5 0,2-6 0,-4-4 0,1 4 0,3-3 0,-3 0 0,3 2 0,-3-6 0,3 6 0,-4-6 0,2 3 0,1 0 0,-5-4 0,5 4 0,-5-5 0,2 1 0,0-1 0,-2 2 0,6 2 0,-4-2 0,1 2 0,2-3 0,-2 6 0,3-4 0,0 3 0,-3-5 0,2 0 0,-5-1 0,5 1 0,-3-1 0,1 2 0,2-2 0,-5 1 0,6 0 0,-4-1 0,3-2 0,-2 2 0,2-7 0,-5 4 0,4-4 0,-1 3 0,-1-2 0,0 2 0,0-2 0,-2-1 0,1 0 0,-2 0 0,3-3 0,-2 3 0,4-3 0,-4 3 0,5 0 0,-6 1 0,6-1 0,-6 0 0,6 0 0,-6 1 0,6-1 0,-6 0 0,6 1 0,-3 2 0,4-3 0,-1 3 0,-3-3 0,0 0 0,-3 0 0,0-1 0,0 1 0,0-1 0,0 1 0,0 0 0,2-2 0,-1 0 0,4-3 0,-4 4 0,1-2 0,1 0 0,-2 3 0,1-3 0,1 3 0,-3 0 0,3-13 0,-3 6 0,0-9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03:46:27.913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35 4835 24575,'0'-21'0,"0"3"0,3-3 0,1 2 0,4-9 0,3 0 0,-1-5 0,4 4 0,-5-2 0,5 7 0,-1-8 0,-1 8 0,-1-3 0,1-1 0,-4 5 0,7 0 0,-7 1 0,2 7 0,-3-7 0,0 7 0,0-3 0,0 5 0,0-1 0,0 0 0,-3 1 0,2-2 0,-5-2 0,2 2 0,0-3 0,-2 1 0,5 2 0,-6-9 0,6 8 0,-5-7 0,5 8 0,-5-7 0,2 3 0,1-3 0,-4-1 0,3 0 0,0 4 0,-2-2 0,2 6 0,1-6 0,-3 9 0,5-5 0,-5 10 0,2-3 0,-3 4 0,0-12 0,0-2 0,0-19 0,4 5 0,0-9 0,5 9 0,-1-5 0,0 6 0,0 0 0,-3 0 0,2-4 0,-5-9 0,2 6 0,-1-9 0,-2 9 0,4-4 0,-2 0 0,-2 5 0,7 1 0,-8 10 0,8 0 0,-7 5 0,5 5 0,-6 3 0,6 6 0,-5 3 0,2 0 0,-3-12 0,0-3 0,0-12 0,0 0 0,0 0 0,3 0 0,-1 5 0,4 0 0,-5 6 0,3 3 0,-4-3 0,0 7 0,0-6 0,0 6 0,0-7 0,0-1 0,0-1 0,0-7 0,0 7 0,0-8 0,0 4 0,0-5 0,0-10 0,0 8 0,0-8 0,0 14 0,0 2 0,0 4 0,0 4 0,0 5 0,0 1 0,2 6 0,-1-2 0,1-9 0,-2-3 0,0-12 0,0 0 0,0-5 0,0 4 0,0-4 0,0 5 0,0-5 0,0 4 0,0-9 0,-4 8 0,4-7 0,-4 7 0,4-2 0,0 4 0,0 0 0,-4 0 0,3 4 0,-5 2 0,5-1 0,-3 9 0,1-7 0,2 7 0,-5 0 0,5 1 0,-5 5 0,5 3 0,-2 1 0,3 2 0,0-6 0,0-7 0,0-3 0,0-9 0,-4 4 0,4-5 0,-4 4 0,0-2 0,3 7 0,-5-3 0,5 4 0,-6 0 0,3 1 0,-1 3 0,-1-2 0,2 6 0,0-3 0,-3 1 0,6 2 0,-5-3 0,5 4 0,-5 0 0,5 0 0,-2 0 0,0 1 0,2-2 0,-2 6 0,0-5 0,3 4 0,-6-1 0,5 1 0,-5 1 0,5 2 0,-5-3 0,5 4 0,-4-4 0,4 3 0,-8-9 0,4 6 0,-4-4 0,5 1 0,-2 3 0,3-1 0,-4-2 0,0 2 0,3-2 0,-2-1 0,6 4 0,-6-4 0,5 4 0,-6-4 0,6 1 0,-2-1 0,0 0 0,3 0 0,-3 4 0,3-3 0,0 3 0,-3-4 0,2 2 0,-5 4 0,5 0 0,-4 4 0,1-2 0,-2 2 0,0-1 0,0 2 0,-1-4 0,1 4 0,3-3 0,-3 3 0,6-3 0,-6 0 0,6 0 0,-6-1 0,6 1 0,-3-1 0,0 1 0,2-4 0,-2 4 0,3-8 0,-2 7 0,1-5 0,-2 4 0,0-5 0,2 6 0,-5-3 0,5 1 0,-4 2 0,4-3 0,-2 4 0,0 2 0,3-1 0,-6-2 0,3 3 0,-1-5 0,-1 6 0,4-3 0,-2 0 0,1-1 0,1 1 0,-5 0 0,5 0 0,-1-1 0,2 1 0,-3-1 0,2 1 0,-2 0 0,3 0 0,0 0 0,-2-1 0,1 1 0,-2 0 0,3-4 0,-3 3 0,2-3 0,-1 4 0,2 0 0,-3 2 0,2-2 0,-2 3 0,3-3 0,-2 3 0,1-2 0,-2 2 0,1-4 0,1 2 0,-4 1 0,4-1 0,-4 4 0,5-4 0,-3 4 0,3-2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04:26:2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29.png"/><Relationship Id="rId21" Type="http://schemas.openxmlformats.org/officeDocument/2006/relationships/customXml" Target="../ink/ink7.xml"/><Relationship Id="rId42" Type="http://schemas.openxmlformats.org/officeDocument/2006/relationships/image" Target="../media/image5231.png"/><Relationship Id="rId47" Type="http://schemas.openxmlformats.org/officeDocument/2006/relationships/customXml" Target="../ink/ink19.xml"/><Relationship Id="rId63" Type="http://schemas.openxmlformats.org/officeDocument/2006/relationships/customXml" Target="../ink/ink27.xml"/><Relationship Id="rId68" Type="http://schemas.openxmlformats.org/officeDocument/2006/relationships/image" Target="../media/image833.png"/><Relationship Id="rId84" Type="http://schemas.openxmlformats.org/officeDocument/2006/relationships/image" Target="../media/image841.png"/><Relationship Id="rId89" Type="http://schemas.openxmlformats.org/officeDocument/2006/relationships/customXml" Target="../ink/ink40.xml"/><Relationship Id="rId16" Type="http://schemas.openxmlformats.org/officeDocument/2006/relationships/image" Target="../media/image5081.png"/><Relationship Id="rId107" Type="http://schemas.openxmlformats.org/officeDocument/2006/relationships/image" Target="../media/image2.png"/><Relationship Id="rId32" Type="http://schemas.openxmlformats.org/officeDocument/2006/relationships/image" Target="../media/image5180.png"/><Relationship Id="rId37" Type="http://schemas.openxmlformats.org/officeDocument/2006/relationships/customXml" Target="../ink/ink14.xml"/><Relationship Id="rId53" Type="http://schemas.openxmlformats.org/officeDocument/2006/relationships/customXml" Target="../ink/ink22.xml"/><Relationship Id="rId58" Type="http://schemas.openxmlformats.org/officeDocument/2006/relationships/image" Target="../media/image5312.png"/><Relationship Id="rId74" Type="http://schemas.openxmlformats.org/officeDocument/2006/relationships/image" Target="../media/image836.png"/><Relationship Id="rId79" Type="http://schemas.openxmlformats.org/officeDocument/2006/relationships/customXml" Target="../ink/ink35.xml"/><Relationship Id="rId102" Type="http://schemas.openxmlformats.org/officeDocument/2006/relationships/image" Target="../media/image850.png"/><Relationship Id="rId5" Type="http://schemas.openxmlformats.org/officeDocument/2006/relationships/image" Target="../media/image5013.png"/><Relationship Id="rId90" Type="http://schemas.openxmlformats.org/officeDocument/2006/relationships/image" Target="../media/image844.png"/><Relationship Id="rId95" Type="http://schemas.openxmlformats.org/officeDocument/2006/relationships/customXml" Target="../ink/ink43.xml"/><Relationship Id="rId22" Type="http://schemas.openxmlformats.org/officeDocument/2006/relationships/image" Target="../media/image5122.png"/><Relationship Id="rId27" Type="http://schemas.openxmlformats.org/officeDocument/2006/relationships/customXml" Target="../ink/ink10.xml"/><Relationship Id="rId43" Type="http://schemas.openxmlformats.org/officeDocument/2006/relationships/customXml" Target="../ink/ink17.xml"/><Relationship Id="rId48" Type="http://schemas.openxmlformats.org/officeDocument/2006/relationships/image" Target="../media/image5260.png"/><Relationship Id="rId64" Type="http://schemas.openxmlformats.org/officeDocument/2006/relationships/image" Target="../media/image831.png"/><Relationship Id="rId69" Type="http://schemas.openxmlformats.org/officeDocument/2006/relationships/customXml" Target="../ink/ink30.xml"/><Relationship Id="rId80" Type="http://schemas.openxmlformats.org/officeDocument/2006/relationships/image" Target="../media/image839.png"/><Relationship Id="rId85" Type="http://schemas.openxmlformats.org/officeDocument/2006/relationships/customXml" Target="../ink/ink38.xml"/><Relationship Id="rId12" Type="http://schemas.openxmlformats.org/officeDocument/2006/relationships/image" Target="../media/image5062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2.xml"/><Relationship Id="rId38" Type="http://schemas.openxmlformats.org/officeDocument/2006/relationships/image" Target="../media/image5212.png"/><Relationship Id="rId46" Type="http://schemas.openxmlformats.org/officeDocument/2006/relationships/image" Target="../media/image5250.png"/><Relationship Id="rId59" Type="http://schemas.openxmlformats.org/officeDocument/2006/relationships/customXml" Target="../ink/ink25.xml"/><Relationship Id="rId67" Type="http://schemas.openxmlformats.org/officeDocument/2006/relationships/customXml" Target="../ink/ink29.xml"/><Relationship Id="rId103" Type="http://schemas.openxmlformats.org/officeDocument/2006/relationships/customXml" Target="../ink/ink47.xml"/><Relationship Id="rId108" Type="http://schemas.openxmlformats.org/officeDocument/2006/relationships/image" Target="../media/image1.png"/><Relationship Id="rId20" Type="http://schemas.openxmlformats.org/officeDocument/2006/relationships/image" Target="../media/image5113.png"/><Relationship Id="rId41" Type="http://schemas.openxmlformats.org/officeDocument/2006/relationships/customXml" Target="../ink/ink16.xml"/><Relationship Id="rId54" Type="http://schemas.openxmlformats.org/officeDocument/2006/relationships/image" Target="../media/image5290.png"/><Relationship Id="rId62" Type="http://schemas.openxmlformats.org/officeDocument/2006/relationships/image" Target="../media/image830.png"/><Relationship Id="rId70" Type="http://schemas.openxmlformats.org/officeDocument/2006/relationships/image" Target="../media/image834.png"/><Relationship Id="rId75" Type="http://schemas.openxmlformats.org/officeDocument/2006/relationships/customXml" Target="../ink/ink33.xml"/><Relationship Id="rId83" Type="http://schemas.openxmlformats.org/officeDocument/2006/relationships/customXml" Target="../ink/ink37.xml"/><Relationship Id="rId88" Type="http://schemas.openxmlformats.org/officeDocument/2006/relationships/image" Target="../media/image843.png"/><Relationship Id="rId91" Type="http://schemas.openxmlformats.org/officeDocument/2006/relationships/customXml" Target="../ink/ink41.xml"/><Relationship Id="rId96" Type="http://schemas.openxmlformats.org/officeDocument/2006/relationships/image" Target="../media/image847.png"/><Relationship Id="rId1" Type="http://schemas.microsoft.com/office/2007/relationships/media" Target="../media/media2.m4a"/><Relationship Id="rId6" Type="http://schemas.openxmlformats.org/officeDocument/2006/relationships/customXml" Target="../ink/ink2.xml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36" Type="http://schemas.openxmlformats.org/officeDocument/2006/relationships/image" Target="../media/image5201.png"/><Relationship Id="rId49" Type="http://schemas.openxmlformats.org/officeDocument/2006/relationships/customXml" Target="../ink/ink20.xml"/><Relationship Id="rId57" Type="http://schemas.openxmlformats.org/officeDocument/2006/relationships/customXml" Target="../ink/ink24.xml"/><Relationship Id="rId106" Type="http://schemas.openxmlformats.org/officeDocument/2006/relationships/image" Target="../media/image812.png"/><Relationship Id="rId31" Type="http://schemas.openxmlformats.org/officeDocument/2006/relationships/customXml" Target="../ink/ink11.xml"/><Relationship Id="rId44" Type="http://schemas.openxmlformats.org/officeDocument/2006/relationships/image" Target="../media/image5240.png"/><Relationship Id="rId52" Type="http://schemas.openxmlformats.org/officeDocument/2006/relationships/image" Target="../media/image5280.png"/><Relationship Id="rId60" Type="http://schemas.openxmlformats.org/officeDocument/2006/relationships/image" Target="../media/image5320.png"/><Relationship Id="rId65" Type="http://schemas.openxmlformats.org/officeDocument/2006/relationships/customXml" Target="../ink/ink28.xml"/><Relationship Id="rId73" Type="http://schemas.openxmlformats.org/officeDocument/2006/relationships/customXml" Target="../ink/ink32.xml"/><Relationship Id="rId78" Type="http://schemas.openxmlformats.org/officeDocument/2006/relationships/image" Target="../media/image838.png"/><Relationship Id="rId81" Type="http://schemas.openxmlformats.org/officeDocument/2006/relationships/customXml" Target="../ink/ink36.xml"/><Relationship Id="rId86" Type="http://schemas.openxmlformats.org/officeDocument/2006/relationships/image" Target="../media/image842.png"/><Relationship Id="rId94" Type="http://schemas.openxmlformats.org/officeDocument/2006/relationships/image" Target="../media/image846.png"/><Relationship Id="rId99" Type="http://schemas.openxmlformats.org/officeDocument/2006/relationships/customXml" Target="../ink/ink45.xml"/><Relationship Id="rId101" Type="http://schemas.openxmlformats.org/officeDocument/2006/relationships/customXml" Target="../ink/ink46.xml"/><Relationship Id="rId4" Type="http://schemas.openxmlformats.org/officeDocument/2006/relationships/customXml" Target="../ink/ink1.xml"/><Relationship Id="rId13" Type="http://schemas.openxmlformats.org/officeDocument/2006/relationships/customXml" Target="../ink/ink3.xml"/><Relationship Id="rId18" Type="http://schemas.openxmlformats.org/officeDocument/2006/relationships/image" Target="../media/image5091.png"/><Relationship Id="rId39" Type="http://schemas.openxmlformats.org/officeDocument/2006/relationships/customXml" Target="../ink/ink15.xml"/><Relationship Id="rId34" Type="http://schemas.openxmlformats.org/officeDocument/2006/relationships/image" Target="../media/image5191.png"/><Relationship Id="rId50" Type="http://schemas.openxmlformats.org/officeDocument/2006/relationships/image" Target="../media/image5270.png"/><Relationship Id="rId55" Type="http://schemas.openxmlformats.org/officeDocument/2006/relationships/customXml" Target="../ink/ink23.xml"/><Relationship Id="rId76" Type="http://schemas.openxmlformats.org/officeDocument/2006/relationships/image" Target="../media/image837.png"/><Relationship Id="rId97" Type="http://schemas.openxmlformats.org/officeDocument/2006/relationships/customXml" Target="../ink/ink44.xml"/><Relationship Id="rId104" Type="http://schemas.openxmlformats.org/officeDocument/2006/relationships/image" Target="../media/image852.png"/><Relationship Id="rId71" Type="http://schemas.openxmlformats.org/officeDocument/2006/relationships/customXml" Target="../ink/ink31.xml"/><Relationship Id="rId92" Type="http://schemas.openxmlformats.org/officeDocument/2006/relationships/image" Target="../media/image845.png"/><Relationship Id="rId2" Type="http://schemas.openxmlformats.org/officeDocument/2006/relationships/audio" Target="../media/media2.m4a"/><Relationship Id="rId24" Type="http://schemas.openxmlformats.org/officeDocument/2006/relationships/image" Target="../media/image5141.png"/><Relationship Id="rId40" Type="http://schemas.openxmlformats.org/officeDocument/2006/relationships/image" Target="../media/image5221.png"/><Relationship Id="rId45" Type="http://schemas.openxmlformats.org/officeDocument/2006/relationships/customXml" Target="../ink/ink18.xml"/><Relationship Id="rId66" Type="http://schemas.openxmlformats.org/officeDocument/2006/relationships/image" Target="../media/image832.png"/><Relationship Id="rId87" Type="http://schemas.openxmlformats.org/officeDocument/2006/relationships/customXml" Target="../ink/ink39.xml"/><Relationship Id="rId61" Type="http://schemas.openxmlformats.org/officeDocument/2006/relationships/customXml" Target="../ink/ink26.xml"/><Relationship Id="rId82" Type="http://schemas.openxmlformats.org/officeDocument/2006/relationships/image" Target="../media/image840.png"/><Relationship Id="rId19" Type="http://schemas.openxmlformats.org/officeDocument/2006/relationships/customXml" Target="../ink/ink6.xml"/><Relationship Id="rId14" Type="http://schemas.openxmlformats.org/officeDocument/2006/relationships/image" Target="../media/image5072.png"/><Relationship Id="rId30" Type="http://schemas.openxmlformats.org/officeDocument/2006/relationships/image" Target="../media/image5171.png"/><Relationship Id="rId35" Type="http://schemas.openxmlformats.org/officeDocument/2006/relationships/customXml" Target="../ink/ink13.xml"/><Relationship Id="rId56" Type="http://schemas.openxmlformats.org/officeDocument/2006/relationships/image" Target="../media/image5300.png"/><Relationship Id="rId77" Type="http://schemas.openxmlformats.org/officeDocument/2006/relationships/customXml" Target="../ink/ink34.xml"/><Relationship Id="rId100" Type="http://schemas.openxmlformats.org/officeDocument/2006/relationships/image" Target="../media/image849.png"/><Relationship Id="rId105" Type="http://schemas.openxmlformats.org/officeDocument/2006/relationships/customXml" Target="../ink/ink48.xml"/><Relationship Id="rId51" Type="http://schemas.openxmlformats.org/officeDocument/2006/relationships/customXml" Target="../ink/ink21.xml"/><Relationship Id="rId72" Type="http://schemas.openxmlformats.org/officeDocument/2006/relationships/image" Target="../media/image835.png"/><Relationship Id="rId93" Type="http://schemas.openxmlformats.org/officeDocument/2006/relationships/customXml" Target="../ink/ink42.xml"/><Relationship Id="rId98" Type="http://schemas.openxmlformats.org/officeDocument/2006/relationships/image" Target="../media/image848.png"/><Relationship Id="rId3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customXml" Target="../ink/ink54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010.png"/><Relationship Id="rId12" Type="http://schemas.openxmlformats.org/officeDocument/2006/relationships/customXml" Target="../ink/ink53.xml"/><Relationship Id="rId2" Type="http://schemas.openxmlformats.org/officeDocument/2006/relationships/audio" Target="../media/media3.m4a"/><Relationship Id="rId16" Type="http://schemas.openxmlformats.org/officeDocument/2006/relationships/image" Target="../media/image1.png"/><Relationship Id="rId1" Type="http://schemas.microsoft.com/office/2007/relationships/media" Target="../media/media3.m4a"/><Relationship Id="rId11" Type="http://schemas.openxmlformats.org/officeDocument/2006/relationships/customXml" Target="../ink/ink52.xml"/><Relationship Id="rId15" Type="http://schemas.openxmlformats.org/officeDocument/2006/relationships/customXml" Target="../ink/ink56.xml"/><Relationship Id="rId10" Type="http://schemas.openxmlformats.org/officeDocument/2006/relationships/customXml" Target="../ink/ink51.xml"/><Relationship Id="rId4" Type="http://schemas.openxmlformats.org/officeDocument/2006/relationships/customXml" Target="../ink/ink49.xml"/><Relationship Id="rId9" Type="http://schemas.openxmlformats.org/officeDocument/2006/relationships/image" Target="../media/image17010.png"/><Relationship Id="rId14" Type="http://schemas.openxmlformats.org/officeDocument/2006/relationships/customXml" Target="../ink/ink5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8.xml"/><Relationship Id="rId21" Type="http://schemas.openxmlformats.org/officeDocument/2006/relationships/image" Target="../media/image3580.png"/><Relationship Id="rId42" Type="http://schemas.openxmlformats.org/officeDocument/2006/relationships/image" Target="../media/image3682.png"/><Relationship Id="rId47" Type="http://schemas.openxmlformats.org/officeDocument/2006/relationships/customXml" Target="../ink/ink79.xml"/><Relationship Id="rId63" Type="http://schemas.openxmlformats.org/officeDocument/2006/relationships/customXml" Target="../ink/ink87.xml"/><Relationship Id="rId68" Type="http://schemas.openxmlformats.org/officeDocument/2006/relationships/customXml" Target="../ink/ink90.xml"/><Relationship Id="rId16" Type="http://schemas.openxmlformats.org/officeDocument/2006/relationships/customXml" Target="../ink/ink63.xml"/><Relationship Id="rId11" Type="http://schemas.openxmlformats.org/officeDocument/2006/relationships/image" Target="../media/image3530.png"/><Relationship Id="rId24" Type="http://schemas.openxmlformats.org/officeDocument/2006/relationships/customXml" Target="../ink/ink67.xml"/><Relationship Id="rId32" Type="http://schemas.openxmlformats.org/officeDocument/2006/relationships/customXml" Target="../ink/ink71.xml"/><Relationship Id="rId37" Type="http://schemas.openxmlformats.org/officeDocument/2006/relationships/customXml" Target="../ink/ink74.xml"/><Relationship Id="rId40" Type="http://schemas.openxmlformats.org/officeDocument/2006/relationships/image" Target="../media/image3672.png"/><Relationship Id="rId45" Type="http://schemas.openxmlformats.org/officeDocument/2006/relationships/customXml" Target="../ink/ink78.xml"/><Relationship Id="rId53" Type="http://schemas.openxmlformats.org/officeDocument/2006/relationships/customXml" Target="../ink/ink82.xml"/><Relationship Id="rId58" Type="http://schemas.openxmlformats.org/officeDocument/2006/relationships/image" Target="../media/image3761.png"/><Relationship Id="rId66" Type="http://schemas.openxmlformats.org/officeDocument/2006/relationships/image" Target="../media/image3791.png"/><Relationship Id="rId74" Type="http://schemas.openxmlformats.org/officeDocument/2006/relationships/customXml" Target="../ink/ink93.xml"/><Relationship Id="rId79" Type="http://schemas.openxmlformats.org/officeDocument/2006/relationships/image" Target="../media/image3851.png"/><Relationship Id="rId5" Type="http://schemas.openxmlformats.org/officeDocument/2006/relationships/image" Target="../media/image4772.png"/><Relationship Id="rId61" Type="http://schemas.openxmlformats.org/officeDocument/2006/relationships/customXml" Target="../ink/ink86.xml"/><Relationship Id="rId19" Type="http://schemas.openxmlformats.org/officeDocument/2006/relationships/image" Target="../media/image3570.png"/><Relationship Id="rId14" Type="http://schemas.openxmlformats.org/officeDocument/2006/relationships/customXml" Target="../ink/ink62.xml"/><Relationship Id="rId22" Type="http://schemas.openxmlformats.org/officeDocument/2006/relationships/customXml" Target="../ink/ink66.xml"/><Relationship Id="rId27" Type="http://schemas.openxmlformats.org/officeDocument/2006/relationships/image" Target="../media/image3613.png"/><Relationship Id="rId30" Type="http://schemas.openxmlformats.org/officeDocument/2006/relationships/customXml" Target="../ink/ink70.xml"/><Relationship Id="rId35" Type="http://schemas.openxmlformats.org/officeDocument/2006/relationships/image" Target="../media/image3652.png"/><Relationship Id="rId43" Type="http://schemas.openxmlformats.org/officeDocument/2006/relationships/customXml" Target="../ink/ink77.xml"/><Relationship Id="rId48" Type="http://schemas.openxmlformats.org/officeDocument/2006/relationships/image" Target="../media/image3714.png"/><Relationship Id="rId56" Type="http://schemas.openxmlformats.org/officeDocument/2006/relationships/image" Target="../media/image3750.png"/><Relationship Id="rId64" Type="http://schemas.openxmlformats.org/officeDocument/2006/relationships/image" Target="../media/image3781.png"/><Relationship Id="rId69" Type="http://schemas.openxmlformats.org/officeDocument/2006/relationships/image" Target="../media/image3801.png"/><Relationship Id="rId77" Type="http://schemas.openxmlformats.org/officeDocument/2006/relationships/image" Target="../media/image3841.png"/><Relationship Id="rId8" Type="http://schemas.openxmlformats.org/officeDocument/2006/relationships/customXml" Target="../ink/ink59.xml"/><Relationship Id="rId51" Type="http://schemas.openxmlformats.org/officeDocument/2006/relationships/customXml" Target="../ink/ink81.xml"/><Relationship Id="rId72" Type="http://schemas.openxmlformats.org/officeDocument/2006/relationships/customXml" Target="../ink/ink92.xml"/><Relationship Id="rId80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12" Type="http://schemas.openxmlformats.org/officeDocument/2006/relationships/customXml" Target="../ink/ink61.xml"/><Relationship Id="rId17" Type="http://schemas.openxmlformats.org/officeDocument/2006/relationships/image" Target="../media/image3560.png"/><Relationship Id="rId25" Type="http://schemas.openxmlformats.org/officeDocument/2006/relationships/image" Target="../media/image3600.png"/><Relationship Id="rId33" Type="http://schemas.openxmlformats.org/officeDocument/2006/relationships/image" Target="../media/image3642.png"/><Relationship Id="rId38" Type="http://schemas.openxmlformats.org/officeDocument/2006/relationships/image" Target="../media/image3662.png"/><Relationship Id="rId46" Type="http://schemas.openxmlformats.org/officeDocument/2006/relationships/image" Target="../media/image3702.png"/><Relationship Id="rId59" Type="http://schemas.openxmlformats.org/officeDocument/2006/relationships/customXml" Target="../ink/ink85.xml"/><Relationship Id="rId67" Type="http://schemas.openxmlformats.org/officeDocument/2006/relationships/customXml" Target="../ink/ink89.xml"/><Relationship Id="rId20" Type="http://schemas.openxmlformats.org/officeDocument/2006/relationships/customXml" Target="../ink/ink65.xml"/><Relationship Id="rId41" Type="http://schemas.openxmlformats.org/officeDocument/2006/relationships/customXml" Target="../ink/ink76.xml"/><Relationship Id="rId54" Type="http://schemas.openxmlformats.org/officeDocument/2006/relationships/image" Target="../media/image3740.png"/><Relationship Id="rId62" Type="http://schemas.openxmlformats.org/officeDocument/2006/relationships/image" Target="../media/image3771.png"/><Relationship Id="rId70" Type="http://schemas.openxmlformats.org/officeDocument/2006/relationships/customXml" Target="../ink/ink91.xml"/><Relationship Id="rId75" Type="http://schemas.openxmlformats.org/officeDocument/2006/relationships/image" Target="../media/image3831.png"/><Relationship Id="rId1" Type="http://schemas.microsoft.com/office/2007/relationships/media" Target="../media/media4.m4a"/><Relationship Id="rId6" Type="http://schemas.openxmlformats.org/officeDocument/2006/relationships/customXml" Target="../ink/ink58.xml"/><Relationship Id="rId15" Type="http://schemas.openxmlformats.org/officeDocument/2006/relationships/image" Target="../media/image3550.png"/><Relationship Id="rId23" Type="http://schemas.openxmlformats.org/officeDocument/2006/relationships/image" Target="../media/image3590.png"/><Relationship Id="rId28" Type="http://schemas.openxmlformats.org/officeDocument/2006/relationships/customXml" Target="../ink/ink69.xml"/><Relationship Id="rId36" Type="http://schemas.openxmlformats.org/officeDocument/2006/relationships/customXml" Target="../ink/ink73.xml"/><Relationship Id="rId49" Type="http://schemas.openxmlformats.org/officeDocument/2006/relationships/customXml" Target="../ink/ink80.xml"/><Relationship Id="rId57" Type="http://schemas.openxmlformats.org/officeDocument/2006/relationships/customXml" Target="../ink/ink84.xml"/><Relationship Id="rId10" Type="http://schemas.openxmlformats.org/officeDocument/2006/relationships/customXml" Target="../ink/ink60.xml"/><Relationship Id="rId31" Type="http://schemas.openxmlformats.org/officeDocument/2006/relationships/image" Target="../media/image3632.png"/><Relationship Id="rId44" Type="http://schemas.openxmlformats.org/officeDocument/2006/relationships/image" Target="../media/image3692.png"/><Relationship Id="rId52" Type="http://schemas.openxmlformats.org/officeDocument/2006/relationships/image" Target="../media/image3730.png"/><Relationship Id="rId60" Type="http://schemas.openxmlformats.org/officeDocument/2006/relationships/image" Target="../media/image7813.png"/><Relationship Id="rId65" Type="http://schemas.openxmlformats.org/officeDocument/2006/relationships/customXml" Target="../ink/ink88.xml"/><Relationship Id="rId73" Type="http://schemas.openxmlformats.org/officeDocument/2006/relationships/image" Target="../media/image3821.png"/><Relationship Id="rId78" Type="http://schemas.openxmlformats.org/officeDocument/2006/relationships/customXml" Target="../ink/ink95.xml"/><Relationship Id="rId4" Type="http://schemas.openxmlformats.org/officeDocument/2006/relationships/customXml" Target="../ink/ink57.xml"/><Relationship Id="rId9" Type="http://schemas.openxmlformats.org/officeDocument/2006/relationships/image" Target="../media/image3520.png"/><Relationship Id="rId13" Type="http://schemas.openxmlformats.org/officeDocument/2006/relationships/image" Target="../media/image3540.png"/><Relationship Id="rId18" Type="http://schemas.openxmlformats.org/officeDocument/2006/relationships/customXml" Target="../ink/ink64.xml"/><Relationship Id="rId39" Type="http://schemas.openxmlformats.org/officeDocument/2006/relationships/customXml" Target="../ink/ink75.xml"/><Relationship Id="rId34" Type="http://schemas.openxmlformats.org/officeDocument/2006/relationships/customXml" Target="../ink/ink72.xml"/><Relationship Id="rId50" Type="http://schemas.openxmlformats.org/officeDocument/2006/relationships/image" Target="../media/image3721.png"/><Relationship Id="rId55" Type="http://schemas.openxmlformats.org/officeDocument/2006/relationships/customXml" Target="../ink/ink83.xml"/><Relationship Id="rId76" Type="http://schemas.openxmlformats.org/officeDocument/2006/relationships/customXml" Target="../ink/ink94.xml"/><Relationship Id="rId7" Type="http://schemas.openxmlformats.org/officeDocument/2006/relationships/image" Target="../media/image3513.png"/><Relationship Id="rId71" Type="http://schemas.openxmlformats.org/officeDocument/2006/relationships/image" Target="../media/image3814.png"/><Relationship Id="rId2" Type="http://schemas.openxmlformats.org/officeDocument/2006/relationships/audio" Target="../media/media4.m4a"/><Relationship Id="rId29" Type="http://schemas.openxmlformats.org/officeDocument/2006/relationships/image" Target="../media/image36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01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customXml" Target="../ink/ink97.xml"/><Relationship Id="rId5" Type="http://schemas.openxmlformats.org/officeDocument/2006/relationships/image" Target="../media/image5013.png"/><Relationship Id="rId10" Type="http://schemas.openxmlformats.org/officeDocument/2006/relationships/image" Target="../media/image1.png"/><Relationship Id="rId4" Type="http://schemas.openxmlformats.org/officeDocument/2006/relationships/customXml" Target="../ink/ink96.xml"/><Relationship Id="rId9" Type="http://schemas.openxmlformats.org/officeDocument/2006/relationships/image" Target="../media/image1701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3.png"/><Relationship Id="rId21" Type="http://schemas.openxmlformats.org/officeDocument/2006/relationships/customXml" Target="../ink/ink107.xml"/><Relationship Id="rId42" Type="http://schemas.openxmlformats.org/officeDocument/2006/relationships/customXml" Target="../ink/ink117.xml"/><Relationship Id="rId47" Type="http://schemas.openxmlformats.org/officeDocument/2006/relationships/image" Target="../media/image872.png"/><Relationship Id="rId63" Type="http://schemas.openxmlformats.org/officeDocument/2006/relationships/image" Target="../media/image881.png"/><Relationship Id="rId68" Type="http://schemas.openxmlformats.org/officeDocument/2006/relationships/customXml" Target="../ink/ink130.xml"/><Relationship Id="rId16" Type="http://schemas.openxmlformats.org/officeDocument/2006/relationships/image" Target="../media/image857.png"/><Relationship Id="rId24" Type="http://schemas.openxmlformats.org/officeDocument/2006/relationships/image" Target="../media/image862.png"/><Relationship Id="rId32" Type="http://schemas.openxmlformats.org/officeDocument/2006/relationships/image" Target="../media/image867.png"/><Relationship Id="rId37" Type="http://schemas.openxmlformats.org/officeDocument/2006/relationships/image" Target="../media/image851.png"/><Relationship Id="rId40" Type="http://schemas.openxmlformats.org/officeDocument/2006/relationships/customXml" Target="../ink/ink116.xml"/><Relationship Id="rId45" Type="http://schemas.openxmlformats.org/officeDocument/2006/relationships/image" Target="../media/image871.png"/><Relationship Id="rId53" Type="http://schemas.openxmlformats.org/officeDocument/2006/relationships/image" Target="../media/image876.png"/><Relationship Id="rId58" Type="http://schemas.openxmlformats.org/officeDocument/2006/relationships/customXml" Target="../ink/ink125.xml"/><Relationship Id="rId66" Type="http://schemas.openxmlformats.org/officeDocument/2006/relationships/customXml" Target="../ink/ink129.xml"/><Relationship Id="rId74" Type="http://schemas.openxmlformats.org/officeDocument/2006/relationships/customXml" Target="../ink/ink133.xml"/><Relationship Id="rId79" Type="http://schemas.openxmlformats.org/officeDocument/2006/relationships/image" Target="../media/image890.png"/><Relationship Id="rId5" Type="http://schemas.openxmlformats.org/officeDocument/2006/relationships/image" Target="../media/image5013.png"/><Relationship Id="rId61" Type="http://schemas.openxmlformats.org/officeDocument/2006/relationships/image" Target="../media/image880.png"/><Relationship Id="rId19" Type="http://schemas.openxmlformats.org/officeDocument/2006/relationships/customXml" Target="../ink/ink106.xml"/><Relationship Id="rId14" Type="http://schemas.openxmlformats.org/officeDocument/2006/relationships/image" Target="../media/image855.png"/><Relationship Id="rId22" Type="http://schemas.openxmlformats.org/officeDocument/2006/relationships/image" Target="../media/image860.png"/><Relationship Id="rId27" Type="http://schemas.openxmlformats.org/officeDocument/2006/relationships/customXml" Target="../ink/ink110.xml"/><Relationship Id="rId30" Type="http://schemas.openxmlformats.org/officeDocument/2006/relationships/image" Target="../media/image866.png"/><Relationship Id="rId35" Type="http://schemas.openxmlformats.org/officeDocument/2006/relationships/image" Target="../media/image1.png"/><Relationship Id="rId43" Type="http://schemas.openxmlformats.org/officeDocument/2006/relationships/image" Target="../media/image870.png"/><Relationship Id="rId48" Type="http://schemas.openxmlformats.org/officeDocument/2006/relationships/customXml" Target="../ink/ink120.xml"/><Relationship Id="rId56" Type="http://schemas.openxmlformats.org/officeDocument/2006/relationships/customXml" Target="../ink/ink124.xml"/><Relationship Id="rId64" Type="http://schemas.openxmlformats.org/officeDocument/2006/relationships/customXml" Target="../ink/ink128.xml"/><Relationship Id="rId69" Type="http://schemas.openxmlformats.org/officeDocument/2006/relationships/image" Target="../media/image885.png"/><Relationship Id="rId77" Type="http://schemas.openxmlformats.org/officeDocument/2006/relationships/image" Target="../media/image889.png"/><Relationship Id="rId8" Type="http://schemas.openxmlformats.org/officeDocument/2006/relationships/customXml" Target="../ink/ink101.xml"/><Relationship Id="rId51" Type="http://schemas.openxmlformats.org/officeDocument/2006/relationships/image" Target="../media/image875.png"/><Relationship Id="rId72" Type="http://schemas.openxmlformats.org/officeDocument/2006/relationships/customXml" Target="../ink/ink132.xml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853.png"/><Relationship Id="rId17" Type="http://schemas.openxmlformats.org/officeDocument/2006/relationships/customXml" Target="../ink/ink105.xml"/><Relationship Id="rId25" Type="http://schemas.openxmlformats.org/officeDocument/2006/relationships/customXml" Target="../ink/ink109.xml"/><Relationship Id="rId33" Type="http://schemas.openxmlformats.org/officeDocument/2006/relationships/customXml" Target="../ink/ink113.xml"/><Relationship Id="rId38" Type="http://schemas.openxmlformats.org/officeDocument/2006/relationships/customXml" Target="../ink/ink115.xml"/><Relationship Id="rId46" Type="http://schemas.openxmlformats.org/officeDocument/2006/relationships/customXml" Target="../ink/ink119.xml"/><Relationship Id="rId59" Type="http://schemas.openxmlformats.org/officeDocument/2006/relationships/image" Target="../media/image879.png"/><Relationship Id="rId67" Type="http://schemas.openxmlformats.org/officeDocument/2006/relationships/image" Target="../media/image884.png"/><Relationship Id="rId20" Type="http://schemas.openxmlformats.org/officeDocument/2006/relationships/image" Target="../media/image859.png"/><Relationship Id="rId41" Type="http://schemas.openxmlformats.org/officeDocument/2006/relationships/image" Target="../media/image869.png"/><Relationship Id="rId54" Type="http://schemas.openxmlformats.org/officeDocument/2006/relationships/customXml" Target="../ink/ink123.xml"/><Relationship Id="rId62" Type="http://schemas.openxmlformats.org/officeDocument/2006/relationships/customXml" Target="../ink/ink127.xml"/><Relationship Id="rId70" Type="http://schemas.openxmlformats.org/officeDocument/2006/relationships/customXml" Target="../ink/ink131.xml"/><Relationship Id="rId75" Type="http://schemas.openxmlformats.org/officeDocument/2006/relationships/image" Target="../media/image888.png"/><Relationship Id="rId1" Type="http://schemas.microsoft.com/office/2007/relationships/media" Target="../media/media6.m4a"/><Relationship Id="rId6" Type="http://schemas.openxmlformats.org/officeDocument/2006/relationships/customXml" Target="../ink/ink100.xml"/><Relationship Id="rId15" Type="http://schemas.openxmlformats.org/officeDocument/2006/relationships/customXml" Target="../ink/ink104.xml"/><Relationship Id="rId23" Type="http://schemas.openxmlformats.org/officeDocument/2006/relationships/customXml" Target="../ink/ink108.xml"/><Relationship Id="rId28" Type="http://schemas.openxmlformats.org/officeDocument/2006/relationships/image" Target="../media/image865.png"/><Relationship Id="rId36" Type="http://schemas.openxmlformats.org/officeDocument/2006/relationships/customXml" Target="../ink/ink114.xml"/><Relationship Id="rId49" Type="http://schemas.openxmlformats.org/officeDocument/2006/relationships/image" Target="../media/image874.png"/><Relationship Id="rId57" Type="http://schemas.openxmlformats.org/officeDocument/2006/relationships/image" Target="../media/image878.png"/><Relationship Id="rId10" Type="http://schemas.openxmlformats.org/officeDocument/2006/relationships/customXml" Target="../ink/ink102.xml"/><Relationship Id="rId31" Type="http://schemas.openxmlformats.org/officeDocument/2006/relationships/customXml" Target="../ink/ink112.xml"/><Relationship Id="rId44" Type="http://schemas.openxmlformats.org/officeDocument/2006/relationships/customXml" Target="../ink/ink118.xml"/><Relationship Id="rId52" Type="http://schemas.openxmlformats.org/officeDocument/2006/relationships/customXml" Target="../ink/ink122.xml"/><Relationship Id="rId60" Type="http://schemas.openxmlformats.org/officeDocument/2006/relationships/customXml" Target="../ink/ink126.xml"/><Relationship Id="rId65" Type="http://schemas.openxmlformats.org/officeDocument/2006/relationships/image" Target="../media/image882.png"/><Relationship Id="rId73" Type="http://schemas.openxmlformats.org/officeDocument/2006/relationships/image" Target="../media/image887.png"/><Relationship Id="rId78" Type="http://schemas.openxmlformats.org/officeDocument/2006/relationships/customXml" Target="../ink/ink135.xml"/><Relationship Id="rId4" Type="http://schemas.openxmlformats.org/officeDocument/2006/relationships/customXml" Target="../ink/ink99.xml"/><Relationship Id="rId9" Type="http://schemas.openxmlformats.org/officeDocument/2006/relationships/image" Target="../media/image17010.png"/><Relationship Id="rId13" Type="http://schemas.openxmlformats.org/officeDocument/2006/relationships/customXml" Target="../ink/ink103.xml"/><Relationship Id="rId18" Type="http://schemas.openxmlformats.org/officeDocument/2006/relationships/image" Target="../media/image858.png"/><Relationship Id="rId39" Type="http://schemas.openxmlformats.org/officeDocument/2006/relationships/image" Target="../media/image861.png"/><Relationship Id="rId34" Type="http://schemas.openxmlformats.org/officeDocument/2006/relationships/image" Target="../media/image868.png"/><Relationship Id="rId50" Type="http://schemas.openxmlformats.org/officeDocument/2006/relationships/customXml" Target="../ink/ink121.xml"/><Relationship Id="rId55" Type="http://schemas.openxmlformats.org/officeDocument/2006/relationships/image" Target="../media/image877.png"/><Relationship Id="rId76" Type="http://schemas.openxmlformats.org/officeDocument/2006/relationships/customXml" Target="../ink/ink134.xml"/><Relationship Id="rId7" Type="http://schemas.openxmlformats.org/officeDocument/2006/relationships/image" Target="../media/image5032.png"/><Relationship Id="rId71" Type="http://schemas.openxmlformats.org/officeDocument/2006/relationships/image" Target="../media/image886.png"/><Relationship Id="rId2" Type="http://schemas.openxmlformats.org/officeDocument/2006/relationships/audio" Target="../media/media6.m4a"/><Relationship Id="rId29" Type="http://schemas.openxmlformats.org/officeDocument/2006/relationships/customXml" Target="../ink/ink1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5013.png"/><Relationship Id="rId4" Type="http://schemas.openxmlformats.org/officeDocument/2006/relationships/customXml" Target="../ink/ink13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1.xml"/><Relationship Id="rId18" Type="http://schemas.openxmlformats.org/officeDocument/2006/relationships/image" Target="../media/image5091.png"/><Relationship Id="rId26" Type="http://schemas.openxmlformats.org/officeDocument/2006/relationships/image" Target="../media/image5151.png"/><Relationship Id="rId39" Type="http://schemas.openxmlformats.org/officeDocument/2006/relationships/customXml" Target="../ink/ink154.xml"/><Relationship Id="rId21" Type="http://schemas.openxmlformats.org/officeDocument/2006/relationships/customXml" Target="../ink/ink145.xml"/><Relationship Id="rId34" Type="http://schemas.openxmlformats.org/officeDocument/2006/relationships/image" Target="../media/image5191.png"/><Relationship Id="rId42" Type="http://schemas.openxmlformats.org/officeDocument/2006/relationships/image" Target="../media/image5231.png"/><Relationship Id="rId47" Type="http://schemas.openxmlformats.org/officeDocument/2006/relationships/customXml" Target="../ink/ink158.xml"/><Relationship Id="rId50" Type="http://schemas.openxmlformats.org/officeDocument/2006/relationships/image" Target="../media/image5270.png"/><Relationship Id="rId55" Type="http://schemas.openxmlformats.org/officeDocument/2006/relationships/customXml" Target="../ink/ink162.xml"/><Relationship Id="rId63" Type="http://schemas.openxmlformats.org/officeDocument/2006/relationships/customXml" Target="../ink/ink166.xml"/><Relationship Id="rId2" Type="http://schemas.openxmlformats.org/officeDocument/2006/relationships/audio" Target="../media/media8.m4a"/><Relationship Id="rId16" Type="http://schemas.openxmlformats.org/officeDocument/2006/relationships/image" Target="../media/image5081.png"/><Relationship Id="rId29" Type="http://schemas.openxmlformats.org/officeDocument/2006/relationships/customXml" Target="../ink/ink149.xml"/><Relationship Id="rId11" Type="http://schemas.openxmlformats.org/officeDocument/2006/relationships/customXml" Target="../ink/ink140.xml"/><Relationship Id="rId24" Type="http://schemas.openxmlformats.org/officeDocument/2006/relationships/image" Target="../media/image5141.png"/><Relationship Id="rId32" Type="http://schemas.openxmlformats.org/officeDocument/2006/relationships/image" Target="../media/image5180.png"/><Relationship Id="rId37" Type="http://schemas.openxmlformats.org/officeDocument/2006/relationships/customXml" Target="../ink/ink153.xml"/><Relationship Id="rId40" Type="http://schemas.openxmlformats.org/officeDocument/2006/relationships/image" Target="../media/image5221.png"/><Relationship Id="rId45" Type="http://schemas.openxmlformats.org/officeDocument/2006/relationships/customXml" Target="../ink/ink157.xml"/><Relationship Id="rId53" Type="http://schemas.openxmlformats.org/officeDocument/2006/relationships/customXml" Target="../ink/ink161.xml"/><Relationship Id="rId58" Type="http://schemas.openxmlformats.org/officeDocument/2006/relationships/image" Target="../media/image5312.png"/><Relationship Id="rId5" Type="http://schemas.openxmlformats.org/officeDocument/2006/relationships/image" Target="../media/image5013.png"/><Relationship Id="rId61" Type="http://schemas.openxmlformats.org/officeDocument/2006/relationships/customXml" Target="../ink/ink165.xml"/><Relationship Id="rId19" Type="http://schemas.openxmlformats.org/officeDocument/2006/relationships/customXml" Target="../ink/ink144.xml"/><Relationship Id="rId14" Type="http://schemas.openxmlformats.org/officeDocument/2006/relationships/image" Target="../media/image5072.png"/><Relationship Id="rId22" Type="http://schemas.openxmlformats.org/officeDocument/2006/relationships/image" Target="../media/image5122.png"/><Relationship Id="rId27" Type="http://schemas.openxmlformats.org/officeDocument/2006/relationships/customXml" Target="../ink/ink148.xml"/><Relationship Id="rId30" Type="http://schemas.openxmlformats.org/officeDocument/2006/relationships/image" Target="../media/image5171.png"/><Relationship Id="rId35" Type="http://schemas.openxmlformats.org/officeDocument/2006/relationships/customXml" Target="../ink/ink152.xml"/><Relationship Id="rId43" Type="http://schemas.openxmlformats.org/officeDocument/2006/relationships/customXml" Target="../ink/ink156.xml"/><Relationship Id="rId48" Type="http://schemas.openxmlformats.org/officeDocument/2006/relationships/image" Target="../media/image5260.png"/><Relationship Id="rId56" Type="http://schemas.openxmlformats.org/officeDocument/2006/relationships/image" Target="../media/image5300.png"/><Relationship Id="rId64" Type="http://schemas.openxmlformats.org/officeDocument/2006/relationships/image" Target="../media/image5340.png"/><Relationship Id="rId8" Type="http://schemas.openxmlformats.org/officeDocument/2006/relationships/image" Target="../media/image5042.png"/><Relationship Id="rId51" Type="http://schemas.openxmlformats.org/officeDocument/2006/relationships/customXml" Target="../ink/ink160.xml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5062.png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33" Type="http://schemas.openxmlformats.org/officeDocument/2006/relationships/customXml" Target="../ink/ink151.xml"/><Relationship Id="rId38" Type="http://schemas.openxmlformats.org/officeDocument/2006/relationships/image" Target="../media/image5212.png"/><Relationship Id="rId46" Type="http://schemas.openxmlformats.org/officeDocument/2006/relationships/image" Target="../media/image5250.png"/><Relationship Id="rId59" Type="http://schemas.openxmlformats.org/officeDocument/2006/relationships/customXml" Target="../ink/ink164.xml"/><Relationship Id="rId20" Type="http://schemas.openxmlformats.org/officeDocument/2006/relationships/image" Target="../media/image5113.png"/><Relationship Id="rId41" Type="http://schemas.openxmlformats.org/officeDocument/2006/relationships/customXml" Target="../ink/ink155.xml"/><Relationship Id="rId54" Type="http://schemas.openxmlformats.org/officeDocument/2006/relationships/image" Target="../media/image5290.png"/><Relationship Id="rId62" Type="http://schemas.openxmlformats.org/officeDocument/2006/relationships/image" Target="../media/image5330.png"/><Relationship Id="rId1" Type="http://schemas.microsoft.com/office/2007/relationships/media" Target="../media/media8.m4a"/><Relationship Id="rId6" Type="http://schemas.openxmlformats.org/officeDocument/2006/relationships/customXml" Target="../ink/ink138.xml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5161.png"/><Relationship Id="rId36" Type="http://schemas.openxmlformats.org/officeDocument/2006/relationships/image" Target="../media/image5201.png"/><Relationship Id="rId49" Type="http://schemas.openxmlformats.org/officeDocument/2006/relationships/customXml" Target="../ink/ink159.xml"/><Relationship Id="rId57" Type="http://schemas.openxmlformats.org/officeDocument/2006/relationships/customXml" Target="../ink/ink163.xml"/><Relationship Id="rId10" Type="http://schemas.openxmlformats.org/officeDocument/2006/relationships/image" Target="../media/image5051.png"/><Relationship Id="rId31" Type="http://schemas.openxmlformats.org/officeDocument/2006/relationships/customXml" Target="../ink/ink150.xml"/><Relationship Id="rId44" Type="http://schemas.openxmlformats.org/officeDocument/2006/relationships/image" Target="../media/image5240.png"/><Relationship Id="rId52" Type="http://schemas.openxmlformats.org/officeDocument/2006/relationships/image" Target="../media/image5280.png"/><Relationship Id="rId60" Type="http://schemas.openxmlformats.org/officeDocument/2006/relationships/image" Target="../media/image5320.png"/><Relationship Id="rId65" Type="http://schemas.openxmlformats.org/officeDocument/2006/relationships/image" Target="../media/image1.png"/><Relationship Id="rId4" Type="http://schemas.openxmlformats.org/officeDocument/2006/relationships/customXml" Target="../ink/ink137.xml"/><Relationship Id="rId9" Type="http://schemas.openxmlformats.org/officeDocument/2006/relationships/customXml" Target="../ink/ink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791989" y="2819400"/>
            <a:ext cx="7560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13B. </a:t>
            </a:r>
            <a:r>
              <a:rPr lang="en-US" sz="4400" b="1" dirty="0" err="1">
                <a:solidFill>
                  <a:schemeClr val="bg1"/>
                </a:solidFill>
              </a:rPr>
              <a:t>Maths</a:t>
            </a:r>
            <a:r>
              <a:rPr lang="en-US" sz="4400" b="1" dirty="0">
                <a:solidFill>
                  <a:schemeClr val="bg1"/>
                </a:solidFill>
              </a:rPr>
              <a:t> of mixing states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47738C4-E964-A17C-67D6-C3E50441A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472"/>
    </mc:Choice>
    <mc:Fallback xmlns="">
      <p:transition advClick="0" advTm="5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3">
            <a:extLst>
              <a:ext uri="{FF2B5EF4-FFF2-40B4-BE49-F238E27FC236}">
                <a16:creationId xmlns:a16="http://schemas.microsoft.com/office/drawing/2014/main" id="{B4BD7183-35AA-D6E0-DBD4-2423A9F88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308" y="25400"/>
            <a:ext cx="6268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Average of a mixed state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372" name="Ink 57371">
                <a:extLst>
                  <a:ext uri="{FF2B5EF4-FFF2-40B4-BE49-F238E27FC236}">
                    <a16:creationId xmlns:a16="http://schemas.microsoft.com/office/drawing/2014/main" id="{C4C37FCD-E74B-FD4D-49E2-AD1CF4F5D64A}"/>
                  </a:ext>
                </a:extLst>
              </p14:cNvPr>
              <p14:cNvContentPartPr/>
              <p14:nvPr/>
            </p14:nvContentPartPr>
            <p14:xfrm>
              <a:off x="-678017" y="3119828"/>
              <a:ext cx="270" cy="270"/>
            </p14:xfrm>
          </p:contentPart>
        </mc:Choice>
        <mc:Fallback xmlns="">
          <p:pic>
            <p:nvPicPr>
              <p:cNvPr id="57372" name="Ink 57371">
                <a:extLst>
                  <a:ext uri="{FF2B5EF4-FFF2-40B4-BE49-F238E27FC236}">
                    <a16:creationId xmlns:a16="http://schemas.microsoft.com/office/drawing/2014/main" id="{C4C37FCD-E74B-FD4D-49E2-AD1CF4F5D6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91517" y="3106328"/>
                <a:ext cx="2700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5868C01-BD2A-CAE0-1F70-DABFC7B864FA}"/>
              </a:ext>
            </a:extLst>
          </p:cNvPr>
          <p:cNvGrpSpPr/>
          <p:nvPr/>
        </p:nvGrpSpPr>
        <p:grpSpPr>
          <a:xfrm>
            <a:off x="2270040" y="1459200"/>
            <a:ext cx="935640" cy="595080"/>
            <a:chOff x="1482340" y="4791360"/>
            <a:chExt cx="93564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84D0AA-4D2E-5D41-4D6A-1FB2D19C3E0A}"/>
                    </a:ext>
                  </a:extLst>
                </p14:cNvPr>
                <p14:cNvContentPartPr/>
                <p14:nvPr/>
              </p14:nvContentPartPr>
              <p14:xfrm>
                <a:off x="1482340" y="4791360"/>
                <a:ext cx="251280" cy="533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84D0AA-4D2E-5D41-4D6A-1FB2D19C3E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73340" y="4782360"/>
                  <a:ext cx="26892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D0547BB-121B-595C-8FCC-A087B8DD33F4}"/>
                    </a:ext>
                  </a:extLst>
                </p14:cNvPr>
                <p14:cNvContentPartPr/>
                <p14:nvPr/>
              </p14:nvContentPartPr>
              <p14:xfrm>
                <a:off x="1754860" y="4926000"/>
                <a:ext cx="247320" cy="244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D0547BB-121B-595C-8FCC-A087B8DD33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45860" y="4917000"/>
                  <a:ext cx="2649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542E55-3FB3-9FA0-6436-C2C68764423E}"/>
                    </a:ext>
                  </a:extLst>
                </p14:cNvPr>
                <p14:cNvContentPartPr/>
                <p14:nvPr/>
              </p14:nvContentPartPr>
              <p14:xfrm>
                <a:off x="1997860" y="5112480"/>
                <a:ext cx="171000" cy="273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542E55-3FB3-9FA0-6436-C2C68764423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88860" y="5103840"/>
                  <a:ext cx="188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D1BE30A-55E7-5824-9F63-8356D49AAA2A}"/>
                    </a:ext>
                  </a:extLst>
                </p14:cNvPr>
                <p14:cNvContentPartPr/>
                <p14:nvPr/>
              </p14:nvContentPartPr>
              <p14:xfrm>
                <a:off x="2046460" y="5252880"/>
                <a:ext cx="158040" cy="7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D1BE30A-55E7-5824-9F63-8356D49AAA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7820" y="5243880"/>
                  <a:ext cx="175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D85372-3578-C3AA-886B-07D95C9528D7}"/>
                    </a:ext>
                  </a:extLst>
                </p14:cNvPr>
                <p14:cNvContentPartPr/>
                <p14:nvPr/>
              </p14:nvContentPartPr>
              <p14:xfrm>
                <a:off x="2197300" y="4806840"/>
                <a:ext cx="220680" cy="447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D85372-3578-C3AA-886B-07D95C9528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88660" y="4798200"/>
                  <a:ext cx="238320" cy="46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99E90A-1073-5DA1-7B7D-C36BFC61AE66}"/>
              </a:ext>
            </a:extLst>
          </p:cNvPr>
          <p:cNvGrpSpPr/>
          <p:nvPr/>
        </p:nvGrpSpPr>
        <p:grpSpPr>
          <a:xfrm>
            <a:off x="3462000" y="1586640"/>
            <a:ext cx="198000" cy="152640"/>
            <a:chOff x="2674300" y="4918800"/>
            <a:chExt cx="19800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71E92D5-5648-EFFB-7726-E18FF21981CF}"/>
                    </a:ext>
                  </a:extLst>
                </p14:cNvPr>
                <p14:cNvContentPartPr/>
                <p14:nvPr/>
              </p14:nvContentPartPr>
              <p14:xfrm>
                <a:off x="2674300" y="4918800"/>
                <a:ext cx="178920" cy="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71E92D5-5648-EFFB-7726-E18FF21981C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5660" y="4909800"/>
                  <a:ext cx="196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0D1495-41CF-C8B1-7B78-5D3326B74E7A}"/>
                    </a:ext>
                  </a:extLst>
                </p14:cNvPr>
                <p14:cNvContentPartPr/>
                <p14:nvPr/>
              </p14:nvContentPartPr>
              <p14:xfrm>
                <a:off x="2676100" y="5067840"/>
                <a:ext cx="196200" cy="3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0D1495-41CF-C8B1-7B78-5D3326B74E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67460" y="5058840"/>
                  <a:ext cx="21384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6DAAD83-A5C6-713B-65C8-9B68D50AF302}"/>
                  </a:ext>
                </a:extLst>
              </p14:cNvPr>
              <p14:cNvContentPartPr/>
              <p14:nvPr/>
            </p14:nvContentPartPr>
            <p14:xfrm>
              <a:off x="5611920" y="17716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6DAAD83-A5C6-713B-65C8-9B68D50AF30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02920" y="17626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67A640C-B848-29F7-6303-D5D191495845}"/>
              </a:ext>
            </a:extLst>
          </p:cNvPr>
          <p:cNvGrpSpPr/>
          <p:nvPr/>
        </p:nvGrpSpPr>
        <p:grpSpPr>
          <a:xfrm>
            <a:off x="5562600" y="1295400"/>
            <a:ext cx="786240" cy="1056240"/>
            <a:chOff x="4774900" y="4627560"/>
            <a:chExt cx="786240" cy="10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6E00DC-EA2A-3143-EB58-39690D0919FE}"/>
                    </a:ext>
                  </a:extLst>
                </p14:cNvPr>
                <p14:cNvContentPartPr/>
                <p14:nvPr/>
              </p14:nvContentPartPr>
              <p14:xfrm>
                <a:off x="4774900" y="4893240"/>
                <a:ext cx="305640" cy="284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6E00DC-EA2A-3143-EB58-39690D0919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66260" y="4884240"/>
                  <a:ext cx="3232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585A0C3-7D65-77BE-D0DC-8BAF7A6DEB66}"/>
                    </a:ext>
                  </a:extLst>
                </p14:cNvPr>
                <p14:cNvContentPartPr/>
                <p14:nvPr/>
              </p14:nvContentPartPr>
              <p14:xfrm>
                <a:off x="5080180" y="5117520"/>
                <a:ext cx="158040" cy="208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585A0C3-7D65-77BE-D0DC-8BAF7A6DEB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71540" y="5108520"/>
                  <a:ext cx="175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91ED70C-B0AA-D01F-FB11-F6982CEC9EC0}"/>
                    </a:ext>
                  </a:extLst>
                </p14:cNvPr>
                <p14:cNvContentPartPr/>
                <p14:nvPr/>
              </p14:nvContentPartPr>
              <p14:xfrm>
                <a:off x="5031220" y="5228400"/>
                <a:ext cx="254160" cy="6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91ED70C-B0AA-D01F-FB11-F6982CEC9E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22220" y="5219760"/>
                  <a:ext cx="271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A5B2684-A32C-639A-A409-729A0379EA8E}"/>
                    </a:ext>
                  </a:extLst>
                </p14:cNvPr>
                <p14:cNvContentPartPr/>
                <p14:nvPr/>
              </p14:nvContentPartPr>
              <p14:xfrm>
                <a:off x="5297980" y="4627560"/>
                <a:ext cx="263160" cy="1056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A5B2684-A32C-639A-A409-729A0379EA8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88980" y="4618920"/>
                  <a:ext cx="280800" cy="10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26C87E-7ACE-0F56-C60B-A67D46526CE1}"/>
              </a:ext>
            </a:extLst>
          </p:cNvPr>
          <p:cNvGrpSpPr/>
          <p:nvPr/>
        </p:nvGrpSpPr>
        <p:grpSpPr>
          <a:xfrm>
            <a:off x="4061400" y="1205040"/>
            <a:ext cx="1243800" cy="1251720"/>
            <a:chOff x="3273700" y="4537200"/>
            <a:chExt cx="1243800" cy="12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019E5FB-5A79-FF46-C1DF-B13E153F3A66}"/>
                    </a:ext>
                  </a:extLst>
                </p14:cNvPr>
                <p14:cNvContentPartPr/>
                <p14:nvPr/>
              </p14:nvContentPartPr>
              <p14:xfrm>
                <a:off x="3273700" y="4672200"/>
                <a:ext cx="357480" cy="20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019E5FB-5A79-FF46-C1DF-B13E153F3A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65060" y="4663200"/>
                  <a:ext cx="375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496EF78-6A25-6226-8AED-C93154B4B9EB}"/>
                    </a:ext>
                  </a:extLst>
                </p14:cNvPr>
                <p14:cNvContentPartPr/>
                <p14:nvPr/>
              </p14:nvContentPartPr>
              <p14:xfrm>
                <a:off x="3440740" y="4705680"/>
                <a:ext cx="3600" cy="357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496EF78-6A25-6226-8AED-C93154B4B9E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31740" y="4696680"/>
                  <a:ext cx="212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380F9E-0B20-730B-2AA9-65E71A95F6C1}"/>
                    </a:ext>
                  </a:extLst>
                </p14:cNvPr>
                <p14:cNvContentPartPr/>
                <p14:nvPr/>
              </p14:nvContentPartPr>
              <p14:xfrm>
                <a:off x="3508060" y="4942920"/>
                <a:ext cx="177840" cy="125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380F9E-0B20-730B-2AA9-65E71A95F6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99060" y="4933920"/>
                  <a:ext cx="195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789230-E18B-DF13-C19D-CA4CB6202703}"/>
                    </a:ext>
                  </a:extLst>
                </p14:cNvPr>
                <p14:cNvContentPartPr/>
                <p14:nvPr/>
              </p14:nvContentPartPr>
              <p14:xfrm>
                <a:off x="3782020" y="4537200"/>
                <a:ext cx="275400" cy="116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789230-E18B-DF13-C19D-CA4CB620270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73380" y="4528560"/>
                  <a:ext cx="293040" cy="11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2CD71EB-949F-7F9A-B696-5262D3F67D73}"/>
                    </a:ext>
                  </a:extLst>
                </p14:cNvPr>
                <p14:cNvContentPartPr/>
                <p14:nvPr/>
              </p14:nvContentPartPr>
              <p14:xfrm>
                <a:off x="3904420" y="4865520"/>
                <a:ext cx="319320" cy="414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2CD71EB-949F-7F9A-B696-5262D3F67D7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95780" y="4856520"/>
                  <a:ext cx="3369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5F7521-E0C7-209D-5C58-39D2ED8680DE}"/>
                    </a:ext>
                  </a:extLst>
                </p14:cNvPr>
                <p14:cNvContentPartPr/>
                <p14:nvPr/>
              </p14:nvContentPartPr>
              <p14:xfrm>
                <a:off x="4099180" y="4683000"/>
                <a:ext cx="10224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5F7521-E0C7-209D-5C58-39D2ED8680D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90540" y="4674000"/>
                  <a:ext cx="11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54181A-4732-D75E-F5FC-B2AD14BFF1BF}"/>
                    </a:ext>
                  </a:extLst>
                </p14:cNvPr>
                <p14:cNvContentPartPr/>
                <p14:nvPr/>
              </p14:nvContentPartPr>
              <p14:xfrm>
                <a:off x="4309780" y="4548000"/>
                <a:ext cx="360" cy="262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54181A-4732-D75E-F5FC-B2AD14BFF1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01140" y="4539000"/>
                  <a:ext cx="180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E5D3AF-86E8-046E-35F3-604C2BF1933A}"/>
                    </a:ext>
                  </a:extLst>
                </p14:cNvPr>
                <p14:cNvContentPartPr/>
                <p14:nvPr/>
              </p14:nvContentPartPr>
              <p14:xfrm>
                <a:off x="4309780" y="4665360"/>
                <a:ext cx="19044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E5D3AF-86E8-046E-35F3-604C2BF193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01140" y="4656360"/>
                  <a:ext cx="20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DBDEE84-04E3-E86C-F612-8FD6B97EAAE6}"/>
                    </a:ext>
                  </a:extLst>
                </p14:cNvPr>
                <p14:cNvContentPartPr/>
                <p14:nvPr/>
              </p14:nvContentPartPr>
              <p14:xfrm>
                <a:off x="4500220" y="4559520"/>
                <a:ext cx="360" cy="204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DBDEE84-04E3-E86C-F612-8FD6B97EAAE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91220" y="4550520"/>
                  <a:ext cx="18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F50B06D-2C24-4173-E032-81A9FF201198}"/>
                    </a:ext>
                  </a:extLst>
                </p14:cNvPr>
                <p14:cNvContentPartPr/>
                <p14:nvPr/>
              </p14:nvContentPartPr>
              <p14:xfrm>
                <a:off x="3908020" y="5368440"/>
                <a:ext cx="55620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F50B06D-2C24-4173-E032-81A9FF2011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99380" y="5359440"/>
                  <a:ext cx="573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FFF8B32-691B-D942-B9EE-E3EB5EB03DBD}"/>
                    </a:ext>
                  </a:extLst>
                </p14:cNvPr>
                <p14:cNvContentPartPr/>
                <p14:nvPr/>
              </p14:nvContentPartPr>
              <p14:xfrm>
                <a:off x="4206100" y="5506320"/>
                <a:ext cx="269640" cy="282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FFF8B32-691B-D942-B9EE-E3EB5EB03D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97100" y="5497680"/>
                  <a:ext cx="287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585FE9-BF41-D8D6-3111-5B61F9DC0604}"/>
                    </a:ext>
                  </a:extLst>
                </p14:cNvPr>
                <p14:cNvContentPartPr/>
                <p14:nvPr/>
              </p14:nvContentPartPr>
              <p14:xfrm>
                <a:off x="4278460" y="5674440"/>
                <a:ext cx="239040" cy="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585FE9-BF41-D8D6-3111-5B61F9DC06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69820" y="5665440"/>
                  <a:ext cx="2566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2B5BD09-A5F7-3C7C-0951-F2FA6C485720}"/>
                  </a:ext>
                </a:extLst>
              </p14:cNvPr>
              <p14:cNvContentPartPr/>
              <p14:nvPr/>
            </p14:nvContentPartPr>
            <p14:xfrm>
              <a:off x="4691681" y="3551652"/>
              <a:ext cx="1031400" cy="505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2B5BD09-A5F7-3C7C-0951-F2FA6C48572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682681" y="3543012"/>
                <a:ext cx="1049040" cy="52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357" name="Group 57356">
            <a:extLst>
              <a:ext uri="{FF2B5EF4-FFF2-40B4-BE49-F238E27FC236}">
                <a16:creationId xmlns:a16="http://schemas.microsoft.com/office/drawing/2014/main" id="{E1A6C7A4-8EF6-E546-E27A-F41613EF43F0}"/>
              </a:ext>
            </a:extLst>
          </p:cNvPr>
          <p:cNvGrpSpPr/>
          <p:nvPr/>
        </p:nvGrpSpPr>
        <p:grpSpPr>
          <a:xfrm>
            <a:off x="4342481" y="856692"/>
            <a:ext cx="3950640" cy="3724920"/>
            <a:chOff x="4342481" y="856692"/>
            <a:chExt cx="3950640" cy="37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3B46394-A5B2-526D-D3BA-7599A8A48694}"/>
                    </a:ext>
                  </a:extLst>
                </p14:cNvPr>
                <p14:cNvContentPartPr/>
                <p14:nvPr/>
              </p14:nvContentPartPr>
              <p14:xfrm>
                <a:off x="4733801" y="2588292"/>
                <a:ext cx="617040" cy="124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3B46394-A5B2-526D-D3BA-7599A8A4869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24801" y="2579652"/>
                  <a:ext cx="634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4697C3-29A1-B44C-3B0C-EE2DDB520F6C}"/>
                    </a:ext>
                  </a:extLst>
                </p14:cNvPr>
                <p14:cNvContentPartPr/>
                <p14:nvPr/>
              </p14:nvContentPartPr>
              <p14:xfrm>
                <a:off x="5141681" y="2712492"/>
                <a:ext cx="7920" cy="485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4697C3-29A1-B44C-3B0C-EE2DDB520F6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33041" y="2703852"/>
                  <a:ext cx="2556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49A5D40-6ADE-6B96-910E-FC419198A81C}"/>
                    </a:ext>
                  </a:extLst>
                </p14:cNvPr>
                <p14:cNvContentPartPr/>
                <p14:nvPr/>
              </p14:nvContentPartPr>
              <p14:xfrm>
                <a:off x="5062481" y="3136932"/>
                <a:ext cx="164520" cy="10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49A5D40-6ADE-6B96-910E-FC419198A81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53841" y="3128292"/>
                  <a:ext cx="182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5AEA383-FA1E-459F-84D1-DFA2413C10FF}"/>
                    </a:ext>
                  </a:extLst>
                </p14:cNvPr>
                <p14:cNvContentPartPr/>
                <p14:nvPr/>
              </p14:nvContentPartPr>
              <p14:xfrm>
                <a:off x="4397201" y="3440412"/>
                <a:ext cx="394200" cy="14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5AEA383-FA1E-459F-84D1-DFA2413C10F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88201" y="3431412"/>
                  <a:ext cx="411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1540D2-535D-1169-691F-9475B5AC8FD7}"/>
                    </a:ext>
                  </a:extLst>
                </p14:cNvPr>
                <p14:cNvContentPartPr/>
                <p14:nvPr/>
              </p14:nvContentPartPr>
              <p14:xfrm>
                <a:off x="4606361" y="3460572"/>
                <a:ext cx="360" cy="441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1540D2-535D-1169-691F-9475B5AC8FD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97361" y="3451932"/>
                  <a:ext cx="180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6FC8E87-691D-EF30-D631-2EEFA765F1F3}"/>
                    </a:ext>
                  </a:extLst>
                </p14:cNvPr>
                <p14:cNvContentPartPr/>
                <p14:nvPr/>
              </p14:nvContentPartPr>
              <p14:xfrm>
                <a:off x="5732081" y="3679092"/>
                <a:ext cx="484920" cy="142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6FC8E87-691D-EF30-D631-2EEFA765F1F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23441" y="3670092"/>
                  <a:ext cx="502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CF60107-C328-B5C4-38AB-ABF1E8DBAB60}"/>
                    </a:ext>
                  </a:extLst>
                </p14:cNvPr>
                <p14:cNvContentPartPr/>
                <p14:nvPr/>
              </p14:nvContentPartPr>
              <p14:xfrm>
                <a:off x="6003521" y="3537252"/>
                <a:ext cx="24120" cy="55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CF60107-C328-B5C4-38AB-ABF1E8DBAB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94521" y="3528612"/>
                  <a:ext cx="41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E784CD0-4DDE-CA06-3487-38C1D6261C25}"/>
                    </a:ext>
                  </a:extLst>
                </p14:cNvPr>
                <p14:cNvContentPartPr/>
                <p14:nvPr/>
              </p14:nvContentPartPr>
              <p14:xfrm>
                <a:off x="4874921" y="4031532"/>
                <a:ext cx="1105200" cy="550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E784CD0-4DDE-CA06-3487-38C1D6261C2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65921" y="4022532"/>
                  <a:ext cx="11228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0ECD66C-DF15-27EB-36B0-93CA3189EC60}"/>
                    </a:ext>
                  </a:extLst>
                </p14:cNvPr>
                <p14:cNvContentPartPr/>
                <p14:nvPr/>
              </p14:nvContentPartPr>
              <p14:xfrm>
                <a:off x="4342481" y="856692"/>
                <a:ext cx="2667240" cy="1953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0ECD66C-DF15-27EB-36B0-93CA3189EC6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33481" y="847692"/>
                  <a:ext cx="2684880" cy="19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705ECCB-84AA-176E-21F2-6ED901FB78FD}"/>
                    </a:ext>
                  </a:extLst>
                </p14:cNvPr>
                <p14:cNvContentPartPr/>
                <p14:nvPr/>
              </p14:nvContentPartPr>
              <p14:xfrm>
                <a:off x="6391241" y="2581092"/>
                <a:ext cx="210960" cy="23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705ECCB-84AA-176E-21F2-6ED901FB78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382601" y="2572092"/>
                  <a:ext cx="228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99E1D1-18AA-B0AE-D2AB-A194C936AFC3}"/>
                    </a:ext>
                  </a:extLst>
                </p14:cNvPr>
                <p14:cNvContentPartPr/>
                <p14:nvPr/>
              </p14:nvContentPartPr>
              <p14:xfrm>
                <a:off x="5972561" y="2435652"/>
                <a:ext cx="6912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99E1D1-18AA-B0AE-D2AB-A194C936AFC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63561" y="2427012"/>
                  <a:ext cx="86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1BF0B7A-59EB-E435-293B-BACF6B8153E7}"/>
                    </a:ext>
                  </a:extLst>
                </p14:cNvPr>
                <p14:cNvContentPartPr/>
                <p14:nvPr/>
              </p14:nvContentPartPr>
              <p14:xfrm>
                <a:off x="5709761" y="2185452"/>
                <a:ext cx="658800" cy="55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1BF0B7A-59EB-E435-293B-BACF6B8153E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00761" y="2176812"/>
                  <a:ext cx="67644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BEC0BF7-D3E1-218A-A83D-4BBD63BE53FA}"/>
                    </a:ext>
                  </a:extLst>
                </p14:cNvPr>
                <p14:cNvContentPartPr/>
                <p14:nvPr/>
              </p14:nvContentPartPr>
              <p14:xfrm>
                <a:off x="6209081" y="2500092"/>
                <a:ext cx="136800" cy="224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BEC0BF7-D3E1-218A-A83D-4BBD63BE53F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00081" y="2491452"/>
                  <a:ext cx="154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348" name="Ink 57347">
                  <a:extLst>
                    <a:ext uri="{FF2B5EF4-FFF2-40B4-BE49-F238E27FC236}">
                      <a16:creationId xmlns:a16="http://schemas.microsoft.com/office/drawing/2014/main" id="{D5E0E997-EA2F-CA0E-CE87-740B34A3DA39}"/>
                    </a:ext>
                  </a:extLst>
                </p14:cNvPr>
                <p14:cNvContentPartPr/>
                <p14:nvPr/>
              </p14:nvContentPartPr>
              <p14:xfrm>
                <a:off x="6543521" y="2861172"/>
                <a:ext cx="214200" cy="332280"/>
              </p14:xfrm>
            </p:contentPart>
          </mc:Choice>
          <mc:Fallback xmlns="">
            <p:pic>
              <p:nvPicPr>
                <p:cNvPr id="57348" name="Ink 57347">
                  <a:extLst>
                    <a:ext uri="{FF2B5EF4-FFF2-40B4-BE49-F238E27FC236}">
                      <a16:creationId xmlns:a16="http://schemas.microsoft.com/office/drawing/2014/main" id="{D5E0E997-EA2F-CA0E-CE87-740B34A3DA3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34881" y="2852532"/>
                  <a:ext cx="2318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349" name="Ink 57348">
                  <a:extLst>
                    <a:ext uri="{FF2B5EF4-FFF2-40B4-BE49-F238E27FC236}">
                      <a16:creationId xmlns:a16="http://schemas.microsoft.com/office/drawing/2014/main" id="{A6D26F02-9FB8-E21F-B86E-2E2724ADB1CE}"/>
                    </a:ext>
                  </a:extLst>
                </p14:cNvPr>
                <p14:cNvContentPartPr/>
                <p14:nvPr/>
              </p14:nvContentPartPr>
              <p14:xfrm>
                <a:off x="6724961" y="2992932"/>
                <a:ext cx="124200" cy="190080"/>
              </p14:xfrm>
            </p:contentPart>
          </mc:Choice>
          <mc:Fallback xmlns="">
            <p:pic>
              <p:nvPicPr>
                <p:cNvPr id="57349" name="Ink 57348">
                  <a:extLst>
                    <a:ext uri="{FF2B5EF4-FFF2-40B4-BE49-F238E27FC236}">
                      <a16:creationId xmlns:a16="http://schemas.microsoft.com/office/drawing/2014/main" id="{A6D26F02-9FB8-E21F-B86E-2E2724ADB1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16321" y="2983932"/>
                  <a:ext cx="141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350" name="Ink 57349">
                  <a:extLst>
                    <a:ext uri="{FF2B5EF4-FFF2-40B4-BE49-F238E27FC236}">
                      <a16:creationId xmlns:a16="http://schemas.microsoft.com/office/drawing/2014/main" id="{D8099A37-52BC-8C7C-D199-BB3D83DD9068}"/>
                    </a:ext>
                  </a:extLst>
                </p14:cNvPr>
                <p14:cNvContentPartPr/>
                <p14:nvPr/>
              </p14:nvContentPartPr>
              <p14:xfrm>
                <a:off x="6902801" y="2878452"/>
                <a:ext cx="709200" cy="290880"/>
              </p14:xfrm>
            </p:contentPart>
          </mc:Choice>
          <mc:Fallback xmlns="">
            <p:pic>
              <p:nvPicPr>
                <p:cNvPr id="57350" name="Ink 57349">
                  <a:extLst>
                    <a:ext uri="{FF2B5EF4-FFF2-40B4-BE49-F238E27FC236}">
                      <a16:creationId xmlns:a16="http://schemas.microsoft.com/office/drawing/2014/main" id="{D8099A37-52BC-8C7C-D199-BB3D83DD906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94161" y="2869452"/>
                  <a:ext cx="726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351" name="Ink 57350">
                  <a:extLst>
                    <a:ext uri="{FF2B5EF4-FFF2-40B4-BE49-F238E27FC236}">
                      <a16:creationId xmlns:a16="http://schemas.microsoft.com/office/drawing/2014/main" id="{54D89C35-352F-5221-7A65-18F8AA555EC1}"/>
                    </a:ext>
                  </a:extLst>
                </p14:cNvPr>
                <p14:cNvContentPartPr/>
                <p14:nvPr/>
              </p14:nvContentPartPr>
              <p14:xfrm>
                <a:off x="7114481" y="2914452"/>
                <a:ext cx="295920" cy="63000"/>
              </p14:xfrm>
            </p:contentPart>
          </mc:Choice>
          <mc:Fallback xmlns="">
            <p:pic>
              <p:nvPicPr>
                <p:cNvPr id="57351" name="Ink 57350">
                  <a:extLst>
                    <a:ext uri="{FF2B5EF4-FFF2-40B4-BE49-F238E27FC236}">
                      <a16:creationId xmlns:a16="http://schemas.microsoft.com/office/drawing/2014/main" id="{54D89C35-352F-5221-7A65-18F8AA555EC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05841" y="2905812"/>
                  <a:ext cx="313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352" name="Ink 57351">
                  <a:extLst>
                    <a:ext uri="{FF2B5EF4-FFF2-40B4-BE49-F238E27FC236}">
                      <a16:creationId xmlns:a16="http://schemas.microsoft.com/office/drawing/2014/main" id="{74C350BC-F0D6-B686-5ECB-95F4BF3773B5}"/>
                    </a:ext>
                  </a:extLst>
                </p14:cNvPr>
                <p14:cNvContentPartPr/>
                <p14:nvPr/>
              </p14:nvContentPartPr>
              <p14:xfrm>
                <a:off x="7690841" y="2766852"/>
                <a:ext cx="138600" cy="380160"/>
              </p14:xfrm>
            </p:contentPart>
          </mc:Choice>
          <mc:Fallback xmlns="">
            <p:pic>
              <p:nvPicPr>
                <p:cNvPr id="57352" name="Ink 57351">
                  <a:extLst>
                    <a:ext uri="{FF2B5EF4-FFF2-40B4-BE49-F238E27FC236}">
                      <a16:creationId xmlns:a16="http://schemas.microsoft.com/office/drawing/2014/main" id="{74C350BC-F0D6-B686-5ECB-95F4BF3773B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82201" y="2757852"/>
                  <a:ext cx="1562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353" name="Ink 57352">
                  <a:extLst>
                    <a:ext uri="{FF2B5EF4-FFF2-40B4-BE49-F238E27FC236}">
                      <a16:creationId xmlns:a16="http://schemas.microsoft.com/office/drawing/2014/main" id="{B346443E-7BE8-979F-2A5B-6667A5B72BFD}"/>
                    </a:ext>
                  </a:extLst>
                </p14:cNvPr>
                <p14:cNvContentPartPr/>
                <p14:nvPr/>
              </p14:nvContentPartPr>
              <p14:xfrm>
                <a:off x="7698401" y="2978172"/>
                <a:ext cx="212400" cy="95040"/>
              </p14:xfrm>
            </p:contentPart>
          </mc:Choice>
          <mc:Fallback xmlns="">
            <p:pic>
              <p:nvPicPr>
                <p:cNvPr id="57353" name="Ink 57352">
                  <a:extLst>
                    <a:ext uri="{FF2B5EF4-FFF2-40B4-BE49-F238E27FC236}">
                      <a16:creationId xmlns:a16="http://schemas.microsoft.com/office/drawing/2014/main" id="{B346443E-7BE8-979F-2A5B-6667A5B72B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89401" y="2969172"/>
                  <a:ext cx="230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354" name="Ink 57353">
                  <a:extLst>
                    <a:ext uri="{FF2B5EF4-FFF2-40B4-BE49-F238E27FC236}">
                      <a16:creationId xmlns:a16="http://schemas.microsoft.com/office/drawing/2014/main" id="{52863B79-0358-6FD2-F104-41E6E9A17D65}"/>
                    </a:ext>
                  </a:extLst>
                </p14:cNvPr>
                <p14:cNvContentPartPr/>
                <p14:nvPr/>
              </p14:nvContentPartPr>
              <p14:xfrm>
                <a:off x="7910441" y="2972412"/>
                <a:ext cx="96480" cy="126720"/>
              </p14:xfrm>
            </p:contentPart>
          </mc:Choice>
          <mc:Fallback xmlns="">
            <p:pic>
              <p:nvPicPr>
                <p:cNvPr id="57354" name="Ink 57353">
                  <a:extLst>
                    <a:ext uri="{FF2B5EF4-FFF2-40B4-BE49-F238E27FC236}">
                      <a16:creationId xmlns:a16="http://schemas.microsoft.com/office/drawing/2014/main" id="{52863B79-0358-6FD2-F104-41E6E9A17D6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01441" y="2963412"/>
                  <a:ext cx="114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7355" name="Ink 57354">
                  <a:extLst>
                    <a:ext uri="{FF2B5EF4-FFF2-40B4-BE49-F238E27FC236}">
                      <a16:creationId xmlns:a16="http://schemas.microsoft.com/office/drawing/2014/main" id="{4714A512-0DAF-1333-6222-22E12DECD685}"/>
                    </a:ext>
                  </a:extLst>
                </p14:cNvPr>
                <p14:cNvContentPartPr/>
                <p14:nvPr/>
              </p14:nvContentPartPr>
              <p14:xfrm>
                <a:off x="8020241" y="2988612"/>
                <a:ext cx="202320" cy="361800"/>
              </p14:xfrm>
            </p:contentPart>
          </mc:Choice>
          <mc:Fallback xmlns="">
            <p:pic>
              <p:nvPicPr>
                <p:cNvPr id="57355" name="Ink 57354">
                  <a:extLst>
                    <a:ext uri="{FF2B5EF4-FFF2-40B4-BE49-F238E27FC236}">
                      <a16:creationId xmlns:a16="http://schemas.microsoft.com/office/drawing/2014/main" id="{4714A512-0DAF-1333-6222-22E12DECD68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11241" y="2979972"/>
                  <a:ext cx="2199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356" name="Ink 57355">
                  <a:extLst>
                    <a:ext uri="{FF2B5EF4-FFF2-40B4-BE49-F238E27FC236}">
                      <a16:creationId xmlns:a16="http://schemas.microsoft.com/office/drawing/2014/main" id="{01270C67-BA49-6DDC-7115-36214E19E608}"/>
                    </a:ext>
                  </a:extLst>
                </p14:cNvPr>
                <p14:cNvContentPartPr/>
                <p14:nvPr/>
              </p14:nvContentPartPr>
              <p14:xfrm>
                <a:off x="8292761" y="3195612"/>
                <a:ext cx="360" cy="360"/>
              </p14:xfrm>
            </p:contentPart>
          </mc:Choice>
          <mc:Fallback xmlns="">
            <p:pic>
              <p:nvPicPr>
                <p:cNvPr id="57356" name="Ink 57355">
                  <a:extLst>
                    <a:ext uri="{FF2B5EF4-FFF2-40B4-BE49-F238E27FC236}">
                      <a16:creationId xmlns:a16="http://schemas.microsoft.com/office/drawing/2014/main" id="{01270C67-BA49-6DDC-7115-36214E19E60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283761" y="31869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7358" name="TextBox 57357">
            <a:extLst>
              <a:ext uri="{FF2B5EF4-FFF2-40B4-BE49-F238E27FC236}">
                <a16:creationId xmlns:a16="http://schemas.microsoft.com/office/drawing/2014/main" id="{23AB114A-AF24-0F3B-B4AE-18C81941F3AE}"/>
              </a:ext>
            </a:extLst>
          </p:cNvPr>
          <p:cNvSpPr txBox="1"/>
          <p:nvPr/>
        </p:nvSpPr>
        <p:spPr>
          <a:xfrm>
            <a:off x="2837858" y="5990108"/>
            <a:ext cx="364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highlight>
                  <a:srgbClr val="FFFF00"/>
                </a:highlight>
              </a:rPr>
              <a:t>How can we generalize? </a:t>
            </a:r>
          </a:p>
        </p:txBody>
      </p:sp>
      <p:pic>
        <p:nvPicPr>
          <p:cNvPr id="2" name="Picture 1" descr="A screenshot of a graph&#10;&#10;Description automatically generated">
            <a:extLst>
              <a:ext uri="{FF2B5EF4-FFF2-40B4-BE49-F238E27FC236}">
                <a16:creationId xmlns:a16="http://schemas.microsoft.com/office/drawing/2014/main" id="{0EDAB14A-0322-2CAE-52F4-019265F4182F}"/>
              </a:ext>
            </a:extLst>
          </p:cNvPr>
          <p:cNvPicPr>
            <a:picLocks noChangeAspect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8" y="3160858"/>
            <a:ext cx="2992182" cy="243008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12A1115-585B-31A9-7205-BC48FD186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440"/>
    </mc:Choice>
    <mc:Fallback xmlns="">
      <p:transition advClick="0" advTm="45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AAF7B590-4784-3FB8-C4A7-CBFA1ED64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593" y="32221"/>
            <a:ext cx="2680542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sz="2700" dirty="0">
                <a:solidFill>
                  <a:srgbClr val="0000FF"/>
                </a:solidFill>
                <a:highlight>
                  <a:srgbClr val="FFFF00"/>
                </a:highlight>
                <a:latin typeface="Comic Sans MS" charset="0"/>
                <a:sym typeface="Wingdings" charset="0"/>
              </a:rPr>
              <a:t>Recall Bra-</a:t>
            </a:r>
            <a:r>
              <a:rPr lang="en-US" sz="2700" dirty="0" err="1">
                <a:solidFill>
                  <a:srgbClr val="0000FF"/>
                </a:solidFill>
                <a:highlight>
                  <a:srgbClr val="FFFF00"/>
                </a:highlight>
                <a:latin typeface="Comic Sans MS" charset="0"/>
                <a:sym typeface="Wingdings" charset="0"/>
              </a:rPr>
              <a:t>Kets</a:t>
            </a:r>
            <a:endParaRPr lang="en-US" altLang="ja-JP" sz="2700" dirty="0">
              <a:solidFill>
                <a:srgbClr val="0000FF"/>
              </a:solidFill>
              <a:highlight>
                <a:srgbClr val="FFFF00"/>
              </a:highlight>
              <a:latin typeface="Comic Sans MS" charset="0"/>
              <a:sym typeface="Wingdings" charset="0"/>
            </a:endParaRPr>
          </a:p>
          <a:p>
            <a:pPr marL="0" indent="0" algn="r" eaLnBrk="1" hangingPunct="1">
              <a:buNone/>
            </a:pPr>
            <a:endParaRPr lang="en-US" sz="2700" dirty="0">
              <a:latin typeface="Comic Sans MS" charset="0"/>
              <a:sym typeface="Wingdings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6CAA8A-33E5-F2E0-12C0-08BC51D01F81}"/>
              </a:ext>
            </a:extLst>
          </p:cNvPr>
          <p:cNvGrpSpPr/>
          <p:nvPr/>
        </p:nvGrpSpPr>
        <p:grpSpPr>
          <a:xfrm>
            <a:off x="1737474" y="922471"/>
            <a:ext cx="5020365" cy="2074538"/>
            <a:chOff x="2317291" y="683812"/>
            <a:chExt cx="6693820" cy="27660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D956051-A42F-6892-0CA2-43C1A6D521BF}"/>
                </a:ext>
              </a:extLst>
            </p:cNvPr>
            <p:cNvGrpSpPr/>
            <p:nvPr/>
          </p:nvGrpSpPr>
          <p:grpSpPr>
            <a:xfrm>
              <a:off x="3885745" y="1522793"/>
              <a:ext cx="894266" cy="993975"/>
              <a:chOff x="2320724" y="2697289"/>
              <a:chExt cx="894266" cy="99397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A4C9FC-1C1C-69AB-F647-D255EAB52B1D}"/>
                  </a:ext>
                </a:extLst>
              </p:cNvPr>
              <p:cNvSpPr txBox="1"/>
              <p:nvPr/>
            </p:nvSpPr>
            <p:spPr>
              <a:xfrm>
                <a:off x="2320724" y="3137267"/>
                <a:ext cx="894266" cy="553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100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⎳</a:t>
                </a:r>
                <a:endParaRPr lang="en-US" sz="21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274F3C-7335-61AB-3B29-C228804C9261}"/>
                  </a:ext>
                </a:extLst>
              </p:cNvPr>
              <p:cNvSpPr txBox="1"/>
              <p:nvPr/>
            </p:nvSpPr>
            <p:spPr>
              <a:xfrm>
                <a:off x="2320724" y="2697289"/>
                <a:ext cx="69234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100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⎲</a:t>
                </a:r>
                <a:endParaRPr lang="en-US" sz="2100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3B78DF-76B4-347F-A973-FF62DF272883}"/>
                </a:ext>
              </a:extLst>
            </p:cNvPr>
            <p:cNvSpPr txBox="1"/>
            <p:nvPr/>
          </p:nvSpPr>
          <p:spPr>
            <a:xfrm>
              <a:off x="2317291" y="1637785"/>
              <a:ext cx="6693820" cy="800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3300" dirty="0">
                  <a:solidFill>
                    <a:srgbClr val="0000F1"/>
                  </a:solidFill>
                  <a:latin typeface="Symbol" pitchFamily="2" charset="2"/>
                </a:rPr>
                <a:t>Y</a:t>
              </a:r>
              <a:r>
                <a:rPr lang="en-US" sz="3300" dirty="0">
                  <a:solidFill>
                    <a:srgbClr val="0000F1"/>
                  </a:solidFill>
                  <a:latin typeface="Comic Sans MS" panose="030F0902030302020204" pitchFamily="66" charset="0"/>
                </a:rPr>
                <a:t> =	     </a:t>
              </a:r>
              <a:r>
                <a:rPr lang="en-US" sz="3300" dirty="0" err="1">
                  <a:solidFill>
                    <a:srgbClr val="0000F1"/>
                  </a:solidFill>
                  <a:latin typeface="Comic Sans MS" panose="030F0902030302020204" pitchFamily="66" charset="0"/>
                </a:rPr>
                <a:t>c</a:t>
              </a:r>
              <a:r>
                <a:rPr lang="en-US" sz="3300" baseline="-25000" dirty="0" err="1">
                  <a:solidFill>
                    <a:srgbClr val="0000F1"/>
                  </a:solidFill>
                  <a:latin typeface="Comic Sans MS" panose="030F0902030302020204" pitchFamily="66" charset="0"/>
                </a:rPr>
                <a:t>n</a:t>
              </a:r>
              <a:r>
                <a:rPr lang="en-US" sz="3300" dirty="0" err="1">
                  <a:solidFill>
                    <a:srgbClr val="0000F1"/>
                  </a:solidFill>
                  <a:latin typeface="Symbol" pitchFamily="2" charset="2"/>
                </a:rPr>
                <a:t>y</a:t>
              </a:r>
              <a:r>
                <a:rPr lang="en-US" sz="3300" baseline="-25000" dirty="0" err="1">
                  <a:solidFill>
                    <a:srgbClr val="0000F1"/>
                  </a:solidFill>
                  <a:latin typeface="Comic Sans MS" panose="030F0902030302020204" pitchFamily="66" charset="0"/>
                </a:rPr>
                <a:t>n</a:t>
              </a:r>
              <a:r>
                <a:rPr lang="en-US" sz="3300" baseline="-25000" dirty="0">
                  <a:solidFill>
                    <a:srgbClr val="0000F1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sz="3300" dirty="0">
                  <a:solidFill>
                    <a:srgbClr val="0000F1"/>
                  </a:solidFill>
                  <a:latin typeface="Comic Sans MS" panose="030F0902030302020204" pitchFamily="66" charset="0"/>
                </a:rPr>
                <a:t>=	</a:t>
              </a:r>
              <a:endParaRPr lang="en-US" sz="33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A8AAD1-DE56-03C3-4A63-33BAC822D411}"/>
                </a:ext>
              </a:extLst>
            </p:cNvPr>
            <p:cNvSpPr txBox="1"/>
            <p:nvPr/>
          </p:nvSpPr>
          <p:spPr>
            <a:xfrm>
              <a:off x="4103331" y="2083378"/>
              <a:ext cx="459093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3300" baseline="-25000" dirty="0">
                  <a:solidFill>
                    <a:srgbClr val="0000F1"/>
                  </a:solidFill>
                  <a:latin typeface="Comic Sans MS" panose="030F0902030302020204" pitchFamily="66" charset="0"/>
                </a:rPr>
                <a:t>n</a:t>
              </a:r>
              <a:endParaRPr lang="en-US" sz="33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89C8503-A9DE-CC67-B260-77C3422142B2}"/>
                </a:ext>
              </a:extLst>
            </p:cNvPr>
            <p:cNvGrpSpPr/>
            <p:nvPr/>
          </p:nvGrpSpPr>
          <p:grpSpPr>
            <a:xfrm>
              <a:off x="6354909" y="683812"/>
              <a:ext cx="760193" cy="2766050"/>
              <a:chOff x="6256117" y="658863"/>
              <a:chExt cx="760193" cy="276605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432E26-BAA6-C5E2-1DBF-AFEDDA7A5860}"/>
                  </a:ext>
                </a:extLst>
              </p:cNvPr>
              <p:cNvSpPr txBox="1"/>
              <p:nvPr/>
            </p:nvSpPr>
            <p:spPr>
              <a:xfrm>
                <a:off x="6256117" y="658863"/>
                <a:ext cx="73499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c</a:t>
                </a:r>
                <a:r>
                  <a:rPr lang="en-US" baseline="-25000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E24E7A-AAFC-F4EC-9899-3E9347479B07}"/>
                  </a:ext>
                </a:extLst>
              </p:cNvPr>
              <p:cNvSpPr txBox="1"/>
              <p:nvPr/>
            </p:nvSpPr>
            <p:spPr>
              <a:xfrm>
                <a:off x="6281318" y="1036566"/>
                <a:ext cx="734992" cy="2388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c</a:t>
                </a:r>
                <a:r>
                  <a:rPr lang="en-US" baseline="-25000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2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..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..</a:t>
                </a:r>
              </a:p>
              <a:p>
                <a:pPr>
                  <a:buNone/>
                </a:pPr>
                <a:r>
                  <a:rPr lang="en-US" dirty="0" err="1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c</a:t>
                </a:r>
                <a:r>
                  <a:rPr lang="en-US" baseline="-25000" dirty="0" err="1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n</a:t>
                </a:r>
                <a:endParaRPr lang="en-US" baseline="-25000" dirty="0">
                  <a:solidFill>
                    <a:srgbClr val="0000F1"/>
                  </a:solidFill>
                  <a:latin typeface="Comic Sans MS" panose="030F0902030302020204" pitchFamily="66" charset="0"/>
                </a:endParaRP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2D73D54-3C21-CB78-22B0-0C893151D621}"/>
                    </a:ext>
                  </a:extLst>
                </p14:cNvPr>
                <p14:cNvContentPartPr/>
                <p14:nvPr/>
              </p14:nvContentPartPr>
              <p14:xfrm>
                <a:off x="6212762" y="802877"/>
                <a:ext cx="204480" cy="2324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037855-068C-B535-72D1-D0B676CF18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95122" y="785237"/>
                  <a:ext cx="240120" cy="23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79EFF4-DF84-21F2-11D0-C525AB824A1D}"/>
                    </a:ext>
                  </a:extLst>
                </p14:cNvPr>
                <p14:cNvContentPartPr/>
                <p14:nvPr/>
              </p14:nvContentPartPr>
              <p14:xfrm>
                <a:off x="6888482" y="804317"/>
                <a:ext cx="209160" cy="2320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57747A5-6B1E-C912-EF32-8EC2A8A111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70482" y="786317"/>
                  <a:ext cx="244800" cy="235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937B20-7384-E2D2-29EE-0989754C1873}"/>
              </a:ext>
            </a:extLst>
          </p:cNvPr>
          <p:cNvGrpSpPr/>
          <p:nvPr/>
        </p:nvGrpSpPr>
        <p:grpSpPr>
          <a:xfrm>
            <a:off x="601812" y="3661160"/>
            <a:ext cx="2003519" cy="2152502"/>
            <a:chOff x="4513089" y="579857"/>
            <a:chExt cx="2671359" cy="287000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2D7707-C57E-1FB7-F793-C2F120D38539}"/>
                </a:ext>
              </a:extLst>
            </p:cNvPr>
            <p:cNvSpPr txBox="1"/>
            <p:nvPr/>
          </p:nvSpPr>
          <p:spPr>
            <a:xfrm>
              <a:off x="4513089" y="1571196"/>
              <a:ext cx="1699674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3300" dirty="0">
                  <a:solidFill>
                    <a:srgbClr val="0000F1"/>
                  </a:solidFill>
                  <a:latin typeface="Comic Sans MS" panose="030F0902030302020204" pitchFamily="66" charset="0"/>
                </a:rPr>
                <a:t>|</a:t>
              </a:r>
              <a:r>
                <a:rPr lang="en-US" sz="3300" dirty="0">
                  <a:solidFill>
                    <a:srgbClr val="0000F1"/>
                  </a:solidFill>
                  <a:latin typeface="Symbol" pitchFamily="2" charset="2"/>
                </a:rPr>
                <a:t>y</a:t>
              </a:r>
              <a:r>
                <a:rPr lang="en-US" sz="3300" baseline="-25000" dirty="0">
                  <a:solidFill>
                    <a:srgbClr val="0000F1"/>
                  </a:solidFill>
                  <a:latin typeface="Comic Sans MS" panose="030F0902030302020204" pitchFamily="66" charset="0"/>
                </a:rPr>
                <a:t>1</a:t>
              </a:r>
              <a:r>
                <a:rPr lang="en-US" sz="3300" dirty="0">
                  <a:solidFill>
                    <a:srgbClr val="0000F1"/>
                  </a:solidFill>
                  <a:latin typeface="Comic Sans MS" panose="030F0902030302020204" pitchFamily="66" charset="0"/>
                </a:rPr>
                <a:t>&gt;</a:t>
              </a:r>
              <a:r>
                <a:rPr lang="en-US" sz="3300" baseline="-25000" dirty="0">
                  <a:solidFill>
                    <a:srgbClr val="0000F1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sz="3300" dirty="0">
                  <a:solidFill>
                    <a:srgbClr val="0000F1"/>
                  </a:solidFill>
                  <a:latin typeface="Comic Sans MS" panose="030F0902030302020204" pitchFamily="66" charset="0"/>
                </a:rPr>
                <a:t>=</a:t>
              </a:r>
              <a:endParaRPr lang="en-US" sz="3300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0215497-166D-5D5E-0A19-3D5EFC8E1494}"/>
                </a:ext>
              </a:extLst>
            </p:cNvPr>
            <p:cNvGrpSpPr/>
            <p:nvPr/>
          </p:nvGrpSpPr>
          <p:grpSpPr>
            <a:xfrm>
              <a:off x="6380110" y="579857"/>
              <a:ext cx="804338" cy="2870003"/>
              <a:chOff x="6281318" y="554908"/>
              <a:chExt cx="804338" cy="287000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B3A900-30FC-5813-E261-B1F8A9BC4FF3}"/>
                  </a:ext>
                </a:extLst>
              </p:cNvPr>
              <p:cNvSpPr txBox="1"/>
              <p:nvPr/>
            </p:nvSpPr>
            <p:spPr>
              <a:xfrm>
                <a:off x="6350663" y="554908"/>
                <a:ext cx="73499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EDD5E5-E7B6-8378-3876-A2093B38E957}"/>
                  </a:ext>
                </a:extLst>
              </p:cNvPr>
              <p:cNvSpPr txBox="1"/>
              <p:nvPr/>
            </p:nvSpPr>
            <p:spPr>
              <a:xfrm>
                <a:off x="6281318" y="1036565"/>
                <a:ext cx="734993" cy="2388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0</a:t>
                </a:r>
                <a:endParaRPr lang="en-US" baseline="-25000" dirty="0">
                  <a:solidFill>
                    <a:srgbClr val="0000F1"/>
                  </a:solidFill>
                  <a:latin typeface="Comic Sans MS" panose="030F0902030302020204" pitchFamily="66" charset="0"/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..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..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0</a:t>
                </a:r>
                <a:endParaRPr lang="en-US" baseline="-25000" dirty="0">
                  <a:solidFill>
                    <a:srgbClr val="0000F1"/>
                  </a:solidFill>
                  <a:latin typeface="Comic Sans MS" panose="030F0902030302020204" pitchFamily="66" charset="0"/>
                </a:endParaRP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8AEF08-38F3-6A1D-41DF-1DB1CDE150D0}"/>
                    </a:ext>
                  </a:extLst>
                </p14:cNvPr>
                <p14:cNvContentPartPr/>
                <p14:nvPr/>
              </p14:nvContentPartPr>
              <p14:xfrm>
                <a:off x="6212762" y="802877"/>
                <a:ext cx="204480" cy="2324160"/>
              </p14:xfrm>
            </p:contentPart>
          </mc:Choice>
          <mc:Fallback xmlns="">
            <p:pic>
              <p:nvPicPr>
                <p:cNvPr id="57347" name="Ink 57346">
                  <a:extLst>
                    <a:ext uri="{FF2B5EF4-FFF2-40B4-BE49-F238E27FC236}">
                      <a16:creationId xmlns:a16="http://schemas.microsoft.com/office/drawing/2014/main" id="{D9A72ECF-3BC5-C52A-4DE5-39DA2C7F2F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95122" y="785237"/>
                  <a:ext cx="240120" cy="23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5C82211-0BB1-6AD6-CCF5-7F7B16CB1DF2}"/>
                    </a:ext>
                  </a:extLst>
                </p14:cNvPr>
                <p14:cNvContentPartPr/>
                <p14:nvPr/>
              </p14:nvContentPartPr>
              <p14:xfrm>
                <a:off x="6888482" y="804317"/>
                <a:ext cx="209160" cy="2320560"/>
              </p14:xfrm>
            </p:contentPart>
          </mc:Choice>
          <mc:Fallback xmlns="">
            <p:pic>
              <p:nvPicPr>
                <p:cNvPr id="57348" name="Ink 57347">
                  <a:extLst>
                    <a:ext uri="{FF2B5EF4-FFF2-40B4-BE49-F238E27FC236}">
                      <a16:creationId xmlns:a16="http://schemas.microsoft.com/office/drawing/2014/main" id="{7C757689-5BF8-5AC7-A3A5-4867AFE7F9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70482" y="786317"/>
                  <a:ext cx="244800" cy="235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30ECDA-42D1-3CC1-2336-44283680E086}"/>
              </a:ext>
            </a:extLst>
          </p:cNvPr>
          <p:cNvGrpSpPr/>
          <p:nvPr/>
        </p:nvGrpSpPr>
        <p:grpSpPr>
          <a:xfrm>
            <a:off x="4094297" y="3712234"/>
            <a:ext cx="676755" cy="2169865"/>
            <a:chOff x="6212762" y="556707"/>
            <a:chExt cx="902340" cy="289315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84706B9-97CC-7866-4F79-A38467296E27}"/>
                </a:ext>
              </a:extLst>
            </p:cNvPr>
            <p:cNvGrpSpPr/>
            <p:nvPr/>
          </p:nvGrpSpPr>
          <p:grpSpPr>
            <a:xfrm>
              <a:off x="6380110" y="556707"/>
              <a:ext cx="734992" cy="2893152"/>
              <a:chOff x="6281318" y="531758"/>
              <a:chExt cx="734992" cy="2893152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2D4B05-92B4-46FD-CF30-BF55E67E705A}"/>
                  </a:ext>
                </a:extLst>
              </p:cNvPr>
              <p:cNvSpPr txBox="1"/>
              <p:nvPr/>
            </p:nvSpPr>
            <p:spPr>
              <a:xfrm>
                <a:off x="6304365" y="531758"/>
                <a:ext cx="53051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E72692-97CD-D206-08F8-ADFA3CAEFA31}"/>
                  </a:ext>
                </a:extLst>
              </p:cNvPr>
              <p:cNvSpPr txBox="1"/>
              <p:nvPr/>
            </p:nvSpPr>
            <p:spPr>
              <a:xfrm>
                <a:off x="6281318" y="1036564"/>
                <a:ext cx="734992" cy="2388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1</a:t>
                </a:r>
                <a:endParaRPr lang="en-US" baseline="-25000" dirty="0">
                  <a:solidFill>
                    <a:srgbClr val="0000F1"/>
                  </a:solidFill>
                  <a:latin typeface="Comic Sans MS" panose="030F0902030302020204" pitchFamily="66" charset="0"/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..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..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0</a:t>
                </a:r>
                <a:endParaRPr lang="en-US" baseline="-25000" dirty="0">
                  <a:solidFill>
                    <a:srgbClr val="0000F1"/>
                  </a:solidFill>
                  <a:latin typeface="Comic Sans MS" panose="030F0902030302020204" pitchFamily="66" charset="0"/>
                </a:endParaRP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2D909D7-72E0-2188-5A1C-756D9176BDC4}"/>
                    </a:ext>
                  </a:extLst>
                </p14:cNvPr>
                <p14:cNvContentPartPr/>
                <p14:nvPr/>
              </p14:nvContentPartPr>
              <p14:xfrm>
                <a:off x="6212762" y="802877"/>
                <a:ext cx="204480" cy="2324160"/>
              </p14:xfrm>
            </p:contentPart>
          </mc:Choice>
          <mc:Fallback xmlns="">
            <p:pic>
              <p:nvPicPr>
                <p:cNvPr id="57356" name="Ink 57355">
                  <a:extLst>
                    <a:ext uri="{FF2B5EF4-FFF2-40B4-BE49-F238E27FC236}">
                      <a16:creationId xmlns:a16="http://schemas.microsoft.com/office/drawing/2014/main" id="{DB2DCEE1-E6DD-4673-C69C-CCEBE365140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95122" y="785237"/>
                  <a:ext cx="240120" cy="23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9764EDA-1612-22C7-6F03-254782A39D3C}"/>
                    </a:ext>
                  </a:extLst>
                </p14:cNvPr>
                <p14:cNvContentPartPr/>
                <p14:nvPr/>
              </p14:nvContentPartPr>
              <p14:xfrm>
                <a:off x="6888482" y="804317"/>
                <a:ext cx="209160" cy="2320560"/>
              </p14:xfrm>
            </p:contentPart>
          </mc:Choice>
          <mc:Fallback xmlns="">
            <p:pic>
              <p:nvPicPr>
                <p:cNvPr id="57357" name="Ink 57356">
                  <a:extLst>
                    <a:ext uri="{FF2B5EF4-FFF2-40B4-BE49-F238E27FC236}">
                      <a16:creationId xmlns:a16="http://schemas.microsoft.com/office/drawing/2014/main" id="{1F4E7C9C-5625-4369-58D8-3C38B5BB26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70482" y="786317"/>
                  <a:ext cx="244800" cy="235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B3E4450-77F1-888D-CE3E-BA002E90DDA8}"/>
              </a:ext>
            </a:extLst>
          </p:cNvPr>
          <p:cNvGrpSpPr/>
          <p:nvPr/>
        </p:nvGrpSpPr>
        <p:grpSpPr>
          <a:xfrm>
            <a:off x="7558153" y="3637287"/>
            <a:ext cx="676755" cy="2169865"/>
            <a:chOff x="6212762" y="556707"/>
            <a:chExt cx="902340" cy="289315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D021318-D7C0-5F57-3B82-4BDDCE34D21E}"/>
                </a:ext>
              </a:extLst>
            </p:cNvPr>
            <p:cNvGrpSpPr/>
            <p:nvPr/>
          </p:nvGrpSpPr>
          <p:grpSpPr>
            <a:xfrm>
              <a:off x="6380110" y="556707"/>
              <a:ext cx="734992" cy="2893152"/>
              <a:chOff x="6281318" y="531758"/>
              <a:chExt cx="734992" cy="289315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C8D1CE6-2652-08CC-BD6C-6855319576A2}"/>
                  </a:ext>
                </a:extLst>
              </p:cNvPr>
              <p:cNvSpPr txBox="1"/>
              <p:nvPr/>
            </p:nvSpPr>
            <p:spPr>
              <a:xfrm>
                <a:off x="6304365" y="531758"/>
                <a:ext cx="53051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56320" name="TextBox 56319">
                <a:extLst>
                  <a:ext uri="{FF2B5EF4-FFF2-40B4-BE49-F238E27FC236}">
                    <a16:creationId xmlns:a16="http://schemas.microsoft.com/office/drawing/2014/main" id="{17F0A273-7C4F-7314-A6FA-F577E2861193}"/>
                  </a:ext>
                </a:extLst>
              </p:cNvPr>
              <p:cNvSpPr txBox="1"/>
              <p:nvPr/>
            </p:nvSpPr>
            <p:spPr>
              <a:xfrm>
                <a:off x="6281318" y="1036564"/>
                <a:ext cx="734992" cy="2388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0</a:t>
                </a:r>
                <a:endParaRPr lang="en-US" baseline="-25000" dirty="0">
                  <a:solidFill>
                    <a:srgbClr val="0000F1"/>
                  </a:solidFill>
                  <a:latin typeface="Comic Sans MS" panose="030F0902030302020204" pitchFamily="66" charset="0"/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..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..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1</a:t>
                </a:r>
                <a:endParaRPr lang="en-US" baseline="-25000" dirty="0">
                  <a:solidFill>
                    <a:srgbClr val="0000F1"/>
                  </a:solidFill>
                  <a:latin typeface="Comic Sans MS" panose="030F0902030302020204" pitchFamily="66" charset="0"/>
                </a:endParaRP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6F01DED-C33A-2F1C-FDCA-25A84E918FFE}"/>
                    </a:ext>
                  </a:extLst>
                </p14:cNvPr>
                <p14:cNvContentPartPr/>
                <p14:nvPr/>
              </p14:nvContentPartPr>
              <p14:xfrm>
                <a:off x="6212762" y="802877"/>
                <a:ext cx="204480" cy="2324160"/>
              </p14:xfrm>
            </p:contentPart>
          </mc:Choice>
          <mc:Fallback xmlns="">
            <p:pic>
              <p:nvPicPr>
                <p:cNvPr id="57363" name="Ink 57362">
                  <a:extLst>
                    <a:ext uri="{FF2B5EF4-FFF2-40B4-BE49-F238E27FC236}">
                      <a16:creationId xmlns:a16="http://schemas.microsoft.com/office/drawing/2014/main" id="{6EE9FDB2-5CF4-EECF-1798-DB030B5B75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95122" y="785237"/>
                  <a:ext cx="240120" cy="23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C12B21A-C1C9-D221-DDC5-2F4BDE06B529}"/>
                    </a:ext>
                  </a:extLst>
                </p14:cNvPr>
                <p14:cNvContentPartPr/>
                <p14:nvPr/>
              </p14:nvContentPartPr>
              <p14:xfrm>
                <a:off x="6888482" y="804317"/>
                <a:ext cx="209160" cy="2320560"/>
              </p14:xfrm>
            </p:contentPart>
          </mc:Choice>
          <mc:Fallback xmlns="">
            <p:pic>
              <p:nvPicPr>
                <p:cNvPr id="57364" name="Ink 57363">
                  <a:extLst>
                    <a:ext uri="{FF2B5EF4-FFF2-40B4-BE49-F238E27FC236}">
                      <a16:creationId xmlns:a16="http://schemas.microsoft.com/office/drawing/2014/main" id="{BE663D13-5AC3-4A50-F80E-EECBF46047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70482" y="786317"/>
                  <a:ext cx="244800" cy="2356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6321" name="TextBox 56320">
            <a:extLst>
              <a:ext uri="{FF2B5EF4-FFF2-40B4-BE49-F238E27FC236}">
                <a16:creationId xmlns:a16="http://schemas.microsoft.com/office/drawing/2014/main" id="{AE27135C-9BF9-CCBA-BCD7-001D2A970E49}"/>
              </a:ext>
            </a:extLst>
          </p:cNvPr>
          <p:cNvSpPr txBox="1"/>
          <p:nvPr/>
        </p:nvSpPr>
        <p:spPr>
          <a:xfrm>
            <a:off x="2836800" y="4411174"/>
            <a:ext cx="163877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|</a:t>
            </a:r>
            <a:r>
              <a:rPr lang="en-US" sz="3300" dirty="0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2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&gt;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 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=</a:t>
            </a:r>
            <a:endParaRPr lang="en-US" sz="3300" dirty="0"/>
          </a:p>
        </p:txBody>
      </p:sp>
      <p:sp>
        <p:nvSpPr>
          <p:cNvPr id="56322" name="TextBox 56321">
            <a:extLst>
              <a:ext uri="{FF2B5EF4-FFF2-40B4-BE49-F238E27FC236}">
                <a16:creationId xmlns:a16="http://schemas.microsoft.com/office/drawing/2014/main" id="{A4AF4568-BCDB-E652-5134-2913BD6517A1}"/>
              </a:ext>
            </a:extLst>
          </p:cNvPr>
          <p:cNvSpPr txBox="1"/>
          <p:nvPr/>
        </p:nvSpPr>
        <p:spPr>
          <a:xfrm>
            <a:off x="6175926" y="4390691"/>
            <a:ext cx="138222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|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&gt;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 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=</a:t>
            </a:r>
            <a:endParaRPr lang="en-US" sz="33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5669CA-0CF2-DF3C-BC48-02CEC8CCB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754"/>
    </mc:Choice>
    <mc:Fallback xmlns="">
      <p:transition advClick="0" advTm="11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3">
            <a:extLst>
              <a:ext uri="{FF2B5EF4-FFF2-40B4-BE49-F238E27FC236}">
                <a16:creationId xmlns:a16="http://schemas.microsoft.com/office/drawing/2014/main" id="{B4BD7183-35AA-D6E0-DBD4-2423A9F88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68421"/>
            <a:ext cx="4862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“Bra-</a:t>
            </a:r>
            <a:r>
              <a:rPr lang="en-US" altLang="en-US" sz="4000" b="1" dirty="0" err="1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ket</a:t>
            </a:r>
            <a:r>
              <a:rPr lang="en-US" altLang="en-US" sz="4000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” (Bracket)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372" name="Ink 57371">
                <a:extLst>
                  <a:ext uri="{FF2B5EF4-FFF2-40B4-BE49-F238E27FC236}">
                    <a16:creationId xmlns:a16="http://schemas.microsoft.com/office/drawing/2014/main" id="{C4C37FCD-E74B-FD4D-49E2-AD1CF4F5D64A}"/>
                  </a:ext>
                </a:extLst>
              </p14:cNvPr>
              <p14:cNvContentPartPr/>
              <p14:nvPr/>
            </p14:nvContentPartPr>
            <p14:xfrm>
              <a:off x="-678017" y="3119828"/>
              <a:ext cx="270" cy="270"/>
            </p14:xfrm>
          </p:contentPart>
        </mc:Choice>
        <mc:Fallback xmlns="">
          <p:pic>
            <p:nvPicPr>
              <p:cNvPr id="57372" name="Ink 57371">
                <a:extLst>
                  <a:ext uri="{FF2B5EF4-FFF2-40B4-BE49-F238E27FC236}">
                    <a16:creationId xmlns:a16="http://schemas.microsoft.com/office/drawing/2014/main" id="{C4C37FCD-E74B-FD4D-49E2-AD1CF4F5D6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91517" y="3106328"/>
                <a:ext cx="2700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E7D9436-0539-54ED-4FF6-DC882FC2FBA8}"/>
              </a:ext>
            </a:extLst>
          </p:cNvPr>
          <p:cNvSpPr txBox="1"/>
          <p:nvPr/>
        </p:nvSpPr>
        <p:spPr>
          <a:xfrm>
            <a:off x="1420690" y="1295400"/>
            <a:ext cx="63026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&lt;</a:t>
            </a:r>
            <a:r>
              <a:rPr lang="en-US" sz="3300" dirty="0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|</a:t>
            </a:r>
            <a:r>
              <a:rPr lang="en-US" sz="3300" dirty="0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&gt; = |c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1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|</a:t>
            </a:r>
            <a:r>
              <a:rPr lang="en-US" sz="3300" baseline="30000" dirty="0">
                <a:solidFill>
                  <a:srgbClr val="0000F1"/>
                </a:solidFill>
                <a:latin typeface="Comic Sans MS" panose="030F0902030302020204" pitchFamily="66" charset="0"/>
              </a:rPr>
              <a:t>2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 + |c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2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|</a:t>
            </a:r>
            <a:r>
              <a:rPr lang="en-US" sz="3300" baseline="30000" dirty="0">
                <a:solidFill>
                  <a:srgbClr val="0000F1"/>
                </a:solidFill>
                <a:latin typeface="Comic Sans MS" panose="030F0902030302020204" pitchFamily="66" charset="0"/>
              </a:rPr>
              <a:t>2 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+...+ |c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|</a:t>
            </a:r>
            <a:r>
              <a:rPr lang="en-US" sz="3300" baseline="30000" dirty="0">
                <a:solidFill>
                  <a:srgbClr val="0000F1"/>
                </a:solidFill>
                <a:latin typeface="Comic Sans MS" panose="030F0902030302020204" pitchFamily="66" charset="0"/>
              </a:rPr>
              <a:t>2</a:t>
            </a:r>
            <a:endParaRPr lang="en-US" sz="33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9838E6-3602-F69B-3BE2-69DA2DE017A7}"/>
              </a:ext>
            </a:extLst>
          </p:cNvPr>
          <p:cNvGrpSpPr/>
          <p:nvPr/>
        </p:nvGrpSpPr>
        <p:grpSpPr>
          <a:xfrm>
            <a:off x="1726200" y="2683440"/>
            <a:ext cx="1381680" cy="671400"/>
            <a:chOff x="1726200" y="2683440"/>
            <a:chExt cx="1381680" cy="67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E1293D-4456-E2AE-FA25-0125F30876A9}"/>
                    </a:ext>
                  </a:extLst>
                </p14:cNvPr>
                <p14:cNvContentPartPr/>
                <p14:nvPr/>
              </p14:nvContentPartPr>
              <p14:xfrm>
                <a:off x="1726200" y="2683440"/>
                <a:ext cx="265320" cy="621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E1293D-4456-E2AE-FA25-0125F30876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7560" y="2674440"/>
                  <a:ext cx="28296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85F76B-A39B-391E-99E1-D6C8F0A896C7}"/>
                    </a:ext>
                  </a:extLst>
                </p14:cNvPr>
                <p14:cNvContentPartPr/>
                <p14:nvPr/>
              </p14:nvContentPartPr>
              <p14:xfrm>
                <a:off x="2022120" y="2890080"/>
                <a:ext cx="145800" cy="171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85F76B-A39B-391E-99E1-D6C8F0A896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13120" y="2881440"/>
                  <a:ext cx="163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02DE1A-5638-7BF2-B418-1C738DBF34DC}"/>
                    </a:ext>
                  </a:extLst>
                </p14:cNvPr>
                <p14:cNvContentPartPr/>
                <p14:nvPr/>
              </p14:nvContentPartPr>
              <p14:xfrm>
                <a:off x="2079000" y="2806560"/>
                <a:ext cx="6120" cy="38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02DE1A-5638-7BF2-B418-1C738DBF34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0360" y="2797920"/>
                  <a:ext cx="237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EE7265-552E-0BB6-038D-5D07A1BDA211}"/>
                    </a:ext>
                  </a:extLst>
                </p14:cNvPr>
                <p14:cNvContentPartPr/>
                <p14:nvPr/>
              </p14:nvContentPartPr>
              <p14:xfrm>
                <a:off x="2176200" y="3188160"/>
                <a:ext cx="70560" cy="84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EE7265-552E-0BB6-038D-5D07A1BDA21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7200" y="3179520"/>
                  <a:ext cx="88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370FB4-1D96-4C59-8304-12F9E084E3E0}"/>
                    </a:ext>
                  </a:extLst>
                </p14:cNvPr>
                <p14:cNvContentPartPr/>
                <p14:nvPr/>
              </p14:nvContentPartPr>
              <p14:xfrm>
                <a:off x="2224080" y="3106080"/>
                <a:ext cx="324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370FB4-1D96-4C59-8304-12F9E084E3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15080" y="3097440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3C211A-3272-EF3F-7792-45A16C23661D}"/>
                    </a:ext>
                  </a:extLst>
                </p14:cNvPr>
                <p14:cNvContentPartPr/>
                <p14:nvPr/>
              </p14:nvContentPartPr>
              <p14:xfrm>
                <a:off x="2367000" y="2693520"/>
                <a:ext cx="9000" cy="658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3C211A-3272-EF3F-7792-45A16C2366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58000" y="2684520"/>
                  <a:ext cx="2664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373869-60B8-9352-D0EA-4F57EED67B37}"/>
                    </a:ext>
                  </a:extLst>
                </p14:cNvPr>
                <p14:cNvContentPartPr/>
                <p14:nvPr/>
              </p14:nvContentPartPr>
              <p14:xfrm>
                <a:off x="2495880" y="2739600"/>
                <a:ext cx="176760" cy="222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373869-60B8-9352-D0EA-4F57EED67B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86880" y="2730600"/>
                  <a:ext cx="194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157D01-EEBD-C130-396E-CC5957974A79}"/>
                    </a:ext>
                  </a:extLst>
                </p14:cNvPr>
                <p14:cNvContentPartPr/>
                <p14:nvPr/>
              </p14:nvContentPartPr>
              <p14:xfrm>
                <a:off x="2600640" y="2715120"/>
                <a:ext cx="6120" cy="36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157D01-EEBD-C130-396E-CC5957974A7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92000" y="2706120"/>
                  <a:ext cx="237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FE9077F-A9C9-A42A-C192-EE1AA277E9AE}"/>
                    </a:ext>
                  </a:extLst>
                </p14:cNvPr>
                <p14:cNvContentPartPr/>
                <p14:nvPr/>
              </p14:nvContentPartPr>
              <p14:xfrm>
                <a:off x="2722320" y="3081960"/>
                <a:ext cx="93240" cy="27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E9077F-A9C9-A42A-C192-EE1AA277E9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13680" y="3072960"/>
                  <a:ext cx="110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6DA174-FEB2-BEF6-6E62-EED591D2AF22}"/>
                    </a:ext>
                  </a:extLst>
                </p14:cNvPr>
                <p14:cNvContentPartPr/>
                <p14:nvPr/>
              </p14:nvContentPartPr>
              <p14:xfrm>
                <a:off x="2751120" y="2998800"/>
                <a:ext cx="3240" cy="3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6DA174-FEB2-BEF6-6E62-EED591D2AF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42480" y="2989800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7F7781-644B-4C43-7460-2AE4F73965D0}"/>
                    </a:ext>
                  </a:extLst>
                </p14:cNvPr>
                <p14:cNvContentPartPr/>
                <p14:nvPr/>
              </p14:nvContentPartPr>
              <p14:xfrm>
                <a:off x="2890080" y="2797560"/>
                <a:ext cx="217800" cy="426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7F7781-644B-4C43-7460-2AE4F73965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1440" y="2788560"/>
                  <a:ext cx="235440" cy="44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085C7A-7F03-AA09-7505-0EE53F6F6BD9}"/>
              </a:ext>
            </a:extLst>
          </p:cNvPr>
          <p:cNvGrpSpPr/>
          <p:nvPr/>
        </p:nvGrpSpPr>
        <p:grpSpPr>
          <a:xfrm>
            <a:off x="3390480" y="2982960"/>
            <a:ext cx="194040" cy="125640"/>
            <a:chOff x="3390480" y="2982960"/>
            <a:chExt cx="19404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848458-6BB0-E687-0328-8F7BFE067709}"/>
                    </a:ext>
                  </a:extLst>
                </p14:cNvPr>
                <p14:cNvContentPartPr/>
                <p14:nvPr/>
              </p14:nvContentPartPr>
              <p14:xfrm>
                <a:off x="3390480" y="2982960"/>
                <a:ext cx="15264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848458-6BB0-E687-0328-8F7BFE06770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81480" y="2973960"/>
                  <a:ext cx="170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B57514-6DCF-6E0B-D976-F69E55FA997A}"/>
                    </a:ext>
                  </a:extLst>
                </p14:cNvPr>
                <p14:cNvContentPartPr/>
                <p14:nvPr/>
              </p14:nvContentPartPr>
              <p14:xfrm>
                <a:off x="3459600" y="3105360"/>
                <a:ext cx="124920" cy="3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B57514-6DCF-6E0B-D976-F69E55FA997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50960" y="3096360"/>
                  <a:ext cx="1425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A195EB-4E57-1CD5-5753-9A41CFE9CC0C}"/>
              </a:ext>
            </a:extLst>
          </p:cNvPr>
          <p:cNvGrpSpPr/>
          <p:nvPr/>
        </p:nvGrpSpPr>
        <p:grpSpPr>
          <a:xfrm>
            <a:off x="3903120" y="2639520"/>
            <a:ext cx="584640" cy="811440"/>
            <a:chOff x="3903120" y="2639520"/>
            <a:chExt cx="58464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54342F-8466-4430-7456-DDE8BAD7D09C}"/>
                    </a:ext>
                  </a:extLst>
                </p14:cNvPr>
                <p14:cNvContentPartPr/>
                <p14:nvPr/>
              </p14:nvContentPartPr>
              <p14:xfrm>
                <a:off x="3903120" y="2639520"/>
                <a:ext cx="219960" cy="453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54342F-8466-4430-7456-DDE8BAD7D0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94120" y="2630880"/>
                  <a:ext cx="2376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572C4DC-CD30-2675-5296-5DA730784078}"/>
                    </a:ext>
                  </a:extLst>
                </p14:cNvPr>
                <p14:cNvContentPartPr/>
                <p14:nvPr/>
              </p14:nvContentPartPr>
              <p14:xfrm>
                <a:off x="4268520" y="2974320"/>
                <a:ext cx="219240" cy="476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572C4DC-CD30-2675-5296-5DA7307840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59520" y="2965320"/>
                  <a:ext cx="2368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618F5DD-B996-E866-88F0-7168A74218D1}"/>
                    </a:ext>
                  </a:extLst>
                </p14:cNvPr>
                <p14:cNvContentPartPr/>
                <p14:nvPr/>
              </p14:nvContentPartPr>
              <p14:xfrm>
                <a:off x="4368240" y="2895840"/>
                <a:ext cx="324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618F5DD-B996-E866-88F0-7168A74218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59240" y="2886840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C33D7F-5084-F6F9-38DD-B0DDDCFFA41E}"/>
                    </a:ext>
                  </a:extLst>
                </p14:cNvPr>
                <p14:cNvContentPartPr/>
                <p14:nvPr/>
              </p14:nvContentPartPr>
              <p14:xfrm>
                <a:off x="4251960" y="2895840"/>
                <a:ext cx="648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C33D7F-5084-F6F9-38DD-B0DDDCFFA41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42960" y="2886840"/>
                  <a:ext cx="241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54D970-731E-6CB1-08E1-52BAC39E0177}"/>
              </a:ext>
            </a:extLst>
          </p:cNvPr>
          <p:cNvGrpSpPr/>
          <p:nvPr/>
        </p:nvGrpSpPr>
        <p:grpSpPr>
          <a:xfrm>
            <a:off x="2241000" y="3825000"/>
            <a:ext cx="1869120" cy="931320"/>
            <a:chOff x="2241000" y="3825000"/>
            <a:chExt cx="1869120" cy="93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BFD28AE-52F9-F610-CF92-7E2C208F93BD}"/>
                    </a:ext>
                  </a:extLst>
                </p14:cNvPr>
                <p14:cNvContentPartPr/>
                <p14:nvPr/>
              </p14:nvContentPartPr>
              <p14:xfrm>
                <a:off x="2241000" y="3825000"/>
                <a:ext cx="3240" cy="82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BFD28AE-52F9-F610-CF92-7E2C208F93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32360" y="3816360"/>
                  <a:ext cx="20880" cy="83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647FC6E-B33F-E370-9B62-383F9A6122AA}"/>
                    </a:ext>
                  </a:extLst>
                </p14:cNvPr>
                <p14:cNvContentPartPr/>
                <p14:nvPr/>
              </p14:nvContentPartPr>
              <p14:xfrm>
                <a:off x="2363040" y="4140720"/>
                <a:ext cx="190800" cy="210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647FC6E-B33F-E370-9B62-383F9A6122A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54040" y="4131720"/>
                  <a:ext cx="208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1A96637-74C7-F685-2D14-4E07FBF5DE09}"/>
                    </a:ext>
                  </a:extLst>
                </p14:cNvPr>
                <p14:cNvContentPartPr/>
                <p14:nvPr/>
              </p14:nvContentPartPr>
              <p14:xfrm>
                <a:off x="2413800" y="4122720"/>
                <a:ext cx="360" cy="490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1A96637-74C7-F685-2D14-4E07FBF5DE0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05160" y="4114080"/>
                  <a:ext cx="180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3E00535-1AD2-9A32-7B29-F9E4E2B98C07}"/>
                    </a:ext>
                  </a:extLst>
                </p14:cNvPr>
                <p14:cNvContentPartPr/>
                <p14:nvPr/>
              </p14:nvContentPartPr>
              <p14:xfrm>
                <a:off x="2594160" y="4558320"/>
                <a:ext cx="95760" cy="19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3E00535-1AD2-9A32-7B29-F9E4E2B98C0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85520" y="4549680"/>
                  <a:ext cx="113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3DE2ED-C637-EB54-A5B1-AEBD1594CBF9}"/>
                    </a:ext>
                  </a:extLst>
                </p14:cNvPr>
                <p14:cNvContentPartPr/>
                <p14:nvPr/>
              </p14:nvContentPartPr>
              <p14:xfrm>
                <a:off x="2612520" y="4419720"/>
                <a:ext cx="3240" cy="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3DE2ED-C637-EB54-A5B1-AEBD1594CBF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03520" y="4410720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B818BF0-C7C2-6362-B10C-59E3EAD26C85}"/>
                    </a:ext>
                  </a:extLst>
                </p14:cNvPr>
                <p14:cNvContentPartPr/>
                <p14:nvPr/>
              </p14:nvContentPartPr>
              <p14:xfrm>
                <a:off x="2728080" y="3942000"/>
                <a:ext cx="293040" cy="698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B818BF0-C7C2-6362-B10C-59E3EAD26C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19080" y="3933360"/>
                  <a:ext cx="310680" cy="7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9B7F3F0-D341-F905-FED1-8ADFD349DF79}"/>
                    </a:ext>
                  </a:extLst>
                </p14:cNvPr>
                <p14:cNvContentPartPr/>
                <p14:nvPr/>
              </p14:nvContentPartPr>
              <p14:xfrm>
                <a:off x="3201120" y="4042440"/>
                <a:ext cx="267120" cy="713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9B7F3F0-D341-F905-FED1-8ADFD349DF7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92120" y="4033800"/>
                  <a:ext cx="28476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D9FC27-0AAE-93D0-7AF1-9542CCE7C457}"/>
                    </a:ext>
                  </a:extLst>
                </p14:cNvPr>
                <p14:cNvContentPartPr/>
                <p14:nvPr/>
              </p14:nvContentPartPr>
              <p14:xfrm>
                <a:off x="3579840" y="4122360"/>
                <a:ext cx="192240" cy="187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D9FC27-0AAE-93D0-7AF1-9542CCE7C45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70840" y="4113360"/>
                  <a:ext cx="209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40F0B1-3E86-3364-6C50-D33D58A57085}"/>
                    </a:ext>
                  </a:extLst>
                </p14:cNvPr>
                <p14:cNvContentPartPr/>
                <p14:nvPr/>
              </p14:nvContentPartPr>
              <p14:xfrm>
                <a:off x="3659040" y="4098240"/>
                <a:ext cx="18720" cy="497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40F0B1-3E86-3364-6C50-D33D58A5708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50040" y="4089240"/>
                  <a:ext cx="363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1483ED-FACB-C52B-8B46-2C5380834CF0}"/>
                    </a:ext>
                  </a:extLst>
                </p14:cNvPr>
                <p14:cNvContentPartPr/>
                <p14:nvPr/>
              </p14:nvContentPartPr>
              <p14:xfrm>
                <a:off x="3902400" y="4465440"/>
                <a:ext cx="84960" cy="153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1483ED-FACB-C52B-8B46-2C5380834C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93760" y="4456440"/>
                  <a:ext cx="102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696557-784D-039C-9A9A-F3DFAEF873EB}"/>
                    </a:ext>
                  </a:extLst>
                </p14:cNvPr>
                <p14:cNvContentPartPr/>
                <p14:nvPr/>
              </p14:nvContentPartPr>
              <p14:xfrm>
                <a:off x="3935160" y="4347360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696557-784D-039C-9A9A-F3DFAEF873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26160" y="4338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0A8A6B-9DEA-3CE5-EAF0-D973F823A13E}"/>
                    </a:ext>
                  </a:extLst>
                </p14:cNvPr>
                <p14:cNvContentPartPr/>
                <p14:nvPr/>
              </p14:nvContentPartPr>
              <p14:xfrm>
                <a:off x="4106880" y="4014000"/>
                <a:ext cx="3240" cy="632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0A8A6B-9DEA-3CE5-EAF0-D973F823A1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98240" y="4005000"/>
                  <a:ext cx="20880" cy="65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DD0465B-64EA-9017-ECB3-EEA63AF463E7}"/>
                  </a:ext>
                </a:extLst>
              </p14:cNvPr>
              <p14:cNvContentPartPr/>
              <p14:nvPr/>
            </p14:nvContentPartPr>
            <p14:xfrm>
              <a:off x="1540440" y="3921480"/>
              <a:ext cx="410760" cy="593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DD0465B-64EA-9017-ECB3-EEA63AF463E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31800" y="3912840"/>
                <a:ext cx="428400" cy="61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D7342FA9-CB01-8167-5084-8BC978286B98}"/>
              </a:ext>
            </a:extLst>
          </p:cNvPr>
          <p:cNvGrpSpPr/>
          <p:nvPr/>
        </p:nvGrpSpPr>
        <p:grpSpPr>
          <a:xfrm>
            <a:off x="1541880" y="4744800"/>
            <a:ext cx="150840" cy="257400"/>
            <a:chOff x="1541880" y="4744800"/>
            <a:chExt cx="15084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3098EA6-07C6-CA59-2154-A0D70D5FF19A}"/>
                    </a:ext>
                  </a:extLst>
                </p14:cNvPr>
                <p14:cNvContentPartPr/>
                <p14:nvPr/>
              </p14:nvContentPartPr>
              <p14:xfrm>
                <a:off x="1589040" y="4771800"/>
                <a:ext cx="103680" cy="230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3098EA6-07C6-CA59-2154-A0D70D5FF1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80400" y="4762800"/>
                  <a:ext cx="121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DE9957E-34A4-13D1-5EF3-3E4527161F01}"/>
                    </a:ext>
                  </a:extLst>
                </p14:cNvPr>
                <p14:cNvContentPartPr/>
                <p14:nvPr/>
              </p14:nvContentPartPr>
              <p14:xfrm>
                <a:off x="1541880" y="4744800"/>
                <a:ext cx="3240" cy="3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DE9957E-34A4-13D1-5EF3-3E4527161F0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32880" y="4736160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C30B9B8-E672-E92F-E3B0-C30224C0548B}"/>
              </a:ext>
            </a:extLst>
          </p:cNvPr>
          <p:cNvGrpSpPr/>
          <p:nvPr/>
        </p:nvGrpSpPr>
        <p:grpSpPr>
          <a:xfrm>
            <a:off x="4373640" y="4326480"/>
            <a:ext cx="140040" cy="84960"/>
            <a:chOff x="4373640" y="4326480"/>
            <a:chExt cx="140040" cy="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8609B5-190C-7E18-5264-8D8145358E2D}"/>
                    </a:ext>
                  </a:extLst>
                </p14:cNvPr>
                <p14:cNvContentPartPr/>
                <p14:nvPr/>
              </p14:nvContentPartPr>
              <p14:xfrm>
                <a:off x="4373640" y="4326480"/>
                <a:ext cx="11628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8609B5-190C-7E18-5264-8D8145358E2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64640" y="4317840"/>
                  <a:ext cx="133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641EF06-88B8-FCF6-9EBB-774264574B46}"/>
                    </a:ext>
                  </a:extLst>
                </p14:cNvPr>
                <p14:cNvContentPartPr/>
                <p14:nvPr/>
              </p14:nvContentPartPr>
              <p14:xfrm>
                <a:off x="4375440" y="4411080"/>
                <a:ext cx="13824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641EF06-88B8-FCF6-9EBB-774264574B4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66800" y="4402080"/>
                  <a:ext cx="1558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6976A87-A9A4-8EDA-7E5B-14B5AD926C92}"/>
              </a:ext>
            </a:extLst>
          </p:cNvPr>
          <p:cNvGrpSpPr/>
          <p:nvPr/>
        </p:nvGrpSpPr>
        <p:grpSpPr>
          <a:xfrm>
            <a:off x="4764960" y="4113360"/>
            <a:ext cx="461520" cy="594360"/>
            <a:chOff x="4764960" y="4113360"/>
            <a:chExt cx="46152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05510D-C357-28D4-1EEE-503D10CB5028}"/>
                    </a:ext>
                  </a:extLst>
                </p14:cNvPr>
                <p14:cNvContentPartPr/>
                <p14:nvPr/>
              </p14:nvContentPartPr>
              <p14:xfrm>
                <a:off x="4837320" y="4117680"/>
                <a:ext cx="74520" cy="551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05510D-C357-28D4-1EEE-503D10CB502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28680" y="4109040"/>
                  <a:ext cx="9216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E44B24-5DEA-8071-64FC-278F51AEDBCF}"/>
                    </a:ext>
                  </a:extLst>
                </p14:cNvPr>
                <p14:cNvContentPartPr/>
                <p14:nvPr/>
              </p14:nvContentPartPr>
              <p14:xfrm>
                <a:off x="4992120" y="4113360"/>
                <a:ext cx="30240" cy="542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E44B24-5DEA-8071-64FC-278F51AEDB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83480" y="4104720"/>
                  <a:ext cx="4788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46FA692-4033-D8B6-BB65-9FFDBB168180}"/>
                    </a:ext>
                  </a:extLst>
                </p14:cNvPr>
                <p14:cNvContentPartPr/>
                <p14:nvPr/>
              </p14:nvContentPartPr>
              <p14:xfrm>
                <a:off x="4764960" y="4704480"/>
                <a:ext cx="461520" cy="3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46FA692-4033-D8B6-BB65-9FFDBB1681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56320" y="4695840"/>
                  <a:ext cx="479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BAA3F20-C873-3505-F004-53F5185EEA51}"/>
                    </a:ext>
                  </a:extLst>
                </p14:cNvPr>
                <p14:cNvContentPartPr/>
                <p14:nvPr/>
              </p14:nvContentPartPr>
              <p14:xfrm>
                <a:off x="4944960" y="4117320"/>
                <a:ext cx="65520" cy="3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BAA3F20-C873-3505-F004-53F5185EEA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35960" y="4108320"/>
                  <a:ext cx="83160" cy="20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95011F5-0620-9EBB-90C8-6AA50CE0C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658"/>
    </mc:Choice>
    <mc:Fallback xmlns="">
      <p:transition advClick="0" advTm="11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3">
            <a:extLst>
              <a:ext uri="{FF2B5EF4-FFF2-40B4-BE49-F238E27FC236}">
                <a16:creationId xmlns:a16="http://schemas.microsoft.com/office/drawing/2014/main" id="{B4BD7183-35AA-D6E0-DBD4-2423A9F88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482" y="86929"/>
            <a:ext cx="33169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Pure States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372" name="Ink 57371">
                <a:extLst>
                  <a:ext uri="{FF2B5EF4-FFF2-40B4-BE49-F238E27FC236}">
                    <a16:creationId xmlns:a16="http://schemas.microsoft.com/office/drawing/2014/main" id="{C4C37FCD-E74B-FD4D-49E2-AD1CF4F5D64A}"/>
                  </a:ext>
                </a:extLst>
              </p14:cNvPr>
              <p14:cNvContentPartPr/>
              <p14:nvPr/>
            </p14:nvContentPartPr>
            <p14:xfrm>
              <a:off x="-678017" y="3119828"/>
              <a:ext cx="270" cy="270"/>
            </p14:xfrm>
          </p:contentPart>
        </mc:Choice>
        <mc:Fallback xmlns="">
          <p:pic>
            <p:nvPicPr>
              <p:cNvPr id="57372" name="Ink 57371">
                <a:extLst>
                  <a:ext uri="{FF2B5EF4-FFF2-40B4-BE49-F238E27FC236}">
                    <a16:creationId xmlns:a16="http://schemas.microsoft.com/office/drawing/2014/main" id="{C4C37FCD-E74B-FD4D-49E2-AD1CF4F5D6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91517" y="3106328"/>
                <a:ext cx="2700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FE1F388-8292-6A52-2E6C-23E043D87621}"/>
              </a:ext>
            </a:extLst>
          </p:cNvPr>
          <p:cNvSpPr txBox="1"/>
          <p:nvPr/>
        </p:nvSpPr>
        <p:spPr>
          <a:xfrm>
            <a:off x="981350" y="1585653"/>
            <a:ext cx="39909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 &lt;</a:t>
            </a:r>
            <a:r>
              <a:rPr lang="en-US" sz="3300" dirty="0">
                <a:solidFill>
                  <a:srgbClr val="0000F1"/>
                </a:solidFill>
                <a:latin typeface="Symbol" pitchFamily="2" charset="2"/>
              </a:rPr>
              <a:t> 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i</a:t>
            </a:r>
            <a:r>
              <a:rPr lang="en-US" sz="33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|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i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&gt;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 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= 1</a:t>
            </a:r>
            <a:endParaRPr lang="en-US" sz="33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1AC6DE-A940-826B-A3B9-DA40932F706E}"/>
              </a:ext>
            </a:extLst>
          </p:cNvPr>
          <p:cNvSpPr txBox="1"/>
          <p:nvPr/>
        </p:nvSpPr>
        <p:spPr>
          <a:xfrm>
            <a:off x="1262151" y="2941093"/>
            <a:ext cx="253804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|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i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 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&gt; &lt;</a:t>
            </a:r>
            <a:r>
              <a:rPr lang="en-US" sz="3300" dirty="0">
                <a:solidFill>
                  <a:srgbClr val="0000F1"/>
                </a:solidFill>
                <a:latin typeface="Symbol" pitchFamily="2" charset="2"/>
              </a:rPr>
              <a:t> 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i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|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 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=</a:t>
            </a:r>
            <a:endParaRPr lang="en-US" sz="33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6FBBDA-E760-F020-1CC6-6600767D6EB1}"/>
              </a:ext>
            </a:extLst>
          </p:cNvPr>
          <p:cNvGrpSpPr/>
          <p:nvPr/>
        </p:nvGrpSpPr>
        <p:grpSpPr>
          <a:xfrm>
            <a:off x="3800194" y="2554300"/>
            <a:ext cx="3050939" cy="2169865"/>
            <a:chOff x="6212762" y="556707"/>
            <a:chExt cx="4067918" cy="28931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584636-2D1D-3E7D-A151-94FBEDD193FC}"/>
                </a:ext>
              </a:extLst>
            </p:cNvPr>
            <p:cNvGrpSpPr/>
            <p:nvPr/>
          </p:nvGrpSpPr>
          <p:grpSpPr>
            <a:xfrm>
              <a:off x="6380110" y="556707"/>
              <a:ext cx="734992" cy="2893152"/>
              <a:chOff x="6281318" y="531758"/>
              <a:chExt cx="734992" cy="289315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C59671-60A8-44E5-69BA-07EB8BF32B5F}"/>
                  </a:ext>
                </a:extLst>
              </p:cNvPr>
              <p:cNvSpPr txBox="1"/>
              <p:nvPr/>
            </p:nvSpPr>
            <p:spPr>
              <a:xfrm>
                <a:off x="6304365" y="531758"/>
                <a:ext cx="53051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797555-5C5B-EC00-0D54-A7E1C9E9DE54}"/>
                  </a:ext>
                </a:extLst>
              </p:cNvPr>
              <p:cNvSpPr txBox="1"/>
              <p:nvPr/>
            </p:nvSpPr>
            <p:spPr>
              <a:xfrm>
                <a:off x="6281318" y="1036564"/>
                <a:ext cx="734992" cy="2388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0</a:t>
                </a:r>
                <a:endParaRPr lang="en-US" baseline="-25000" dirty="0">
                  <a:solidFill>
                    <a:srgbClr val="0000F1"/>
                  </a:solidFill>
                  <a:latin typeface="Comic Sans MS" panose="030F0902030302020204" pitchFamily="66" charset="0"/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..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..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0</a:t>
                </a:r>
                <a:endParaRPr lang="en-US" baseline="-25000" dirty="0">
                  <a:solidFill>
                    <a:srgbClr val="0000F1"/>
                  </a:solidFill>
                  <a:latin typeface="Comic Sans MS" panose="030F0902030302020204" pitchFamily="66" charset="0"/>
                </a:endParaRP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08BC928-E6F9-660B-C15A-53E1C668FC67}"/>
                    </a:ext>
                  </a:extLst>
                </p14:cNvPr>
                <p14:cNvContentPartPr/>
                <p14:nvPr/>
              </p14:nvContentPartPr>
              <p14:xfrm>
                <a:off x="6212762" y="802877"/>
                <a:ext cx="204480" cy="232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08BC928-E6F9-660B-C15A-53E1C668FC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95122" y="785237"/>
                  <a:ext cx="240120" cy="23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CC9E2E7-F473-593B-0D52-A44093493B1F}"/>
                    </a:ext>
                  </a:extLst>
                </p14:cNvPr>
                <p14:cNvContentPartPr/>
                <p14:nvPr/>
              </p14:nvContentPartPr>
              <p14:xfrm>
                <a:off x="10071520" y="731497"/>
                <a:ext cx="209160" cy="2320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CC9E2E7-F473-593B-0D52-A44093493B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53520" y="713497"/>
                  <a:ext cx="244800" cy="2356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7897CDA-83A7-B5FB-46CF-CF48F79174AF}"/>
              </a:ext>
            </a:extLst>
          </p:cNvPr>
          <p:cNvSpPr txBox="1"/>
          <p:nvPr/>
        </p:nvSpPr>
        <p:spPr>
          <a:xfrm>
            <a:off x="6296379" y="2500630"/>
            <a:ext cx="397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0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B0605E-C001-F8B0-D16F-BD809D9FB5D6}"/>
              </a:ext>
            </a:extLst>
          </p:cNvPr>
          <p:cNvSpPr txBox="1"/>
          <p:nvPr/>
        </p:nvSpPr>
        <p:spPr>
          <a:xfrm>
            <a:off x="6279095" y="2879235"/>
            <a:ext cx="551244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0</a:t>
            </a:r>
            <a:endParaRPr lang="en-US" baseline="-25000" dirty="0">
              <a:solidFill>
                <a:srgbClr val="0000F1"/>
              </a:solidFill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..</a:t>
            </a:r>
          </a:p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..</a:t>
            </a:r>
          </a:p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0</a:t>
            </a:r>
            <a:endParaRPr lang="en-US" baseline="-25000" dirty="0">
              <a:solidFill>
                <a:srgbClr val="0000F1"/>
              </a:solidFill>
              <a:latin typeface="Comic Sans MS" panose="030F09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762618-54F4-8C59-FF3D-48CA355EFD3A}"/>
              </a:ext>
            </a:extLst>
          </p:cNvPr>
          <p:cNvSpPr txBox="1"/>
          <p:nvPr/>
        </p:nvSpPr>
        <p:spPr>
          <a:xfrm>
            <a:off x="5187722" y="2500630"/>
            <a:ext cx="397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0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5B139E-CEAB-5740-1D29-A53092C95C31}"/>
              </a:ext>
            </a:extLst>
          </p:cNvPr>
          <p:cNvSpPr txBox="1"/>
          <p:nvPr/>
        </p:nvSpPr>
        <p:spPr>
          <a:xfrm>
            <a:off x="5170438" y="2879235"/>
            <a:ext cx="551244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0</a:t>
            </a:r>
            <a:endParaRPr lang="en-US" baseline="-25000" dirty="0">
              <a:solidFill>
                <a:srgbClr val="0000F1"/>
              </a:solidFill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1</a:t>
            </a:r>
          </a:p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..</a:t>
            </a:r>
          </a:p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0</a:t>
            </a:r>
            <a:endParaRPr lang="en-US" baseline="-25000" dirty="0">
              <a:solidFill>
                <a:srgbClr val="0000F1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1EF0BC-B8D6-7EEA-091F-4BD746E48C82}"/>
              </a:ext>
            </a:extLst>
          </p:cNvPr>
          <p:cNvSpPr txBox="1"/>
          <p:nvPr/>
        </p:nvSpPr>
        <p:spPr>
          <a:xfrm>
            <a:off x="5218756" y="2062049"/>
            <a:ext cx="768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rgbClr val="FF0000"/>
                </a:solidFill>
                <a:latin typeface="Comic Sans MS" panose="030F0902030302020204" pitchFamily="66" charset="0"/>
              </a:rPr>
              <a:t>i</a:t>
            </a:r>
            <a:endParaRPr lang="en-US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CAD741-F221-B65C-FAF5-7E19D09402A8}"/>
              </a:ext>
            </a:extLst>
          </p:cNvPr>
          <p:cNvSpPr txBox="1"/>
          <p:nvPr/>
        </p:nvSpPr>
        <p:spPr>
          <a:xfrm>
            <a:off x="6920246" y="3227659"/>
            <a:ext cx="346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rgbClr val="FF0000"/>
                </a:solidFill>
                <a:latin typeface="Comic Sans MS" panose="030F0902030302020204" pitchFamily="66" charset="0"/>
              </a:rPr>
              <a:t>i</a:t>
            </a:r>
            <a:endParaRPr lang="en-US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F3C71D-1923-BE38-4A53-BA9BB2E7ECDF}"/>
              </a:ext>
            </a:extLst>
          </p:cNvPr>
          <p:cNvSpPr txBox="1"/>
          <p:nvPr/>
        </p:nvSpPr>
        <p:spPr>
          <a:xfrm>
            <a:off x="1657430" y="5302156"/>
            <a:ext cx="6707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100" dirty="0">
                <a:solidFill>
                  <a:srgbClr val="0000F1"/>
                </a:solidFill>
                <a:latin typeface="Comic Sans MS" panose="030F0902030302020204" pitchFamily="66" charset="0"/>
              </a:rPr>
              <a:t>⎳</a:t>
            </a:r>
            <a:endParaRPr lang="en-US" sz="21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0DCCA2-F7B8-76ED-4DCE-129C7F90C765}"/>
              </a:ext>
            </a:extLst>
          </p:cNvPr>
          <p:cNvSpPr txBox="1"/>
          <p:nvPr/>
        </p:nvSpPr>
        <p:spPr>
          <a:xfrm>
            <a:off x="810403" y="5031369"/>
            <a:ext cx="502036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	     	</a:t>
            </a:r>
            <a:endParaRPr lang="en-US" sz="33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6DE920-906D-7110-0CFA-FF6B97D8CD63}"/>
              </a:ext>
            </a:extLst>
          </p:cNvPr>
          <p:cNvSpPr txBox="1"/>
          <p:nvPr/>
        </p:nvSpPr>
        <p:spPr>
          <a:xfrm>
            <a:off x="1820620" y="5392612"/>
            <a:ext cx="3443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endParaRPr lang="en-US" sz="33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C28884-40E8-CF7B-03AE-E9A013FCE33D}"/>
              </a:ext>
            </a:extLst>
          </p:cNvPr>
          <p:cNvSpPr txBox="1"/>
          <p:nvPr/>
        </p:nvSpPr>
        <p:spPr>
          <a:xfrm>
            <a:off x="1658446" y="4978811"/>
            <a:ext cx="5192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100" dirty="0">
                <a:solidFill>
                  <a:srgbClr val="0000F1"/>
                </a:solidFill>
                <a:latin typeface="Comic Sans MS" panose="030F0902030302020204" pitchFamily="66" charset="0"/>
              </a:rPr>
              <a:t>⎲</a:t>
            </a:r>
            <a:endParaRPr lang="en-US" sz="2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0DC41A-83DD-2124-EB69-01863D71575C}"/>
              </a:ext>
            </a:extLst>
          </p:cNvPr>
          <p:cNvSpPr txBox="1"/>
          <p:nvPr/>
        </p:nvSpPr>
        <p:spPr>
          <a:xfrm>
            <a:off x="2177702" y="5096105"/>
            <a:ext cx="28847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|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 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&gt; &lt;</a:t>
            </a:r>
            <a:r>
              <a:rPr lang="en-US" sz="3300" dirty="0">
                <a:solidFill>
                  <a:srgbClr val="0000F1"/>
                </a:solidFill>
                <a:latin typeface="Symbol" pitchFamily="2" charset="2"/>
              </a:rPr>
              <a:t> 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|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 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= I</a:t>
            </a:r>
            <a:endParaRPr lang="en-US" sz="3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22A99-E826-94DE-7205-EE96874EF0B6}"/>
              </a:ext>
            </a:extLst>
          </p:cNvPr>
          <p:cNvSpPr txBox="1"/>
          <p:nvPr/>
        </p:nvSpPr>
        <p:spPr>
          <a:xfrm>
            <a:off x="3800195" y="1425332"/>
            <a:ext cx="39909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 &lt;</a:t>
            </a:r>
            <a:r>
              <a:rPr lang="en-US" sz="3300" dirty="0">
                <a:solidFill>
                  <a:srgbClr val="0000F1"/>
                </a:solidFill>
                <a:latin typeface="Symbol" pitchFamily="2" charset="2"/>
              </a:rPr>
              <a:t> 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i</a:t>
            </a:r>
            <a:r>
              <a:rPr lang="en-US" sz="33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|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j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&gt;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 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= 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d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ij</a:t>
            </a:r>
            <a:endParaRPr lang="en-US" sz="3300" baseline="-25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95FE2E8-D0EE-2586-F6EF-33A6A22C57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1290"/>
    </mc:Choice>
    <mc:Fallback xmlns="">
      <p:transition advClick="0" advTm="21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372" name="Ink 57371">
                <a:extLst>
                  <a:ext uri="{FF2B5EF4-FFF2-40B4-BE49-F238E27FC236}">
                    <a16:creationId xmlns:a16="http://schemas.microsoft.com/office/drawing/2014/main" id="{C4C37FCD-E74B-FD4D-49E2-AD1CF4F5D64A}"/>
                  </a:ext>
                </a:extLst>
              </p14:cNvPr>
              <p14:cNvContentPartPr/>
              <p14:nvPr/>
            </p14:nvContentPartPr>
            <p14:xfrm>
              <a:off x="-678017" y="3119828"/>
              <a:ext cx="270" cy="270"/>
            </p14:xfrm>
          </p:contentPart>
        </mc:Choice>
        <mc:Fallback xmlns="">
          <p:pic>
            <p:nvPicPr>
              <p:cNvPr id="57372" name="Ink 57371">
                <a:extLst>
                  <a:ext uri="{FF2B5EF4-FFF2-40B4-BE49-F238E27FC236}">
                    <a16:creationId xmlns:a16="http://schemas.microsoft.com/office/drawing/2014/main" id="{C4C37FCD-E74B-FD4D-49E2-AD1CF4F5D6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91517" y="3106328"/>
                <a:ext cx="2700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1A585DD-6B10-AAC6-3A0C-0C34BFD7BDFB}"/>
              </a:ext>
            </a:extLst>
          </p:cNvPr>
          <p:cNvSpPr txBox="1"/>
          <p:nvPr/>
        </p:nvSpPr>
        <p:spPr>
          <a:xfrm>
            <a:off x="744694" y="2219523"/>
            <a:ext cx="760144" cy="1209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sz="3300" dirty="0">
              <a:solidFill>
                <a:srgbClr val="0000F1"/>
              </a:solidFill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Symbol" pitchFamily="2" charset="2"/>
              </a:rPr>
              <a:t>r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 =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572C80-6DA0-87DE-BE29-F402BD666A95}"/>
              </a:ext>
            </a:extLst>
          </p:cNvPr>
          <p:cNvGrpSpPr/>
          <p:nvPr/>
        </p:nvGrpSpPr>
        <p:grpSpPr>
          <a:xfrm>
            <a:off x="1708240" y="2730319"/>
            <a:ext cx="670700" cy="745482"/>
            <a:chOff x="2320724" y="2697289"/>
            <a:chExt cx="894266" cy="9939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14098A-42C3-26B5-45E1-8032BC46B107}"/>
                </a:ext>
              </a:extLst>
            </p:cNvPr>
            <p:cNvSpPr txBox="1"/>
            <p:nvPr/>
          </p:nvSpPr>
          <p:spPr>
            <a:xfrm>
              <a:off x="2320724" y="3137267"/>
              <a:ext cx="894266" cy="553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100" dirty="0">
                  <a:solidFill>
                    <a:srgbClr val="0000F1"/>
                  </a:solidFill>
                  <a:latin typeface="Comic Sans MS" panose="030F0902030302020204" pitchFamily="66" charset="0"/>
                </a:rPr>
                <a:t>⎳</a:t>
              </a:r>
              <a:endParaRPr lang="en-US" sz="21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1AE458-8537-ECBE-F7D5-969AAEF7BBB3}"/>
                </a:ext>
              </a:extLst>
            </p:cNvPr>
            <p:cNvSpPr txBox="1"/>
            <p:nvPr/>
          </p:nvSpPr>
          <p:spPr>
            <a:xfrm>
              <a:off x="2320724" y="2697289"/>
              <a:ext cx="692342" cy="553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100" dirty="0">
                  <a:solidFill>
                    <a:srgbClr val="0000F1"/>
                  </a:solidFill>
                  <a:latin typeface="Comic Sans MS" panose="030F0902030302020204" pitchFamily="66" charset="0"/>
                </a:rPr>
                <a:t>⎲</a:t>
              </a:r>
              <a:endParaRPr lang="en-US" sz="21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5C1F361-17B5-B6B6-919F-EE34065DD978}"/>
              </a:ext>
            </a:extLst>
          </p:cNvPr>
          <p:cNvSpPr txBox="1"/>
          <p:nvPr/>
        </p:nvSpPr>
        <p:spPr>
          <a:xfrm>
            <a:off x="2314679" y="2771761"/>
            <a:ext cx="284109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p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 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|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&gt; &lt;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| =</a:t>
            </a:r>
            <a:endParaRPr lang="en-US" sz="33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6D46F-4E19-B887-7295-F28A7673E240}"/>
              </a:ext>
            </a:extLst>
          </p:cNvPr>
          <p:cNvSpPr txBox="1"/>
          <p:nvPr/>
        </p:nvSpPr>
        <p:spPr>
          <a:xfrm>
            <a:off x="1857371" y="3256510"/>
            <a:ext cx="30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endParaRPr lang="en-US" sz="3300" baseline="-25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6CB2C7-4A4E-0BDB-47D3-01D3823F28E3}"/>
              </a:ext>
            </a:extLst>
          </p:cNvPr>
          <p:cNvGrpSpPr/>
          <p:nvPr/>
        </p:nvGrpSpPr>
        <p:grpSpPr>
          <a:xfrm>
            <a:off x="5369161" y="2034895"/>
            <a:ext cx="3050939" cy="2169865"/>
            <a:chOff x="6212762" y="556707"/>
            <a:chExt cx="4067918" cy="289315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8C8DE09-FAA2-41FE-3D80-B977E7110996}"/>
                </a:ext>
              </a:extLst>
            </p:cNvPr>
            <p:cNvGrpSpPr/>
            <p:nvPr/>
          </p:nvGrpSpPr>
          <p:grpSpPr>
            <a:xfrm>
              <a:off x="6380110" y="556707"/>
              <a:ext cx="734992" cy="2893152"/>
              <a:chOff x="6281318" y="531758"/>
              <a:chExt cx="734992" cy="289315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D2D394-2080-D82A-530D-EACF50C5AD8E}"/>
                  </a:ext>
                </a:extLst>
              </p:cNvPr>
              <p:cNvSpPr txBox="1"/>
              <p:nvPr/>
            </p:nvSpPr>
            <p:spPr>
              <a:xfrm>
                <a:off x="6304365" y="531758"/>
                <a:ext cx="687820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p</a:t>
                </a:r>
                <a:r>
                  <a:rPr lang="en-US" baseline="-25000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1</a:t>
                </a:r>
                <a:endParaRPr lang="en-US" baseline="-250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8D6169-1780-FC21-2B61-918511FAD08E}"/>
                  </a:ext>
                </a:extLst>
              </p:cNvPr>
              <p:cNvSpPr txBox="1"/>
              <p:nvPr/>
            </p:nvSpPr>
            <p:spPr>
              <a:xfrm>
                <a:off x="6281318" y="1036564"/>
                <a:ext cx="734992" cy="2388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0</a:t>
                </a:r>
                <a:endParaRPr lang="en-US" baseline="-25000" dirty="0">
                  <a:solidFill>
                    <a:srgbClr val="0000F1"/>
                  </a:solidFill>
                  <a:latin typeface="Comic Sans MS" panose="030F0902030302020204" pitchFamily="66" charset="0"/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..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..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0000F1"/>
                    </a:solidFill>
                    <a:latin typeface="Comic Sans MS" panose="030F0902030302020204" pitchFamily="66" charset="0"/>
                  </a:rPr>
                  <a:t>0</a:t>
                </a:r>
                <a:endParaRPr lang="en-US" baseline="-25000" dirty="0">
                  <a:solidFill>
                    <a:srgbClr val="0000F1"/>
                  </a:solidFill>
                  <a:latin typeface="Comic Sans MS" panose="030F0902030302020204" pitchFamily="66" charset="0"/>
                </a:endParaRP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E7D277-D184-7D45-34D9-7605F0882091}"/>
                    </a:ext>
                  </a:extLst>
                </p14:cNvPr>
                <p14:cNvContentPartPr/>
                <p14:nvPr/>
              </p14:nvContentPartPr>
              <p14:xfrm>
                <a:off x="6212762" y="731499"/>
                <a:ext cx="210760" cy="23955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E7D277-D184-7D45-34D9-7605F08820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88757" y="707500"/>
                  <a:ext cx="258289" cy="2443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26A758E-3524-73A4-42D8-D7D39ED52FDB}"/>
                    </a:ext>
                  </a:extLst>
                </p14:cNvPr>
                <p14:cNvContentPartPr/>
                <p14:nvPr/>
              </p14:nvContentPartPr>
              <p14:xfrm>
                <a:off x="10071520" y="731497"/>
                <a:ext cx="209160" cy="2320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26A758E-3524-73A4-42D8-D7D39ED52F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53520" y="713497"/>
                  <a:ext cx="244800" cy="2356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15B7682-39EC-C423-080E-BB73295FEE95}"/>
              </a:ext>
            </a:extLst>
          </p:cNvPr>
          <p:cNvSpPr txBox="1"/>
          <p:nvPr/>
        </p:nvSpPr>
        <p:spPr>
          <a:xfrm>
            <a:off x="7865346" y="1981225"/>
            <a:ext cx="397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0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EAE56-DE6B-CC58-892B-126AE37719A1}"/>
              </a:ext>
            </a:extLst>
          </p:cNvPr>
          <p:cNvSpPr txBox="1"/>
          <p:nvPr/>
        </p:nvSpPr>
        <p:spPr>
          <a:xfrm>
            <a:off x="7848062" y="2359830"/>
            <a:ext cx="551244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0</a:t>
            </a:r>
            <a:endParaRPr lang="en-US" baseline="-25000" dirty="0">
              <a:solidFill>
                <a:srgbClr val="0000F1"/>
              </a:solidFill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..</a:t>
            </a:r>
          </a:p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..</a:t>
            </a:r>
          </a:p>
          <a:p>
            <a:pPr>
              <a:buNone/>
            </a:pPr>
            <a:r>
              <a:rPr lang="en-US" dirty="0" err="1">
                <a:solidFill>
                  <a:srgbClr val="0000F1"/>
                </a:solidFill>
                <a:latin typeface="Comic Sans MS" panose="030F0902030302020204" pitchFamily="66" charset="0"/>
              </a:rPr>
              <a:t>p</a:t>
            </a:r>
            <a:r>
              <a:rPr lang="en-US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endParaRPr lang="en-US" baseline="-25000" dirty="0">
              <a:solidFill>
                <a:srgbClr val="0000F1"/>
              </a:solidFill>
              <a:latin typeface="Comic Sans MS" panose="030F09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22108C-CA8A-6279-3F6C-C31F31AB190B}"/>
              </a:ext>
            </a:extLst>
          </p:cNvPr>
          <p:cNvSpPr txBox="1"/>
          <p:nvPr/>
        </p:nvSpPr>
        <p:spPr>
          <a:xfrm>
            <a:off x="6756689" y="1981225"/>
            <a:ext cx="397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0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ABF047-7FF1-61DA-2701-8044E7D6AEDA}"/>
              </a:ext>
            </a:extLst>
          </p:cNvPr>
          <p:cNvSpPr txBox="1"/>
          <p:nvPr/>
        </p:nvSpPr>
        <p:spPr>
          <a:xfrm>
            <a:off x="6739405" y="2359830"/>
            <a:ext cx="551244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0</a:t>
            </a:r>
            <a:endParaRPr lang="en-US" baseline="-25000" dirty="0">
              <a:solidFill>
                <a:srgbClr val="0000F1"/>
              </a:solidFill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p</a:t>
            </a:r>
            <a:r>
              <a:rPr lang="en-US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i</a:t>
            </a:r>
          </a:p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..</a:t>
            </a:r>
          </a:p>
          <a:p>
            <a:pPr>
              <a:buNone/>
            </a:pPr>
            <a:r>
              <a:rPr lang="en-US" dirty="0">
                <a:solidFill>
                  <a:srgbClr val="0000F1"/>
                </a:solidFill>
                <a:latin typeface="Comic Sans MS" panose="030F0902030302020204" pitchFamily="66" charset="0"/>
              </a:rPr>
              <a:t>0</a:t>
            </a:r>
            <a:endParaRPr lang="en-US" baseline="-25000" dirty="0">
              <a:solidFill>
                <a:srgbClr val="0000F1"/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7DA617B7-45EF-FA3B-CCA5-2B8A0D157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878" y="25400"/>
            <a:ext cx="3098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Mixed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32B06-C94E-7DCA-C517-27A80D30E343}"/>
              </a:ext>
            </a:extLst>
          </p:cNvPr>
          <p:cNvSpPr txBox="1"/>
          <p:nvPr/>
        </p:nvSpPr>
        <p:spPr>
          <a:xfrm>
            <a:off x="486985" y="813097"/>
            <a:ext cx="4653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Quantum + Thermodynamic mix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9D9F51-02A8-11C8-9E56-010C7FA4532B}"/>
                  </a:ext>
                </a:extLst>
              </p14:cNvPr>
              <p14:cNvContentPartPr/>
              <p14:nvPr/>
            </p14:nvContentPartPr>
            <p14:xfrm>
              <a:off x="1831481" y="3558492"/>
              <a:ext cx="2824200" cy="41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9D9F51-02A8-11C8-9E56-010C7FA453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22481" y="3549492"/>
                <a:ext cx="2841840" cy="42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A51DC8E-D0DE-89CD-6567-4BE24F8CB716}"/>
              </a:ext>
            </a:extLst>
          </p:cNvPr>
          <p:cNvGrpSpPr/>
          <p:nvPr/>
        </p:nvGrpSpPr>
        <p:grpSpPr>
          <a:xfrm>
            <a:off x="2434121" y="4137732"/>
            <a:ext cx="2158920" cy="870840"/>
            <a:chOff x="2434121" y="4137732"/>
            <a:chExt cx="2158920" cy="87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5ED5BD-8816-F1E8-3EE0-B37F738A531D}"/>
                    </a:ext>
                  </a:extLst>
                </p14:cNvPr>
                <p14:cNvContentPartPr/>
                <p14:nvPr/>
              </p14:nvContentPartPr>
              <p14:xfrm>
                <a:off x="2497121" y="4404852"/>
                <a:ext cx="360" cy="29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5ED5BD-8816-F1E8-3EE0-B37F738A53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88121" y="4395852"/>
                  <a:ext cx="18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C39E8D6-C081-6D01-CC5A-2623D14C09A3}"/>
                    </a:ext>
                  </a:extLst>
                </p14:cNvPr>
                <p14:cNvContentPartPr/>
                <p14:nvPr/>
              </p14:nvContentPartPr>
              <p14:xfrm>
                <a:off x="2434121" y="4446252"/>
                <a:ext cx="195840" cy="242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C39E8D6-C081-6D01-CC5A-2623D14C09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25121" y="4437612"/>
                  <a:ext cx="213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262185F-C7C4-23A1-D6BD-E12881D18A37}"/>
                    </a:ext>
                  </a:extLst>
                </p14:cNvPr>
                <p14:cNvContentPartPr/>
                <p14:nvPr/>
              </p14:nvContentPartPr>
              <p14:xfrm>
                <a:off x="2669201" y="4301532"/>
                <a:ext cx="741600" cy="707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262185F-C7C4-23A1-D6BD-E12881D18A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60561" y="4292532"/>
                  <a:ext cx="75924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64A5E7-DD7B-F127-736E-132F7E3D3FCC}"/>
                    </a:ext>
                  </a:extLst>
                </p14:cNvPr>
                <p14:cNvContentPartPr/>
                <p14:nvPr/>
              </p14:nvContentPartPr>
              <p14:xfrm>
                <a:off x="3128561" y="4462092"/>
                <a:ext cx="15480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64A5E7-DD7B-F127-736E-132F7E3D3F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19921" y="4453452"/>
                  <a:ext cx="172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9AF798F-DC5E-2B34-4027-2BB988099597}"/>
                    </a:ext>
                  </a:extLst>
                </p14:cNvPr>
                <p14:cNvContentPartPr/>
                <p14:nvPr/>
              </p14:nvContentPartPr>
              <p14:xfrm>
                <a:off x="3030281" y="4397292"/>
                <a:ext cx="6120" cy="10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9AF798F-DC5E-2B34-4027-2BB98809959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21641" y="4388652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29C13C-0B9B-7D89-C89D-395FA4996D11}"/>
                    </a:ext>
                  </a:extLst>
                </p14:cNvPr>
                <p14:cNvContentPartPr/>
                <p14:nvPr/>
              </p14:nvContentPartPr>
              <p14:xfrm>
                <a:off x="2958281" y="4703652"/>
                <a:ext cx="48600" cy="18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29C13C-0B9B-7D89-C89D-395FA4996D1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49281" y="4694652"/>
                  <a:ext cx="66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B1BBDFD-3E9D-EF01-8AFD-F20896F33BB1}"/>
                    </a:ext>
                  </a:extLst>
                </p14:cNvPr>
                <p14:cNvContentPartPr/>
                <p14:nvPr/>
              </p14:nvContentPartPr>
              <p14:xfrm>
                <a:off x="3596201" y="4247532"/>
                <a:ext cx="996840" cy="385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B1BBDFD-3E9D-EF01-8AFD-F20896F33BB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87561" y="4238532"/>
                  <a:ext cx="10144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2752D0-8DCB-5141-CE8A-CC739E44FFAA}"/>
                    </a:ext>
                  </a:extLst>
                </p14:cNvPr>
                <p14:cNvContentPartPr/>
                <p14:nvPr/>
              </p14:nvContentPartPr>
              <p14:xfrm>
                <a:off x="4384961" y="4359492"/>
                <a:ext cx="180720" cy="310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2752D0-8DCB-5141-CE8A-CC739E44FF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75961" y="4350852"/>
                  <a:ext cx="1983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1BD4EC-A199-5C8E-9A8D-962A46920E3E}"/>
                    </a:ext>
                  </a:extLst>
                </p14:cNvPr>
                <p14:cNvContentPartPr/>
                <p14:nvPr/>
              </p14:nvContentPartPr>
              <p14:xfrm>
                <a:off x="3856841" y="4314492"/>
                <a:ext cx="418680" cy="128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1BD4EC-A199-5C8E-9A8D-962A46920E3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47841" y="4305492"/>
                  <a:ext cx="436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0421781-BF68-1398-A9BC-A16992535549}"/>
                    </a:ext>
                  </a:extLst>
                </p14:cNvPr>
                <p14:cNvContentPartPr/>
                <p14:nvPr/>
              </p14:nvContentPartPr>
              <p14:xfrm>
                <a:off x="4299281" y="4137732"/>
                <a:ext cx="53640" cy="38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0421781-BF68-1398-A9BC-A169925355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90641" y="4129092"/>
                  <a:ext cx="71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482EEB-D26E-4BE0-891C-59EDFB1504A8}"/>
                    </a:ext>
                  </a:extLst>
                </p14:cNvPr>
                <p14:cNvContentPartPr/>
                <p14:nvPr/>
              </p14:nvContentPartPr>
              <p14:xfrm>
                <a:off x="2965121" y="4673412"/>
                <a:ext cx="101880" cy="4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482EEB-D26E-4BE0-891C-59EDFB1504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56481" y="4664412"/>
                  <a:ext cx="119520" cy="58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id="{3106DCD2-47F7-3D20-1C68-5155E48A91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F05FFC5-10F8-F62B-70A0-8BF62969A1C3}"/>
              </a:ext>
            </a:extLst>
          </p:cNvPr>
          <p:cNvGrpSpPr/>
          <p:nvPr/>
        </p:nvGrpSpPr>
        <p:grpSpPr>
          <a:xfrm>
            <a:off x="4707764" y="5609609"/>
            <a:ext cx="501480" cy="622800"/>
            <a:chOff x="4707764" y="5609609"/>
            <a:chExt cx="50148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F451F14-B291-7B36-A239-980962736219}"/>
                    </a:ext>
                  </a:extLst>
                </p14:cNvPr>
                <p14:cNvContentPartPr/>
                <p14:nvPr/>
              </p14:nvContentPartPr>
              <p14:xfrm>
                <a:off x="4707764" y="5788169"/>
                <a:ext cx="181800" cy="44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F451F14-B291-7B36-A239-9809627362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99124" y="5779169"/>
                  <a:ext cx="1994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3EF1B4C-0C5A-CB28-6DDE-0F507179AA20}"/>
                    </a:ext>
                  </a:extLst>
                </p14:cNvPr>
                <p14:cNvContentPartPr/>
                <p14:nvPr/>
              </p14:nvContentPartPr>
              <p14:xfrm>
                <a:off x="4850684" y="5609609"/>
                <a:ext cx="235080" cy="100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3EF1B4C-0C5A-CB28-6DDE-0F507179AA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42044" y="5600969"/>
                  <a:ext cx="252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5B127C-8011-46F2-9AAE-BF3FE8645BC5}"/>
                    </a:ext>
                  </a:extLst>
                </p14:cNvPr>
                <p14:cNvContentPartPr/>
                <p14:nvPr/>
              </p14:nvContentPartPr>
              <p14:xfrm>
                <a:off x="5056604" y="5956649"/>
                <a:ext cx="14472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5B127C-8011-46F2-9AAE-BF3FE8645BC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47964" y="5948009"/>
                  <a:ext cx="162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9D4B0D-E67F-C771-DD7B-38CD6EE77460}"/>
                    </a:ext>
                  </a:extLst>
                </p14:cNvPr>
                <p14:cNvContentPartPr/>
                <p14:nvPr/>
              </p14:nvContentPartPr>
              <p14:xfrm>
                <a:off x="5073884" y="6113249"/>
                <a:ext cx="135360" cy="2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9D4B0D-E67F-C771-DD7B-38CD6EE774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64884" y="6104249"/>
                  <a:ext cx="15300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628E199-E189-2545-6958-F87EF084FA0D}"/>
                  </a:ext>
                </a:extLst>
              </p14:cNvPr>
              <p14:cNvContentPartPr/>
              <p14:nvPr/>
            </p14:nvContentPartPr>
            <p14:xfrm>
              <a:off x="5470244" y="5796449"/>
              <a:ext cx="162000" cy="493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628E199-E189-2545-6958-F87EF084FA0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61244" y="5787449"/>
                <a:ext cx="17964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3DF882-F179-F395-F35E-24BE9720C8C8}"/>
                  </a:ext>
                </a:extLst>
              </p14:cNvPr>
              <p14:cNvContentPartPr/>
              <p14:nvPr/>
            </p14:nvContentPartPr>
            <p14:xfrm>
              <a:off x="1133324" y="5312969"/>
              <a:ext cx="731520" cy="623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3DF882-F179-F395-F35E-24BE9720C8C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24684" y="5303969"/>
                <a:ext cx="74916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AB23E59-B7D5-29F6-BA6E-3B18AAF9CF04}"/>
                  </a:ext>
                </a:extLst>
              </p14:cNvPr>
              <p14:cNvContentPartPr/>
              <p14:nvPr/>
            </p14:nvContentPartPr>
            <p14:xfrm>
              <a:off x="2029004" y="5306489"/>
              <a:ext cx="285480" cy="54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AB23E59-B7D5-29F6-BA6E-3B18AAF9CF0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20364" y="5297489"/>
                <a:ext cx="303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740C42B-8A59-CF6E-AC02-CF84FA6D7D0C}"/>
                  </a:ext>
                </a:extLst>
              </p14:cNvPr>
              <p14:cNvContentPartPr/>
              <p14:nvPr/>
            </p14:nvContentPartPr>
            <p14:xfrm>
              <a:off x="2077964" y="5387489"/>
              <a:ext cx="276120" cy="26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740C42B-8A59-CF6E-AC02-CF84FA6D7D0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69324" y="5378489"/>
                <a:ext cx="293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B8F74A8-70C5-0EA4-73BC-2E2D20563C44}"/>
                  </a:ext>
                </a:extLst>
              </p14:cNvPr>
              <p14:cNvContentPartPr/>
              <p14:nvPr/>
            </p14:nvContentPartPr>
            <p14:xfrm>
              <a:off x="2155724" y="5248169"/>
              <a:ext cx="259200" cy="277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B8F74A8-70C5-0EA4-73BC-2E2D20563C4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47084" y="5239169"/>
                <a:ext cx="2768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096C358-3F4F-2E82-3B78-03CC57FF05D8}"/>
                  </a:ext>
                </a:extLst>
              </p14:cNvPr>
              <p14:cNvContentPartPr/>
              <p14:nvPr/>
            </p14:nvContentPartPr>
            <p14:xfrm>
              <a:off x="2601044" y="5857289"/>
              <a:ext cx="313560" cy="176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096C358-3F4F-2E82-3B78-03CC57FF05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92044" y="5848289"/>
                <a:ext cx="3312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36721CA-2629-A404-F039-87483F6E8B81}"/>
                  </a:ext>
                </a:extLst>
              </p14:cNvPr>
              <p14:cNvContentPartPr/>
              <p14:nvPr/>
            </p14:nvContentPartPr>
            <p14:xfrm>
              <a:off x="3055364" y="5721929"/>
              <a:ext cx="2880" cy="266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36721CA-2629-A404-F039-87483F6E8B8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46724" y="5712929"/>
                <a:ext cx="205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0BA493C-17BF-D8C7-1754-D56DB8029A85}"/>
                  </a:ext>
                </a:extLst>
              </p14:cNvPr>
              <p14:cNvContentPartPr/>
              <p14:nvPr/>
            </p14:nvContentPartPr>
            <p14:xfrm>
              <a:off x="2144564" y="5823809"/>
              <a:ext cx="5004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0BA493C-17BF-D8C7-1754-D56DB8029A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35564" y="5814809"/>
                <a:ext cx="676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D84C911F-A3DF-74DC-3CC1-11D54FC6A140}"/>
              </a:ext>
            </a:extLst>
          </p:cNvPr>
          <p:cNvGrpSpPr/>
          <p:nvPr/>
        </p:nvGrpSpPr>
        <p:grpSpPr>
          <a:xfrm>
            <a:off x="1333124" y="5796089"/>
            <a:ext cx="986760" cy="564120"/>
            <a:chOff x="1333124" y="5796089"/>
            <a:chExt cx="98676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661386D-F458-4693-404A-3A307C5AA480}"/>
                    </a:ext>
                  </a:extLst>
                </p14:cNvPr>
                <p14:cNvContentPartPr/>
                <p14:nvPr/>
              </p14:nvContentPartPr>
              <p14:xfrm>
                <a:off x="1333124" y="5894729"/>
                <a:ext cx="111240" cy="465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661386D-F458-4693-404A-3A307C5AA48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24484" y="5886089"/>
                  <a:ext cx="1288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94FF548-30BE-DAF0-F69C-A17D99DD4D06}"/>
                    </a:ext>
                  </a:extLst>
                </p14:cNvPr>
                <p14:cNvContentPartPr/>
                <p14:nvPr/>
              </p14:nvContentPartPr>
              <p14:xfrm>
                <a:off x="1626884" y="6027929"/>
                <a:ext cx="6480" cy="149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94FF548-30BE-DAF0-F69C-A17D99DD4D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17884" y="6019289"/>
                  <a:ext cx="24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A4CE94A-7FF9-8CDB-5D2C-6678C07FCCDF}"/>
                    </a:ext>
                  </a:extLst>
                </p14:cNvPr>
                <p14:cNvContentPartPr/>
                <p14:nvPr/>
              </p14:nvContentPartPr>
              <p14:xfrm>
                <a:off x="1485764" y="6077609"/>
                <a:ext cx="280080" cy="190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A4CE94A-7FF9-8CDB-5D2C-6678C07FCC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77124" y="6068969"/>
                  <a:ext cx="297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11D4BDA-612F-C07D-AF6D-A46F12756577}"/>
                    </a:ext>
                  </a:extLst>
                </p14:cNvPr>
                <p14:cNvContentPartPr/>
                <p14:nvPr/>
              </p14:nvContentPartPr>
              <p14:xfrm>
                <a:off x="1845044" y="5929289"/>
                <a:ext cx="119160" cy="2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11D4BDA-612F-C07D-AF6D-A46F127565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36404" y="5920289"/>
                  <a:ext cx="136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323690-8DB4-2779-D7F7-302EA4944717}"/>
                    </a:ext>
                  </a:extLst>
                </p14:cNvPr>
                <p14:cNvContentPartPr/>
                <p14:nvPr/>
              </p14:nvContentPartPr>
              <p14:xfrm>
                <a:off x="1909124" y="6076889"/>
                <a:ext cx="102240" cy="1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323690-8DB4-2779-D7F7-302EA494471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00484" y="6067889"/>
                  <a:ext cx="119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FD0840C-11C1-9165-39BA-734345B51B20}"/>
                    </a:ext>
                  </a:extLst>
                </p14:cNvPr>
                <p14:cNvContentPartPr/>
                <p14:nvPr/>
              </p14:nvContentPartPr>
              <p14:xfrm>
                <a:off x="2185964" y="5796089"/>
                <a:ext cx="133920" cy="293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FD0840C-11C1-9165-39BA-734345B51B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76964" y="5787089"/>
                  <a:ext cx="1515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6E40C0C-52F2-382C-9367-ECD9F6F1F859}"/>
                    </a:ext>
                  </a:extLst>
                </p14:cNvPr>
                <p14:cNvContentPartPr/>
                <p14:nvPr/>
              </p14:nvContentPartPr>
              <p14:xfrm>
                <a:off x="1451204" y="6057449"/>
                <a:ext cx="322560" cy="220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6E40C0C-52F2-382C-9367-ECD9F6F1F8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42564" y="6048449"/>
                  <a:ext cx="340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7A7E728-F172-325A-24DA-84FCF40E0AC0}"/>
                    </a:ext>
                  </a:extLst>
                </p14:cNvPr>
                <p14:cNvContentPartPr/>
                <p14:nvPr/>
              </p14:nvContentPartPr>
              <p14:xfrm>
                <a:off x="1343564" y="5904809"/>
                <a:ext cx="92160" cy="362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7A7E728-F172-325A-24DA-84FCF40E0AC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34924" y="5895809"/>
                  <a:ext cx="1098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27DB796-9218-A932-21FD-4DF4B3CD191A}"/>
                    </a:ext>
                  </a:extLst>
                </p14:cNvPr>
                <p14:cNvContentPartPr/>
                <p14:nvPr/>
              </p14:nvContentPartPr>
              <p14:xfrm>
                <a:off x="2260484" y="5870249"/>
                <a:ext cx="270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27DB796-9218-A932-21FD-4DF4B3CD191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51484" y="5861609"/>
                  <a:ext cx="44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F989C13-5F3A-18BE-DD3D-802F8B393E9C}"/>
                    </a:ext>
                  </a:extLst>
                </p14:cNvPr>
                <p14:cNvContentPartPr/>
                <p14:nvPr/>
              </p14:nvContentPartPr>
              <p14:xfrm>
                <a:off x="2181644" y="5836769"/>
                <a:ext cx="78840" cy="1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F989C13-5F3A-18BE-DD3D-802F8B393E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72644" y="5827769"/>
                  <a:ext cx="96480" cy="2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08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8768"/>
    </mc:Choice>
    <mc:Fallback xmlns="">
      <p:transition advClick="0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3">
            <a:extLst>
              <a:ext uri="{FF2B5EF4-FFF2-40B4-BE49-F238E27FC236}">
                <a16:creationId xmlns:a16="http://schemas.microsoft.com/office/drawing/2014/main" id="{B4BD7183-35AA-D6E0-DBD4-2423A9F88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218" y="228600"/>
            <a:ext cx="2938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Pure State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372" name="Ink 57371">
                <a:extLst>
                  <a:ext uri="{FF2B5EF4-FFF2-40B4-BE49-F238E27FC236}">
                    <a16:creationId xmlns:a16="http://schemas.microsoft.com/office/drawing/2014/main" id="{C4C37FCD-E74B-FD4D-49E2-AD1CF4F5D64A}"/>
                  </a:ext>
                </a:extLst>
              </p14:cNvPr>
              <p14:cNvContentPartPr/>
              <p14:nvPr/>
            </p14:nvContentPartPr>
            <p14:xfrm>
              <a:off x="-678017" y="3119828"/>
              <a:ext cx="270" cy="270"/>
            </p14:xfrm>
          </p:contentPart>
        </mc:Choice>
        <mc:Fallback xmlns="">
          <p:pic>
            <p:nvPicPr>
              <p:cNvPr id="57372" name="Ink 57371">
                <a:extLst>
                  <a:ext uri="{FF2B5EF4-FFF2-40B4-BE49-F238E27FC236}">
                    <a16:creationId xmlns:a16="http://schemas.microsoft.com/office/drawing/2014/main" id="{C4C37FCD-E74B-FD4D-49E2-AD1CF4F5D6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91517" y="3106328"/>
                <a:ext cx="2700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148CEDD-F041-D81C-C5C4-E23318A12DF0}"/>
              </a:ext>
            </a:extLst>
          </p:cNvPr>
          <p:cNvSpPr txBox="1"/>
          <p:nvPr/>
        </p:nvSpPr>
        <p:spPr>
          <a:xfrm>
            <a:off x="2940693" y="2406061"/>
            <a:ext cx="2305677" cy="1818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p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 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= 0 or 1</a:t>
            </a:r>
          </a:p>
          <a:p>
            <a:pPr>
              <a:buNone/>
            </a:pPr>
            <a:endParaRPr lang="en-US" sz="3300" dirty="0">
              <a:solidFill>
                <a:srgbClr val="0000F1"/>
              </a:solidFill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Symbol" pitchFamily="2" charset="2"/>
              </a:rPr>
              <a:t>r</a:t>
            </a:r>
            <a:r>
              <a:rPr lang="en-US" sz="3300" baseline="30000" dirty="0">
                <a:solidFill>
                  <a:srgbClr val="0000F1"/>
                </a:solidFill>
                <a:latin typeface="Comic Sans MS" panose="030F0902030302020204" pitchFamily="66" charset="0"/>
              </a:rPr>
              <a:t>2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 = </a:t>
            </a:r>
            <a:r>
              <a:rPr lang="en-US" sz="3300" dirty="0">
                <a:solidFill>
                  <a:srgbClr val="0000F1"/>
                </a:solidFill>
                <a:latin typeface="Symbol" pitchFamily="2" charset="2"/>
              </a:rPr>
              <a:t>r</a:t>
            </a:r>
            <a:endParaRPr lang="en-US" sz="3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66116-56F4-3DF1-18F3-C05FC1C47AC4}"/>
              </a:ext>
            </a:extLst>
          </p:cNvPr>
          <p:cNvSpPr txBox="1"/>
          <p:nvPr/>
        </p:nvSpPr>
        <p:spPr>
          <a:xfrm>
            <a:off x="1733550" y="3198168"/>
            <a:ext cx="494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Pure State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B69005C-3016-1D80-1064-32508182F0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28"/>
    </mc:Choice>
    <mc:Fallback xmlns="">
      <p:transition advTm="8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3">
            <a:extLst>
              <a:ext uri="{FF2B5EF4-FFF2-40B4-BE49-F238E27FC236}">
                <a16:creationId xmlns:a16="http://schemas.microsoft.com/office/drawing/2014/main" id="{B4BD7183-35AA-D6E0-DBD4-2423A9F88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308" y="25400"/>
            <a:ext cx="6268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Average of a mixed state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372" name="Ink 57371">
                <a:extLst>
                  <a:ext uri="{FF2B5EF4-FFF2-40B4-BE49-F238E27FC236}">
                    <a16:creationId xmlns:a16="http://schemas.microsoft.com/office/drawing/2014/main" id="{C4C37FCD-E74B-FD4D-49E2-AD1CF4F5D64A}"/>
                  </a:ext>
                </a:extLst>
              </p14:cNvPr>
              <p14:cNvContentPartPr/>
              <p14:nvPr/>
            </p14:nvContentPartPr>
            <p14:xfrm>
              <a:off x="-678017" y="3119828"/>
              <a:ext cx="270" cy="270"/>
            </p14:xfrm>
          </p:contentPart>
        </mc:Choice>
        <mc:Fallback xmlns="">
          <p:pic>
            <p:nvPicPr>
              <p:cNvPr id="57372" name="Ink 57371">
                <a:extLst>
                  <a:ext uri="{FF2B5EF4-FFF2-40B4-BE49-F238E27FC236}">
                    <a16:creationId xmlns:a16="http://schemas.microsoft.com/office/drawing/2014/main" id="{C4C37FCD-E74B-FD4D-49E2-AD1CF4F5D6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91517" y="3106328"/>
                <a:ext cx="2700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28FAD60-EF1A-D144-E55F-B15BC973F0DE}"/>
              </a:ext>
            </a:extLst>
          </p:cNvPr>
          <p:cNvGrpSpPr/>
          <p:nvPr/>
        </p:nvGrpSpPr>
        <p:grpSpPr>
          <a:xfrm>
            <a:off x="2060560" y="1259427"/>
            <a:ext cx="670700" cy="745482"/>
            <a:chOff x="2320724" y="2697289"/>
            <a:chExt cx="894266" cy="9939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2F6809-1AB7-48DB-31B0-A1585690B92D}"/>
                </a:ext>
              </a:extLst>
            </p:cNvPr>
            <p:cNvSpPr txBox="1"/>
            <p:nvPr/>
          </p:nvSpPr>
          <p:spPr>
            <a:xfrm>
              <a:off x="2320724" y="3137267"/>
              <a:ext cx="894266" cy="553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100" dirty="0">
                  <a:solidFill>
                    <a:srgbClr val="0000F1"/>
                  </a:solidFill>
                  <a:latin typeface="Comic Sans MS" panose="030F0902030302020204" pitchFamily="66" charset="0"/>
                </a:rPr>
                <a:t>⎳</a:t>
              </a:r>
              <a:endParaRPr lang="en-US" sz="21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A900D3-724D-74B2-A843-A1B07D23409D}"/>
                </a:ext>
              </a:extLst>
            </p:cNvPr>
            <p:cNvSpPr txBox="1"/>
            <p:nvPr/>
          </p:nvSpPr>
          <p:spPr>
            <a:xfrm>
              <a:off x="2320724" y="2697289"/>
              <a:ext cx="692342" cy="553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100" dirty="0">
                  <a:solidFill>
                    <a:srgbClr val="0000F1"/>
                  </a:solidFill>
                  <a:latin typeface="Comic Sans MS" panose="030F0902030302020204" pitchFamily="66" charset="0"/>
                </a:rPr>
                <a:t>⎲</a:t>
              </a:r>
              <a:endParaRPr lang="en-US" sz="21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E999F10-6E39-D8DD-7DF8-69F8CFF9904E}"/>
              </a:ext>
            </a:extLst>
          </p:cNvPr>
          <p:cNvSpPr txBox="1"/>
          <p:nvPr/>
        </p:nvSpPr>
        <p:spPr>
          <a:xfrm>
            <a:off x="2667000" y="1300869"/>
            <a:ext cx="4849196" cy="120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p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 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&lt;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r>
              <a:rPr lang="en-US" sz="33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|A|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&gt;</a:t>
            </a:r>
          </a:p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  </a:t>
            </a: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 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 </a:t>
            </a:r>
            <a:endParaRPr lang="en-US" sz="3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36BA2-9592-0637-5E30-A5A48F65650C}"/>
              </a:ext>
            </a:extLst>
          </p:cNvPr>
          <p:cNvSpPr txBox="1"/>
          <p:nvPr/>
        </p:nvSpPr>
        <p:spPr>
          <a:xfrm>
            <a:off x="2209692" y="1785618"/>
            <a:ext cx="308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n</a:t>
            </a:r>
            <a:endParaRPr lang="en-US" sz="33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523583-CFAF-D60E-E5CD-D12CAE9BB6C2}"/>
              </a:ext>
            </a:extLst>
          </p:cNvPr>
          <p:cNvSpPr txBox="1"/>
          <p:nvPr/>
        </p:nvSpPr>
        <p:spPr>
          <a:xfrm>
            <a:off x="889402" y="1350481"/>
            <a:ext cx="12457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&lt;A&gt; =</a:t>
            </a:r>
            <a:endParaRPr lang="en-US" sz="33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7E2A80-7AF8-1FCE-F089-D4C29E038C13}"/>
              </a:ext>
            </a:extLst>
          </p:cNvPr>
          <p:cNvGrpSpPr/>
          <p:nvPr/>
        </p:nvGrpSpPr>
        <p:grpSpPr>
          <a:xfrm>
            <a:off x="1465308" y="5613012"/>
            <a:ext cx="550080" cy="585360"/>
            <a:chOff x="373180" y="4905840"/>
            <a:chExt cx="55008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4B9F4FA-489C-7AC9-1BAF-09F09956FDCC}"/>
                    </a:ext>
                  </a:extLst>
                </p14:cNvPr>
                <p14:cNvContentPartPr/>
                <p14:nvPr/>
              </p14:nvContentPartPr>
              <p14:xfrm>
                <a:off x="373180" y="4905840"/>
                <a:ext cx="385200" cy="585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4B9F4FA-489C-7AC9-1BAF-09F09956FD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4180" y="4897200"/>
                  <a:ext cx="40284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C27D46-1940-DBD1-98EB-B8D0F48A7528}"/>
                    </a:ext>
                  </a:extLst>
                </p14:cNvPr>
                <p14:cNvContentPartPr/>
                <p14:nvPr/>
              </p14:nvContentPartPr>
              <p14:xfrm>
                <a:off x="894100" y="5113920"/>
                <a:ext cx="29160" cy="29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C27D46-1940-DBD1-98EB-B8D0F48A75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5460" y="5104920"/>
                  <a:ext cx="468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868C01-BD2A-CAE0-1F70-DABFC7B864FA}"/>
              </a:ext>
            </a:extLst>
          </p:cNvPr>
          <p:cNvGrpSpPr/>
          <p:nvPr/>
        </p:nvGrpSpPr>
        <p:grpSpPr>
          <a:xfrm>
            <a:off x="2574468" y="5498532"/>
            <a:ext cx="935640" cy="595080"/>
            <a:chOff x="1482340" y="4791360"/>
            <a:chExt cx="93564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84D0AA-4D2E-5D41-4D6A-1FB2D19C3E0A}"/>
                    </a:ext>
                  </a:extLst>
                </p14:cNvPr>
                <p14:cNvContentPartPr/>
                <p14:nvPr/>
              </p14:nvContentPartPr>
              <p14:xfrm>
                <a:off x="1482340" y="4791360"/>
                <a:ext cx="251280" cy="533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84D0AA-4D2E-5D41-4D6A-1FB2D19C3E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73340" y="4782360"/>
                  <a:ext cx="26892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D0547BB-121B-595C-8FCC-A087B8DD33F4}"/>
                    </a:ext>
                  </a:extLst>
                </p14:cNvPr>
                <p14:cNvContentPartPr/>
                <p14:nvPr/>
              </p14:nvContentPartPr>
              <p14:xfrm>
                <a:off x="1754860" y="4926000"/>
                <a:ext cx="247320" cy="244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D0547BB-121B-595C-8FCC-A087B8DD33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45860" y="4917000"/>
                  <a:ext cx="2649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542E55-3FB3-9FA0-6436-C2C68764423E}"/>
                    </a:ext>
                  </a:extLst>
                </p14:cNvPr>
                <p14:cNvContentPartPr/>
                <p14:nvPr/>
              </p14:nvContentPartPr>
              <p14:xfrm>
                <a:off x="1997860" y="5112480"/>
                <a:ext cx="171000" cy="273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542E55-3FB3-9FA0-6436-C2C68764423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88860" y="5103840"/>
                  <a:ext cx="188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D1BE30A-55E7-5824-9F63-8356D49AAA2A}"/>
                    </a:ext>
                  </a:extLst>
                </p14:cNvPr>
                <p14:cNvContentPartPr/>
                <p14:nvPr/>
              </p14:nvContentPartPr>
              <p14:xfrm>
                <a:off x="2046460" y="5252880"/>
                <a:ext cx="158040" cy="7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D1BE30A-55E7-5824-9F63-8356D49AAA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7820" y="5243880"/>
                  <a:ext cx="175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D85372-3578-C3AA-886B-07D95C9528D7}"/>
                    </a:ext>
                  </a:extLst>
                </p14:cNvPr>
                <p14:cNvContentPartPr/>
                <p14:nvPr/>
              </p14:nvContentPartPr>
              <p14:xfrm>
                <a:off x="2197300" y="4806840"/>
                <a:ext cx="220680" cy="447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D85372-3578-C3AA-886B-07D95C9528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88660" y="4798200"/>
                  <a:ext cx="238320" cy="46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99E90A-1073-5DA1-7B7D-C36BFC61AE66}"/>
              </a:ext>
            </a:extLst>
          </p:cNvPr>
          <p:cNvGrpSpPr/>
          <p:nvPr/>
        </p:nvGrpSpPr>
        <p:grpSpPr>
          <a:xfrm>
            <a:off x="3766428" y="5625972"/>
            <a:ext cx="198000" cy="152640"/>
            <a:chOff x="2674300" y="4918800"/>
            <a:chExt cx="19800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71E92D5-5648-EFFB-7726-E18FF21981CF}"/>
                    </a:ext>
                  </a:extLst>
                </p14:cNvPr>
                <p14:cNvContentPartPr/>
                <p14:nvPr/>
              </p14:nvContentPartPr>
              <p14:xfrm>
                <a:off x="2674300" y="4918800"/>
                <a:ext cx="178920" cy="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71E92D5-5648-EFFB-7726-E18FF21981C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5660" y="4909800"/>
                  <a:ext cx="196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0D1495-41CF-C8B1-7B78-5D3326B74E7A}"/>
                    </a:ext>
                  </a:extLst>
                </p14:cNvPr>
                <p14:cNvContentPartPr/>
                <p14:nvPr/>
              </p14:nvContentPartPr>
              <p14:xfrm>
                <a:off x="2676100" y="5067840"/>
                <a:ext cx="196200" cy="3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0D1495-41CF-C8B1-7B78-5D3326B74E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67460" y="5058840"/>
                  <a:ext cx="21384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A806B4-248E-8847-248C-D1014052EA1D}"/>
                  </a:ext>
                </a:extLst>
              </p14:cNvPr>
              <p14:cNvContentPartPr/>
              <p14:nvPr/>
            </p14:nvContentPartPr>
            <p14:xfrm>
              <a:off x="5345388" y="4950612"/>
              <a:ext cx="285840" cy="145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A806B4-248E-8847-248C-D1014052EA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36388" y="4941612"/>
                <a:ext cx="3034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6DAAD83-A5C6-713B-65C8-9B68D50AF302}"/>
                  </a:ext>
                </a:extLst>
              </p14:cNvPr>
              <p14:cNvContentPartPr/>
              <p14:nvPr/>
            </p14:nvContentPartPr>
            <p14:xfrm>
              <a:off x="5916348" y="5811012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6DAAD83-A5C6-713B-65C8-9B68D50AF30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07348" y="580201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67A640C-B848-29F7-6303-D5D191495845}"/>
              </a:ext>
            </a:extLst>
          </p:cNvPr>
          <p:cNvGrpSpPr/>
          <p:nvPr/>
        </p:nvGrpSpPr>
        <p:grpSpPr>
          <a:xfrm>
            <a:off x="5867028" y="5334732"/>
            <a:ext cx="786240" cy="1056240"/>
            <a:chOff x="4774900" y="4627560"/>
            <a:chExt cx="786240" cy="10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6E00DC-EA2A-3143-EB58-39690D0919FE}"/>
                    </a:ext>
                  </a:extLst>
                </p14:cNvPr>
                <p14:cNvContentPartPr/>
                <p14:nvPr/>
              </p14:nvContentPartPr>
              <p14:xfrm>
                <a:off x="4774900" y="4893240"/>
                <a:ext cx="305640" cy="284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6E00DC-EA2A-3143-EB58-39690D0919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66260" y="4884240"/>
                  <a:ext cx="3232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585A0C3-7D65-77BE-D0DC-8BAF7A6DEB66}"/>
                    </a:ext>
                  </a:extLst>
                </p14:cNvPr>
                <p14:cNvContentPartPr/>
                <p14:nvPr/>
              </p14:nvContentPartPr>
              <p14:xfrm>
                <a:off x="5080180" y="5117520"/>
                <a:ext cx="158040" cy="208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585A0C3-7D65-77BE-D0DC-8BAF7A6DEB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71540" y="5108520"/>
                  <a:ext cx="175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91ED70C-B0AA-D01F-FB11-F6982CEC9EC0}"/>
                    </a:ext>
                  </a:extLst>
                </p14:cNvPr>
                <p14:cNvContentPartPr/>
                <p14:nvPr/>
              </p14:nvContentPartPr>
              <p14:xfrm>
                <a:off x="5031220" y="5228400"/>
                <a:ext cx="254160" cy="6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91ED70C-B0AA-D01F-FB11-F6982CEC9E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22220" y="5219760"/>
                  <a:ext cx="271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A5B2684-A32C-639A-A409-729A0379EA8E}"/>
                    </a:ext>
                  </a:extLst>
                </p14:cNvPr>
                <p14:cNvContentPartPr/>
                <p14:nvPr/>
              </p14:nvContentPartPr>
              <p14:xfrm>
                <a:off x="5297980" y="4627560"/>
                <a:ext cx="263160" cy="1056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A5B2684-A32C-639A-A409-729A0379EA8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88980" y="4618920"/>
                  <a:ext cx="280800" cy="10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26C87E-7ACE-0F56-C60B-A67D46526CE1}"/>
              </a:ext>
            </a:extLst>
          </p:cNvPr>
          <p:cNvGrpSpPr/>
          <p:nvPr/>
        </p:nvGrpSpPr>
        <p:grpSpPr>
          <a:xfrm>
            <a:off x="4365828" y="5244372"/>
            <a:ext cx="1243800" cy="1251720"/>
            <a:chOff x="3273700" y="4537200"/>
            <a:chExt cx="1243800" cy="12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019E5FB-5A79-FF46-C1DF-B13E153F3A66}"/>
                    </a:ext>
                  </a:extLst>
                </p14:cNvPr>
                <p14:cNvContentPartPr/>
                <p14:nvPr/>
              </p14:nvContentPartPr>
              <p14:xfrm>
                <a:off x="3273700" y="4672200"/>
                <a:ext cx="357480" cy="20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019E5FB-5A79-FF46-C1DF-B13E153F3A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65060" y="4663200"/>
                  <a:ext cx="375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496EF78-6A25-6226-8AED-C93154B4B9EB}"/>
                    </a:ext>
                  </a:extLst>
                </p14:cNvPr>
                <p14:cNvContentPartPr/>
                <p14:nvPr/>
              </p14:nvContentPartPr>
              <p14:xfrm>
                <a:off x="3440740" y="4705680"/>
                <a:ext cx="3600" cy="357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496EF78-6A25-6226-8AED-C93154B4B9E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31740" y="4696680"/>
                  <a:ext cx="212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380F9E-0B20-730B-2AA9-65E71A95F6C1}"/>
                    </a:ext>
                  </a:extLst>
                </p14:cNvPr>
                <p14:cNvContentPartPr/>
                <p14:nvPr/>
              </p14:nvContentPartPr>
              <p14:xfrm>
                <a:off x="3508060" y="4942920"/>
                <a:ext cx="177840" cy="125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380F9E-0B20-730B-2AA9-65E71A95F6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99060" y="4933920"/>
                  <a:ext cx="195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789230-E18B-DF13-C19D-CA4CB6202703}"/>
                    </a:ext>
                  </a:extLst>
                </p14:cNvPr>
                <p14:cNvContentPartPr/>
                <p14:nvPr/>
              </p14:nvContentPartPr>
              <p14:xfrm>
                <a:off x="3782020" y="4537200"/>
                <a:ext cx="275400" cy="116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789230-E18B-DF13-C19D-CA4CB620270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73380" y="4528560"/>
                  <a:ext cx="293040" cy="11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2CD71EB-949F-7F9A-B696-5262D3F67D73}"/>
                    </a:ext>
                  </a:extLst>
                </p14:cNvPr>
                <p14:cNvContentPartPr/>
                <p14:nvPr/>
              </p14:nvContentPartPr>
              <p14:xfrm>
                <a:off x="3904420" y="4865520"/>
                <a:ext cx="319320" cy="414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2CD71EB-949F-7F9A-B696-5262D3F67D7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95780" y="4856520"/>
                  <a:ext cx="3369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5F7521-E0C7-209D-5C58-39D2ED8680DE}"/>
                    </a:ext>
                  </a:extLst>
                </p14:cNvPr>
                <p14:cNvContentPartPr/>
                <p14:nvPr/>
              </p14:nvContentPartPr>
              <p14:xfrm>
                <a:off x="4099180" y="4683000"/>
                <a:ext cx="10224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5F7521-E0C7-209D-5C58-39D2ED8680D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90540" y="4674000"/>
                  <a:ext cx="11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54181A-4732-D75E-F5FC-B2AD14BFF1BF}"/>
                    </a:ext>
                  </a:extLst>
                </p14:cNvPr>
                <p14:cNvContentPartPr/>
                <p14:nvPr/>
              </p14:nvContentPartPr>
              <p14:xfrm>
                <a:off x="4309780" y="4548000"/>
                <a:ext cx="360" cy="262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54181A-4732-D75E-F5FC-B2AD14BFF1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01140" y="4539000"/>
                  <a:ext cx="180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E5D3AF-86E8-046E-35F3-604C2BF1933A}"/>
                    </a:ext>
                  </a:extLst>
                </p14:cNvPr>
                <p14:cNvContentPartPr/>
                <p14:nvPr/>
              </p14:nvContentPartPr>
              <p14:xfrm>
                <a:off x="4309780" y="4665360"/>
                <a:ext cx="19044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E5D3AF-86E8-046E-35F3-604C2BF193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01140" y="4656360"/>
                  <a:ext cx="20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DBDEE84-04E3-E86C-F612-8FD6B97EAAE6}"/>
                    </a:ext>
                  </a:extLst>
                </p14:cNvPr>
                <p14:cNvContentPartPr/>
                <p14:nvPr/>
              </p14:nvContentPartPr>
              <p14:xfrm>
                <a:off x="4500220" y="4559520"/>
                <a:ext cx="360" cy="204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DBDEE84-04E3-E86C-F612-8FD6B97EAAE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91220" y="4550520"/>
                  <a:ext cx="18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F50B06D-2C24-4173-E032-81A9FF201198}"/>
                    </a:ext>
                  </a:extLst>
                </p14:cNvPr>
                <p14:cNvContentPartPr/>
                <p14:nvPr/>
              </p14:nvContentPartPr>
              <p14:xfrm>
                <a:off x="3908020" y="5368440"/>
                <a:ext cx="55620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F50B06D-2C24-4173-E032-81A9FF2011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99380" y="5359440"/>
                  <a:ext cx="573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FFF8B32-691B-D942-B9EE-E3EB5EB03DBD}"/>
                    </a:ext>
                  </a:extLst>
                </p14:cNvPr>
                <p14:cNvContentPartPr/>
                <p14:nvPr/>
              </p14:nvContentPartPr>
              <p14:xfrm>
                <a:off x="4206100" y="5506320"/>
                <a:ext cx="269640" cy="282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FFF8B32-691B-D942-B9EE-E3EB5EB03D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97100" y="5497680"/>
                  <a:ext cx="287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585FE9-BF41-D8D6-3111-5B61F9DC0604}"/>
                    </a:ext>
                  </a:extLst>
                </p14:cNvPr>
                <p14:cNvContentPartPr/>
                <p14:nvPr/>
              </p14:nvContentPartPr>
              <p14:xfrm>
                <a:off x="4278460" y="5674440"/>
                <a:ext cx="239040" cy="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585FE9-BF41-D8D6-3111-5B61F9DC06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69820" y="5665440"/>
                  <a:ext cx="256680" cy="25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A04C5B7-72B2-7929-5F6D-B8618CA8A9A9}"/>
              </a:ext>
            </a:extLst>
          </p:cNvPr>
          <p:cNvSpPr txBox="1"/>
          <p:nvPr/>
        </p:nvSpPr>
        <p:spPr>
          <a:xfrm>
            <a:off x="2117240" y="2707416"/>
            <a:ext cx="47294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100" dirty="0">
                <a:solidFill>
                  <a:srgbClr val="0000F1"/>
                </a:solidFill>
                <a:latin typeface="Comic Sans MS" panose="030F0902030302020204" pitchFamily="66" charset="0"/>
              </a:rPr>
              <a:t>⎳</a:t>
            </a:r>
            <a:endParaRPr lang="en-US" sz="21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072792-9087-57AF-EB23-EB01E333426E}"/>
              </a:ext>
            </a:extLst>
          </p:cNvPr>
          <p:cNvSpPr txBox="1"/>
          <p:nvPr/>
        </p:nvSpPr>
        <p:spPr>
          <a:xfrm>
            <a:off x="2132341" y="2377432"/>
            <a:ext cx="3661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100" dirty="0">
                <a:solidFill>
                  <a:srgbClr val="0000F1"/>
                </a:solidFill>
                <a:latin typeface="Comic Sans MS" panose="030F0902030302020204" pitchFamily="66" charset="0"/>
              </a:rPr>
              <a:t>⎲</a:t>
            </a:r>
            <a:endParaRPr lang="en-US" sz="21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EE8F84-DD8D-05BB-4649-AC241D1F8522}"/>
              </a:ext>
            </a:extLst>
          </p:cNvPr>
          <p:cNvSpPr txBox="1"/>
          <p:nvPr/>
        </p:nvSpPr>
        <p:spPr>
          <a:xfrm>
            <a:off x="2896935" y="2418874"/>
            <a:ext cx="4619261" cy="1818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 err="1">
                <a:solidFill>
                  <a:srgbClr val="0000F1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p</a:t>
            </a:r>
            <a:r>
              <a:rPr lang="en-US" sz="3300" baseline="-25000" dirty="0" err="1">
                <a:solidFill>
                  <a:srgbClr val="0000F1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n</a:t>
            </a:r>
            <a:r>
              <a:rPr lang="en-US" sz="3300" baseline="-25000" dirty="0">
                <a:solidFill>
                  <a:srgbClr val="0000F1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 </a:t>
            </a:r>
            <a:r>
              <a:rPr lang="en-US" sz="3300" dirty="0">
                <a:solidFill>
                  <a:srgbClr val="0000F1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&lt;</a:t>
            </a:r>
            <a:r>
              <a:rPr lang="en-US" sz="3300" dirty="0" err="1">
                <a:solidFill>
                  <a:srgbClr val="0000F1"/>
                </a:solidFill>
                <a:highlight>
                  <a:srgbClr val="FFFF00"/>
                </a:highlight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n</a:t>
            </a:r>
            <a:r>
              <a:rPr lang="en-US" sz="3300" dirty="0" err="1">
                <a:solidFill>
                  <a:srgbClr val="0000F1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|</a:t>
            </a:r>
            <a:r>
              <a:rPr lang="en-US" sz="33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A|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m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&gt; &lt;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m</a:t>
            </a:r>
            <a:r>
              <a:rPr lang="en-US" sz="3300" dirty="0" err="1">
                <a:solidFill>
                  <a:srgbClr val="0000F1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|</a:t>
            </a:r>
            <a:r>
              <a:rPr lang="en-US" sz="3300" dirty="0" err="1">
                <a:solidFill>
                  <a:srgbClr val="0000F1"/>
                </a:solidFill>
                <a:highlight>
                  <a:srgbClr val="FFFF00"/>
                </a:highlight>
                <a:latin typeface="Symbol" pitchFamily="2" charset="2"/>
              </a:rPr>
              <a:t>Y</a:t>
            </a:r>
            <a:r>
              <a:rPr lang="en-US" sz="3300" baseline="-25000" dirty="0" err="1">
                <a:solidFill>
                  <a:srgbClr val="0000F1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n</a:t>
            </a:r>
            <a:r>
              <a:rPr lang="en-US" sz="3300" dirty="0">
                <a:solidFill>
                  <a:srgbClr val="0000F1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&gt;</a:t>
            </a:r>
          </a:p>
          <a:p>
            <a:pPr>
              <a:buNone/>
            </a:pPr>
            <a:endParaRPr lang="en-US" sz="3300" dirty="0">
              <a:solidFill>
                <a:srgbClr val="0000F1"/>
              </a:solidFill>
              <a:highlight>
                <a:srgbClr val="FFFF00"/>
              </a:highlight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= Tr(</a:t>
            </a:r>
            <a:r>
              <a:rPr lang="en-US" sz="3300" dirty="0" err="1">
                <a:solidFill>
                  <a:srgbClr val="0000F1"/>
                </a:solidFill>
                <a:latin typeface="Symbol" pitchFamily="2" charset="2"/>
              </a:rPr>
              <a:t>r</a:t>
            </a:r>
            <a:r>
              <a:rPr lang="en-US" sz="3300" dirty="0" err="1">
                <a:solidFill>
                  <a:srgbClr val="0000F1"/>
                </a:solidFill>
                <a:latin typeface="Comic Sans MS" panose="030F0902030302020204" pitchFamily="66" charset="0"/>
              </a:rPr>
              <a:t>A</a:t>
            </a: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)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362B835-EBA5-FB40-2C46-172CEB8BAD08}"/>
              </a:ext>
            </a:extLst>
          </p:cNvPr>
          <p:cNvSpPr txBox="1"/>
          <p:nvPr/>
        </p:nvSpPr>
        <p:spPr>
          <a:xfrm>
            <a:off x="2261880" y="3007340"/>
            <a:ext cx="8272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baseline="-25000" dirty="0">
                <a:solidFill>
                  <a:srgbClr val="0000F1"/>
                </a:solidFill>
                <a:latin typeface="Comic Sans MS" panose="030F0902030302020204" pitchFamily="66" charset="0"/>
              </a:rPr>
              <a:t>m  </a:t>
            </a:r>
            <a:r>
              <a:rPr lang="en-US" sz="3300" baseline="-25000" dirty="0">
                <a:solidFill>
                  <a:srgbClr val="0000F1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n</a:t>
            </a:r>
            <a:endParaRPr lang="en-US" sz="3300" baseline="-25000" dirty="0">
              <a:highlight>
                <a:srgbClr val="FFFF00"/>
              </a:highligh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99DA7C-0DA9-C7C9-D120-20045A8CF664}"/>
              </a:ext>
            </a:extLst>
          </p:cNvPr>
          <p:cNvSpPr txBox="1"/>
          <p:nvPr/>
        </p:nvSpPr>
        <p:spPr>
          <a:xfrm>
            <a:off x="2513340" y="2684604"/>
            <a:ext cx="47294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100" dirty="0">
                <a:solidFill>
                  <a:srgbClr val="0000F1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⎳</a:t>
            </a:r>
            <a:endParaRPr lang="en-US" sz="2100" dirty="0">
              <a:highlight>
                <a:srgbClr val="FFFF00"/>
              </a:highligh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6E6B61-B6E1-F524-2822-C43FF460FC87}"/>
              </a:ext>
            </a:extLst>
          </p:cNvPr>
          <p:cNvSpPr txBox="1"/>
          <p:nvPr/>
        </p:nvSpPr>
        <p:spPr>
          <a:xfrm>
            <a:off x="2498241" y="2354620"/>
            <a:ext cx="3661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100" dirty="0">
                <a:solidFill>
                  <a:srgbClr val="0000F1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⎲</a:t>
            </a:r>
            <a:endParaRPr lang="en-US" sz="2100" dirty="0">
              <a:highlight>
                <a:srgbClr val="FFFF00"/>
              </a:highlight>
            </a:endParaRPr>
          </a:p>
        </p:txBody>
      </p:sp>
      <p:sp>
        <p:nvSpPr>
          <p:cNvPr id="57344" name="TextBox 57343">
            <a:extLst>
              <a:ext uri="{FF2B5EF4-FFF2-40B4-BE49-F238E27FC236}">
                <a16:creationId xmlns:a16="http://schemas.microsoft.com/office/drawing/2014/main" id="{FC437EE9-16D0-0E7F-431B-EAF3A7A73967}"/>
              </a:ext>
            </a:extLst>
          </p:cNvPr>
          <p:cNvSpPr txBox="1"/>
          <p:nvPr/>
        </p:nvSpPr>
        <p:spPr>
          <a:xfrm>
            <a:off x="1675553" y="2492848"/>
            <a:ext cx="44923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dirty="0">
                <a:solidFill>
                  <a:srgbClr val="0000F1"/>
                </a:solidFill>
                <a:latin typeface="Comic Sans MS" panose="030F0902030302020204" pitchFamily="66" charset="0"/>
              </a:rPr>
              <a:t>=</a:t>
            </a:r>
            <a:endParaRPr lang="en-US" sz="3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7345" name="Ink 57344">
                <a:extLst>
                  <a:ext uri="{FF2B5EF4-FFF2-40B4-BE49-F238E27FC236}">
                    <a16:creationId xmlns:a16="http://schemas.microsoft.com/office/drawing/2014/main" id="{4BCD60E5-BB2B-750F-4BC2-9BAC5D0EB5BB}"/>
                  </a:ext>
                </a:extLst>
              </p14:cNvPr>
              <p14:cNvContentPartPr/>
              <p14:nvPr/>
            </p14:nvContentPartPr>
            <p14:xfrm>
              <a:off x="4112140" y="4273320"/>
              <a:ext cx="1013760" cy="859320"/>
            </p14:xfrm>
          </p:contentPart>
        </mc:Choice>
        <mc:Fallback xmlns="">
          <p:pic>
            <p:nvPicPr>
              <p:cNvPr id="57345" name="Ink 57344">
                <a:extLst>
                  <a:ext uri="{FF2B5EF4-FFF2-40B4-BE49-F238E27FC236}">
                    <a16:creationId xmlns:a16="http://schemas.microsoft.com/office/drawing/2014/main" id="{4BCD60E5-BB2B-750F-4BC2-9BAC5D0EB5B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103140" y="4264680"/>
                <a:ext cx="103140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7347" name="Ink 57346">
                <a:extLst>
                  <a:ext uri="{FF2B5EF4-FFF2-40B4-BE49-F238E27FC236}">
                    <a16:creationId xmlns:a16="http://schemas.microsoft.com/office/drawing/2014/main" id="{0CA9E473-71F5-B3E3-221C-B2859F2FE1BB}"/>
                  </a:ext>
                </a:extLst>
              </p14:cNvPr>
              <p14:cNvContentPartPr/>
              <p14:nvPr/>
            </p14:nvContentPartPr>
            <p14:xfrm>
              <a:off x="4432900" y="4208520"/>
              <a:ext cx="1608480" cy="1216800"/>
            </p14:xfrm>
          </p:contentPart>
        </mc:Choice>
        <mc:Fallback xmlns="">
          <p:pic>
            <p:nvPicPr>
              <p:cNvPr id="57347" name="Ink 57346">
                <a:extLst>
                  <a:ext uri="{FF2B5EF4-FFF2-40B4-BE49-F238E27FC236}">
                    <a16:creationId xmlns:a16="http://schemas.microsoft.com/office/drawing/2014/main" id="{0CA9E473-71F5-B3E3-221C-B2859F2FE1B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24260" y="4199880"/>
                <a:ext cx="1626120" cy="123444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ECC27DC4-E96C-6BBB-F665-1244CAD2F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4906"/>
    </mc:Choice>
    <mc:Fallback xmlns="">
      <p:transition advClick="0" advTm="64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40635</TotalTime>
  <Words>230</Words>
  <Application>Microsoft Macintosh PowerPoint</Application>
  <PresentationFormat>On-screen Show (4:3)</PresentationFormat>
  <Paragraphs>103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2195</cp:revision>
  <cp:lastPrinted>2020-01-02T19:55:03Z</cp:lastPrinted>
  <dcterms:created xsi:type="dcterms:W3CDTF">2003-03-02T22:33:52Z</dcterms:created>
  <dcterms:modified xsi:type="dcterms:W3CDTF">2023-11-17T23:16:23Z</dcterms:modified>
</cp:coreProperties>
</file>