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tags/tag2.xml" ContentType="application/vnd.openxmlformats-officedocument.presentationml.tags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tags/tag3.xml" ContentType="application/vnd.openxmlformats-officedocument.presentationml.tags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980" r:id="rId2"/>
    <p:sldId id="452" r:id="rId3"/>
    <p:sldId id="269" r:id="rId4"/>
    <p:sldId id="303" r:id="rId5"/>
    <p:sldId id="381" r:id="rId6"/>
    <p:sldId id="482" r:id="rId7"/>
    <p:sldId id="993" r:id="rId8"/>
    <p:sldId id="990" r:id="rId9"/>
    <p:sldId id="994" r:id="rId10"/>
    <p:sldId id="995" r:id="rId11"/>
    <p:sldId id="996" r:id="rId12"/>
    <p:sldId id="997" r:id="rId13"/>
    <p:sldId id="1008" r:id="rId14"/>
    <p:sldId id="1009" r:id="rId15"/>
    <p:sldId id="998" r:id="rId16"/>
  </p:sldIdLst>
  <p:sldSz cx="9144000" cy="6858000" type="screen4x3"/>
  <p:notesSz cx="6997700" cy="9271000"/>
  <p:custDataLst>
    <p:tags r:id="rId19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432FF"/>
    <a:srgbClr val="FF9900"/>
    <a:srgbClr val="FF0000"/>
    <a:srgbClr val="F9E7BC"/>
    <a:srgbClr val="FAE1DA"/>
    <a:srgbClr val="FDD08D"/>
    <a:srgbClr val="F2EEBF"/>
    <a:srgbClr val="FFCCCC"/>
    <a:srgbClr val="89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7"/>
    <p:restoredTop sz="94694"/>
  </p:normalViewPr>
  <p:slideViewPr>
    <p:cSldViewPr>
      <p:cViewPr>
        <p:scale>
          <a:sx n="113" d="100"/>
          <a:sy n="113" d="100"/>
        </p:scale>
        <p:origin x="140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3:5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24575,'0'22'0,"0"6"0,0 28 0,0 5 0,0 1 0,0 8 0,0 7 0,0 2 0,0 7 0,0 1 0,0-1-559,0 9 559,0-7 0,0-7 0,0-30 0,0-2 0,0 13 0,0 2 0,0-1 0,0-11 0,0 9 0,0-1 0,0-11 0,0 3 0,0 2 0,0 12 0,0 7 0,0-7 0,0-10 0,0 13 0,0-7 0,0-1 559,0-14-559,0-2 0,0-15 0,0 1 0,0-9 0,0 1 0,0-6 0,0-1 0,0-4 0,0 1 0,0 3 0,0-8 0,0 4 0,0-5 0,0 1 0,0-1 0,0 0 0,0-3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24575,'0'58'0,"0"1"0,0-5 0,0-2 0,0 25 0,0 0 0,0 9 0,0-1 0,0 1 0,0 1 0,0-9 0,0-14 0,0 2 0,0-2 0,0-1 0,0-1 0,0-11 0,0-20 0,0 3 0,0-22 0,0 0 0,0-5 0,-6-2 0,4-2 0,-4-3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24575,'0'37'0,"0"14"0,0 5 0,0 20 0,0 12 0,0-1-1310,0 8 1310,0-1 0,0-5 0,0-37 0,0-1 0,0 17 115,0 13-115,0-25 292,0 12-292,0-6 0,0-3 0,0 2 657,0-18-657,0 3 246,0-14-246,0-12 0,0 6 0,0-18 0,0 4 0,0-8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381 631 24575,'6'9'0,"-1"-3"0,5-6 0,-3 0 0,1 0 0,-1 0 0,0 0 0,4 0 0,-2 0 0,3 0 0,-1 0 0,13-14 0,-7-7 0,17-22 0,-15-19 0,15-10 0,-4-7 0,-5 15 0,2-10 0,-11 29 0,6-16 0,-11 26 0,2 2 0,-8 15 0,3 1 0,-1 13 0,-6 1 0,-5 10 0,-16 14 0,-17 12 0,3 4 0,-13 5 0,8 2 0,-10 1 0,-11 13 0,14-22 0,-23 16 0,25-25 0,-19 8 0,9-4 0,6-9 0,2 4 0,12-11 0,6-2 0,10-4 0,6-2 0,5 1 0,3-1 0,0 1 0,4 3 0,0 2 0,8 3 0,11 2 0,11-4 0,9 5 0,14 3 0,-10-5 0,16 9 0,-11-9 0,-1 3 0,-1 1 0,-12-2 0,-1 0 0,-15-6 0,3 3 0,-12-3 0,-1 8 0,-4 2 0,-4 16 0,-5 3 0,-17 14 0,-10 7 0,-22 4 0,-3 8 0,9-15 0,-11 5 0,17-13 0,-5 1 0,9-9 0,8-14 0,10-7 0,4-10 0,8-1 0,4-4 0,0-1 0,4 5 0,0-4 0,0 8 0,0-8 0,0 8 0,8-3 0,6 4 0,8 1 0,17 1 0,-8-4 0,34 6 0,-31-10 0,55 7 0,-48-8 0,41 2 0,-25-1 0,12 0 0,24 6 0,-31-1 0,21 6 0,-41-2 0,-7-1 0,-8-5 0,-10-2 0,-4-4 0,-2 0 0,-3 0 0,-4-18 0,-6-21 0,-4-8 0,-5-20 0,-4 11 0,3 1 0,1 6 0,3 8 0,7 10 0,-7 6 0,8 5 0,-4 5 0,4 2 0,0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24575,'0'25'0,"0"3"0,-5 18 0,0-4 0,-11 10 0,4-4 0,-3-1 0,5-1 0,0-6 0,1-15 0,3-3 0,0-14 0,5-1 0,-10 1 0,9-10 0,-5-8 0,7-11 0,0-12 0,0-2 0,0 1 0,8-5 0,3 11 0,4-5 0,1 10 0,-3 1 0,4 9 0,0 1 0,-5 8 0,4 0 0,-8 4 0,8 0 0,-8 0 0,4 0 0,-4 3 0,-1 5 0,-2 15 0,-2 7 0,-3 23 0,0-10 0,0 39 0,0-22 0,-5 34 0,-1-30 0,-11 11 0,-1-12 0,-5-1 0,6-1 0,-3-13 0,4-2 0,1-17 0,-3 3 0,9-14 0,-8 0 0,8-3 0,-7-5 0,3 2 0,-4-8 0,5 0 0,-4-4 0,3 0 0,0 0 0,-2 0 0,2-11 0,0 1 0,2-10 0,2 3 0,4 0 0,2 5 0,-1-4 0,3 7 0,-3-2 0,4-1 0,0 0 0,0-5 0,0 0 0,0-5 0,4 5 0,4-5 0,5 5 0,0 0 0,3 4 0,-3 5 0,4 4 0,-1 4 0,-3 0 0,2 0 0,-2 8 0,4 1 0,0 12 0,6 3 0,-3 9 0,10 4 0,-9 3 0,9-3 0,-9 2 0,7-8 0,-7 2 0,6-9 0,-8-2 0,2-9 0,-4 0 0,-1-5 0,1-4 0,4 0 0,-3-4 0,4 0 0,-1-8 0,-2-6 0,2-5 0,-3-3 0,-5 6 0,3-6 0,-7 4 0,4-3 0,-4-1 0,0-6 0,1-12 0,-5 16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24575,'98'0'0,"1"0"0,-10 0 0,-24 0 0,-53 0 0,-9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24575,'98'0'0,"0"0"0,0 0 0,0 0 0,-19 0 0,-1 0 0,1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662 625 24575,'6'-98'0,"-1"1"0,1-1 0,-1 1 0,-16-2 0,-6 8 0,-7 47 0,-32 111-742,-3-2 1,1-1 741,3-4 0,-13 8 0,17-22 482,-2 5-482,8-6 246,11-14-246,8 2 0,9-18 0,4 5 755,5-11-755,4 6 0,0-6 0,4 6 0,0 3 0,0-1 0,8 5 0,6-5 0,15 7 0,6-4 0,6 6 0,-1-7 0,5 2 0,-3-1 0,3 0 0,-5-4 0,-6 2 0,-1-4 0,-10 0 0,-6 2 0,-5-3 0,-7 4 0,-1 4 0,-4 2 0,0 4 0,-5 6 0,-4-4 0,-18 17 0,-7-2 0,-5 2 0,-5 8 0,-10 1 0,4 5 0,-4-5 0,8 7 0,13-16 0,-7 12 0,7-5 0,6-10 0,7-3 0,2-7 0,11-10 0,-1-6 0,8-6 0,0 1 0,0-3 0,0 2 0,3-7 0,10 0 0,17-4 0,12 0 0,19 0 0,9 0 0,9 0 0,-6 0 0,10-6 0,-19 5 0,13-5 0,-14 6 0,-9 0 0,-8 0 0,-12 0 0,-6 0 0,-11 0 0,-5 0 0,-5 0 0,1 0 0,-4-3 0,-1-1 0,-3-3 0,0-5 0,0-1 0,-4-8 0,-6-7 0,4-1 0,-11-4 0,15 0 0,-11-1 0,8 4 0,0-2 0,1 18 0,4-2 0,-3 8 0,2 1 0,-3 2 0,4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46 206 24575,'3'-11'0,"11"-9"0,1 1 0,19-11 0,-9 6 0,11-6 0,-3 10 0,-3-4 0,-2 9 0,-2 6 0,-8 6 0,3 3 0,-7 23 0,-7 14 0,-2 26 0,-5 14 0,0 2 0,0-7 0,-11 11 0,-1-25 0,-7 17 0,-1-25 0,4 3 0,-3-19 0,0-6 0,6-7 0,-3-4 0,3-4 0,-9-5 0,4-4 0,-8-4 0,2-13 0,5-3 0,-10-19 0,17 0 0,-8-1 0,11 8 0,0 6 0,4 5 0,2 5 0,3-4 0,0 7 0,0-2 0,0 3 0,0 0 0,3 1 0,5 3 0,9 1 0,6 3 0,4 0 0,6 0 0,1 0 0,12 4 0,-5 6 0,7 12 0,-7 4 0,-4 5 0,-2-5 0,-11-3 0,-3-6 0,-4-4 0,-5-1 0,0-4 0,-4-4 0,-4-1 0,-1-3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24575,'0'4'0,"0"23"0,0 24 0,0 35 0,0 12-1145,0-41 1,0 2 1144,0 8 0,0 2 0,0-2 0,0 1 0,0 6 0,0 0 0,0-6 0,0 0 34,0 2 1,0-4-35,0 28 0,0-42 0,0-3 0,0 15 0,0 13 0,0-26 0,0-5 0,0-24 424,0-5 0,0-9 1,0-4-1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24575,'0'89'0,"0"-1"0,0-30 0,0-5 0,0 46 0,0-65 0,0 0 0,7-6 0,3-6 0,11-9 0,1 3 0,11-10 0,2 2 0,-1-8 0,-1 0 0,5 0 0,-2-4 0,10-12 0,-14-10 0,-3-4 0,-9-9 0,-5-1 0,3-2 0,-6-10 0,2 21 0,-4-12 0,-5 19 0,-1-4 0,-4 7 0,0 12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24575,'-4'16'0,"1"-5"0,3 24 0,0-5 0,0 9 0,0 7 0,0 1 0,0 0 0,0 5 0,0-11 0,0 5 0,0-6 0,0-1 0,0 7 0,0-5 0,8 0 0,2-8 0,9 0 0,-1-10 0,1 9 0,2-17 0,2 2 0,-4-9 0,6-3 0,-1-2 0,0-3 0,8 0 0,-4 0 0,1-4 0,10-11 0,4-13 0,2-11 0,4-6 0,2-6 0,-16 8 0,15-15 0,-16 9 0,6-2 0,-2-4 0,-12 18 0,-6-2 0,-2 12 0,-9 4 0,4 1 0,-5 6 0,-3 3 0,-1 1 0,-4 1 0,0-2 0,0 0 0,0 5 0,0 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24575,'0'72'0,"0"0"0,0-21 0,0 1 0,0 19 0,0-2 0,0 18 0,0-22 0,0 9 0,0-19 0,0 7 0,0 4 0,0-17 0,0-2 0,0-14 0,0-14 0,0 1 0,0-12 0,0 1 0,0-6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 24575,'71'-21'0,"-12"15"0,-55 21 0,0 22 0,-4-6 0,0 19 0,0-14 0,0 9 0,0-16 0,-4 3 0,3-9 0,-11-5 0,3 3 0,-8-12 0,-4 3 0,-2-7 0,-4-1 0,4-4 0,-3 0 0,12 0 0,-6 0 0,11 0 0,-3-3 0,5-1 0,3-4 0,0 0 0,4 1 0,0-1 0,0 1 0,7 3 0,6 1 0,9 3 0,5 0 0,6 0 0,-4 0 0,9 0 0,-10 0 0,5 0 0,-6 0 0,1 0 0,-6 3 0,4 2 0,-12 0 0,3 2 0,-10-6 0,0 3 0,1-4 0,-4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24575,'0'3'0,"0"7"0,8 17 0,-2-3 0,18 14 0,-4-13 0,15 5 0,2 5 0,3-13 0,-3 13 0,1-14 0,-13 1 0,2-7 0,-10-3 0,-5-4 0,0-4 0,-8 3 0,2-6 0,-5 10 0,3-6 0,-4 10 0,0 8 0,-5 6 0,-6 16 0,-4-3 0,-19 19 0,9-5 0,-21 17 0,21-11 0,-14 1 0,11-2 0,0-6 0,-3-5 0,14-11 0,-2-10 0,11-11 0,-1 3 0,5-13 0,-3 0 0,3-4 0,-5-17 0,5 10 0,0-9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24575,'4'6'0,"-1"19"0,-19 18 0,3 13 0,-28 22 0,8-6 0,8-26 0,0-2 0,-1 22 0,-14 17 0,15-25 0,0 12 0,0-16 0,13-8 0,3-12 0,4-1 0,5-14 0,0-3 0,0-9 0,0 1 0,0-1 0,0 1 0,4 4 0,9-3 0,6 7 0,27 6 0,-14-10 0,21 17 0,-12-15 0,8 17 0,-2-9 0,-1 3 0,-12-6 0,-1 0 0,-10-5 0,-2-1 0,-8-6 0,-2 1 0,-7-4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24575,'0'72'0,"0"-23"0,0-2 0,0-21 0,7-12 0,2 3 0,13-8 0,0-5 0,11 0 0,-4-4 0,3 0 0,1 0 0,-4 0 0,4-8 0,1-13 0,-5 0 0,2-18 0,-2 3 0,-8-6 0,3 2 0,-4 2 0,-6 9 0,4-3 0,-8 4 0,2 6 0,-7 0 0,2 10 0,-6-4 0,3 7 0,-4-2 0,0 3 0,0 0 0,0 4 0,0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24575,'-2'96'0,"1"0"0,0 0 0,-1 3 0,1-1 0,0-28 0,1-35 0,0 14 0,0-28 0,0-13 0,0 4 0,-3-8 0,2 0 0,-2-4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73 24575,'29'-35'0,"8"5"0,-27 26 0,13 0 0,-14 4 0,6 0 0,-6 0 0,6 0 0,-10 18 0,5-6 0,-9 25 0,3-13 0,-4 20 0,0 12 0,0-10 0,0 13 0,-5-25 0,-5 11 0,-12-2 0,0 3 0,-7-14 0,4 1 0,2-14 0,-4 0 0,9-7 0,-8-7 0,8-1 0,-9-4 0,9 0 0,1-8 0,-1-11 0,8-5 0,0-9 0,2 0 0,7 4 0,-4 1 0,5 1 0,0 9 0,0-3 0,4 8 0,9 1 0,0 7 0,14 1 0,-5 4 0,5 0 0,1 0 0,-1 0 0,0 0 0,0 0 0,1 4 0,0 10 0,-5 1 0,4 8 0,-9-6 0,3 0 0,-8 0 0,3-4 0,-7-1 0,2-5 0,-6 1 0,-2-4 0,-3-1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24575,'0'30'0,"0"-1"0,0 34 0,0 6 0,0 3 0,0 13 0,0 10-980,0 1 980,0-43 0,0 0 0,0 0 0,0 0 0,0 44 0,0-2 190,0-29-190,0 8 0,0-18 0,0 21 0,0-13 0,0 4 0,0-7 0,0-12 737,0 11-737,0-29 53,0 12-53,0-28 0,0 16 0,0-21 0,0 6 0,0-9 0,-7-2 0,6-2 0,-5-3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24575,'0'19'0,"0"8"0,0 7 0,0 6 0,0 21 0,0-22 0,0 26 0,0-35 0,0 15 0,0-16 0,0 3 0,4-9 0,0-2 0,8-4 0,6-4 0,0-4 0,13-5 0,-7-4 0,9 0 0,-6 0 0,-4 0 0,9 0 0,3-10 0,-2-16 0,0 3 0,-7-22 0,-11 15 0,10-17 0,-14 6 0,4-5 0,-6 7 0,1 5 0,-1 2 0,-4 9 0,-1 9 0,-4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24575,'0'98'0,"0"0"0,0-26 0,0 1 0,0-12 0,0 18 0,0 19 0,0-44 0,0-8 0,0 0 0,0-15 0,0 7 0,0-20 0,0-1 0,0-5 0,0-8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24575,'0'-6'0,"0"18"0,0 13 0,0 28 0,0 2 0,0 22 0,0 0 0,0 18-1031,0 1 1031,0-40 0,0 2 0,0-5 0,0 2 0,0 5 0,0 1 0,0-6 0,0-2 0,0 37 253,0-6-253,0-22 0,0 7 0,0-19 0,0 1 0,0-27 0,0 3 778,0-10-778,0-5 0,0 0 0,0-8 0,0-1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24575,'0'35'0,"0"-7"0,0-2 0,0 2 0,0 6 0,0-4 0,0 2 0,0-10 0,0 11 0,0-4 0,0 4 0,0-6 0,0 1 0,0 4 0,0-12 0,0 2 0,0-15 0,0 1 0,0-4 0,0-1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24575,'0'29'0,"0"3"0,0 8 0,8-11 0,2 8 0,14-6 0,4 22 0,8-17 0,2 16 0,-3-35 0,6 17 0,-5-7 0,12 2 0,-11 1 0,-3-15 0,-12-2 0,-6-1 0,1-7 0,-4 6 0,-2-7 0,-4 3 0,-3 0 0,-1 0 0,-3 5 0,0-4 0,0 4 0,0-1 0,0 2 0,0 3 0,0 1 0,0 4 0,-9 14 0,2-5 0,-24 23 0,12-4 0,-25 10 0,12 17 0,-15-9 0,11-1 0,-5 2 0,9-18 0,-1 11 0,0-7 0,6-6 0,3-8 0,5-7 0,4-6 0,2-4 0,5-2 0,3-8 0,-2-2 0,6-3 0,-2-1 0,0-3 0,2-8 0,-20-45 0,17 30 0,-14-28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0 24575,'-5'2'0,"-14"21"0,-17 23 0,-19 28 0,26-30 0,-1 2-1146,-6 2 0,-2 0 1146,-1 8 0,0-1 0,0-5 0,1-2 0,9-4 0,2-1 620,-27 37-620,18-22 0,-6 0 404,14-15-404,-1-8 0,22-16 0,-6-1 1175,5-14-1175,6 2 93,-5-1-93,7 2 0,15 5 0,1 1 0,19 5 0,6 7 0,1 2 0,13 11 0,11 11 0,-18-13 0,22 16 0,-32-25 0,12 17 0,-7-11 0,-6 3 0,-7-11 0,-8-2 0,-9-11 0,-2 0 0,-3-5 0,-1 1 0,-3-4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24575,'0'22'0,"0"-10"0,0 45 0,0-21 0,0 10 0,0-6 0,0-11 0,0 3 0,3-19 0,5 7 0,5-14 0,3 1 0,6-7 0,6 0 0,6 0 0,12-14 0,-10-3 0,12-26 0,-2-10 0,-10 1 0,13-9 0,-21 13 0,9-6 0,-5 1 0,-6 6 0,-1 6 0,-10 8 0,-3 11 0,-3 0 0,-4 5 0,-2 5 0,-3 0 0,0 8 0,0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24575,'-2'68'0,"1"0"0,0 0 0,-1 0 0,1-4 0,0 14 0,2-7 0,-1-10 0,0 0 0,0-8 0,0-5 0,0-2 0,0-12 0,0-1 0,0-11 0,0 0 0,0-10 0,0 0 0,0-8 0,0-1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24575,'0'16'0,"0"-4"0,0 8 0,0-11 0,0 21 0,0-10 0,0 24 0,0-18 0,0 17 0,0 0 0,0-6 0,0 14 0,0-17 0,0-4 0,0-4 0,0-9 0,0-5 0,0-3 0,0-6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24575,'0'93'0,"0"1"0,0 0 0,0 0 0,0 1 0,0-6 0,0-3 0,0 21 0,0-15-1187,0-16 1187,0 14 0,0 3 0,0 0 0,0-36 0,0 0 0,0 30 0,0-1 163,0-13-163,0 2 0,0-13 0,0 8 251,0-14-251,0-9 0,0-14 0,0-10 597,0-2-597,0-8 176,0-2-176,0-3 0,0-1 0,0 1 0,0-4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24575,'-1'88'0,"1"1"0,-1 0 0,1 0 0,-1 0 0,1 0 0,-1-1 0,1 1 0,-1 12 0,1 7 0,-1 1 0,1-5 0,-1-9 0,1-15 0,0-21 0,0 14 0,0-9 0,0-4 0,0-20 0,0-12 0,0-6 0,0-10 0,0 0 0,0-5 0,0 1 0,0-4 0,0-1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24575,'39'74'0,"1"0"0,-1 0 0,-8-14 0,0-1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78 168 24575,'4'-1'0,"-1"6"0,-6 3 0,-1 4 0,0-5 0,-3-3 0,6-10 0,-2 1 0,17-25 0,-2 10 0,11-6 0,-5 1 0,5 4 0,-4 2 0,3-2 0,-5 11 0,-4-2 0,2 8 0,-2 1 0,-1 3 0,0 0 0,-5 0 0,1 0 0,-1 0 0,1 0 0,-1 0 0,1 7 0,0 7 0,-3 8 0,-1 5 0,-4 6 0,0 1 0,0 12 0,0-5 0,0 11 0,0-4 0,0-1 0,-5-1 0,-5-6 0,0-6 0,-8-1 0,7-5 0,-6-1 0,3 0 0,-9-3 0,5-3 0,-11 0 0,5-6 0,-1 0 0,3-6 0,6-1 0,3 0 0,-3-3 0,8-2 0,-4-3 0,0 0 0,4 0 0,-4 0 0,5 0 0,3-3 0,0-1 0,4-3 0,0-1 0,0 0 0,0-3 0,0 2 0,0-2 0,4 3 0,0 1 0,3-1 0,1 0 0,-1 4 0,1 1 0,-1 3 0,1 0 0,-1 0 0,1 0 0,-1 0 0,1 0 0,-1 0 0,5 0 0,-4 3 0,8 5 0,-7 5 0,6 4 0,-2-1 0,4 1 0,-4-1 0,2 1 0,-2 0 0,4-5 0,0 0 0,-1-3 0,1-1 0,-1 0 0,6-3 0,-5-1 0,5-4 0,-5 0 0,4-4 0,2-6 0,0-8 0,-1-5 0,-4-5 0,0 6 0,3-7 0,-7 10 0,1-1 0,-7 8 0,-1 8 0,-2-3 0,1 3 0,-5-3 0,2 2 0,-3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24575,'-26'64'0,"1"0"0,-1 0 0,-12 27 0,14-30 0,24-58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89 707 24575,'-36'4'0,"6"-1"0,22-3 0,1 0 0,3-3 0,0-1 0,4-7 0,0-7 0,0 0 0,0-8 0,0 3 0,0-4 0,0-1 0,0 1 0,0-1 0,0-5 0,0 5 0,0-11 0,8 10 0,3-9 0,8 3 0,1 1 0,-1 1 0,-1 5 0,-1 6 0,-3 0 0,-2 5 0,-4 5 0,0-4 0,0 7 0,-1-2 0,-2 3 0,1 1 0,-2 2 0,4-5 0,-3 4 0,2-5 0,-3 3 0,3 0 0,1 4 0,-1-3 0,5 3 0,-4-1 0,8-2 0,-7 6 0,6-3 0,-2 4 0,3 0 0,1 0 0,0 0 0,-1 0 0,-3 0 0,3 0 0,-4 4 0,1 0 0,-1 8 0,-1 1 0,-1 3 0,2 1 0,-4 0 0,0-1 0,4 8 0,-3-5 0,4 5 0,-9-8 0,0 1 0,-4 0 0,0 4 0,0-3 0,0 3 0,0 1 0,0-9 0,0 13 0,0-13 0,0 5 0,0-3 0,0-2 0,0 4 0,0-1 0,0 1 0,0 0 0,0 4 0,-4-3 0,-1 3 0,-3 0 0,-5-3 0,4 4 0,-3-6 0,-1 1 0,4-4 0,-6 2 0,2-6 0,-4 7 0,0-7 0,1 3 0,-13 1 0,4-4 0,-10 4 0,8-8 0,-1-1 0,1-4 0,-1 0 0,6 0 0,-5 0 0,9-4 0,-3 0 0,8-4 0,1 0 0,5 0 0,-1 0 0,4 1 0,-3 2 0,6-1 0,-2 5 0,3-2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24575,'0'25'0,"0"-7"0,0 26 0,0-7 0,0 17 0,0-7 0,0 29 0,0-35 0,0 33 0,0-17 0,0 1 0,0 10 0,15-14 0,-2 7 0,12-22 0,-3 17 0,2-18 0,2 5 0,0-4 0,8-4 0,-9-10 0,4 3 0,-3-9 0,-3-10 0,4 3 0,6-11 0,-4 3 0,9-4 0,-3 0 0,5 0 0,-6 0 0,4-4 0,-4-6 0,21-19 0,-9 0 0,17-17 0,-25 18 0,24-22 0,-24 26 0,25-26 0,-15 21 0,15-10 0,-8 6 0,6 4 0,-8 3 0,1 4 0,0 1 0,0 4 0,-1-3 0,1 3 0,0 0 0,-6-3 0,4 8 0,-5-3 0,7 9 0,-6-3 0,4 8 0,-16-3 0,9 4 0,-17 0 0,11 0 0,-15 3 0,7 6 0,1 22 0,-10-4 0,9 19 0,-14 2 0,-2-11 0,1 21 0,-6-17 0,1 12 0,-1 1 0,-4-7 0,-1-1 0,-1-6 0,-3-6 0,4-6 0,-5-7 0,0-8 0,0-2 0,0-3 0,0-1 0,0-6 0,0-16 0,5-16 0,1-17 0,9-6 0,1 6 0,10-4 0,1 4 0,5-6 0,0 0 0,6 10 0,0-3 0,3 19 0,2-8 0,3 14 0,10-5 0,-12 15 0,21-3 0,-22 8 0,18 1 0,-13 1 0,4 5 0,-5 0 0,1 0 0,-3 0 0,-5 5 0,-1 5 0,-4 4 0,4 12 0,-8-2 0,4 7 0,-6-6 0,-5 2 0,3-7 0,-4 2 0,0 0 0,16 1 0,-13-3 0,19-7 0,-10-9 0,11-4 0,-5 0 0,6-19 0,1-7 0,-9-11 0,11-13 0,-12 5 0,7-7 0,-5-2 0,2 10 0,-9-4 0,-2 11 0,-6 3 0,-8 11 0,-3 2 0,1 4 0,-5 0 0,1 4 0,-6 5 0,-2 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24575,'8'-4'0,"10"0"0,22 4 0,22 0 0,3 0 0,28-11 0,-12-3 0,-7-5 0,0-4 0,-18 6 0,7 4 0,-9-2 0,-13 10 0,-9-1 0,-13 2 0,-3 4 0,-8 0 0,-4 0 0,-1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24575,'0'77'0,"0"0"0,0 0 0,0 5 0,0-1 0,0-21 0,0-23 0,0 20 0,0-41 0,0-3 0,0-1 0,0-5 0,0-3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24575,'86'-1'0,"-1"-1"0,1 0 0,-1 1 0,12-1 0,-3 0 0,-22 1 0,-15 1 0,-39 0 0,3 0 0,-13 0 0,3 0 0,-3 0 0,-4-3 0,-1 2 0,-3-2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24575,'72'0'0,"0"0"0,0 0 0,14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24575,'2'4'0,"14"-1"0,6-3 0,23 0 0,35 0 0,2 0 0,-22 0 0,12 0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24575,'0'89'0,"-1"0"0,1 1 0,-1-1 0,1 0 0,-1 1 0,1-1 0,-1 0 0,-1 0 0,1 1 0,1-1 0,0 0 0,0 1 0,0-1 0,0 0 0,0 1 0,0-1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24575,'61'74'0,"0"1"0,0-1 0,0 1 0,19 7 0,0-8 0,-20-45 0,-19-104 0,-11 20 0,-4 1 0,-7-9 0,4-6 0,-2 6 0,-9 2 0,3 8 0,-9 23 0,-1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24575,'0'2'0,"12"4"0,5 21 0,18 1 0,-7 6 0,20 11 0,-7-5 0,14 18 0,1-10 0,-8 9 0,-4-17 0,0 14 0,-2-20 0,4 14 0,-4-5 0,-1-4 0,-8 2 0,2-11 0,-5 0 0,-6-1 0,0-1 0,-7-5 0,-3-2 0,2-4 0,-7-5 0,2 4 0,-3-8 0,-4 4 0,0-5 0,-4 1 0,3-1 0,-2 1 0,2-1 0,-3 0 0,0 0 0,0 0 0,0 4 0,0 2 0,0 4 0,-8 4 0,2 2 0,-12 9 0,-4 16 0,0 1 0,-7 26 0,1-11 0,2 29 0,-8-14-231,17-27 0,0-1 231,-12 15 0,-7 24 0,8-33 0,-3 20 0,5-22 0,5-2 0,1-19 0,6-5 0,1-8 0,8-8 462,-2-2-462,6-3 0,-6-1 0,7 0 0,-7-3 0,3-1 0,0-3 0,1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24575,'0'5'0,"0"36"0,0 2 0,0 35 0,0-16 0,0 15 0,0 2-642,0 16 642,0-6 0,0-8 0,0 2 159,0-26-159,0 19 0,0-27 0,0-2 0,0-14 0,0-10 0,0-9 0,0-7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24575,'4'-3'0,"-1"5"0,-3 14 0,0 15 0,0 17 0,0 20 0,0 5 0,0 22 0,0-14 0,0-2 0,0-12 0,0-12 0,0 6 0,0-19 0,0-3 0,0-20 0,0-3 0,0-12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24575,'-5'-2'0,"2"4"0,12 23 0,7 6 0,16 16 0,-3-4 0,4-6 0,-2 2 0,19 1 0,-5-9 0,11 12 0,-16-27 0,-5 5 0,-2-3 0,-10-8 0,-2 2 0,-4-7 0,-5 2 0,-3 0 0,-6 10 0,-3 4 0,-16 25 0,-8 0 0,-20 33 0,-6-2 0,6-7 0,0 15 0,11-33 0,-1 17 0,7-22 0,2-6 0,10-13 0,2-6 0,9-10 0,0 0 0,1-8 0,-1-1 0,-4-3 0,-3-7 0,-3-13 0,4 8 0,1-5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0 24575,'4'6'0,"-16"27"0,-13 12 0,-19 35 0,16-39 0,-1 1-604,-1 8 0,-2 1 604,-2 1 0,0 0 0,2 0 0,1-1 295,-14 21-295,-3 5 0,14-31 0,-2 17 0,4-13 0,16-14 0,-1-9 0,11-15 913,-5 0-913,11-5 0,-4 1 0,4 2 0,4 3 0,9 3 0,11 2 0,17 7 0,0-4 0,11 10 0,-4-9 0,6 9 0,-6-9 0,4 9 0,-16-14 0,8 7 0,-20-11 0,3 2 0,-10-3 0,-5-4 0,0 0 0,-5-4 0,-2-1 0,-2-3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24575,'0'4'0,"0"7"0,0 23 0,0 2 0,0 9 0,0 1 0,0-5 0,0 5 0,0-7 0,0 1 0,0-6 0,0-1 0,0-15 0,8 3 0,1-16 0,18 2 0,-3-7 0,8 0 0,1 0 0,1 0 0,1 0 0,4-14 0,11-11 0,-16-2 0,27-24 0,-33 24 0,10-20 0,-9 16 0,-3-9 0,-5 10 0,-2-5 0,-10 8 0,0 4 0,-4 2 0,-1 11 0,-4 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24575,'0'56'0,"0"-14"0,0 50 0,0-28 0,0 21 0,0-14 0,0-7 0,0 2 0,0-9 0,0 5 0,0-7 0,0-9 0,0-6 0,0-15 0,0 6 0,0-22 0,0 4 0,0-10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24575,'3'23'0,"1"4"0,-4 37 0,0-21 0,0 15 0,0-17 0,0 7 0,0-3 0,0-11 0,0-1 0,0-14 0,0-3 0,-8-12 0,6-1 0,-5-3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24575,'0'36'0,"0"9"0,0 34 0,0 1 0,0-21 0,0 4-688,0-4 1,0 1 687,0 12 0,0 2 0,0 1 0,0-2 0,0-17 0,0-1 0,3 6 0,0-1 194,-2 29-194,5 0 0,-6-3 0,0-36 0,0-8 0,0-21 0,0-4 258,0-5 0,0-4 0,0-5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24575,'0'10'0,"0"5"0,0-3 0,0 10 0,0-5 0,0 5 0,0-6 0,0 1 0,0-4 0,0 2 0,0-6 0,0 2 0,0-3 0,0 3 0,0-3 0,3 4 0,2-1 0,2-2 0,1 2 0,0-3 0,-1 0 0,1-1 0,-1 1 0,1-1 0,-1 1 0,-2-1 0,1 1 0,-1-1 0,2 1 0,-3-1 0,3-3 0,-3 3 0,4-3 0,-4 4 0,2-4 0,-1 3 0,-1-3 0,2 0 0,-5 3 0,6-6 0,-7 5 0,7-5 0,-6 6 0,6-6 0,-4 5 0,5-2 0,-1 0 0,0-1 0,0 1 0,1-4 0,-1 4 0,1-4 0,-1 3 0,1-2 0,0 2 0,-1-3 0,5 0 0,-4 0 0,8 0 0,-4 0 0,1 0 0,3 0 0,-8 0 0,4 0 0,-5 0 0,1 0 0,3 0 0,-2 0 0,2 0 0,-3 0 0,-1 0 0,1 0 0,-1 0 0,1-3 0,-1-1 0,5-8 0,-3-1 0,7-3 0,-3-1 0,-1 0 0,4 0 0,-7 1 0,7-1 0,-7 4 0,3 1 0,-5 8 0,-3-3 0,3-1 0,-3-1 0,4-2 0,-4 3 0,3 0 0,-3 1 0,0 0 0,-1-3 0,-6 2 0,2-17 0,-7-7 0,7 8 0,-4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24575,'0'69'0,"0"-3"0,0-5 0,0-12 0,0 17 0,0-17 0,0 12 0,0 0 0,0-12 0,5 4 0,5-13 0,4-11 0,10 4 0,-10-10 0,9 6 0,-10-11 0,5 3 0,-2-12 0,-3 3 0,-1 0 0,-5-4 0,-2 4 0,-2-5 0,-3 1 0,0-4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157 529 24575,'-15'7'0,"-2"13"0,-7 11 0,7 9 0,-8 7 0,9-6 0,4 12 0,-1-6 0,7 7 0,0-7 0,1-1 0,5-12 0,0 4 0,0-14 0,0 3 0,0-14 0,6-5 0,8-5 0,8-3 0,11 0 0,-7-24 0,8-1 0,-20-21 0,9-2 0,-20-6 0,11-9 0,-8 7 0,0 3 0,-1 13 0,-5 6 0,0 5 0,0 8 0,-8 8 0,-1 1 0,-8 7 0,1 1 0,-1 4 0,0 0 0,4 0 0,2 0 0,3 4 0,0 0 0,4 3 0,1 1 0,3-1 0,0 1 0,0-1 0,3 1 0,16-4 0,0-1 0,33-3 0,-13-19 0,24-13 0,-11-26 0,6-18 0,-12 14 0,-2-22 0,-16 31 0,1-23 0,-12 27 0,-2 1 0,-9 15 0,-2 11 0,-4 4 0,-3 10 0,-6 4 0,1 4 0,-8 0 0,-2 14 0,2 13 0,-9 23 0,12 29 0,3-32 0,2 4-893,4 16 1,0 4 892,-3 3 0,1 4 0,5 10 0,0 4 0,-2 0 0,-1 1-1041,4 4 0,0 0 1041,0-4 0,0 0 0,0-1 0,0-1 0,0-9 0,0-4 0,0-15 0,0-2-233,3 1 0,0-4 233,4 23-124,5 6 124,0-17 1529,-2-21-1529,0-15 2200,-2-17-2200,4-5 570,-4-7-570,12-2 158,-6-6-158,8-16 0,-3-7 0,1-20 0,1-2 0,1-6 0,-1 0 0,-4 0 0,-1 1 0,-10 5 0,-2 7 0,-4 8 0,0 6 0,-7 4 0,-7 1 0,-14 8 0,-7-4 0,1 7 0,-5-3 0,11 8 0,-8-2 0,13 3 0,2 1 0,10 0 0,3 4 0,4-3 0,1-1 0,3-8 0,0-5 0,4-11 0,10-2 0,15-17 0,3 8 0,7-11 0,-2 7 0,-4 0 0,4 0 0,-4 0 0,-7 6 0,-6 3 0,-3 7 0,-6-19 0,-1 26 0,-5-11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1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24575,'52'28'0,"1"1"0,2 1 0,-11-3 0,-25-6 0,11-1 0,-29-14 0,10-14 0,-6-4 0,8-18 0,-3 2 0,4-5 0,-1 5 0,-3 6 0,2 0 0,-3 5 0,3 4 0,-4 2 0,4-1 0,-4 3 0,0-7 0,-4 11 0,0-2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1 637 24575,'15'0'0,"5"0"0,2 0 0,11 0 0,-4 0 0,4-5 0,-10-8 0,-1-6 0,-4-3 0,6-16 0,-5 7 0,3-28 0,-12 9 0,-5-4 0,-5-6 0,0 11 0,0-12 0,0 14 0,0 1 0,0 12 0,-3 9 0,-2 9 0,-6 12 0,2 0 0,-7 4 0,4 0 0,-6 12 0,-1 15 0,-3 30 0,-1 15 0,-2 14-543,15-34 1,0 0 542,1-3 0,0 2 0,1 15 0,2 2 0,2-4 0,0 1 0,-3 9 0,1 1 0,5-3 0,0 1 0,-2-3 0,-1-3 0,4-12 0,0-2 0,0 8 0,0-2 0,0 24-144,0-31 1,0 1 143,0 32 0,0-13 0,9 2 0,-3-36 0,11-2 1068,-5-24-1068,10-8 304,0 0-304,6-12 0,-5-6 0,-1-10 0,2-10 0,-8 5 0,8-10 0,-14 5 0,4-1 0,-8 3 0,-2-1 0,-4 4 0,0-9 0,0 14 0,-5-14 0,-3 19 0,-7-13 0,-6 13 0,-3-3 0,-3 4 0,4 4 0,2 1 0,-1 4 0,4 1 0,1 3 0,5 1 0,5 1 0,-1 2 0,1-3 0,2-2 0,2 1 0,15-6 0,4-1 0,12-8 0,13-12 0,-8 0 0,24-19 0,-17 5 0,2-6 0,-5-2 0,-10 6 0,8-28 0,-1 9-429,-7-25 429,1 12 0,-16 14 0,6-15 0,-7 15 0,1-13 0,-1 8 0,-4 17 0,-2 9 0,-5 5 0,0 6 0,0 6 0,0 11 429,0 2-429,0 6 0,-4 2 0,0 3 0,-3 4 0,0 4 0,-2 14 0,0 13 0,-2 23 0,0 8 0,-1 15 0,0 11 0,5-14 0,0-19 0,1-2 0,5 9 0,-2-11 0,0-1 0,3 14 0,0 7 0,0-17 0,0-8 0,3-16 0,6-3 0,4-11 0,8-2 0,-3-6 0,8-4 0,-4-4 0,12-14 0,-7-14 0,9-16 0,-14-4 0,4-4 0,-6 5 0,-3-1 0,-3 8 0,-5 12 0,0 6 0,-1 10 0,-4 13 0,0 15 0,-4 37 0,0-8 0,0 16 0,0-15 0,0-5 0,0-1 0,0-12 0,3-6 0,6-9 0,4-5 0,14-4 0,-8-4 0,26-21 0,-27 4 0,23-26 0,-20 13 0,5-5 0,-8 12 0,-1 1 0,-8 9 0,2 2 0,-3 7 0,-4 3 0,-1 20 0,-3 19 0,0 18 0,0 21 0,0 11-693,0 0 693,0-36 0,0 0 0,0 45 0,0-14 0,0 8-62,0-26 62,0 5 0,0-9 0,0-19 0,0-8 0,0-17 690,0-5-690,0-4 65,0-7-65,0-17 0,0-15 0,0-32 0,0-9 0,0-23 0,0 27 0,0-22 0,0 24 0,0-12 0,0-7 0,5 20 0,6-10 0,11 20 0,6-5 0,4 11 0,0 1 0,-1 11 0,0 1 0,-2 12 0,-6 4 0,-1 8 0,-6 7 0,1 1 0,-5 4 0,0 0 0,-4 0 0,-1 4 0,2 20 0,-5 3 0,1 32 0,-5-2 0,0-1 0,0 32 0,-4-45 0,-2 45 0,-8-51 0,-3 16 0,2-19 0,-7-5 0,8-7 0,-13-8 0,5-2 0,-13-7 0,6-1 0,-2-4 0,6 0 0,6-12 0,-3 2 0,4-17 0,1 5 0,3-1 0,5 2 0,2 8 0,6-3 0,-6 8 0,6-1 0,-2 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5:2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24575,'3'0'0,"-1"0"0,13 0 0,-7-3 0,4-1 0,-8-3 0,2-1 0,-5 1 0,3-1 0,-4-4 0,0 4 0,0-8 0,0 3 0,0 1 0,-4 0 0,0 8 0,-3 0 0,-1 4 0,0 0 0,1 0 0,-1 0 0,1 0 0,-1 3 0,1 2 0,3 6 0,-3-2 0,6 2 0,-2-3 0,3-1 0,0 1 0,3-4 0,5-1 0,0-3 0,8-4 0,-11 4 0,2-4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1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24575,'0'21'0,"0"11"0,0 9 0,0 5 0,0 7 0,0-4 0,0 19 0,0 30-1541,0-4 1541,0-19 0,0 4 0,0-8 0,0 0 0,0 10 0,0 0 0,0-6 0,0-1 0,0 1 0,0-4 0,0 25-446,0-31 0,0-2 446,0 22 0,0-32 0,0 0 0,0 34-145,0-11 145,0-7 0,0-6 0,0-2 1456,0-7-1456,0-7 957,0-1-957,0-6 165,0-6-165,0-1 0,0-6 0,0-4 0,-4-2 0,3-8 0,-3-1 0,4-5 0,0 1 0,0-1 0,0 4 0,-3-3 0,2 3 0,-2-3 0,3-1 0,-4-3 0,0 0 0,0-4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24575,'0'2'0,"0"21"0,0 13 0,0 17 0,0-5 0,0-2 0,0 7 0,0-10 0,0 23 0,0-24 0,0 5 0,0-19 0,4-6 0,4-6 0,5-6 0,0-3 0,7-3 0,-6-3 0,12 3 0,-8-4 0,8 0 0,-3 0 0,4 0 0,-4-4 0,3-5 0,-2-10 0,4-6 0,8-10 0,-5 3 0,12-16 0,-16 16 0,5-21 0,-7 16 0,-3-16 0,4 11 0,-6-5 0,-5 13 0,-1 1 0,-5 6 0,-3 4 0,-2 1 0,-4 6 0,0-1 0,0 8 0,0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24575,'0'11'0,"0"8"0,0 24 0,0 4 0,0 7 0,0 7 0,0 1 0,0 8 0,0-14 0,0 10 0,0-17 0,0 12 0,0-13 0,0-2 0,0-12 0,0-6 0,0-2 0,0-12 0,0 2 0,0-4 0,0-3 0,0 2 0,0 1 0,0-4 0,0 4 0,0-5 0,0 1 0,0-4 0,0-1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24575,'0'11'0,"0"6"0,0 1 0,15 27 0,-7-22 0,30 42 0,-14-30 0,9 10 0,11 9 0,-11-19 0,20 29 0,-21-26 0,17 11 0,-16-17 0,12 16 0,-3-14 0,-8 13 0,2-15 0,-11 3 0,3-15 0,-9 6 0,-1-12 0,-2 4 0,-3-6 0,0 0 0,3-3 0,-8 3 0,4-4 0,-4-1 0,-1 1 0,-3-1 0,0 0 0,-4 1 0,0-1 0,0 0 0,0 5 0,0 5 0,0 6 0,-15 16 0,3-9 0,-21 36 0,1-20 0,-11 32 0,-6-4-1040,-2 9 1040,25-37 0,-1 1 0,-3-1 0,2-1-419,-12 29 419,-14 6 0,18-22 0,-5 5 0,2-12 0,8-9 0,6-13 0,6-6 1017,8-11-1017,3 0 442,3-5-442,-1-3 0,2 0 0,-3-4 0,3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0 24575,'-51'76'0,"-1"-1"0,1 0 0,-1 0 0,1 0 0,-1 0 0,1 0 0,0 1 0,-1-1 0,-9 13 0,-6 8 0,-2 1 0,5-5 0,10-14 0,16-19 0,21-27 0,17-25 0,0 1 0,3-1 0,1 1 0,8 0 0,0 3 0,5 2 0,4 4 0,2 1 0,5 5 0,6 3 0,4 5 0,4 6 0,1-4 0,14 17 0,-16-15 0,14 15 0,-18-13 0,6 6 0,1-5 0,-7 3 0,-1-8 0,-6 1 0,-1-9 0,-6-3 0,-1-8 0,-10-2 0,0-5 0,-5 1 0,1-1 0,-1 1 0,1-4 0,-4-1 0,-1-3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24575,'0'32'0,"0"-3"0,0 23 0,0-16 0,0 15 0,0-9 0,0 5 0,0-1 0,0-11 0,0-2 0,4-6 0,5-4 0,4-2 0,4-8 0,10 4 0,-8-11 0,13 7 0,-10-12 0,5 3 0,6-4 0,-4 0 0,-1 0 0,4 0 0,-8 0 0,9-8 0,-10-6 0,4-11 0,-8-2 0,9-3 0,-8 3 0,-1-2 0,-1 2 0,-8-1 0,3 5 0,-5 2 0,1 4 0,-2 4 0,2-2 0,-5 2 0,0-4 0,-4 0 0,0 1 0,0 6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77 153 24575,'0'11'0,"0"-3"0,0 4 0,0-5 0,0-9 0,4-3 0,10-17 0,5 4 0,12-17 0,-3 14 0,2-14 0,-2 20 0,1-8 0,-11 17 0,7-2 0,-11 8 0,3 0 0,-5 7 0,-3 19 0,-4 11 0,0 17 0,-5 15 0,0 3 0,0-6 0,-8-16 0,-3-1 0,-3 0 0,-16 36 0,3-31 0,-1-3 0,1 2 0,-3-17 0,4-2 0,2-10 0,-3-4 0,9-8 0,-4-4 0,6-3 0,-1-1 0,4-4 0,2 0 0,3 0 0,4-3 0,0-6 0,4 1 0,0-3 0,0-1 0,0 3 0,0-3 0,8 4 0,-3 4 0,11-3 0,-4 6 0,5-3 0,0 4 0,4 0 0,-3 0 0,7 0 0,-1 13 0,4 4 0,2 12 0,1 7 0,0 1 0,1 6 0,0-5 0,-7-4 0,-1-5 0,-7-11 0,-3 3 0,-3-13 0,-3 1 0,4-6 0,-4-3 0,4-7 0,3-26 0,-4-6 0,5-16 0,0-4 0,1 3 0,8-39 0,-12 51 0,0-13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24575,'0'23'0,"0"20"0,0-11 0,0 32 0,0-33 0,0 49 0,0-44 0,0 38 0,0-17 0,0 0 0,0 11 0,0-15 0,0-5 0,0-2 0,0-12 0,0-1 0,0-11 0,0-4 0,0-3 0,0-6 0,0 2 0,0-3 0,0-1 0,0 1 0,0-1 0,0-3 0,0-1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24575,'0'5'0,"0"9"0,0 16 0,0 14 0,0-8 0,0 23 0,0-2 0,0 12 0,0-6 0,0 12 0,0-29 0,0 26 0,0-21 0,0 18 0,0 1 0,0-8 0,0 5 0,0-11 0,0 4 0,0-6 0,0 0 0,0-7 0,0-1 0,0-7 0,0 1 0,0 0 0,0 0 0,0-6 0,0-1 0,0-6 0,0 0 0,0-4 0,0-2 0,0-4 0,0-1 0,0 1 0,0 0 0,0-1 0,0-3 0,0-2 0,0 1 0,0-4 0,0 4 0,0-5 0,0 1 0,0-4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24575,'16'0'0,"2"4"0,9 5 0,7 16 0,-4-4 0,5 13 0,-1-8 0,10 11 0,3 16 0,-7-12 0,11 27 0,-27-30 0,15 30 0,-13-19 0,5 34 0,-8-30 0,7 37 0,-19-46 0,6 30 0,-6-18 0,0 13 0,1-7 0,-1 6 0,0-12 0,-5 4 0,-1-12 0,-5-2 0,0-7 0,0 14 0,0-15 0,0 19 0,0-15 0,0 12 0,0-6 0,-6 27 0,-4-34 0,-1 7 0,-3 1 0,-14 6 0,-9 30 0,9-29 0,-12 13 0,11-20 0,-20 33 0,16-35 0,-3 11 0,17-34 0,3-3 0,7-8 0,-3-2 0,8-3 0,-3-4 0,3-1 0,-3-3 0,-1 0 0,1 0 0,3 0 0,1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7 24575,'-3'-4'0,"-2"1"0,-11 11 0,2-2 0,-14 22 0,10-12 0,-14 36 0,13-30 0,-7 29 0,8-22 0,-2 11 0,-6 1 0,5-1 0,1-5 0,1 3 0,4-3 0,0-1 0,-4 4 0,8-9 0,-7 9 0,7-4 0,-3 1 0,0 3 0,3-4 0,-4 6 0,5 0 0,0-1 0,1-5 0,-1 5 0,5-5 0,-4 0 0,4-1 0,0 0 0,-4 1 0,8 6 0,-3-7 0,4 6 0,-5-5 0,4 0 0,-3 4 0,4-9 0,0 8 0,-5-2 0,4-2 0,-3 6 0,4-5 0,0 5 0,0 1 0,0 0 0,0 0 0,0-1 0,0 1 0,0-1 0,4-5 0,1 4 0,5 2 0,0 1 0,0 4 0,0-5 0,0 0 0,-1-6 0,1 4 0,-1-9 0,1 9 0,3-9 0,-2 9 0,11 9 0,-7-10 0,4 13 0,-1-21 0,-8 4 0,7-6 0,-7 1 0,4-1 0,-6-5 0,5 4 0,-3-8 0,7 8 0,-4-3 0,6 4 0,-5 0 0,3 1 0,-3-1 0,4-4 0,0 3 0,-1-8 0,0 3 0,0 0 0,0-6 0,1 5 0,-2-7 0,1 3 0,-1 1 0,1 0 0,-1-4 0,-3 2 0,3-6 0,-7 3 0,7-4 0,-8 0 0,4 0 0,-5-1 0,0-12 0,-2 6 0,-2-11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24575,'-12'0'0,"1"-3"0,6-2 0,11 1 0,14 1 0,18 3 0,17 0 0,7 0 0,-6 0 0,10 0 0,-9 0 0,5 0 0,-1 0 0,-8-5 0,-15 4 0,5-4 0,-28 5 0,11 0 0,-13 0 0,-1 0 0,-1 0 0,-3 0 0,-1 0 0,0 0 0,1 0 0,-1 0 0,-3 0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24575,'-4'13'0,"0"-4"0,4 25 0,0-17 0,0 39 0,0-16 0,0 27 0,0-4 0,0 6 0,0 8 0,0-24 0,0 44 0,0-53 0,0 48 0,0-43 0,0 19 0,0-19 0,0 10 0,0-18 0,0 0 0,0-3 0,0-14 0,0 7 0,0-13 0,0 4 0,0-10 0,0 0 0,0-8 0,0-1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24575,'3'-4'0,"1"1"0,0 6 0,3 6 0,-6 8 0,3 6 0,-4 4 0,4 0 0,-3 6 0,3-4 0,-4 16 0,0-15 0,0 9 0,0-12 0,0 1 0,0-10 0,0 3 0,0-13 0,0 3 0,0-16 0,0-6 0,0-14 0,0-8 0,4 5 0,1-5 0,9 0 0,-4 4 0,4-4 0,-1 6 0,-3 4 0,6 1 0,-7 6 0,3-1 0,0 4 0,-3 1 0,3 8 0,-1-4 0,-2 8 0,2-4 0,-3 4 0,-1 0 0,1 0 0,-1 0 0,-3 0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141 468 24575,'7'11'0,"4"-6"0,2 2 0,0-4 0,2-2 0,-6 6 0,11-6 0,-6 2 0,3-3 0,-1 0 0,1 0 0,1 0 0,-1 0 0,-1-4 0,-4 0 0,1-9 0,3 4 0,-3-7 0,0 3 0,-1 0 0,-4-2 0,0 2 0,0-4 0,1 0 0,-1-4 0,-3 3 0,-1-4 0,-4 1 0,4 3 0,-3-8 0,2 8 0,-3-8 0,0 3 0,0 0 0,0-3 0,0 8 0,0-8 0,0 12 0,0-6 0,-3 11 0,2-3 0,-10 4 0,6 1 0,-7-1 0,1 3 0,2 2 0,-7 3 0,8 0 0,-8 0 0,3 0 0,-4 0 0,1 0 0,-6 8 0,4 6 0,-6 15 0,2-4 0,2 7 0,-3-9 0,10-1 0,-1 4 0,6-8 0,-1 4 0,4-10 0,-2 4 0,6-4 0,-3 5 0,4-1 0,0 1 0,0 0 0,0 4 0,0-3 0,0 3 0,0 1 0,0 8 0,4-1 0,1 6 0,9-8 0,0 0 0,5 6 0,-5-4 0,5 10 0,-9-5 0,5 5 0,-5 1 0,-1 0 0,1 0 0,0-1 0,-4 1 0,-2-6 0,-4 4 0,0-9 0,0 4 0,0-6 0,0-4 0,0-2 0,-4-4 0,-4-4 0,-5-1 0,-4-4 0,0 1 0,-4-1 0,-2 1 0,-4 0 0,-1 0 0,6-4 0,-12 3 0,14-7 0,-5 3 0,14 0 0,3-3 0,1 2 0,-1-3 0,1 0 0,-1-11 0,4-4 0,1-16 0,3 14 0,0-1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5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9 612 24575,'-5'11'0,"2"0"0,3 0 0,0-3 0,0 3 0,0 0 0,0-3 0,0-10 0,0-21 0,0-16 0,0-15 0,0-15 0,0 5 0,0-7 0,0 4 0,0 4 0,0 1 0,0 8 0,4 14 0,1 12 0,3 6 0,0 10 0,0 3 0,0 6 0,-1 3 0,1 0 0,-1 0 0,1 0 0,-1 0 0,1 7 0,0 3 0,5 11 0,-4 2 0,9 9 0,-1 16 0,4 1 0,-4 12 0,4-7 0,-3 22 0,-1-22 0,1 26 0,-7-24 0,0 5 0,0 0 0,-1-13 0,0-2 0,-4-12 0,-2 6 0,-4-19 0,0 3 0,0-17 0,0 1 0,0-4 0,0-1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24575,'19'0'0,"10"-9"0,0 6 0,11-10 0,0 8 0,-6-1 0,-1 2 0,-10 4 0,-2 0 0,-4 0 0,-5 0 0,-1 0 0,-3 0 0,-4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24575,'4'9'0,"-1"17"0,-3 37 0,0 19-1148,0-26 1,0 3 1147,0 8 0,0 2 0,0 1 0,0 1-725,0 13 1,0 0 724,0-3 0,0-1 0,0 1 0,0 0 0,0-6 0,0-2 0,0-3 0,0-4 435,0 28-435,-1-42 0,2-3 0,8 8 0,-6 19 0,6-33 1051,-9-1-1051,0-21 0,0-12 0,0-1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24575,'-5'-4'0,"17"1"0,3 3 0,28 0 0,-6 0 0,10 0 0,5 0 0,-11 0 0,0 0 0,-9 0 0,-13 0 0,6 0 0,-16 0 0,4 0 0,-10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0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24575,'11'0'0,"14"0"0,8 0 0,25 0 0,-26 0 0,33 0 0,-28 0 0,11 0 0,-10 0 0,-14 0 0,-1 0 0,-11 0 0,-5 0 0,-3 0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1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24575,'0'11'0,"0"-1"0,0-2 0,0-1 0,0 1 0,0-1 0,0 1 0,0-1 0,0-6 0,0-11 0,0-4 0,0-12 0,9-2 0,2-6 0,4-1 0,3 2 0,-3 0 0,-1 9 0,-1-8 0,-4 14 0,-1 1 0,0 5 0,-1 5 0,-2-1 0,-2 0 0,-3 1 0,3 0 0,1 3 0,3 1 0,0 3 0,1 3 0,0 5 0,0 5 0,0 3 0,1 6 0,-1-4 0,1 8 0,0-4 0,0 1 0,-1-2 0,1-4 0,-1 0 0,0-1 0,1 1 0,-2-4 0,2 2 0,-5-6 0,3 2 0,-6-3 0,6-1 0,-7 1 0,7-1 0,-3 1 0,0-1 0,3 1 0,-3-1 0,0 0 0,2-3 0,-5 0 0,2-4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1:0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24575,'18'0'0,"6"0"0,-6 0 0,3 0 0,-4 0 0,4 0 0,-7 0 0,6-4 0,-11 3 0,6-3 0,-6 4 0,5-7 0,-2 6 0,3-9 0,0 5 0,-3 1 0,3 1 0,-10-1 0,5 3 0,-5-2 0,2-4 0,1 5 0,0-6 0,-1 5 0,0 2 0,0-2 0,0 3 0,0 0 0,0 0 0,1 0 0,-1 0 0,1 0 0,-1 0 0,1 4 0,-1-4 0,0 7 0,1-3 0,-1 4 0,1-1 0,-1 0 0,-3-6 0,-1-2 0,-3-10 0,0-7 0,0 0 0,0-8 0,0 3 0,0-4 0,0-1 0,0 1 0,0-1 0,0 6 0,0 4 0,0 3 0,0 6 0,0-3 0,0 5 0,0 0 0,0 0 0,3 3 0,2-3 0,2 6 0,1-5 0,3 5 0,2-6 0,-1 6 0,4-3 0,-4 4 0,1 0 0,-1 0 0,-1 0 0,-2 0 0,2 0 0,-3 0 0,-1 0 0,1 0 0,-1 0 0,1 0 0,-4 3 0,-1 1 0,-3 3 0,0 1 0,0-1 0,0 1 0,0-1 0,0 1 0,0-1 0,0 1 0,0-1 0,0 5 0,0-4 0,-4 8 0,0-8 0,-4 4 0,0-1 0,0-2 0,0 2 0,-4-3 0,4 0 0,-8 4 0,3-3 0,-3 6 0,-1-5 0,4 5 0,-3-6 0,7 3 0,-2-4 0,3-1 0,0 1 0,4-1 0,-3-3 0,3 0 0,3-4 0,6-4 0,7 3 0,4-6 0,0 6 0,1-2 0,-1 3 0,-3 0 0,3 0 0,-8 0 0,8 0 0,-8 0 0,8 0 0,-8 0 0,4 0 0,-5 0 0,1 0 0,-1 3 0,1 5 0,0 5 0,-3-1 0,-2 4 0,-3-8 0,0 4 0,0 0 0,0-4 0,0 4 0,0-5 0,0 1 0,-3-1 0,-5 1 0,-1 0 0,-7 0 0,4 0 0,-5-3 0,0 2 0,0-6 0,-11 10 0,8-9 0,-9 6 0,12-8 0,0 0 0,5 0 0,-4 0 0,7 0 0,-2 0 0,3 0 0,1 0 0,-1 0 0,4 0 0,1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1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24575,'0'20'0,"0"-11"0,0-27 0,0-11 0,0-7 0,0 3 0,0 0 0,0 4 0,0-4 0,4 5 0,1 1 0,4 4 0,-4 2 0,2 4 0,-6 4 0,6 2 0,-6 3 0,6 0 0,-3 1 0,3 3 0,0 1 0,0 3 0,0 0 0,0 3 0,1 5 0,0 10 0,1 4 0,1 11 0,-1-4 0,0 4 0,0-6 0,1 0 0,-1 1 0,-1-6 0,1-1 0,-4-4 0,2-4 0,-7-2 0,4-3 0,-4-1 0,0-3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1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24575,'15'0'0,"0"0"0,7-4 0,-9 0 0,12-1 0,-11-2 0,8 6 0,-6-3 0,-3 4 0,-2 0 0,-3 0 0,-1 0 0,1 0 0,3 0 0,-3 0 0,3 0 0,-4 0 0,0 0 0,1 0 0,-1 0 0,0 0 0,-3 3 0,2 2 0,-1 6 0,2-2 0,1 6 0,0-6 0,0 6 0,0-6 0,0 2 0,-1-3 0,-3 0 0,3-4 0,-3-1 0,4-3 0,-1 0 0,0 0 0,1 0 0,-1 0 0,0 0 0,-7 0 0,-1-7 0,-7-3 0,-4-11 0,2 3 0,-3-8 0,4 3 0,0-4 0,0 4 0,0 2 0,5 4 0,-4 0 0,7 5 0,-3 0 0,4 4 0,0 1 0,0-1 0,0 1 0,0 0 0,0-1 0,0 1 0,0 0 0,4 0 0,0 2 0,3-1 0,1 5 0,-1-6 0,1 6 0,-1-2 0,1 3 0,-1-3 0,5 2 0,-4-3 0,8 4 0,-7 0 0,6 0 0,-6 0 0,2 0 0,-3 0 0,-1 0 0,1 0 0,-1 0 0,1 0 0,-1 0 0,1 0 0,-1 0 0,0 0 0,-3 3 0,-1 2 0,-3 2 0,0 0 0,0 5 0,0 0 0,-7 5 0,1 0 0,-10-1 0,7-3 0,-7 2 0,4-6 0,-5 3 0,4-4 0,-2 1 0,6-2 0,-7 1 0,8 0 0,-4 0 0,4-1 0,1-3 0,-1 0 0,1-1 0,-1-2 0,1 2 0,2 0 0,-1-2 0,5-1 0,1-4 0,8-3 0,5-1 0,3-4 0,1-1 0,4-1 0,2 2 0,-1 3 0,5 0 0,-10 0 0,5 0 0,-6 5 0,-3 0 0,-1 4 0,-1 0 0,-2 0 0,2 0 0,-3 0 0,-1 0 0,0 3 0,-2 5 0,-2 5 0,-3 3 0,0-3 0,0 2 0,0-2 0,0 4 0,0-5 0,0 4 0,0-8 0,0 8 0,0-8 0,-4 4 0,0-5 0,-4 5 0,-4-3 0,3 3 0,-2-5 0,-1 1 0,3 0 0,-2 0 0,-1 0 0,4-4 0,-8 3 0,7-6 0,-7 3 0,8-4 0,-4 0 0,4 0 0,-3 3 0,2-2 0,-3 3 0,5-4 0,-1 0 0,1 0 0,3 0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1:0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24575,'0'-11'0,"0"-2"0,0-3 0,4-6 0,1 0 0,5-11 0,-5 9 0,3-8 0,-3 14 0,0-3 0,-2 4 0,1 4 0,-3 1 0,2 5 0,0-1 0,-2 1 0,2-1 0,1 4 0,-4-2 0,7 2 0,-6-3 0,5 3 0,-5-3 0,5 3 0,-5 0 0,2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22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53 24575,'0'8'0,"0"9"0,0-2 0,0 12 0,0 4 0,0 5 0,0 7 0,0 0 0,0-1 0,0 1 0,0-6 0,0-2 0,0-11 0,0-1 0,0 0 0,0-8 0,0 2 0,0-4 0,0-4 0,0 3 0,0-4 0,0 0 0,0 0 0,0-7 0,0-6 0,-5-20 0,4-1 0,-9-9 0,4-1 0,1 6 0,-5-12 0,9 5 0,-4-6 0,5 6 0,0 2 0,0 5 0,0 1 0,0 5 0,0-5 0,0 10 0,0 0 0,0 2 0,0 4 0,0-1 0,0 2 0,0 3 0,0 1 0,0 0 0,4 4 0,0 0 0,4 4 0,0 0 0,0 0 0,1 0 0,-1 0 0,0 0 0,0 0 0,4 0 0,-3 0 0,8 0 0,-4 0 0,5 0 0,0 0 0,-5 0 0,4 0 0,-8 0 0,4 0 0,-1 0 0,-3 0 0,4 0 0,-5 4 0,0 0 0,-4 4 0,0 0 0,-4 0 0,0 0 0,0 0 0,0 0 0,0 5 0,0 0 0,0 5 0,0 0 0,0 0 0,0 8 0,-8-6 0,2 5 0,-7-7 0,0 0 0,3-4 0,-7 2 0,4-6 0,-5 7 0,4-8 0,-3 4 0,3-4 0,1-1 0,0-3 0,5 2 0,0-6 0,0 3 0,0-4 0,0 0 0,7 0 0,10 0 0,1 0 0,10 0 0,-10 0 0,6 0 0,-7 0 0,8 0 0,-3 0 0,-1 0 0,4 0 0,-8 0 0,8 0 0,-8 0 0,8 4 0,-8 0 0,3 5 0,-3-1 0,-1 0 0,0 0 0,0 5 0,0-4 0,1 7 0,-1-6 0,1 2 0,-5 0 0,0-2 0,-1 2 0,-2-4 0,3 0 0,-4 0 0,0 0 0,0 0 0,0 0 0,0 1 0,0-2 0,0 1 0,0 0 0,0 0 0,0 0 0,0 0 0,-4 1 0,0-1 0,-5-4 0,-3 4 0,-2-7 0,-4 3 0,0-4 0,0 0 0,0 0 0,0 0 0,0 0 0,0 0 0,0 0 0,0 0 0,5 0 0,-4 0 0,7 0 0,-6 0 0,6 0 0,-2-4 0,7-5 0,-2 0 0,6-4 0,-7 1 0,7 3 0,-3-4 0,4 5 0,0 4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24575,'4'-7'0,"3"-1"0,-2-18 0,7 7 0,7-14 0,0 10 0,9-2 0,-10 4 0,4 3 0,-1 5 0,-3 4 0,8 5 0,-8 4 0,8 0 0,-8 0 0,3 0 0,-4 0 0,0 4 0,0 9 0,-4 6 0,1 14 0,-4 7 0,0 8 0,-4 5 0,4 8 0,-9-6 0,4 6 0,-5-8 0,0 8 0,0-6 0,0 21 0,0-25 0,-9 16 0,2-20 0,-14 7 0,4-1 0,1-5 0,-3-8 0,5-7 0,-5-6 0,2-4 0,-1-5 0,5-3 0,-7-5 0,9 2 0,-9-8 0,7 0 0,1-4 0,-4 0 0,7 0 0,-2 0 0,3 0 0,1-3 0,2-6 0,2-3 0,3-10 0,0 4 0,0-8 0,0 8 0,0-8 0,0 8 0,4-4 0,0 6 0,8-1 0,-2 0 0,5 4 0,-2 1 0,0 7 0,2 2 0,-2 3 0,8 0 0,-3 0 0,4 0 0,-1 0 0,1 0 0,6 8 0,5 3 0,-5 7 0,5 1 0,-9 3 0,2-3 0,-3 4 0,0-9 0,3 3 0,-12-8 0,6 3 0,-11-4 0,2-3 0,-7-9 0,0 3 0,-4-6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24575,'4'9'0,"-1"17"0,-3 27 0,0 28 0,0-29 0,0 2-387,0 4 1,0 1 386,0 3 0,0 0 0,3 2 0,0-3 0,-1 24 0,9 14 190,-9-48-190,12 11 0,-12-21 0,7-8 0,-9-15 0,0-2 0,0-12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24575,'0'-17'0,"0"-3"0,0 8 0,0-5 0,0-5 0,0 4 0,0-3 0,8-1 0,-3 9 0,12-13 0,1 12 0,-4-4 0,11 5 0,-6 4 0,8 4 0,-5 1 0,4 4 0,-8 0 0,4 0 0,-1 0 0,-3 0 0,-1 4 0,-4 20 0,-8 3 0,4 14 0,-8 10 0,3-13 0,-4 15 0,0-13 0,0 6 0,0-16 0,0 8 0,0-24 0,0 6 0,-4-11 0,-4 3 0,3-5 0,-10-2 0,10-2 0,-11-3 0,4 0 0,-1 0 0,1 0 0,5 0 0,-1 0 0,0 0 0,1 0 0,3-3 0,-3-2 0,6-2 0,-6-1 0,3 1 0,-4-5 0,0-1 0,-1-4 0,1-4 0,3 13 0,8 4 0,11 17 0,14 1 0,6 4 0,6-7 0,-1 3 0,1-4 0,-6-4 0,-1-2 0,-5-4 0,-10 0 0,3 0 0,-9 0 0,1 0 0,-1-7 0,-4-13 0,1-4 0,1-15 0,0 5 0,-5-6 0,0 6 0,-5-5 0,0 15 0,0-8 0,0 14 0,0 1 0,0 1 0,0 8 0,0-4 0,0 4 0,0 1 0,0 9 0,0 14 0,0 6 0,0 17 0,4-11 0,-3 11 0,7-11 0,-4 1 0,1-3 0,2-13 0,-2 8 0,3-13 0,-1 1 0,1-6 0,-1-3 0,1 0 0,-1 0 0,5-4 0,-3-9 0,4-6 0,0-8 0,-3-1 0,3 1 0,-4-1 0,0 1 0,0 4 0,-4 2 0,-1 4 0,-4 4 0,3 2 0,-2 3 0,2 1 0,0 2 0,-2 8 0,2 11 0,-3 7 0,0 12 0,0 2 0,0 4 0,0 1 0,0-6 0,4-1 0,1-5 0,3-10 0,1 3 0,-1-13 0,0 4 0,3-4 0,2-4 0,8 0 0,-3-4 0,15-15 0,-13-1 0,16-20 0,-10 0 0,1-12 0,-1 5 0,-5-9 0,-5 10 0,-1-4 0,-5 12 0,-5-5 0,-1 11 0,-4-5 0,0 10 0,0 2 0,0 4 0,-3 4 0,-1 5 0,-4 5 0,1 3 0,0 0 0,2 3 0,2 5 0,3 4 0,0 5 0,12-4 0,-2 3 0,16-6 0,-3 2 0,4-3 0,1 1 0,-6-2 0,0 1 0,-6-1 0,-3 0 0,2 0 0,-6 0 0,2 0 0,-6 3 0,-2 2 0,-3 8 0,0 2 0,0 4 0,0 6 0,0-4 0,0 4 0,-4-10 0,3-2 0,-2-5 0,3-3 0,0-1 0,0-5 0,9-3 0,6 0 0,10-13 0,3-6 0,6-11 0,-2-4 0,3-1 0,-5 1 0,-1 5 0,-5 3 0,-2-1 0,-9 5 0,0-3 0,-5-1 0,1 4 0,-4-3 0,-2 4 0,-3-4 0,0 7 0,0-7 0,0 13 0,0-4 0,0 4 0,-3 4 0,-1 1 0,-4 3 0,0 0 0,-3 0 0,2 3 0,-3 5 0,0 10 0,2 4 0,-4 11 0,-1 14 0,8 2 0,-9 18 0,15-12 0,-9 11 0,9 4 0,-4-5 0,5 3 0,0-20 0,0-2 0,0-17 0,0-2 0,3-14 0,10-1 0,13-8 0,3 0 0,11-4 0,-10-13 0,4-4 0,-5-8 0,1-3 0,-1 3 0,-5-4 0,-1 5 0,-9 3 0,-3 8 0,1-2 0,-7 6 0,5 2 0,-10 0 0,4-1 0,-4 2 0,0-1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24575,'2'0'0,"20"0"0,14 0 0,33 0 0,3 0 0,23 0 0,-14-5 0,-29 4 0,-2 0 0,10-4 0,22 5 0,-25 0 0,-1 0 0,-3 0 0,-19 0 0,-6 0 0,-11 0 0,-6 0 0,-7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24575,'-2'0'0,"-8"0"0,-13 13 0,-12 9 0,-2 16 0,-6 5 0,-2 6 0,5 8 0,1 7 0,4 5 0,-8 11 0,11-8 0,6 0 0,11-5 0,9-5 0,-10 0 0,8 5 0,-2-11 0,10 4 0,0-13 0,0 5 0,0-11 0,0 5 0,0-6 0,0-6 0,0 5 0,0-11 0,0 5 0,9-5 0,1-1 0,8 0 0,0 1 0,5 0 0,-4-5 0,8 0 0,-8-1 0,3-4 0,0 0 0,-4-2 0,-1-2 0,-1-1 0,-3-1 0,0-4 0,-2-1 0,1 1 0,-4 0 0,4 0 0,-5-1 0,1 1 0,-1-1 0,1-2 0,0-2 0,-1 0 0,0-2 0,0 2 0,-3-3 0,-1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1 24575,'-21'33'0,"-15"29"0,-8 7-1288,12-16 1,-2 2 1287,3-5 0,-1 3 0,-5 12 0,-2 4-944,-6 3 0,0 2 944,4 4 0,2 1 0,0-3 0,1 0 0,0-3 0,2-1 0,6-3 0,1-2 247,-3-6 0,2-4-247,-9 22-139,0 0 139,11-28 1138,0 5-1138,-4-2 2177,16-24-2177,-7-1 620,17-17-620,-5 0 173,7-5-173,-3-3 0,3 0 0,0-4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24575,'0'4'0,"0"7"0,0 11 0,9 11 0,-2 1 0,11 6 0,-2 6 0,11 8 0,-2-15 0,3 18 0,-5-31 0,-3 19 0,5-9 0,-5-6 0,4 3 0,-2-19 0,-7 7 0,5-15 0,-11 1 0,3-7 0,-5 0 0,1 0 0,-4-3 0,-1-1 0,-3-12 0,0-9 0,0-15 0,0-8 0,0-20 0,0-13 0,0 7 0,0-9 0,-5 20 0,-2-6 0,-4 12 0,1 4 0,0 19 0,5 6 0,-3 7 0,7 8 0,-3 1 0,4 5 0,0-1 0,0 1 0,0-1 0,0-4 0,0 0 0,0-5 0,0-5 0,0 9 0,0-8 0,0 12 0,0-2 0,0 3 0,0 1 0,0-1 0,0 1 0,4-1 0,9 0 0,11-1 0,10 4 0,6-4 0,6 8 0,7-8 0,3 7 0,3-3 0,-5 5 0,-6 0 0,-2 0 0,-6 0 0,-11 0 0,-2 0 0,-14 0 0,-2 0 0,-3 0 0,-1 0 0,1 0 0,-4 0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24575,'-68'57'0,"22"-2"0,8 1 0,12-2 0,4 0 0,3 0 0,8-5 0,1 10 0,-1-11 0,4 5 0,-3 7 0,10-11 0,0 10 0,0-18 0,0 11 0,0-16 0,0 14 0,0-19 0,0 13 0,0-10 0,0 1 0,0-8 0,8 0 0,2-5 0,4 1 0,2-2 0,-3-4 0,4-4 0,0-1 0,-1-4 0,6-3 0,0-2 0,5-3 0,12 0 0,-14 0 0,20-14 0,-21 2 0,11-12 0,-13 6 0,-1 4 0,-4-2 0,-4 3 0,3 0 0,-7-3 0,3 3 0,-7-3 0,-2-1 0,-3-4 0,0-10 0,0 11 0,0-8 0,-4 15 0,-4-4 0,-10 4 0,-10 0 0,0 4 0,-11 4 0,5 0 0,-12 5 0,4 0 0,-10 0 0,11 0 0,-6 0 0,13 0 0,1 5 0,6-1 0,8 9 0,-2-4 0,12 3 0,-2-4 0,3-4 0,1-1 0,3-3 0,1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1382 24575,'4'-2'0,"-1"-9"0,-3-15 0,0-22 0,0-7 0,0-15 0,0 8 0,0-21 0,0 23 0,0-24 0,0 22 0,0-1 0,0-5 0,0 25 0,0-15 0,0 22 0,0-5 0,0 8 0,0 6 0,0-1 0,0 6 0,0 0 0,0 9 0,0-2 0,0 6 0,0-2 0,-6 16 0,-4 12 0,-7 8 0,-3 14 0,2-11 0,0 0 0,4-2 0,-2-11 0,10 1 0,-5-8 0,10-1 0,-6 1 0,6-1 0,-2 1 0,0-4 0,2 2 0,-2-11 0,3-12 0,5-17 0,11-21 0,9-15 0,4 12 0,4-9 0,-6 12 0,6 0 0,-5 0 0,-4 14 0,-5 13 0,-6 11 0,-2 5 0,-3 8 0,0 0 0,-1 4 0,0 3 0,1 10 0,-4 11 0,5 24 0,-4-11 0,7 28 0,-2-21 0,1 16 0,0-6 0,-1 0 0,1-6 0,-1-2 0,0-12 0,-1-6 0,-4-7 0,2-8 0,-7-1 0,4-5 0,-4-3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24575,'0'24'0,"0"-5"0,0-8 0,0-10 0,0-12 0,0-12 0,0-18 0,0-7 0,0-12 0,0-10 0,0 0 0,10-7 0,-3 20 0,14-2 0,-9 4 0,13 0 0,-12 0 0,7 14 0,-7 8 0,-3 11 0,2 4 0,-4 6 0,0 8 0,-1 1 0,0 3 0,0 0 0,0 0 0,2 12 0,-1 3 0,2 18 0,-1 1 0,6 12 0,2 2 0,5 13 0,0-6 0,0 6 0,-1-7 0,0-6 0,-5-2 0,-2-12 0,-4-6 0,-2-7 0,1-4 0,-1-4 0,-1-2 0,-3-4 0,0-2 0,-4-2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24575,'33'-8'0,"7"-6"0,-4 3 0,3-8 0,-11 9 0,-1-3 0,0 4 0,-4 3 0,-2-1 0,-8 6 0,-2-3 0,-6 1 0,-2-1 0,-3-4 0,0 4 0,0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24575,'0'20'0,"0"20"0,0-3 0,0 29 0,0-9 0,0-1 0,0 26 0,0-22 0,0 34 0,0-23 0,0-13 0,0 32 0,0-46 0,0 47 0,0-42 0,0 11 0,0-6 0,0-7 0,0-1 0,0-13 0,0 0 0,0-11 0,0 0 0,0-6 0,0 1 0,0-1 0,0 1 0,0 0 0,0-1 0,0 1 0,0-5 0,0 0 0,0-5 0,0 1 0,-4-4 0,-9 0 0,-5-9 0,-15-4 0,3-11 0,-5-11 0,-1-2 0,2-9 0,3 11 0,2-5 0,9 9 0,1 3 0,6 2 0,5 10 0,3 0 0,-1 4 0,8 7 0,2 9 0,8 5 0,5 7 0,-1-3 0,2 4 0,-2-3 0,8 9 0,-10-9 0,12 6 0,-15-8 0,9 2 0,-11-6 0,2 0 0,1-4 0,-3-1 0,2-2 0,-3-2 0,-1-3 0,5 0 0,0 0 0,1 0 0,7 0 0,-5-12 0,12-5 0,-2-11 0,6-8 0,-1 5 0,1-11 0,-6 12 0,5-6 0,-11 13 0,-1 1 0,-6 9 0,-4 1 0,-1 5 0,1-1 0,-4 0 0,0 4 0,-4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38 709 24575,'0'-3'0,"0"-2"0,0-7 0,0-3 0,0 6 0,0-7 0,0 4 0,0-5 0,0-4 0,0-2 0,0 0 0,0-8 0,0 1 0,0-10 0,0 0 0,0 0 0,0-6 0,0 15 0,-9-12 0,7 18 0,-7-3 0,9 7 0,-8 4 0,6 4 0,-5 2 0,7 3 0,0 0 0,0 1 0,0-1 0,0 1 0,0-1 0,0 0 0,0 1 0,0-1 0,4-4 0,0 4 0,8-4 0,5 3 0,1 1 0,3 3 0,1-3 0,8 7 0,-6-3 0,5 4 0,-8 0 0,-7 0 0,6 0 0,-11 0 0,2 0 0,-3 0 0,0 3 0,-1 1 0,-3 13 0,0 1 0,-4 14 0,0 2 0,0 6 0,-5-1 0,0 1 0,-9-6 0,-1-1 0,1-5 0,-3-10 0,8 3 0,-3-12 0,0 3 0,3-5 0,-2-2 0,3 2 0,0-7 0,1 4 0,-1-4 0,7-3 0,11-2 0,3-3 0,14-1 0,-10 0 0,10 4 0,-5 2 0,1 3 0,-2 0 0,1 0 0,-9 0 0,8 0 0,-9 7 0,1 2 0,0 13 0,-5-5 0,1 9 0,-4-8 0,-1 8 0,-4-3 0,0 4 0,0-4 0,0 3 0,0-8 0,0 3 0,0-4 0,-4-1 0,0-3 0,-5 2 0,-2-6 0,2 3 0,-7-4 0,7-4 0,-6 3 0,2-6 0,-3 3 0,-1-4 0,0 0 0,1 0 0,-1 0 0,0 0 0,1 0 0,-1 0 0,0 0 0,0 0 0,1 0 0,-1-7 0,0-3 0,1-7 0,-2-4 0,1-2 0,-3-10 0,6-1 0,4 12 0,5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3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265 406 24575,'-2'-4'0,"-27"5"0,8 8 0,-30 11 0,20 11 0,-7 7 0,7-2 0,6-2 0,15-6 0,-7-1 0,15-4 0,-6-6 0,8-1 0,0-8 0,0 4 0,8-8 0,6-1 0,14-3 0,6 0 0,6 0 0,0 0 0,0 0 0,-1 4 0,-5 1 0,-1 5 0,-11-1 0,-4-1 0,-6 4 0,-4 5 0,-3 1 0,-2 3 0,-3 0 0,-3-3 0,-11 9 0,-7-3 0,-9 6 0,-4-5 0,-3 5 0,2-9 0,1-1 0,6-3 0,1-7 0,4 3 0,-6-8 0,15-1 0,-6-17 0,16-2 0,-4-7 0,7 0 0,-3 9 0,4 2 0,0 3 0,0 1 0,3 5 0,6 7 0,3 7 0,9 6 0,-3-1 0,8 1 0,-8-2 0,8-2 0,-3-1 0,4-4 0,0-4 0,-4-1 0,3-4 0,-3 0 0,-1 0 0,4 0 0,-8 0 0,9-13 0,-9 2 0,5-16 0,-9-1 0,4-6 0,-7-6 0,3 0 0,-3-21 0,0 3 0,1-27 0,-5 6 0,-2 13 0,-5-16 0,0 24 0,0-19 0,0 14 0,0 2 0,0 14 0,0 6 0,0 8 0,0 6 0,0 4 0,0 6 0,0 5 0,0 4 0,-3 4 0,2 4 0,-2 13 0,-2 10 0,4 18 0,-4 6 0,5 21 0,0-3 0,0 19 0,0-20 0,0 11 0,0-12 0,0 6 0,0-7 0,0-2 0,0-13 0,5-7 0,0-7 0,3-11 0,1 4 0,3-8 0,2 0 0,2-3 0,1-5 0,-1 2 0,1-4 0,0 0 0,-1-3 0,6-1 0,-4-4 0,7 0 0,-2 0 0,4 0 0,-5-8 0,18-15 0,-18-2 0,17-8 0,-20 7 0,3 7 0,-8-7 0,-2 8 0,-3-8 0,-1 8 0,-3-3 0,-1 4 0,-4 4 0,0 1 0,0 1 0,-7 2 0,1-2 0,-9 6 0,2 2 0,0 3 0,-3 0 0,8 0 0,-8 0 0,3 0 0,1 0 0,-4 7 0,3 3 0,0 11 0,0 1 0,4 5 0,0-4 0,4-1 0,2-6 0,3-3 0,0-2 0,0-3 0,6-4 0,8-5 0,3-12 0,9-2 0,-6-12 0,1 9 0,-7-4 0,1 9 0,-6 1 0,3 8 0,-5-3 0,1 6 0,-1-2 0,1 3 0,-1 0 0,0 0 0,1 3 0,-4 5 0,3 10 0,-2 0 0,4 8 0,0-8 0,4 8 0,-4-8 0,7 3 0,-3-5 0,0-3 0,3-1 0,-8-4 0,8-4 0,-8-1 0,8-3 0,-8 0 0,8-7 0,-6-13 0,3-9 0,-3-17 0,6-16 0,-3-3 0,4-12 0,-10 0 0,-2 0 0,-5 11 0,0-6 0,0 16 0,0-7 0,0 8 0,0 10 0,0 10 0,0 7 0,0 11 0,0 1 0,0 8 0,0 3 0,0 20 0,0 16 0,0 17 0,0 13 0,0 8 0,0 18 0,0-19 0,5 22 0,1-39 0,1 24 0,2-26 0,-3 4 0,3-18 0,1-3 0,-1-9 0,-1-6 0,0-1 0,0-7 0,0 2 0,-1-3 0,5-4 0,0-1 0,10-3 0,0 0 0,6 0 0,-1 0 0,0 0 0,1-8 0,-6-2 0,5-13 0,-9 5 0,6-9 0,-11 4 0,0-4 0,-4-1 0,0-17 0,-4 13 0,-1-13 0,-4 22 0,0 2 0,0 8 0,0 1 0,-3 8 0,-1 1 0,-7 3 0,-2 0 0,-5 12 0,0 9 0,3 19 0,-4 7 0,7 0 0,-3-2 0,10-5 0,-4-1 0,8-4 0,-4-3 0,5-9 0,0 3 0,0-8 0,0-1 0,8-1 0,1-7 0,12 3 0,2-3 0,0 0 0,3-4 0,-4-2 0,6-3 0,-1 0 0,0 0 0,1-4 0,-1-1 0,0-8 0,0-1 0,1-10 0,-5 5 0,6-9 0,-5 4 0,5-6 0,-4 1 0,-1 0 0,-6-4 0,1 4 0,-4-9 0,-2 9 0,-3-4 0,-1 6 0,0-1 0,0 6 0,-4-5 0,-2 9 0,-3 1 0,0 5 0,0 5 0,-6 2 0,-3 2 0,-3 6 0,-5 16 0,7 1 0,-3 12 0,7-4 0,-2-1 0,7-5 0,-3-1 0,4-4 0,0 0 0,0-5 0,0 4 0,0-8 0,4 4 0,4-4 0,4 0 0,5 4 0,4-3 0,-3 3 0,4-3 0,-6-1 0,6 1 0,-4 3 0,3-2 0,0 2 0,-7 0 0,7-2 0,-12 1 0,3 1 0,-4 1 0,-4-1 0,0 4 0,-4-3 0,0 3 0,0 6 0,-4-5 0,-9 5 0,-1-5 0,-13-3 0,5-1 0,-1-4 0,-3 0 0,12-1 0,-7-4 0,9 0 0,-1-4 0,2 0 0,3 0 0,-3 0 0,2-8 0,-2-1 0,6-12 0,-3-2 0,3-5 0,-9-5 0,4 5 0,0 7 0,6 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24575,'0'3'0,"17"17"0,-9-5 0,23 15 0,-13-2 0,11-2 0,2 10 0,-7-12 0,-2-1 0,-9-7 0,-1-3 0,-5-2 0,-2-3 0,1-4 0,-5-1 0,2-3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24575,'-25'49'0,"7"3"0,-13 4 0,19-12 0,-10 14 0,7-16 0,-1 6 0,1-13 0,1-8 0,6-10 0,3-4 0,1-2 0,4-7 0,0-1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180 497 24575,'-48'-27'0,"0"-1"0,-29-10 0,77 6 0,0 10 0,0-1 0,0-4 0,-5-6 0,4 4 0,4 1 0,-1 7 0,9 4 0,-7 4 0,1-3 0,5 7 0,-8-2 0,13 2 0,-9-3 0,5 3 0,1-6 0,1 6 0,3-3 0,1 3 0,0 1 0,-5 0 0,0 0 0,-5 0 0,1 4 0,-1 0 0,1 1 0,-1 2 0,1-2 0,-1 3 0,0 0 0,1 0 0,-1 0 0,1 0 0,-1 0 0,5 0 0,-4 0 0,8 0 0,-3 0 0,3 0 0,1 0 0,-5 3 0,4 2 0,-3 3 0,-1 0 0,0 0 0,-1-1 0,-2 1 0,3 4 0,-5-3 0,2 6 0,-2-6 0,1 2 0,0 1 0,-1-4 0,2 8 0,-5-8 0,3 8 0,-6-7 0,3 2 0,-4 1 0,0-4 0,0 4 0,0-5 0,0 1 0,0 3 0,0-2 0,0 2 0,0 1 0,0-3 0,0 6 0,0-6 0,0 6 0,-3-6 0,2 2 0,-6-3 0,3-1 0,-1 1 0,-1-1 0,5 1 0,-6-1 0,3 1 0,-4-1 0,1 1 0,-1-1 0,1-3 0,-1 3 0,1-3 0,-5 0 0,3 3 0,-6-6 0,2 6 0,-4-6 0,4 2 0,-7-3 0,6 4 0,-7-3 0,4 3 0,4-4 0,-3 0 0,8 0 0,-8 0 0,11 0 0,-3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26 24575,'5'-17'0,"-1"8"0,-4 19 0,0 20 0,0 19 0,0 21 0,0 17-521,0 10 521,0-44 0,0-1 0,0 30 0,0 8 0,0-26 0,0 13 0,0-20 0,0-5 0,0-23 0,0-2 0,0-15 0,0 0 521,0-5-521,-3-3 0,-6-8 0,-8-6 0,-5-8 0,-7-5 0,-1-8 0,5 1 0,-5-6 0,5 2 0,0 8 0,1-7 0,11 19 0,0-6 0,5 11 0,4 4 0,5 14 0,8 9 0,5 10 0,4-1 0,6 2 0,-4 4 0,9-2 0,-9 1 0,2-8 0,-8-3 0,1-4 0,-6-5 0,3 0 0,-5-5 0,1-2 0,-1-2 0,0-3 0,1 0 0,-1 0 0,1-3 0,-1-2 0,5-6 0,0-2 0,5-4 0,0-4 0,5 2 0,1-3 0,5-2 0,0 5 0,2-10 0,-3 9 0,3-8 0,-3 8 0,3-9 0,-7 11 0,-1-5 0,-9 6 0,-1 4 0,-4 2 0,0-1 0,-4 4 0,0-1 0,-4 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24575,'0'17'0,"0"-2"0,0-4 0,0-3 0,0 3 0,0-10 0,0-11 0,0-14 0,0-16 0,0-14 0,0-2 0,0-5 0,0 8 0,5-8 0,6 6 0,1-6 0,3 14 0,-5 6 0,3 8 0,-3 14 0,2 3 0,-5 9 0,1 2 0,-1 2 0,1 3 0,-1 0 0,0 0 0,1 0 0,-1 7 0,1 3 0,1 11 0,5 7 0,0 1 0,6 9 0,-1-3 0,0 4 0,1 0 0,0 7 0,6 1 0,-4 0 0,3-1 0,-5-6 0,-1-1 0,-4-5 0,-1-1 0,-5-14 0,-1 1 0,0-11 0,0 2 0,-4-3 0,3-1 0,-10-3 0,6 0 0,-6-4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24575,'85'0'0,"-1"0"0,-29 0 0,-1 0 0,-8 0 0,-17 0 0,-2 0 0,-10 0 0,-8-3 0,-2 2 0,-7-2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24575,'0'21'0,"0"-1"0,0 24 0,0-3 0,0 13 0,0 6 0,0 3 0,0-7 0,0 10 0,0-16 0,0 10 0,0-6 0,4-6 0,-3-8 0,4-1 0,-2-19 0,-2 6 0,2-18 0,-3 4 0,0-5 0,0 0 0,0 1 0,0-1 0,0 0 0,0 0 0,-7-3 0,-2-1 0,-12-3 0,-1 0 0,-6-8 0,-6-8 0,4-9 0,-6-6 0,5-5 0,-1-2 0,7 7 0,0-2 0,9 15 0,2-4 0,5 10 0,2 0 0,6 14 0,11 9 0,2 16 0,17 4 0,-9 2 0,9-3 0,-10-3 0,4-3 0,-6-3 0,0-4 0,-5-4 0,4 2 0,-7-6 0,6 3 0,-2-4 0,-1 0 0,4 0 0,-8-4 0,4 3 0,0-6 0,-4 2 0,8-3 0,-4 0 0,5 0 0,-1-4 0,6-5 0,-4-9 0,10-6 0,-3-11 0,0 5 0,5-6 0,-11 9 0,4 3 0,-6 2 0,0 5 0,-4 5 0,-2 0 0,-3 8 0,-1 1 0,1 3 0,-4 0 0,-1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24575,'4'19'0,"0"-2"0,-4 6 0,0 6 0,0 5 0,0 6 0,0 6 0,0-10 0,0 8 0,0-3 0,0 6 0,0 1 0,0-2 0,0-17 0,0-2 0,0-14 0,0 3 0,0-8 0,0-3 0,0-14 0,-4-5 0,-6-17 0,0 1 0,-9-9 0,12 4 0,-6-3 0,12 3 0,-3 1 0,4-5 0,0 11 0,0-6 0,0 7 0,0 4 0,0-3 0,3 8 0,6-8 0,9 7 0,1-3 0,7 4 0,-4 5 0,1 0 0,3 4 0,-4 0 0,1 4 0,-2 1 0,1 4 0,-4 0 0,-1 0 0,-1 0 0,-4 0 0,1 0 0,2 0 0,-6 3 0,3 10 0,-4 1 0,-3 12 0,-1-3 0,-4 10 0,0-5 0,0 11 0,0-5 0,0 6 0,0-6 0,-4-1 0,-5-6 0,-5-4 0,0-2 0,-1-8 0,2-1 0,-9-4 0,4-3 0,-3-1 0,4-4 0,-4 0 0,3 0 0,0 0 0,3 0 0,6 0 0,-3-3 0,8-2 0,-3 1 0,7-3 0,-4 3 0,4-3 0,0-1 0,0 1 0,3-1 0,10-4 0,1 3 0,12-4 0,-3 4 0,4-1 0,6 1 0,-5 4 0,5 0 0,-6 5 0,0 0 0,0 0 0,-4 4 0,-2 4 0,-4 5 0,-4 9 0,0 0 0,-4 6 0,0 5 0,0-5 0,1 11 0,-5-5 0,0 0 0,-5 4 0,0-9 0,0 4 0,0-6 0,0-4 0,0 3 0,0-12 0,-4 6 0,-1-7 0,-7 3 0,-1-3 0,-4-1 0,-4-3 0,3-5 0,-14 0 0,2-4 0,-9 0 0,-3-18 0,8 5 0,-8-28 0,6 9 0,-1-5 0,1 1 0,7 11 0,6 3 0,5 8 0,6 3 0,5 3 0,3 0 0,-3 1 0,6-4 0,-3-2 0,4 5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24575,'7'3'0,"2"-4"0,25 23 0,-9-15 0,20 13 0,-11-6 0,6 2 0,0-1 0,-1 4 0,3 6 0,13 11 0,-14 2 0,9 6 0,-11 7 0,-9 0 0,3 6 0,-17-5 0,12 26 0,-13-1 0,5 18 0,-15-31 0,-5 10 0,0-16 0,0 19 0,0-8 0,0 1 0,-10-1 0,2 1 0,-20 6 0,15-18 0,-15 15 0,11-23 0,-10 10 0,-3 9 0,4-23 0,-14 21 0,13-29 0,-17 11 0,12-11 0,-8-7 0,8-2 0,-1-9 0,10-1 0,1-7 0,5-3 0,-3-1 0,7-4 0,-2 0 0,8-4 0,-5-4 0,7 3 0,-2-3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24575,'80'51'0,"0"0"0,-16-10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24575,'0'19'0,"0"8"0,0 13 0,0 8 0,0 12 0,0 19 0,0-27 0,0 4-675,0 8 0,0 2 675,0 12 0,0 2-844,0 1 0,0-1 844,0 1 0,0-1 0,0 0 0,0-1 0,0 1 0,0-1 0,0-9 0,0 1 0,0 7 0,0 0-578,0-13 1,0-2 577,0 7 0,0-4-366,0 22 366,0-34 0,0-1 0,0 15 1123,0 13-1123,0-13 1650,0-20-1650,0-8 1325,0-7-1325,0-10 461,0-6-461,0-5 0,0-5 0,0-3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24575,'1'0'0,"6"0"0,29-5 0,-6 4 0,44-22 0,-38 15 0,37-20 0,-31 16 0,5-3 0,-6 1 0,-9 4 0,-4 0 0,-6 6 0,-5 4 0,-5 0 0,-8 0 0,-1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24575,'-34'65'0,"1"-1"0,2-2 0,5-18 0,14-40 0,1 0 0,7-4 0,1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269 625 24575,'-19'0'0,"-2"0"0,9 0 0,-1 0 0,2 0 0,-1 0 0,3 0 0,-3-8 0,5 3 0,2-11 0,-2 8 0,7-8 0,-4 3 0,4 0 0,0-2 0,0 6 0,0-11 0,0 10 0,0-15 0,0 11 0,0-13 0,0 9 0,0-8 0,0 3 0,0 1 0,0 0 0,0 1 0,0-2 0,8 0 0,-3-3 0,11 8 0,-2-8 0,3 8 0,1-8 0,-1 8 0,0-4 0,5 5 0,-5 0 0,12-1 0,-10 5 0,5 1 0,-8 4 0,1 3 0,0 1 0,-1 4 0,1 0 0,0 0 0,4 0 0,-3 0 0,3 0 0,-4 0 0,0 0 0,-1 4 0,1 4 0,-4 5 0,-1 9 0,-3-5 0,-1 5 0,1-1 0,-1-3 0,1 8 0,-4-8 0,-1 3 0,-4 1 0,0-4 0,0 3 0,0-5 0,0 1 0,0 12 0,0-10 0,0 10 0,0-12 0,-4-1 0,-4 1 0,-1-4 0,-7 2 0,3-2 0,-8 4 0,3 0 0,-8 1 0,3-4 0,-4 3 0,-6-7 0,-2 4 0,-5-4 0,0 0 0,1-1 0,-1 1 0,1 0 0,-1 0 0,6-1 0,-5-3 0,10-2 0,1-4 0,6 0 0,6 0 0,3 0 0,5 0 0,5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24575,'0'23'0,"0"5"0,0 35 0,5 7 0,-3 26-641,3-47 1,1 1 640,-2 11 0,0 2 0,3 0 0,0 1 0,-3 0 0,0 1 0,-1 7 0,0 0 0,-3-11 0,0-2 0,0-5 0,0-1 152,0 40-152,0-22 0,0 6 0,0-26 0,0-5 0,0-19 0,0-4 960,0-6-960,0-6 0,0-7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24575,'0'-5'0,"0"22"0,0 0 0,0 32 0,0-18 0,5 15 0,5-6 0,6 6 0,-1-10 0,4 3 0,5-15 0,-4-2 0,17-11 0,-13 0 0,20-5 0,-13-1 0,19 0 0,-8-5 0,5-9 0,-7-1 0,14-29 0,-26 12 0,28-29 0,-28 13 0,10-12 0,-11 7 0,-2-4 0,-4 11 0,-6 0 0,-1 8 0,-9 10 0,-1 2 0,-4 4 0,0 4 0,0 2 0,0 3 0,0 4 0,0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24575,'-4'47'0,"0"-7"0,4 56 0,0-9-2014,0 10 2014,0-40 0,0 1 0,0-4 0,0 0 0,0 4 0,0-2 550,0 33-550,0 4 0,0-22 0,0 6 356,0-21-356,0-3 0,0-28 0,0 1 257,0-17 0,0-1 1,0-5-1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24575,'20'16'0,"15"13"0,7-2 0,23 19 0,0-4 0,7 1 0,1 4 0,-3-10 0,-17-3 0,5-2 0,-16-11 0,0 4 0,2-5 0,-24-6 0,2-5 0,-10-2 0,-4-2 0,4 2 0,-8 1 0,-1 3 0,-7 1 0,-11 17 0,-7 7 0,-17 15 0,-1 5 0,-9 16-1066,-7 5 1066,23-30 0,-1 1 0,-1-1 0,1-1 0,-25 31-326,4 4 326,14-17 0,-1 1 0,2-3 0,14-20 0,5-3 0,9-16 0,3-6 1047,5-5-1047,0-5 0,4-2 0,0-2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24575,'24'0'0,"6"0"0,4 0 0,0 0 0,4 0 0,-3 0 0,4 0 0,-4 0 0,3 0 0,-9 0 0,-1 0 0,-11 0 0,-9 0 0,-4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24575,'94'0'0,"0"0"0,0 0 0,-1 0 0,22 0 0,-4 0 0,-43 0 0,-56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24575,'4'12'0,"-1"9"0,-3 20 0,0 13 0,0 2 0,0 11 0,0-18 0,0 17 0,0-10 0,0 13 0,0-7 0,0-7 0,0-3 0,0-16 0,0 8 0,0-20 0,0 3 0,0-10 0,0-1 0,0-3 0,0-1 0,0-5 0,0 1 0,0-1 0,0 0 0,0-3 0,0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24575,'8'-4'0,"10"1"0,23 3 0,13-5 0,-10-1 0,21-5 0,1-6 0,-11 5 0,19-6 0,-32 13 0,5-9 0,-1 12 0,-12-7 0,-10 9 0,-3 0 0,-13 0 0,4 0 0,-8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24575,'20'0'0,"1"0"0,12 0 0,1-5 0,6 0 0,0-5 0,-6 0 0,-1 5 0,-6-8 0,-5 11 0,4-6 0,-12 8 0,7 0 0,-13 0 0,0 0 0,-5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1886 24575,'0'-21'0,"0"-10"0,0-24 0,0-23 0,0 8 0,0-3-1255,0 19 0,0-2 1255,0-42 0,0-1 0,0 35 0,0 2 0,0-24 0,0 2 0,0 26 0,0 4 165,0-3 0,0 2-165,0-32 0,0-2 0,0 4 0,0 14 0,0 18 0,0 7 0,0 11 0,0 7 1885,0 6-1885,0 6 295,0 3-295,0 1 0,0 5 0,0 0 0,-3 3 0,-4 1 0,-1 10 0,-8 7 0,-4 16 0,0 4 0,-5 2 0,5 2 0,2-9 0,3 4 0,1-6 0,6-4 0,-1-2 0,1-8 0,3-2 0,2-3 0,3-1 0,0 1 0,0-1 0,0-36 0,5 0 0,0-28 0,10 5 0,2 5 0,4-7 0,1 0 0,-2 12 0,-4 2 0,-3 13 0,-5 4 0,1 6 0,-1 5 0,-4 5 0,2 2 0,-2 2 0,3 3 0,-3 3 0,3 5 0,-2 10 0,4 4 0,0 11 0,1 1 0,5 12 0,1 2 0,10 1 0,-3 3 0,8-7 0,-10-5 0,4-5 0,-8-13 0,-3-4 0,-3-7 0,-3-3 0,-1-1 0,1 1 0,-4-4 0,-1-1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0 850 24575,'0'-39'0,"0"-18"0,0-15 0,0-15-931,0 36 1,0-2 930,0-46 0,10 8 324,2 14-324,5 16 373,2 12-373,-11 2 0,4 19 0,-7 7 942,3 11-942,0 3 222,-1 7-222,0 0 0,1 0 0,-1 0 0,0 7 0,2 7 0,-1 9 0,1 4 0,1 6 0,4 7 0,3 8 0,4 5 0,-4-5 0,3 4 0,-4-10 0,-1-2 0,-1-7 0,-5-10 0,0 3 0,-1-13 0,1 8 0,-2-13 0,-2 8 0,-2-8 0,1 8 0,-3-7 0,2 6 0,1-6 0,-3 2 0,2-3 0,-3-1 0,0-3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24575,'3'-4'0,"5"-3"0,14 2 0,2-8 0,9 6 0,-6-5 0,0 7 0,1 0 0,-6-3 0,-4 7 0,-3-3 0,-6 4 0,2 0 0,-4 0 0,-2 0 0,-2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1738 24575,'0'-88'0,"0"0"0,0 0 0,0 0 0,0-8 0,0 3 0,0 14 0,0 20 0,0 10 0,0-11 0,0-26 0,0 24 0,0 7 0,0 14 0,0 3 0,0 9 0,0-4 0,0 10 0,0-3 0,0 8 0,0 1 0,0 1 0,0 7 0,0-2 0,0 3 0,0 1 0,-3 3 0,-1 7 0,-3 6 0,-5 6 0,3 7 0,0-4 0,1 3 0,4-4 0,-5-1 0,4-3 0,-2 3 0,3-8 0,-1 4 0,-2-5 0,6 1 0,-5-1 0,5 0 0,-6 1 0,6-1 0,-6 1 0,7-1 0,-4-12 0,4-18 0,0-16 0,0-22 0,11-9 0,3-17 0,9 19 0,2-22 0,-3 32 0,-4-6 0,2 11 0,-10 24 0,4 2 0,-7 14 0,1 5 0,-4 12 0,-1 15 0,-3 11 0,0 15 0,0 3 0,5 12 0,-4-4 0,9 5 0,-4-8 0,5 0 0,-1-5 0,5-3 0,-1-10 0,1-3 0,3-4 0,-9-6 0,4 0 0,-5-10 0,0 0 0,0-4 0,-1-4 0,-3-1 0,0-3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0:4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24575,'0'10'0,"0"9"0,0-5 0,0 8 0,0-6 0,0 1 0,0-5 0,0 0 0,0-5 0,0-6 0,0-11 0,0-20 0,0 0 0,0-21 0,0 9 0,0-5 0,0 0 0,0 7 0,0 6 0,0-4 0,0 9 0,0 1 0,0 2 0,0 8 0,0-4 0,0 5 0,0 5 0,0 0 0,0 4 0,0 1 0,0-1 0,3 1 0,1-1 0,3 4 0,5 1 0,-4-1 0,8 4 0,-3-4 0,3 4 0,1 0 0,-1 0 0,1 0 0,0 0 0,-1 0 0,1 0 0,-4 0 0,-2 0 0,-3 0 0,-1 0 0,1 0 0,-1 0 0,-3 8 0,0 1 0,-4 12 0,0 2 0,0 4 0,0 0 0,-4 1 0,-6 5 0,-5-5 0,-4 5 0,2-10 0,3 3 0,-2-12 0,6 7 0,-2-12 0,4 2 0,1-3 0,-1-1 0,0-3 0,1 0 0,-1-4 0,1 0 0,3-3 0,0-6 0,4-3 0,0-5 0,0 0 0,0 1 0,4-6 0,5 4 0,4-3 0,8 7 0,-3-2 0,8 10 0,-8-5 0,8 10 0,-8-2 0,8 3 0,-3 0 0,0 0 0,-2 7 0,-4 7 0,1 9 0,-4 4 0,-1 0 0,-3 6 0,-1 1 0,1 0 0,-5-1 0,-1-5 0,-4-1 0,0 0 0,0-4 0,0-2 0,0-5 0,-7-3 0,-2 3 0,-4-7 0,-8 3 0,8-4 0,-9 1 0,5-5 0,-4 0 0,3-4 0,-8 0 0,8 0 0,-4 0 0,5 0 0,1 0 0,3 0 0,1-3 0,5-1 0,-1-8 0,4-1 0,-4-4 0,7-4 0,-7-2 0,2-16 0,-4-10 0,4 18 0,1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24575,'-7'6'0,"7"3"0,5 7 0,8-3 0,10 8 0,-5-2 0,11 11 0,-10-7 0,3-1 0,0-4 0,-9-6 0,4 5 0,-9-12 0,-4 5 0,3-9 0,-3 3 0,0-4 0,-1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24575,'-3'11'0,"-2"2"0,-7 3 0,2 6 0,-6-5 0,6 10 0,-6-10 0,2 10 0,1-10 0,4 5 0,2-10 0,2 0 0,1-4 0,1-1 0,3 0 0,0 1 0,0 2 0,-4 6 0,3 1 0,-11 1 0,6 2 0,-6-10 0,4 6 0,4-8 0,-3-1 0,6 1 0,-2-4 0,3-1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1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219 434 24575,'-53'0'0,"1"0"0,-30 0 0,67 0 0,10-3 0,-2-5 0,6-1 0,-2-7 0,3-1 0,0 3 0,0-6 0,0 7 0,0-9 0,0 4 0,0-8 0,0 8 0,0-8 0,0 8 0,0-4 0,0 1 0,0-2 0,0 4 0,0 3 0,3 4 0,6 3 0,4-3 0,3 4 0,1-1 0,4 1 0,2-1 0,4 4 0,1-4 0,-1 4 0,0 0 0,1-3 0,-6 7 0,5-3 0,-10 4 0,5 0 0,-6 0 0,1 0 0,4 0 0,-7 0 0,7 0 0,-9 0 0,5 0 0,-5 3 0,4 2 0,-8 2 0,4 5 0,-4-3 0,4 14 0,-7-4 0,2 6 0,-7 1 0,0-3 0,0 4 0,0-4 0,0 3 0,0-8 0,0 8 0,0-12 0,0 6 0,0-7 0,0 0 0,-3-2 0,2-3 0,-6-1 0,7 1 0,-8 3 0,4-2 0,0 2 0,-3-3 0,2-1 0,-3 5 0,-3-3 0,5 2 0,-9-2 0,10-2 0,-11 1 0,8 0 0,-8 0 0,3-3 0,-8 2 0,3-6 0,-8 3 0,3 0 0,-12-3 0,6 4 0,-6-5 0,12 0 0,-3 0 0,-2 0 0,11 0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24575,'5'0'0,"6"0"0,14 0 0,14 0 0,-9 0 0,36 0 0,-27 0 0,28 0 0,-26 0 0,5 0 0,-11 0 0,-2 0 0,-11 0 0,-8 0 0,-7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24575,'0'49'0,"0"9"0,0 28 0,0 10-1263,0-8 1263,0 0 0,0 5 0,0-36 0,0 5-1202,0 18 1,0 6 1201,0 7 0,0 3-606,0-27 1,0 2 0,0-1 605,0 30 0,0-3 0,-1-8 0,2-2-542,2 6 1,1-5 541,-4-33 0,2-1 28,4 17 0,1-3-28,0 8 0,6 21 1720,-7-33-1720,3-17 2789,-8-19-2789,4-6 1438,-5-10-1438,0 0 0,0-8 0,0-1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24575,'96'4'0,"-42"-2"0,-3 0 0,0-2 0,32 0 0,-37 0 0,-5 0 0,-29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24575,'1'74'0,"0"0"0,0 0 0,1 32 0,-1-20 0,-1-50 0,0 3 0,0-16 0,0-9 0,0-7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24575,'95'0'0,"1"0"0,-1 0 0,1 0 0,-1 0 0,1 0 0,-1 0 0,0 0 0,-7 0 0,-1 0 0,0 0 0,1 0 0,-1 0 0,0 0 0,1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24575,'30'93'0,"-1"0"0,1 0 0,0-1 0,0 1 0,0 0 0,0 0 0,0 8 0,2 12 0,-1-1 0,-2-16 0,-6-28 0,-7-41 0,-6-40 0,-10-16 0,0-20 0,0-21 0,0-17-716,0 35 0,0-3 716,0-7 0,0-2 0,0-1 0,0 1 0,0 9 0,0 0 0,0-6 0,0 2 113,0-25-113,0 32 0,0 0 0,0-20 0,0 4 0,0 25 0,0 4 0,-4 16 1071,0 2-1071,-5 4 248,4 4-248,-2 2 0,6 3 0,4 4 0,6 5 0,11 4 0,-2 7 0,8-3 0,2 9 0,6-8 0,6 5 0,0-5 0,6 0 0,16 1 0,2 0 0,0-4 0,19-2 0,-36-5 0,35 0 0,-33 0 0,0 0 0,-9 0 0,-13 0 0,-9 0 0,-2 0 0,-8 0 0,-1 0 0,-2 0 0,-2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24575,'-15'14'0,"2"-3"0,-4 23 0,-1 1 0,2 12 0,4-10 0,-8 23 0,18-27 0,-13 29 0,14-15 0,-3 0 0,4 12 0,0-18 0,0 12 0,0-9 0,0-8 0,0 8 0,0-15 0,0 3 0,0-4 0,0-10 0,0 2 0,3-7 0,5 3 0,1-3 0,3-1 0,-5-5 0,5 1 0,-3 0 0,6 0 0,-6-1 0,6 2 0,-2-5 0,4 0 0,-1-4 0,1 0 0,4 0 0,-7 0 0,7-13 0,-8 3 0,1-16 0,2 3 0,-5-10 0,2 4 0,-4-4 0,0 11 0,0-5 0,-4 9 0,-1-8 0,-4 8 0,0-3 0,0 4 0,0 0 0,0 4 0,0-2 0,-8 6 0,3-3 0,-11 7 0,4-2 0,-5 6 0,0-3 0,1 4 0,-1 0 0,0 0 0,0 0 0,1 0 0,-1 4 0,4 0 0,1 4 0,5 0 0,-1-1 0,4 0 0,-3-2 0,3-2 0,-3-3 0,3 0 0,1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24575,'-24'57'0,"0"0"0,6-5 0,0 1 0,-5 3 0,1 0 0,-5 39 0,-9-9 0,15 1 0,3-15 0,2 11 0,8-11 0,-9 0 0,10 3 0,2-19 0,5 5 0,0-8 0,0-5 0,0 4 0,0-5 0,0 6 0,0 1 0,0 6 0,0 10 0,0-12 0,0 40 0,0-48 0,-1 7 0,2 2 0,4 11 0,-2-19 0,1 2 0,9 34 0,-2-21 0,1 15 0,-1-23 0,7 33 0,-6-31 0,10 20 0,-4-24 0,5 13 0,1 8 0,4-6 0,-9-7 0,15 19 0,-16-36 0,17 35 0,-12-26 0,9 6 0,5 11 0,-8-22 0,4 2 0,-14-25 0,-1-2 0,-2-12 0,2 3 0,-6-9 0,4 0 0,-7 0 0,2 0 0,-3-4 0,-1-1 0,0-3 0,-2 0 0,-2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24575,'0'56'0,"0"-1"0,0 33 0,0-43 0,0-21 0,0 3 0,0-6 0,0-3 0,0 8 0,0-8 0,0 0 0,0-7 0,0-3 0,0-1 0,0 1 0,0-1 0,0-3 0,0-1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86 110 24575,'0'-15'0,"0"4"0,0-5 0,0 3 0,0 0 0,0 2 0,0 3 0,6 0 0,-1 4 0,6-3 0,1 7 0,-4-4 0,12 4 0,-10 0 0,10 0 0,-8 0 0,5 0 0,-5 0 0,-1 3 0,-3 6 0,-4 8 0,0 1 0,-4 13 0,0-7 0,0 15 0,0 7 0,0-3 0,0 15 0,0-10 0,-5 5 0,-1 1 0,-10 0 0,5-7 0,-8-6 0,8-8 0,-2-11 0,0 4 0,4-12 0,-4 2 0,2-8 0,2 0 0,-7-4 0,8 0 0,-8-4 0,7 0 0,-2 0 0,-1 0 0,3 0 0,-2-8 0,6-1 0,-2-16 0,6 1 0,-3-7 0,4-2 0,0 4 0,0-4 0,0 10 0,0-3 0,0 12 0,0-6 0,0 11 0,3-2 0,1 6 0,4 2 0,-1 3 0,1 0 0,-1 0 0,4 0 0,2 0 0,3 0 0,0 0 0,1 0 0,4 8 0,-3 2 0,8 8 0,-8-2 0,9 7 0,-9-5 0,10 11 0,-10-11 0,6 9 0,-8-9 0,-2 3 0,-2-4 0,-4-4 0,0 2 0,0-2 0,-3-4 0,-1-1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2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24575,'-8'0'0,"-3"0"0,3 0 0,-8 0 0,4 0 0,-4 3 0,-1 5 0,9 5 0,-4 8 0,7 2 0,0 4 0,-3 0 0,7 1 0,-3-1 0,4 1 0,0-6 0,0-1 0,0 1 0,0-9 0,0 4 0,0-1 0,0-6 0,0 10 0,0-8 0,0 1 0,0 2 0,7-6 0,2 3 0,8-4 0,-1 0 0,1 1 0,-5-1 0,4 0 0,-3-4 0,3 3 0,1-6 0,-1 3 0,1-4 0,0 0 0,-1 0 0,1 0 0,0-4 0,-5 0 0,4-4 0,-8 0 0,4-4 0,-4 3 0,0-7 0,0 4 0,0-5 0,1-4 0,-1 3 0,1-8 0,0 8 0,-1-4 0,-3 6 0,-1-1 0,-4 4 0,0 1 0,0 5 0,0-4 0,0 2 0,0-6 0,0 3 0,0-5 0,-8 0 0,-1 0 0,-8 1 0,0 2 0,4-1 0,-2 5 0,2 2 0,-4 4 0,1 1 0,-1 2 0,1-3 0,-1 4 0,0 0 0,4-4 0,2 4 0,3-4 0,0 4 0,1 0 0,3 0 0,1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24575,'0'14'0,"0"6"0,0 3 0,0 4 0,0 0 0,0 6 0,0 2 0,0 4 0,0 7 0,0-4 0,0 4 0,0-6 0,0-6 0,0 4 0,0-9 0,0 4 0,0-6 0,0-8 0,0 1 0,0-7 0,0 3 0,0 1 0,0-4 0,0-2 0,0-4 0,0 1 0,0-4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24575,'0'37'0,"0"7"0,0 4 0,0 20 0,0-22 0,0 19 0,0-22 0,0 4 0,0-1 0,0-12 0,0-1 0,3-10 0,6-6 0,3-8 0,15-6 0,-3-3 0,21 0 0,-3-4 0,7-17 0,-7-2 0,1-25 0,13-15 0,-22 14 0,25-24 0,-40 24 0,13-3 0,-15-1 0,2 13 0,-9 6 0,4 1 0,-9 10 0,-1 2 0,-4 4 0,0 8 0,0 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2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24575,'-5'-15'0,"2"3"0,3 8 0,0 22 0,8 2 0,-2 20 0,19 8 0,-8 0 0,16 13 0,-10 6 0,9-3 0,-1 13 0,5 8 0,-16-25-464,0-3 1,-3 3 463,-6 22 0,5-25 0,0 2 0,-8-7 0,-1-2 0,10 38 0,-5-9 0,0 4 0,-6-19 0,5 13 0,-10-7 0,10 7 0,-10-13 0,5 11 0,-6-13 0,0 0 927,0 6-927,0-13 0,0 13 0,0-6 0,0 15 0,0-13 0,0 28 0,0-39 0,-5 30 0,-7-27 0,-1 13 0,-8-6 0,8-3 0,-2-6 0,0-6 0,3 4 0,-3-5 0,0 1 0,-3 19 0,2-22 0,-1 22 0,2-20 0,3 7 0,-4-6 0,2-2 0,2-6 0,-2-6 0,5-1 0,0-11 0,0 0 0,1-6 0,-1 1 0,1-1 0,0 1 0,-4 3 0,2-2 0,-1-2 0,3-5 0,4-3 0,-3-1 0,3-3 0,0 3 0,-3-3 0,3 3 0,-3-3 0,3 2 0,1-5 0,3 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351 609 24575,'0'11'0,"0"2"0,4 13 0,4-5 0,5-4 0,8-4 0,-3 3 0,8-10 0,-3 1 0,4-7 0,1 0 0,-1 0 0,6 0 0,-9 0 0,13-4 0,-17-10 0,19-7 0,-12-14 0,3 4 0,0-5 0,-18 8 0,10-6 0,-16 5 0,8-9 0,-9 9 0,0-10 0,-5 5 0,0-12 0,-5 4 0,-10-5 0,-13 5 0,-10-1 0,-5 5 0,0 1 0,1 10 0,1 6 0,7 7 0,2 9 0,4 0 0,1 5 0,-1 0 0,6 4 0,-1 9 0,6 6 0,2 14 0,-8 19 0,11-2 0,-8 23 0,14-18 0,-4 6 0,9-7 0,-4 0 0,5-7 0,0 5 0,0-17 0,0 10 0,0-11 0,0 5 0,0 1 0,0 0 0,9 6 0,-2-5 0,13 11 0,-8-10 0,8 10 0,-9-5 0,4 1 0,-4-2 0,-1-6 0,-5-1 0,-1-4 0,-4 3 0,0-9 0,0 9 0,-8-9 0,-1-2 0,-15 1 0,-11-6 0,4-1 0,-15-4 0,12-11 0,0-2 0,-5-4 0,11 0 0,-5-8 0,5-2 0,6-8 0,4 5 0,7 1 0,3 4 0,4 1 0,0-1 0,4 4 0,0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24575,'9'-4'0,"17"1"0,1 3 0,18 0 0,-11 0 0,12 0 0,-4 0 0,4 0 0,-12 0 0,-1 0 0,-14 0 0,-6 0 0,-10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24575,'73'0'0,"1"0"0,-1 0 0,2 0 0,-1 0 0,-18 0 0,-18 0 0,12 0 0,-45 0 0,3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2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24575,'0'17'0,"0"9"0,0 26 0,0 16 0,0 13 0,0 15-768,0-39 1,0 1 767,0 0 0,0 0 0,0 5 0,0 1 0,0-1 0,0 0 0,0 0 0,0 0 0,0-4 0,0-2 133,0 35-133,0 0 0,0-12 0,0 1 0,0-2 0,0-11 0,0-19 0,0 4 0,0-23 0,0 1 1147,0-17-1147,0 2 255,0-8-255,0-1 0,0-2 0,0-2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24575,'0'29'0,"0"21"0,0 5 0,0 16 0,0-9 0,0-2 0,0-11 0,0 2 0,0-9 0,0 0 0,0-3 0,0-11 0,0-10 0,3-2 0,5-8 0,5-3 0,4-2 0,10-3 0,2 0 0,11-4 0,-4-16 0,4-9 0,-6-19 0,-3 11 0,4-10 0,-12 6 0,12-8 0,-12-5 0,3 7 0,-5-6 0,-1 12 0,-4 0 0,-2 8 0,-5 0 0,-3 9 0,-2-3 0,-4 18 0,0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24575,'0'5'0,"0"12"0,0 28 0,0 4 0,0 19 0,0 1 0,0 10 0,0 16-715,0-7 715,0-36 0,0 0 0,0 45 0,0-43 0,0-2 0,0 24-112,0 14 112,0-32 0,0 19 0,0-26 0,0 0 0,0-22 711,0-5-711,0-8 29,0-8 0,0-4 0,0-1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24575,'7'19'0,"20"17"0,-14-14 0,37 33 0,-28-29 0,27 19 0,-17-10 0,6 3 0,-1 5 0,-7-11 0,-5 1 0,-3-14 0,0-1 0,-8-2 0,7-7 0,-12 3 0,2-4 0,-3-4 0,-1 3 0,0-3 0,1 3 0,-4 0 0,-1 1 0,-3-1 0,0 10 0,0 1 0,-4 9 0,-6 6 0,-6 14 0,-10 3 0,2 18 0,-9-6 0,2 15-546,-5 2 546,17-31 0,0-1 0,-11 21 0,-1 21 0,4-30 0,3 11 0,-3-16 0,11-14 0,2-7 0,6-14 0,0-3 546,0-8-546,4-1 0,-3-3 0,3 0 0,-4-4 0,1-4 0,2 3 0,2-2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24575,'-3'8'0,"-12"11"0,-7 28 0,-12 11 0,-7 13 0,12-20 0,-12 24 0,15-30 0,-9 19 0,8-11 0,2-16 0,9 2 0,3-12 0,4-4 0,4-6 0,1-1 0,4-8 0,0 7 0,0-6 0,0 1 0,0 2 0,0-4 0,4 8 0,10 3 0,6 5 0,10 5 0,1 7 0,5-3 0,-3 8 0,3-8 0,-5 2 0,5-4 0,-5-1 0,0 0 0,-4-5 0,-4-3 0,1 0 0,-3-7 0,-7 6 0,2-12 0,-7 3 0,2-5 0,-7 1 0,3-4 0,-6-1 0,2-3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24575,'0'11'0,"0"18"0,0 2 0,0 15 0,0-7 0,0 22 0,0-16 0,0 22 0,0-20 0,0 1 0,0-2 0,0-12 0,0-1 0,8-11 0,1 0 0,8-5 0,-1-8 0,6-2 0,-4-3 0,8-3 0,-8 2 0,8-3 0,-8 0 0,8-4 0,-3-10 0,12-13 0,-13 2 0,12-15 0,-12 8 0,10-16 0,0 4 0,-5-3 0,-2 6 0,-5 1 0,-4-6 0,-2 4 0,-4 2 0,0 1 0,-5 11 0,0-1 0,-5 8 0,0 5 0,0 3 0,0 6 0,0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24575,'0'50'0,"0"7"0,0 5 0,0 23-961,0-15 1,0 1 960,0 24 0,0-6 0,0-37 0,0 0 0,0 37 41,0-37 1,0-1-42,0 16 434,0 15-434,0-18 0,0 0 0,0-2 0,0-9 963,0-22-963,0 6 431,0-23-431,0 3 2,0-10 1,0-3-1,0 0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24575,'0'47'0,"0"48"0,0 9 0,0-46 0,0 1-1129,0 18 0,0 10 0,0-10 1129,0-15 0,0-7 0,0 36 691,0-7-691,0-21 639,0 6-639,0-18 0,0-5 0,0-19 1743,0-8-1743,0-3 78,0-8 1,0-4-1,0-1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24575,'0'32'0,"0"4"0,0 40 0,0 7-1234,0-32 0,0 3 1234,0 8 0,0 1 0,0-4 0,0 1 0,0 7 0,0 2 0,0-1 0,0 0 0,0-8 0,0-1 162,0-4 1,0-2-163,0 40 0,0-22 0,0 7 513,0-22-513,0 3 0,0-28 0,0 6 1250,0-19-1250,0-1 380,0-5-380,0-4 0,0-4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24575,'41'0'0,"-11"0"0,30 0 0,-31 0 0,9 0 0,-14 0 0,4 0 0,-7 0 0,-8 0 0,-5 0 0,-5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3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24575,'85'0'0,"0"0"0,-17 0 0,0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24575,'-9'22'0,"-3"9"0,-13 16 0,-4 14 0,-6 9 0,-6 4 0,10-10 0,-10 12 0,13-18 0,-3 19 0,4-15 0,3 6 0,1 10 0,9-18 0,-7 14 0,13-3 0,-3-18 0,-5 30 0,13-27 0,-7 7 0,10 4 0,0-11 0,0 4 0,0 1 0,0-5 0,0 11 0,0-11 0,0 12 0,0-13 0,0 13 0,0-13 0,0 6 0,5 0 0,1-6 0,5 6 0,4-7 0,-3-1 0,8 1 0,-8-6 0,8 4 0,-4-11 0,5 11 0,-1-10 0,10 28 0,-2-18 0,3 13 0,-6-19 0,-5-7 0,0 1 0,-1-6 0,6 6 0,-5-5 0,5 0 0,-6-2 0,0 0 0,-1-5 0,1 5 0,0 0 0,-1-4 0,7 5 0,-5-1 0,3-3 0,-3 8 0,4-8 0,-4 3 0,8-3 0,-8-3 0,7-2 0,-8-4 0,2-7 0,-8 2 0,3-7 0,-7 3 0,2-4 0,-3-4 0,0-1 0,-4-3 0,-1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24575,'0'39'0,"0"10"0,0-6 0,0 47 0,0-52 0,0 52 0,0-47 0,0 18 0,0-19 0,0-8 0,0-12 0,0-10 0,0 0 0,0-5 0,0-3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42 24575,'7'-3'0,"-1"-3"0,14-3 0,-9-5 0,9 12 0,-7-6 0,4 8 0,-5 0 0,0 0 0,-4 0 0,-1 0 0,1 0 0,-4 8 0,-1 6 0,-3 14 0,0 6 0,0 6 0,0-1 0,-4 1 0,-6 0 0,-5-6 0,-5 4 0,-4-8 0,4 3 0,-8-8 0,10-4 0,-4-7 0,6-2 0,-1-4 0,0-3 0,0-1 0,-4-4 0,3 0 0,0-4 0,3 0 0,2-8 0,0 3 0,5-7 0,1 7 0,6-2 0,-2-1 0,3-1 0,0 1 0,0-4 0,0 7 0,3-2 0,1 3 0,4 0 0,3 4 0,2 1 0,-1 3 0,4 0 0,-3 0 0,8 0 0,-3 0 0,8 0 0,-8 3 0,20 10 0,-17 2 0,18 7 0,-22-5 0,10 1 0,-4 4 0,0-3 0,4 4 0,-4-5 0,4 0 0,1-4 0,-1 3 0,-4-7 0,8 4 0,-12-10 0,13 1 0,-9-5 0,-1 0 0,4 0 0,-8 0 0,0-12 0,-1-9 0,-10 4 0,1-1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24575,'0'15'0,"0"0"0,0 6 0,0-3 0,0 14 0,0-8 0,0 4 0,0 4 0,0-8 0,0 4 0,0-2 0,0 2 0,0-4 0,0 8 0,0-19 0,0 8 0,0-9 0,0 5 0,0 0 0,0-5 0,0 0 0,0-5 0,4 1 0,-4-1 0,4 1 0,-4-1 0,0-5 0,0-6 0,0-5 0,0-5 0,0 1 0,0-4 0,0 0 0,0-9 0,0-4 0,0-9 0,0-1 0,0-6 0,0 4 0,0-4 0,0 6 0,0 1 0,0 4 0,0 2 0,0 11 0,0 4 0,0 6 0,0 5 0,0 3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0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24575,'-11'0'0,"0"0"0,-4 0 0,3 0 0,-3 0 0,2 0 0,-3 0 0,3 0 0,-8 0 0,8 3 0,-9 2 0,5 7 0,0 6 0,-1 4 0,1 1 0,2 3 0,3-8 0,7 14 0,-2-13 0,6 12 0,-3-13 0,4 3 0,0-4 0,0 0 0,0-1 0,0 1 0,0 0 0,3-5 0,2 0 0,11 0 0,-2-3 0,12 8 0,-4-7 0,6 3 0,-1-4 0,13-4 0,-10-1 0,15-4 0,-16 0 0,4 0 0,-6 0 0,1 0 0,-1-8 0,0 2 0,1-11 0,-6 3 0,5-4 0,-10 1 0,5-5 0,-8 4 0,-1-8 0,-5 8 0,1-9 0,0 9 0,-4-3 0,-2-1 0,-3 4 0,0-3 0,0 4 0,0 0 0,0 1 0,-4-1 0,0 4 0,-4 2 0,1 3 0,-1 0 0,0 4 0,1 1 0,-5 3 0,3 0 0,-2 0 0,-1 0 0,4 0 0,-12 0 0,11 0 0,-6 0 0,7 0 0,4 0 0,1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24575,'6'4'0,"3"-1"0,6-3 0,6 0 0,2 0 0,4 0 0,-4 0 0,3 0 0,-8 0 0,3 0 0,1 0 0,-4 0 0,3 0 0,-5 0 0,-4 0 0,-1 0 0,-4 0 0,-3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24575,'0'82'0,"0"1"0,0 0 0,0-8 0,0-2 0,0-15 0,0-4 0,0-8 0,0-11 0,0-7 0,0-11 0,0-5 0,0-5 0,0-3 0,0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61 108 24575,'27'-22'0,"29"-10"0,-21 16 0,35-8 0,-45 15 0,6 5 0,-16 4 0,-6 0 0,2 10 0,-7 0 0,0 20 0,-4 6 0,0 5 0,0 12 0,0-12 0,0 5 0,0-1 0,0-9 0,-9 8 0,2-9 0,-7-1 0,1-1 0,2-6 0,-6 0 0,7 0 0,-7-4 0,4-2 0,0-4 0,-3-4 0,3-1 0,-4-4 0,5 0 0,-9-3 0,7-2 0,-7-3 0,4 0 0,0 0 0,1 0 0,3 0 0,-3-4 0,7-4 0,1-5 0,0-9 0,7-6 0,-3-1 0,4-4 0,0 6 0,0-1 0,0 6 0,0-5 0,0 10 0,3-5 0,2 5 0,7 4 0,6 1 0,12 3 0,-6 4 0,10 1 0,-12 4 0,1 0 0,3 0 0,-4 9 0,7 6 0,-6 8 0,10 3 0,-7 1 0,8-1 0,-9 2 0,2-3 0,-8-4 0,2-3 0,-8-2 0,3-3 0,-7-1 0,2-4 0,-7-1 0,3 1 0,-6-1 0,2-3 0,-3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24575,'9'2'0,"-2"20"0,-7 14 0,0 17 0,0 8 0,0-12 0,0 10 0,-5-12 0,4 7 0,-8-7 0,7-1 0,-2-11 0,0-7 0,3-2 0,-2-12 0,3 6 0,0-12 0,3 0 0,5-4 0,4-4 0,5 0 0,4 0 0,2 0 0,4-4 0,0 3 0,6-8 0,-4 8 0,4-4 0,-6 1 0,1 3 0,-1-3 0,-4 4 0,-2 0 0,-9 0 0,0 0 0,-4 0 0,-1 0 0,1 0 0,-1 0 0,-3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24575,'0'51'0,"0"0"0,0 26 0,0-12 0,0-15 0,0 13 0,0-2 0,0-14 0,0-1 0,0 0 0,0-15 0,0 3 0,0-13 0,0-7 0,0 2 0,0-12 0,0-1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46 24575,'-7'-4'0,"0"7"0,-1 6 0,-1 10 0,-4 8 0,7 0 0,-11 6 0,15 1 0,-12 6 0,13-6 0,-3-1 0,4 0 0,0-9 0,0 8 0,0-14 0,0 3 0,0-4 0,0-1 0,0 6 0,0-8 0,0 11 0,0-12 0,0 9 0,0-6 0,3 1 0,2 0 0,3-5 0,0 0 0,3-4 0,-2-1 0,6 1 0,-2-3 0,4-2 0,4-3 0,-3 0 0,8 0 0,-3 0 0,-1-3 0,5-6 0,-9-9 0,8-2 0,-6-6 0,2 2 0,-4-3 0,0-1 0,-3-5 0,2 5 0,-6-5 0,2 5 0,-4-5 0,0 9 0,1-8 0,-6 9 0,0 1 0,-4 0 0,0-7 0,0 10 0,0-15 0,0 16 0,0-4 0,-3 6 0,-6-1 0,0 0 0,-7 0 0,3 4 0,-4 1 0,5 4 0,-4 4 0,3 0 0,-4 4 0,1 0 0,-1 0 0,0 0 0,4 0 0,-2 0 0,6 0 0,-3 0 0,5 0 0,0 0 0,0 0 0,0 0 0,3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86 24575,'-4'1'0,"1"-6"0,6-8 0,6-3 0,14-2 0,-4 8 0,8-3 0,-6 12 0,-7-6 0,11 6 0,-15-2 0,6 3 0,-8 0 0,-1 0 0,1 0 0,-4 7 0,-1 3 0,-3 11 0,0 7 0,0 6 0,0 12 0,0 2 0,0 5 0,-9-5 0,-3 4 0,-8-10 0,0 4 0,4-6 0,-2-6 0,4-6 0,-4-2 0,-5-2 0,4-1 0,-17 12 0,16-15 0,-9 10 0,7-17 0,8-1 0,-6-4 0,7 0 0,1-3 0,0-2 0,4-3 0,1 0 0,-5 0 0,3 0 0,-2 0 0,6-3 0,-2-10 0,6-6 0,-3-14 0,4-1 0,0-12 0,0 4 0,0-4 0,0 6 0,4 11 0,0-3 0,5 18 0,-1-2 0,-1 12 0,5 0 0,0 4 0,5 0 0,0 0 0,4 0 0,2 8 0,-1 2 0,11 14 0,-7 0 0,15 8 0,-9 4 0,10-3 0,10 17 0,-8-20 0,6 13 0,-21-23 0,-2 3 0,-13-10 0,6-1 0,-11-4 0,2 0 0,-3-4 0,-4-1 0,-1-3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71 194 24575,'-3'70'0,"1"1"0,-3-6 0,3-17 0,5-41 0,2-4 0,3-3 0,12 0 0,-6 0 0,8 0 0,-10 0 0,4 0 0,-4 0 0,5-4 0,-1 4 0,1-12 0,-4 7 0,2-11 0,-6 8 0,2-8 0,-3 4 0,1-10 0,0-1 0,0-4 0,0-1 0,-4-5 0,-1 4 0,-4-9 0,0 9 0,0-3 0,0 4 0,0 1 0,-4 4 0,0 5 0,-4 3 0,-4 9 0,3-1 0,-7 7 0,3 0 0,1 0 0,-4 0 0,3 0 0,-3 4 0,-1 4 0,-1 15 0,0 1 0,-2 14 0,6-9 0,-5 9 0,4-9 0,0 4 0,-2-6 0,4-1 0,3-4 0,-1-6 0,11-4 0,-7-8 0,6-1 0,-2-3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24575,'39'84'0,"-1"-1"0,1-1 0,-7-30 0,-23-52 0,6 0 0,-7-3 0,3-6 0,-2-8 0,4-6 0,-4-4 0,1-6 0,-1 4 0,0-4 0,0 6 0,-4-6 0,-1 4 0,-4-4 0,0 10 0,0-3 0,0 8 0,0-4 0,0 6 0,0 3 0,-3 4 0,-5 2 0,-1 6 0,-7-2 0,4 3 0,-1 0 0,-3 0 0,3 0 0,-3 0 0,-1 0 0,4 0 0,-3 3 0,8 2 0,-8 7 0,7 0 0,-7 5 0,11-1 0,-6 1 0,6 0 0,0-1 0,2 1 0,-1-1 0,3-3 0,-3-1 0,4-5 0,0 1 0,0-1 0,0-6 0,0-16 0,0 8 0,0-11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24575,'19'65'0,"-1"0"0,1 0 0,9 29 0,0-32 0,-10-62 0,6-7 0,-2-3 0,-4-7 0,-1-1 0,-1 1 0,-2-4 0,-1-2 0,5-10 0,-8 4 0,9-9 0,-8 4 0,3-6 0,-4 0 0,-1 5 0,1 2 0,-5 6 0,-1 4 0,-4 2 0,0 8 0,0 1 0,0 5 0,0-1 0,0 0 0,-7 0 0,-3 0 0,-6 4 0,3 0 0,-3 4 0,8 0 0,-8 0 0,7 0 0,-7 0 0,4 0 0,-8 0 0,6 3 0,-5 2 0,10 2 0,-7 5 0,8-3 0,-8 6 0,7-2 0,-7 0 0,7 3 0,-3 1 0,3 1 0,0 3 0,1 1 0,-1-4 0,0 3 0,5-4 0,0-5 0,1 0 0,2-5 0,-3 1 0,1-4 0,2-1 0,-2-3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24575,'-50'65'0,"0"1"0,2-2 0,16-12 0,32-34 0,0 2 0,0-8 0,7-4 0,7 0 0,4 0 0,8-3 0,-3-1 0,-1-4 0,5 0 0,1 0 0,-4 0 0,7 0 0,-8 0 0,4-8 0,-4-2 0,-2-3 0,-4-8 0,-3 7 0,2-8 0,-7 6 0,3 3 0,-4-3 0,-4 4 0,0-1 0,-4-3 0,0 7 0,0-6 0,0 2 0,0 0 0,0-2 0,0 2 0,0-7 0,-4 2 0,0 2 0,-4 5 0,0 3 0,-3 4 0,2-3 0,-3 6 0,1-2 0,2 3 0,-7 0 0,8 0 0,-8 0 0,7 0 0,-3 0 0,8 0 0,1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24575,'4'5'0,"-1"12"0,-3 21 0,0-3 0,0 16 0,0-9 0,0 12 0,0-6 0,0-8 0,0-12 0,0-2 0,0-12 0,0 2 0,0-17 0,0 2 0,0-7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24575,'14'31'0,"-2"1"0,24 5 0,-3 4 0,10-3 0,6 6 0,-11-12 0,26 26 0,-13-25 0,0 13 0,0-14 0,-19-2 0,16-1 0,-10 5 0,15 0 0,-26-8 0,20 15 0,-27-16 0,9 4 0,-12-7 0,1-1 0,-9-7 0,3 11 0,-7-11 0,0 7 0,-1-4 0,-4-1 0,0 6 0,0-4 0,0 8 0,0-4 0,0 6 0,-9 5 0,-4 14 0,-8 2 0,-2 19 0,0 2 0,-1 9 0,-2 16 0,7-20 0,-5 16 0,11-19 0,-10 7 0,5-1 0,0-16 0,2-7 0,6-15 0,1-7 0,3-10 0,-1-2 0,6-8 0,-3-2 0,1-3 0,2-1 0,-6-3 0,3 0 0,-7-12 0,6 6 0,-3-5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24575,'70'-4'0,"1"1"0,0 0 0,29-2 0,-31 13 0,-69 26 0,0 6 0,0 0 0,0 0 0,0-6 0,-4 4 0,-5-9 0,-6 4 0,1-11 0,-3 4 0,4-8 0,-5 4 0,1-6 0,1-3 0,-1-1 0,0-3 0,0-1 0,5-4 0,-4 0 0,3-4 0,-3 0 0,3 0 0,1 0 0,1-4 0,2 0 0,1-8 0,1 3 0,6-6 0,-2 6 0,3-3 0,0 5 0,0-1 0,0 1 0,6 3 0,3 0 0,6 4 0,7 0 0,0 0 0,6 0 0,-1 4 0,6 2 0,-5 7 0,5 1 0,0 5 0,-4 0 0,9 0 0,-9 0 0,4 0 0,-11-5 0,0-2 0,-6-3 0,-3-1 0,-2-1 0,-3-2 0,-1-2 0,-2-3 0,-2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24575,'0'2'0,"0"4"0,0 9 0,0 7 0,0-4 0,0 8 0,0-9 0,0 5 0,0-10 0,0 4 0,0-7 0,0 6 0,7-6 0,2-1 0,7-1 0,5-2 0,1 0 0,6-1 0,-1-4 0,6 0 0,-4 0 0,4 0 0,-6 0 0,0 0 0,-4 0 0,-2 0 0,-4 0 0,-1-4 0,7-10 0,-4-6 0,0-14 0,-1 6 0,-8-6 0,3 7 0,-3 0 0,-5 4 0,-1-3 0,-4 3 0,0 0 0,0-3 0,0 8 0,0-8 0,-8 8 0,-1-4 0,-13 9 0,4 1 0,-8 2 0,-9 6 0,5 0 0,-10 4 0,13 0 0,0 0 0,4 7 0,-3 3 0,7 11 0,-3 3 0,3 3 0,1 0 0,0 1 0,4-6 0,1 0 0,4-6 0,5-3 0,-3-2 0,3-6 0,-4-2 0,1-3 0,3 0 0,1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24575,'0'19'0,"0"10"0,0 0 0,0 17 0,0-5 0,0 12 0,0-12 0,0-1 0,0-7 0,0-5 0,0-6 0,0-5 0,0-5 0,0-5 0,0-6 0,0-10 0,0 2 0,0-5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24575,'-4'-16'0,"3"9"0,15 17 0,5 5 0,12 19 0,-2-8 0,7 11 0,-3-1 0,4 3 0,0 4 0,1 0 0,1 5 0,10 9 0,-7 1 0,6 12 0,-10-13 0,-10-2 0,-1 4 0,8 13 0,-15-11 0,15 21 0,-23-26 0,12 30 0,-12-32 0,6 27 0,-8-37 0,1 16 0,-1-6 0,1-1 0,-1 0 0,-4 8 0,-1-5 0,-5 4 0,0 1 0,0-6 0,0 5 0,0-6 0,0 0 0,0-6 0,0 4 0,0-11 0,0 5 0,0 0 0,0-5 0,-5 19 0,0-23 0,-6 21 0,1-22 0,-1 16 0,1-5 0,-5 1 0,3-2 0,-6-6 0,6 0 0,-2-6 0,5-1 0,-1-6 0,1 1 0,0-1 0,-8 12 0,6-8 0,-11 8 0,12-12 0,-3 0 0,4 1 0,0-1 0,0-5 0,0 4 0,0-4 0,0 1 0,0 3 0,4-4 0,-7 5 0,6 1 0,-7-1 0,4 0 0,-4-4 0,3 3 0,-6-8 0,6 8 0,-6-8 0,7 3 0,-4-4 0,1-5 0,3 4 0,-3-3 0,0 0 0,-1 3 0,0-8 0,2 4 0,3-5 0,1 1 0,-1-1 0,0 1 0,4-1 0,1 0 0,0-3 0,2 3 0,-6-7 0,7 7 0,-4-3 0,1 0 0,3-4 0,-3-1 0,3-2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223 317 24575,'-4'6'0,"1"3"0,3 2 0,0 5 0,0-4 0,0 5 0,0 0 0,0 4 0,0-3 0,4 3 0,7-1 0,-1-7 0,13 6 0,-9-13 0,12 6 0,-8-11 0,8 3 0,-8-4 0,8 0 0,-9-4 0,1 0 0,-2-13 0,-6-2 0,3-14 0,-3-7 0,0-1 0,-4-11 0,-2 10 0,1-10 0,-4 11 0,4 1 0,-5 7 0,0 5 0,0 5 0,0 2 0,0 4 0,-8 4 0,3 1 0,-11 8 0,3 0 0,-3 4 0,-1 0 0,0 0 0,1 0 0,-1 0 0,0 0 0,0 0 0,1 8 0,-2 6 0,5 8 0,-5 11 0,7-4 0,-3 4 0,9-6 0,1 6 0,4-4 0,0 9 0,0-9 0,0 9 0,0-4 0,4 1 0,6 21 0,5-18 0,0 14 0,-1-13 0,-5-10 0,-3 3 0,-2-4 0,-4-1 0,0-4 0,0 3 0,0-4 0,0 1 0,0 3 0,-4-8 0,0 3 0,-5-4 0,-3 0 0,3-5 0,-3 0 0,1-4 0,-2 0 0,-4 0 0,0 0 0,-4 1 0,-2-4 0,-4 3 0,-1-7 0,1 3 0,4-4 0,2 0 0,8 0 0,1 0 0,5 0 0,-1 0 0,4 0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24575,'-6'9'0,"7"-3"0,12-6 0,-1 0 0,9 0 0,-12 0 0,12 0 0,-13 0 0,8 0 0,-8 0 0,0 8 0,-4-3 0,-4 21 0,0-1 0,0 10 0,0 3 0,0-4 0,-5 6 0,-4-6 0,-6-1 0,-3-6 0,4-4 0,1-1 0,1-10 0,3 0 0,-3-7 0,1-2 0,2-3 0,-3 0 0,0 0 0,4 0 0,-4-3 0,4-6 0,4-3 0,0-5 0,4 0 0,0 1 0,0-1 0,0-5 0,0 9 0,0-8 0,4 13 0,0-4 0,4 8 0,-1 0 0,1 4 0,3 0 0,2 0 0,3 0 0,-3 0 0,7 0 0,-6 0 0,3 4 0,4 0 0,-11 8 0,11 6 0,-8 0 0,1 8 0,2-8 0,-6 8 0,2-8 0,-7-4 0,-1-7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24575,'7'4'0,"6"-1"0,9-3 0,10 0 0,-8 0 0,3 0 0,-5 0 0,-4 0 0,-1 0 0,-5 0 0,-5 0 0,-3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24575,'64'0'0,"-1"0"0,-3 0 0,-19 0 0,-38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106 379 24575,'0'28'0,"0"-5"0,3-18 0,1-2 0,8 0 0,5-2 0,1 3 0,3-4 0,1 0 0,-5 0 0,5 0 0,-6 0 0,1-4 0,-5 0 0,1-13 0,-1-1 0,-2-5 0,3-3 0,-4 3 0,0-10 0,0 4 0,-3-4 0,-2 6 0,-4-1 0,0 1 0,0 4 0,0 1 0,0 6 0,-8-1 0,3 0 0,-11 0 0,3 4 0,-4 1 0,0 4 0,1 3 0,-1 1 0,-5 4 0,4 0 0,-3 0 0,4 0 0,0 8 0,0 6 0,0 3 0,3 10 0,1 1 0,3 0 0,1 5 0,4 0 0,1 8 0,4 0 0,0 0 0,0-2 0,0-5 0,0 0 0,0 5 0,0-5 0,0 6 0,4-6 0,1 4 0,5-3 0,-1-1 0,1 4 0,-1-9 0,1 4 0,-1-6 0,0 0 0,0 0 0,1 6 0,-1-4 0,-4 4 0,-1-6 0,-4 1 0,0-1 0,0 6 0,0-4 0,0 3 0,0-4 0,0-6 0,-7 0 0,-3-6 0,-3 1 0,-7-4 0,6-1 0,-8-3 0,-2-1 0,5-3 0,-1-1 0,8-4 0,5 0 0,-1 0 0,1 0 0,3-3 0,0-16 0,4-19 0,0 12 0,0-5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5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24575,'4'36'0,"13"9"0,6 10 0,0-1 0,13 0 0,4 20 0,-4-28 0,16 25 0,-15-45 0,0 5 0,-3-7 0,-12-10 0,-1-2 0,-7-4 0,2-3 0,-12-2 0,-1-3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24575,'0'88'0,"0"1"0,0-47 0,0 49 0,0-1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24575,'97'-2'0,"1"1"0,-1-1 0,0 1 0,-19-1 0,0 1 0,0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24575,'-11'0'0,"-2"0"0,1 0 0,-4 0 0,3 4 0,-3 4 0,-1 5 0,0 4 0,4-1 0,-3 6 0,2 0 0,-6 11 0,2-4 0,3 10 0,-4 1 0,8-4 0,-9 14 0,13-19 0,-7 13 0,13-20 0,-8 14 0,8-9 0,-4 1 0,5 7 0,0-8 0,0 11 0,0 0 0,0 0 0,0-6 0,0 4 0,0-4 0,0 1 0,0 3 0,4-9 0,2 4 0,2-11 0,1 0 0,-1-6 0,0-3 0,0-2 0,4-3 0,-4 0 0,11 3 0,-9-2 0,9-1 0,-11-5 0,4-3 0,-1 0 0,-2 0 0,2 0 0,-3 0 0,-1 0 0,5 0 0,-4-3 0,4-6 0,-4-3 0,1-5 0,-1 0 0,0 0 0,1 1 0,-1 3 0,-1 1 0,1 5 0,-4-1 0,-1 1 0,1 2 0,-3-1 0,2 2 0,-3-3 0,0-1 0,0 1 0,0-5 0,0 3 0,0-2 0,-4-1 0,-4 3 0,-1-3 0,-7 4 0,3-4 0,-3 3 0,-1 0 0,4 2 0,-3 6 0,4-6 0,-1 6 0,-3-2 0,4 3 0,-1 0 0,-3 0 0,7 0 0,-6 0 0,6 0 0,-7 0 0,8 0 0,-4 0 0,4 0 0,1 0 0,-1 3 0,4 1 0,-2 3 0,2-3 0,0 2 0,-2-5 0,5 5 0,-2-5 0,3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321 293 24575,'71'4'0,"0"0"0,-1 0 0,31-13 0,-32-13 0,-69-15 0,0-31 0,-4 39 0,-5-4 0,-5 6 0,-4 4 0,0 1 0,-3 9 0,3 1 0,-8 7 0,8 1 0,-8 4 0,8 0 0,-8 0 0,8 7 0,-5 13 0,5 4 0,-1 14 0,4-4 0,-4 6 0,8 0 0,-4 0 0,10-1 0,0 1 0,5 6 0,0-5 0,0 12 0,0-6 0,0 7 0,0 6 0,0-4 0,5 5 0,1-7 0,5-1 0,-5 1 0,-2 0 0,1-6 0,-4-3 0,3-11 0,-4-2 0,0-5 0,0-4 0,0-6 0,0-1 0,0-8 0,0 4 0,-3-4 0,-10 0 0,-19 4 0,2-2 0,-16-1 0,12-5 0,-6-4 0,1 0 0,5 0 0,1 0 0,10 0 0,6-3 0,1-2 0,7 1 0,1-3 0,4 3 0,4-8 0,0 7 0,0-2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24575,'0'58'0,"0"-1"0,0 18 0,0-34 0,0-33 0,0-10 0,0-13 0,0-27 0,0-14 0,0-26 0,11 1 0,-4 31 0,0 0 0,12-18 0,-1-22 0,-3 38 0,1-4 0,0 17 0,-3 12 0,-8 8 0,2 2 0,-3 13 0,4 1 0,-1 3 0,0 0 0,-3 12 0,-1 3 0,2 30 0,1-2 0,0 11 0,4-2 0,-3 18 0,-1-17 0,5 29 0,-10-26 0,9 6 0,-4-1 0,0-13 0,3-2 0,-8-12 0,4-6 0,-5-7 0,0-4 0,0-4 0,0-2 0,0-4 0,0-2 0,0-2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24575,'18'0'0,"-3"0"0,22 0 0,-14 0 0,-2 0 0,-4 0 0,-4 0 0,-2 0 0,-7 0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24575,'52'-2'0,"0"0"0,12 0 0,-6 1 0,-9 1 0,15 0 0,-47 0 0,-5 0 0,-8 0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24575,'90'-1'0,"-1"-1"0,0 0 0,-17 1 0,-1-1 0,0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186 942 24575,'4'-8'0,"0"-23"0,-4-20 0,0-18 0,0 6 0,0 11 0,0 1 0,0-1 0,0-2 0,0 0 0,0 1 0,0-32 0,0 27 0,0-9 0,0 31 0,0 2 0,0 7 0,0 13 0,0-2 0,0 8 0,0 1 0,-3 2 0,-6 2 0,-4 15 0,-4 3 0,-2 18 0,-6 3 0,4 4 0,-4-4 0,10-4 0,-2-9 0,7-2 0,2-8 0,1-1 0,6-5 0,-2 1 0,3-7 0,0-11 0,4-20 0,6 0 0,10-20 0,6 12 0,1-8 0,-2 10 0,-6 3 0,-2 11 0,-3 4 0,-3 6 0,-3 8 0,-1 1 0,1 3 0,-1 0 0,1 0 0,-1 0 0,1 0 0,-1 0 0,1 7 0,0 7 0,1 9 0,0 10 0,1 1 0,-1 0 0,-3-1 0,2-6 0,-7 0 0,3-4 0,-4-6 0,0-8 0,0-6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7 528 24575,'-4'7'0,"1"-6"0,3-17 0,0-15 0,0-24 0,0-7 0,0-1 0,0 2 0,0 8 0,0-1 0,0 12 0,0 2 0,3 22 0,-2-3 0,6 13 0,-4 0 0,4 5 0,0 3 0,1 0 0,-1 0 0,0 3 0,1 10 0,-3 5 0,3 10 0,-3 4 0,0-3 0,4 4 0,-4-6 0,0 1 0,3-1 0,-3-4 0,4 3 0,-1-12 0,-3 6 0,1-11 0,-1 2 0,-1-3 0,-1-1 0,0-2 0,-2-2 0,2-3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24575,'-26'58'0,"1"-1"0,-6 19 0,-2-12 0,1-4 0,9-9 0,-8 7 0,14-16 0,-8-1 0,8 10 0,-4-25 0,13 4 0,-8-14 0,12-7 0,-4-1 0,4-5 0,0-3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24575,'57'-6'0,"-2"-10"0,-33 13 0,-2-8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24575,'0'85'0,"0"-22"0,0-11 0,0 1 0,0 24 0,0-6 0,0 6 0,0-20 0,0 2 0,0-12 0,0 7 0,0-6 0,0-8 0,0-12 0,0-6 0,0-10 0,0 4 0,0-8 0,0 4 0,0-5 0,-3-3 0,-1-1 0,-8-3 0,0 0 0,-5-7 0,-1-7 0,-6-16 0,4 1 0,-4-6 0,6 13 0,5 0 0,-3 5 0,10 1 0,-5 6 0,10 0 0,-2 12 0,7 7 0,5 9 0,2 15 0,6-4 0,-2 4 0,-1-6 0,2-4 0,-6-2 0,6-4 0,-8-5 0,4 0 0,0-8 0,-4 0 0,8-4 0,1-5 0,2-8 0,3-6 0,-3-14 0,4 3 0,-6-3 0,4 9 0,-11 2 0,2 5 0,-4 5 0,0 0 0,-1 8 0,1 0 0,-1 4 0,1 0 0,-4 0 0,-1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13 170 24575,'4'35'0,"-1"30"0,-3-23 0,0 20 0,0-34 0,0-1 0,0-5 0,0-4 0,0-7 0,0-16 0,0-12 0,0-9 0,0-18 0,0 2 0,0 0 0,0-3 0,0 11 0,0-6 0,0 6 0,0 5 0,0 3 0,3 12 0,2-6 0,7 11 0,1-7 0,-1 7 0,4-3 0,-4 7 0,1-2 0,3 6 0,-8-2 0,8 3 0,-8 0 0,4 0 0,-5 0 0,1 0 0,-1 3 0,-2 10 0,-2 6 0,-3 8 0,0 6 0,0 1 0,-4 6 0,-2-6 0,-7-1 0,-2-5 0,1-6 0,2 0 0,4-10 0,0 0 0,0-5 0,0-3 0,1 0 0,3-7 0,0-1 0,4-3 0,0-1 0,4 4 0,0-3 0,3 6 0,5-2 0,-3 3 0,2 0 0,-3 0 0,3 0 0,-2 0 0,2 3 0,-3 5 0,1 10 0,-1 0 0,-3 8 0,-1-8 0,0 8 0,-3-4 0,3 1 0,-4-2 0,0-4 0,0 0 0,0-1 0,0-3 0,0-2 0,0-3 0,-4-1 0,0 1 0,-3-4 0,-5-1 0,-1-3 0,-4 0 0,1 0 0,-1-4 0,0-9 0,-6-7 0,8-3 0,-8-4 0,14 9 0,-4-4 0,5 10 0,3 0 0,-2 4 0,6 1 0,-2-1 0,3 1 0,0 0 0,0-10 0,0-13 0,0 12 0,0-6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24575,'0'25'0,"0"17"0,0 7 0,0 19 0,0 1 0,0 2 0,0 13 0,0-26 0,0 16 0,0-19 0,0 15 0,0-8 0,0-2 0,0-12 0,0-8 0,0-1 0,0-15 0,0 3 0,0-6 0,0-3 0,0 3 0,0-4 0,0-1 0,0-3 0,0 3 0,0-8 0,0 4 0,0-5 0,-3-3 0,-1 0 0,-12-12 0,1-7 0,-8-8 0,-15-31 0,14 20 0,-15-19 0,25 30 0,1 1 0,5 10 0,4 0 0,0 17 0,12 6 0,3 19 0,8-1 0,0 4 0,-1-6 0,-4-4 0,3 3 0,-8-12 0,3 2 0,0-8 0,-4-4 0,4 0 0,-1-4 0,2 0 0,8-4 0,-3-5 0,4-9 0,1-5 0,-4-5 0,4 4 0,-5-2 0,-5 8 0,-1 1 0,-4 5 0,0 5 0,-1-1 0,1 4 0,-4 0 0,-1 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24575,'0'-11'0,"0"-6"0,0-6 0,9-10 0,-3-1 0,8-1 0,0-3 0,1 9 0,4-9 0,-8 14 0,5-3 0,-11 14 0,7-3 0,-4 11 0,-4-6 0,-1 7 0,1 0 0,0 0 0,3 4 0,0 8 0,1 6 0,-3 8 0,4 11 0,-4 1 0,5 6 0,0 0 0,-1-6 0,1 4 0,-1-9 0,1 4 0,-5-10 0,3-2 0,-7-9 0,6 0 0,-7-4 0,4-4 0,-4-1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24575,'12'0'0,"0"0"0,0 0 0,4 0 0,-8 0 0,4 0 0,-8 0 0,-1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1379 24575,'4'-6'0,"-1"-13"0,-3-23 0,0-30 0,0-18-883,0 29 1,0-3 882,0 4 0,0 0 0,0 8 0,0 0 75,0-8 0,0 2-75,0-18 0,0 24 0,0 0 0,0-20 0,0-3 0,0 25 0,0-3 0,0 13 1319,0 15-1319,0-1 296,0 13-296,0-3 0,-3 7 0,-1 2 0,-7 15 0,2 1 0,-8 18 0,2 2 0,-6 17 0,1-4 0,0-2 0,5-7 0,2-6 0,4-4 0,0-6 0,5-5 0,0-14 0,4-9 0,5-16 0,6-20 0,5 4 0,11-16 0,-6 11 0,5 1 0,-5 1 0,-3 16 0,-3-2 0,-4 18 0,-2-2 0,-2 12 0,1 0 0,-1 4 0,0 0 0,1 0 0,-1 0 0,1 0 0,0 8 0,0 6 0,1 8 0,0 6 0,0-6 0,-1-1 0,1-4 0,-5 0 0,0-8 0,-4-2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24575,'0'18'0,"0"6"0,0-7 0,0 10 0,0-9 0,0-1 0,0-6 0,0-3 0,0-7 0,0-11 0,0-8 0,0-21 0,0 3 0,0-4 0,0-4 0,0 8 0,0-5 0,0 3 0,0 9 0,0 1 0,4 6 0,1 6 0,3 3 0,-1 1 0,1 5 0,-1 2 0,1-1 0,-1 5 0,1-3 0,-1 4 0,5 0 0,-4 0 0,4 0 0,-5 0 0,1 0 0,0 0 0,-1 0 0,1 0 0,-1 0 0,0 3 0,-3 6 0,0-1 0,-4 8 0,0-4 0,0 5 0,0 0 0,0-1 0,-5 6 0,1-9 0,-8 8 0,3-9 0,-3 1 0,0-1 0,3-5 0,-2 1 0,3 0 0,0-1 0,1 1 0,-1-4 0,7-1 0,2-3 0,6 0 0,5 0 0,-4 0 0,8 0 0,-3 4 0,-1 0 0,4 4 0,-7 9 0,3-3 0,-3 12 0,0 2 0,-3 1 0,2 4 0,-7 0 0,3-4 0,-4 3 0,0-9 0,0-2 0,0-4 0,0 0 0,-7-5 0,1 0 0,-5-7 0,-1-2 0,-1-3 0,1 0 0,-4-7 0,3-8 0,-1-7 0,-3-6 0,6 1 0,-2-6 0,4 4 0,-1-9 0,0-3 0,-1-14 0,5 24 0,0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24575,'0'2'0,"0"9"0,0 22 0,0 9 0,0 26 0,0 4 0,0-21 0,0 2-583,0 37 583,0-33 0,0-1 0,0 18 0,0-14 0,0-1 0,0 5 0,0-12 0,0-1 0,0 12 0,0-1 0,0-8 0,0-8 0,0-12 0,0-1 0,0-10 583,0 3-583,0-12 0,0 6 0,0-11 0,0 2 0,0-4 0,-3-2 0,-6-2 0,1-3 0,-8-4 0,4-4 0,-5-5 0,0-4 0,4 0 0,-2 4 0,5-2 0,2 6 0,1-3 0,3 8 0,-1-3 0,2 9 0,3 8 0,4 8 0,1 9 0,9 6 0,0-9 0,4 8 0,-5-14 0,4 3 0,-8-8 0,2-2 0,1-7 0,-3 0 0,6-4 0,-2-4 0,0-9 0,4-12 0,-2-4 0,0-4 0,2 6 0,-7 4 0,6 2 0,-7 4 0,3 4 0,-4 2 0,0-1 0,0-1 0,-4 4 0,0 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24575,'0'-3'0,"0"-8"0,0-16 0,0-21 0,0-16 0,0-24 0,0-1 0,0 15 0,5 0 0,7 17 0,5-5 0,-5 13 0,2 15 0,-10 12 0,1 9 0,2 5 0,-3 5 0,3 3 0,1 0 0,-4 3 0,3 10 0,-2 5 0,4 10 0,1-1 0,-1 12 0,1-3 0,1 16 0,-1-10 0,0 10 0,0-11 0,0 5 0,0-6 0,-4-6 0,-2-1 0,0-6 0,-3 1 0,3-6 0,-4 0 0,0-6 0,0-3 0,0-2 0,0-3 0,0-1 0,0 1 0,0-4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1086 24575,'-70'-68'0,"-1"1"0,6 15 0,18 4 0,47-1 0,0 25 0,0-9 0,0-7 0,0 10 0,0-14 0,0 9 0,0-4 0,0-1 0,0 0 0,4 6 0,1 6 0,4 2 0,-1 3 0,2-5 0,3 1 0,1 0 0,9-2 0,-3 2 0,14-4 0,-8 2 0,16-3 0,-5 0 0,5 5 0,-1 2 0,5 9 0,-5 1 0,12 5 0,-12 4 0,5 1 0,-6 5 0,-1 0 0,1 0 0,-6 0 0,-1 4 0,-5 5 0,-1 6 0,-4 7 0,0 1 0,-9 5 0,3-1 0,-2 6 0,0 1 0,-1 6 0,-4 0 0,0 6 0,0-5 0,-4 11 0,-1-11 0,-5 11 0,0-10 0,0 3 0,0-5 0,0 0 0,-24 19 0,10-20 0,-25 20 0,19-35 0,-9 10 0,11-15 0,-10 4 0,5-6 0,1-3 0,-5 3 0,5-7 0,-6 3 0,1-4 0,-6 1 0,4-1 0,-10 1 0,11-1 0,-5 1 0,5-5 0,1 3 0,-1-7 0,6 6 0,-5-2 0,10 4 0,-5-4 0,5 2 0,1-6 0,-1 3 0,4-1 0,-3-2 0,8 2 0,-4-3 0,4 0 0,1 0 0,-1-14 0,4 11 0,0-11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24575,'69'-15'0,"-16"0"0,-50 15 0,-3-4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24575,'0'82'0,"0"0"0,0 0 0,0 0 0,0 5 0,0-5 0,0-8 0,0-4 0,0-14 0,0-9 0,0 5 0,0-31 0,0 0 0,0-7 0,0 2 0,0-4 0,0 0 0,0 0 0,-3-4 0,-5-5 0,-4-10 0,0-7 0,-5-9 0,7-4 0,-8 0 0,5 4 0,-1-3 0,2 12 0,3-7 0,2 13 0,-1 0 0,4 10 0,1 18 0,7 2 0,6 17 0,0-10 0,8 4 0,-4-6 0,0 0 0,3-4 0,-8-2 0,3-4 0,-4-5 0,0 0 0,0-4 0,3-4 0,-2-1 0,2-3 0,-3-12 0,5-3 0,-3-18 0,8 4 0,-8-4 0,3 10 0,-5 2 0,0 8 0,0 2 0,-4 3 0,3 4 0,-6 0 0,2 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24575,'5'37'0,"-1"-10"0,-4 17 0,0-24 0,0 24 0,0-15 0,0 17 0,0-11 0,0 10 0,0-17 0,0 10 0,0-9 0,0-5 0,0-8 0,0-22 0,0-17 0,0 1 0,0-42 0,0 29 0,0-25 0,0 7 0,0 9 0,0-9 0,0 19 0,0 1 0,0 5 0,0 6 0,3 4 0,1 6 0,4 5 0,3-1 0,2 4 0,4 0 0,4 4 0,-3 0 0,3 0 0,-4 0 0,-1 0 0,-3 0 0,-1 0 0,-5 3 0,1 10 0,0 1 0,1 12 0,-4-8 0,-1 8 0,-4-3 0,0 4 0,0-5 0,0 5 0,-4-10 0,-5 10 0,-4-10 0,-4 1 0,0-6 0,4-4 0,-3 0 0,8 0 0,-4 0 0,5-4 0,-1-1 0,0-3 0,1 0 0,3-3 0,1-5 0,3 0 0,3-4 0,1 8 0,4-3 0,-1 3 0,1-1 0,-1 2 0,1 3 0,-1 0 0,1 0 0,-1 0 0,1 0 0,4 0 0,0 0 0,1 12 0,4 3 0,-7 13 0,3-1 0,-3 6 0,-1 1 0,1 0 0,-1-1 0,-4-10 0,-1-2 0,-4 1 0,0-9 0,0 8 0,0-9 0,-3 1 0,-10-1 0,-1-8 0,-12 0 0,3-4 0,-4 0 0,-1 0 0,6 0 0,-4 0 0,8-4 0,0 0 0,2-8 0,8 7 0,-1-6 0,3 10 0,5-6 0,-6 7 0,6-7 0,-6-1 0,7-4 0,-4-14 0,4 14 0,0-6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0 24575,'4'33'0,"2"1"0,9 12 0,14 11 0,1 6 0,20 18-1243,-6 2 1243,-17-36 0,-1-2 0,12 19 0,-9-12 0,0-1 304,-4-6-304,-2 5 0,0 2 0,4 6 0,-2 19 0,7-15 0,-13 6 0,6-13 0,-8 6 939,0-8-939,-1 8 0,-6-6 0,2 6 0,-2-7 0,1 6 0,0-4 0,0 5 0,0-14 0,-1 5 0,-4-11 0,3 0 0,-8-3 0,7-4 0,-7 0 0,8 4 0,-8-9 0,7 4 0,-7 0 0,8 1 0,-8 0 0,3 4 0,-4 3 0,0 0 0,0 5 0,0-1 0,0-9 0,0 3 0,0-17 0,0 0 0,0-7 0,0 18 0,0 10 0,0 35 0,-5 3 0,-1-25 0,-2 1-340,-2-8 0,0 0 340,-4 8 0,0 1 0,1-1 0,-1 0 0,-2-4 0,0 1 0,2 3 0,-1 0 0,-3-4 0,-1-1 0,5 1 0,0 0 0,-5-4 0,1-1 0,-8 32 0,7-24 0,-1-1 0,-10 22 0,10-20 0,-1 0 0,-15 28 0,17-37 0,-1 0 0,-17 41 0,14-38 0,1 1 0,2-3 0,-1-1 0,-4 5 0,-1 0 0,3 0 0,-1 0 0,-6 2 0,-1-1 0,-14 24 0,16-30 0,0 0 0,-2-3 0,2-2 0,-13 25 0,10-19 0,1-3 0,-3 0 0,-13 12 0,8-8 0,2-13 0,7-6 0,6-4 0,2-12 680,9 1-680,1-8 0,5 0 0,-1-4 0,1-1 0,3-10 0,0 5 0,4-6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24575,'0'20'0,"0"19"0,0 5 0,0 24 0,0-6 0,0-11 0,0 14 0,0-14 0,0 11 0,0 6 0,0-19 0,0-2 0,0-14 0,0-10 0,0-6 0,0-5 0,0-8 0,0-1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112 579 24575,'-10'0'0,"2"0"0,-7 0 0,2 12 0,-4-1 0,3 10 0,2-9 0,4 0 0,1-4 0,2-1 0,2-9 0,3-9 0,0-22 0,5-16 0,19-16 0,3-13 0,-3 33 0,1 1 0,12-26 0,5-12 0,-9 31 0,-1 1 0,-7 15 0,-2 12 0,-11 11 0,0 3 0,-5 6 0,-3 6 0,0 10 0,-4 11 0,0 23 0,0-9 0,0 20 0,0-9 0,0 6 0,0 13 0,0-12 0,0 4 0,0-13 0,0-1 0,0-12 0,0-6 0,0-2 0,0-16 0,0 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10 445 24575,'0'5'0,"0"-17"0,0-7 0,0-26 0,0 3 0,0-5 0,0-6 0,0 6 0,0-1 0,-4 2 0,3 16 0,-4 3 0,5 11 0,3 6 0,1 3 0,3 7 0,1 0 0,-1 0 0,1 12 0,0-2 0,5 16 0,-2 2 0,2 1 0,1 9 0,-3-3 0,3 5 0,-4-1 0,-1-4 0,1-3 0,-1-4 0,0-6 0,-1 0 0,-3-6 0,-1-3 0,-4-1 0,0-5 0,0-3 0,0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24575,'59'-5'0,"-31"4"0,5-3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1015 24575,'0'-85'0,"0"1"0,0-1 0,0 1 0,0-1 0,0-1 0,0-5 0,0 2 0,0 11 0,0 19 0,0-14 0,0-25 0,0 81 0,-4 18 0,-11 17 0,0 13 0,-10 10 0,0-1 0,3 7 0,-9 1 0,9 0 0,-4-2 0,11-12 0,1-6 0,6-6 0,-1-10 0,5 0 0,0-5 0,4-6 0,0-10 0,9-15 0,8-17 0,3 6 0,17-18 0,-9 10 0,10-12 0,-11 7 0,-3 7 0,-9 13 0,-2 7 0,-5 8 0,-1 1 0,1 8 0,0 1 0,-1 3 0,0 0 0,1 0 0,-1 0 0,1 7 0,0 2 0,1 18 0,0-3 0,1 14 0,-1-4 0,1 6 0,0 0 0,-5-6 0,4-1 0,-8-10 0,3-6 0,-4-9 0,0-4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24575,'0'15'0,"0"-3"0,0 2 0,0-1 0,0 4 0,0 4 0,0-3 0,0 3 0,0 1 0,0-5 0,0 1 0,0-7 0,0-3 0,0-13 0,0-12 0,0-15 0,0-14 0,0-1 0,0-1 0,0-4 0,0 10 0,0 6 0,0 4 0,0 10 0,0-6 0,0 6 0,3 4 0,2 3 0,2 2 0,5 0 0,-3 5 0,3 1 0,-5 2 0,1 1 0,-1 1 0,5 3 0,-4 0 0,8 0 0,-4 0 0,1 0 0,3 0 0,-4 0 0,1 0 0,-2 0 0,-3 3 0,-1 1 0,5 11 0,-4-1 0,0 6 0,-4-4 0,-4 6 0,0-5 0,0 10 0,-4-10 0,-4 5 0,-2-6 0,-5 1 0,2-4 0,-4-1 0,0-4 0,5 0 0,-4 0 0,7 0 0,-2-4 0,3 0 0,7-4 0,6 0 0,12 0 0,1 0 0,8 0 0,-8 0 0,8 0 0,-8 0 0,3 3 0,-4 2 0,-1 7 0,-2 6 0,-2 4 0,-3 6 0,0-1 0,-4 0 0,-1 1 0,-4-1 0,0-4 0,0-2 0,0-4 0,-3-1 0,-6-3 0,-9-1 0,0-3 0,-8-4 0,8-2 0,-8-3 0,3 0 0,1 0 0,0 0 0,5-7 0,1 1 0,3-5 0,-3 2 0,8 2 0,-4-1 0,5 0 0,3 1 0,-4-10 0,7 11 0,-3-6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24575,'0'2'0,"0"20"0,0 3 0,0 32 0,0-13 0,0 32 0,0-25 0,0 22 0,0-24 0,0 11 0,0-6 0,0-12 0,0 2 0,8-15 0,1-1 0,9-14 0,8-2 0,-2-11 0,15 3 0,-5-4 0,19 0 0,-4 0 0,12-9 0,-19 2 0,9-18 0,-9 3 0,7-10 0,-7 0 0,0-5 0,-10 0 0,19-27 0,-25 17 0,18-21 0,-26 20 0,3-6 0,-1 6 0,-9 2 0,4 6 0,-10 6 0,0 6 0,-5 2 0,0 12 0,0-3 0,0 10 0,0 2 0,0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24575,'4'9'0,"-1"8"0,-3 31 0,0 16 0,0 23 0,0 9-862,0-39 1,0 0 861,0 0 0,0 2 0,0 8 0,0 2 0,0 0 0,0 0 0,0 5 0,0 1 0,0-5 0,0-2 0,0-12 0,0-2 76,0 3 0,0-3-76,0 34 0,0 9 0,0-11 0,0-16 0,0-2 0,0-6 0,5 0 0,-4 6 1288,8-24-1288,-8 14 283,3-23-283,-4 11 0,0-11 0,4-3 0,-3-9 0,3-6 0,-4-5 0,0-8 0,0-1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6.301"/>
    </inkml:context>
    <inkml:brush xml:id="br0">
      <inkml:brushProperty name="width" value="0.07938" units="cm"/>
      <inkml:brushProperty name="height" value="0.07938" units="cm"/>
      <inkml:brushProperty name="transparency" value="5"/>
    </inkml:brush>
  </inkml:definitions>
  <inkml:trace contextRef="#ctx0" brushRef="#br0">802 7 24575,'1'-4'0,"-11"1"0,-14 3 0,-11 19 0,-7 5 0,-17 34 0,4 3-438,20-23 0,0 1 438,2 2 0,2 0 0,2 1 0,0 0 0,-1 3 0,2 2 0,4 1 0,2 1 0,-1-4 0,1 1 0,-1 6 0,1 0 0,4-4 0,2 1 0,-5 8 0,3 1 0,3-5 0,3 2 0,1 7 0,0 0 0,1-12 0,1-1-7,2 41 7,-10-7 0,14-11-434,-13 23 434,14-6 0,-4-9 0,6-4 0,0 2 0,0 4 0,0 13 0,0-29 0,0 15 0,0 2 0,0 8 0,0-38 0,0-1 0,0 35 0,6-1 0,0-14 0,0-18 0,1 2 0,5 22 0,0 15 0,-3-22 0,0-4 0,3-8 0,-3 6 0,0 0 0,2-9 0,6 13 0,-5-6 856,5 5-856,-2-13 7,-2 6-7,7-7 454,-8-1-454,8 1 0,-8-1 0,8 1 0,-4-7 0,1 6 0,2-12 0,-3 11 0,4-10 0,2 10 0,3-4 0,-3-1 0,9 5 0,-9-4 0,3 0 0,-4-2 0,-2-12 0,0-2 0,-2-9 0,-3-6 0,-3-5 0,-3-8 0,-4-8 0,-1 14 0,-3 3 0,0 21 0,5 12 0,0-5 0,10 4 0,2 16 0,11 5 0,-12-20 0,1 2-307,4-2 0,2 0 307,0 6 0,1-1 0,5-3 0,1-2 0,15 35 0,-17-36 0,0-2 0,14 24 0,9 15 0,-10-17 0,-1-2 0,-9-20 0,-5-3 0,-7-17 0,-6-2 0,-5-8 614,-1-1-614,1-5 0,-4-3 0,0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7.651"/>
    </inkml:context>
    <inkml:brush xml:id="br0">
      <inkml:brushProperty name="width" value="0.12347" units="cm"/>
      <inkml:brushProperty name="height" value="0.12347" units="cm"/>
      <inkml:brushProperty name="color" value="#FFC000"/>
    </inkml:brush>
  </inkml:definitions>
  <inkml:trace contextRef="#ctx0" brushRef="#br0">7 0 24575,'-1'96'0,"0"0"0,-1 0 0,1 0 0,0-2 0,0-15 0,1-25 0,0-6 0,0 5 0,0-1 0,0 30 0,0-25 0,0-6 0,0-31 0,0-9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24575,'7'-7'0,"10"-7"0,8-15 0,1 7 0,19-12 0,-14 18 0,21-6 0,-11 12 0,0 5 0,-13 5 0,-2 0 0,-8 0 0,-1 0 0,-9 4 0,-1 9 0,-6 5 0,3 28 0,-4-2 0,0 17 0,-5-1 0,-5-10 0,-12 9 0,0-12 0,-10 14 0,0-11 0,-3 5 0,4-19 0,2-5 0,6-9 0,-5-8 0,1-1 0,4-4 0,-3-4 0,8-1 0,-3-4 0,4-8 0,-1-6 0,5-14 0,3-1 0,6-9 0,4 9 0,0-4 0,0 10 0,0 2 0,0 4 0,0 4 0,7 5 0,-1 1 0,9 7 0,-2-4 0,8 4 0,-3 0 0,8 0 0,-3 0 0,4 8 0,2 8 0,-1 8 0,8 12 0,-5-5 0,11 6 0,-11-7 0,11 2 0,-11-2 0,4-4 0,-7-2 0,0-6 0,-6-4 0,0-2 0,-10-4 0,0-3 0,-5-2 0,1-6 0,-4 2 0,-1-2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9.910"/>
    </inkml:context>
    <inkml:brush xml:id="br0">
      <inkml:brushProperty name="width" value="0.15875" units="cm"/>
      <inkml:brushProperty name="height" value="0.15875" units="cm"/>
      <inkml:brushProperty name="color" value="#00B050"/>
    </inkml:brush>
  </inkml:definitions>
  <inkml:trace contextRef="#ctx0" brushRef="#br0">222 25 24575,'-12'0'0,"0"8"0,-26 9 0,12 12 0,-3-3 0,4 17 0,5-5 0,-2 15 0,2 1 0,12 0 0,-1-7 0,9-1 0,0 0 0,0-11 0,0 5 0,0-8 0,0-8 0,7 3 0,7-9 0,9-1 0,16-7 0,-3 3 0,10-8 0,-6 1 0,5-2 0,-4-4 0,0 0 0,3-4 0,-14-6 0,5-9 0,0-17 0,-17-1 0,18-24 0,-23 18 0,9-23 0,-12 10 0,2-7 0,-6 8 0,-1 9 0,-5 7 0,0 4 0,0 2 0,0 6 0,-8 4 0,-1 2 0,-4 8 0,-3 1 0,-1 4 0,-1 3 0,-8 1 0,3 4 0,-10 0 0,5 0 0,-11 8 0,9 8 0,-4 9 0,5 0 0,-1 3 0,12-13 0,3-1 0,12-10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24575,'4'9'0,"-1"11"0,-3 17 0,0 10 0,0 21 0,0 4 0,0 23-1054,0-6 1054,0-37 0,0-1 0,0 17 258,0 22-258,0-39 0,0 6 0,0-18 0,0-12 0,0-8 199,0-10 0,0-6 0,0-6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35 216 24575,'0'-20'0,"4"-2"0,9-1 0,9-10 0,7 6 0,0-3 0,0 6 0,-2 10 0,1 1 0,-1 8 0,6 1 0,-9 4 0,-1 0 0,-12 0 0,-3 7 0,-4 2 0,0 24 0,-4-2 0,0 21 0,0-10 0,0 10 0,0-4 0,-10 6 0,-7-1 0,-5 1 0,-10 0 0,15-7 0,-7-6 0,10-9 0,-5-4 0,2-6 0,-1-1 0,5-4 0,2-5 0,3 0 0,0-4 0,0-1 0,1 1 0,-1-4 0,0-1 0,1-3 0,-5 0 0,3 0 0,-2 0 0,3-3 0,0-10 0,0-1 0,-1-8 0,4 6 0,-2-9 0,6 7 0,-3-2 0,4 4 0,0 3 0,0-3 0,0 3 0,4-3 0,9 3 0,6-1 0,8 1 0,6 8 0,1 1 0,6 4 0,6 0 0,-5 0 0,11 0 0,-4 9 0,-1 3 0,1 14 0,-8-5 0,1 4 0,-7-6 0,-1 0 0,-10-5 0,-2-1 0,-8-5 0,-2 0 0,-3-4 0,-4-1 0,-1-3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2.926"/>
    </inkml:context>
    <inkml:brush xml:id="br0">
      <inkml:brushProperty name="width" value="0.18521" units="cm"/>
      <inkml:brushProperty name="height" value="0.18521" units="cm"/>
      <inkml:brushProperty name="color" value="#FFC000"/>
    </inkml:brush>
  </inkml:definitions>
  <inkml:trace contextRef="#ctx0" brushRef="#br0">1 0 24575,'3'6'0,"0"17"0,-3 16 0,0 15 0,0-7 0,0 5 0,0-4 0,0-1 0,0-1 0,0-11 0,0-11 0,0-4 0,0-11 0,4-1 0,9-5 0,17-3 0,6-9 0,4 3 0,5-14 0,-3 4 0,5 0 0,-1 1 0,-11 5 0,-3 0 0,-4 5 0,-1 1 0,-8 4 0,1 0 0,-7 0 0,-1 0 0,-4 0 0,-4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3.427"/>
    </inkml:context>
    <inkml:brush xml:id="br0">
      <inkml:brushProperty name="width" value="0.18521" units="cm"/>
      <inkml:brushProperty name="height" value="0.18521" units="cm"/>
      <inkml:brushProperty name="color" value="#FFC000"/>
    </inkml:brush>
  </inkml:definitions>
  <inkml:trace contextRef="#ctx0" brushRef="#br0">15 1 24575,'0'59'0,"0"0"0,0 8 0,0 5 0,0-5 0,0-7 0,0-2-636,0 25 0,0-4 636,0 11 0,0-32 415,0 12-415,0-21 211,0-11-211,0-15 0,-6-9 0,4-7 0,-4-7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27 24575,'-15'0'0,"-11"0"0,-4 0 0,1 0 0,-17 20 0,29-7 0,-23 23 0,28-8 0,-7 14 0,13-1 0,1 4 0,5-5 0,0-1 0,0-5 0,-4-1 0,11-14 0,8 3 0,21-11 0,11-1 0,-5-6 0,24-4 0,-37-3 0,35-13 0,-31-5 0,15-12 0,-5-4 0,-11 6 0,3-11 0,-15 18 0,4-9 0,-10 4 0,-1 5 0,-4-8 0,-4 10 0,-1-1 0,-4-3 0,0 8 0,-8 0 0,-11 5 0,-5 4 0,-15 4 0,5 1 0,-6 4 0,0 0 0,-6 0 0,5 8 0,-7 9 0,8 4 0,4 4 0,3-6 0,18-9 0,2-2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5.515"/>
    </inkml:context>
    <inkml:brush xml:id="br0">
      <inkml:brushProperty name="width" value="0.15875" units="cm"/>
      <inkml:brushProperty name="height" value="0.15875" units="cm"/>
      <inkml:brushProperty name="color" value="#00B050"/>
    </inkml:brush>
  </inkml:definitions>
  <inkml:trace contextRef="#ctx0" brushRef="#br0">149 175 24575,'-9'-7'0,"2"2"0,7-7 0,0 1 0,0-1 0,0-4 0,0 0 0,0 4 0,0 0 0,13 0 0,7-2 0,21-6 0,-5 8 0,15 3 0,-16 9 0,11 0 0,-6 0 0,-6 0 0,-5 0 0,-3-4 0,-16 15 0,2 12 0,-12 19 0,-5 26 0,-12-3 0,-7 5 0,-10-3 0,-12-8 0,-4 12 0,1-16 0,-8 3 0,19-25 0,-10-1 0,14-17 0,-5-1 0,15-9 0,-3-1 0,10-4 0,8-7 0,1-7 0,8-9 0,0-4 0,0-1 0,9 1 0,10 3 0,6 5 0,13 5 0,-3 4 0,4 4 0,1 2 0,0 4 0,0 0 0,0 0 0,-1 4 0,1 6 0,-6 5 0,5 5 0,-11-6 0,5 4 0,-5-8 0,-6 3 0,0-4 0,-6-1 0,-3-3 0,3-2 0,-11-3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24575,'0'6'0,"0"17"0,0 10 0,0 26 0,0 5 0,0 15 0,0 8 0,0-21 0,0 1 0,0-20 0,0 1 0,4-8 0,1-12 0,8-2 0,0-15 0,9 1 0,-4-8 0,8-3 0,-3 2 0,9-3 0,-1-19 0,4 1 0,-2-35 0,-7 14 0,0-14 0,1 0 0,-5 4 0,5-12 0,-5 7 0,-6 6 0,-1 2 0,-1 12 0,-4 1 0,3 10 0,-8 2 0,-1 8 0,-4 2 0,0 6 0,0 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8.865"/>
    </inkml:context>
    <inkml:brush xml:id="br0">
      <inkml:brushProperty name="width" value="0.15875" units="cm"/>
      <inkml:brushProperty name="height" value="0.15875" units="cm"/>
      <inkml:brushProperty name="color" value="#0000FF"/>
    </inkml:brush>
  </inkml:definitions>
  <inkml:trace contextRef="#ctx0" brushRef="#br0">329 5 24575,'-22'0'0,"8"0"0,-24-5 0,9 9 0,-7 6 0,-4 12 0,18 7 0,-26 21 0,37-17 0,-25 21 0,29-14 0,-8 1 0,9 5 0,2-6 0,4-6 0,0-1 0,0-10 0,0-2 0,3-4 0,10-8 0,12 3 0,4-11 0,9 3 0,-4-4 0,6 0 0,-1 0 0,-4 0 0,4-14 0,-10 6 0,2-19 0,-4 6 0,-12-6 0,8-2 0,-13 2 0,3-1 0,-8 1 0,-1-6 0,-4 4 0,0-9 0,0 9 0,0-4 0,0 5 0,-8 1 0,-1 4 0,-16 2 0,6 8 0,-5 4 0,7 5 0,4 4 0,-2 0 0,2 0 0,-4 0 0,8 0 0,1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188 215 24575,'-11'0'0,"-2"0"0,-23 4 0,16 5 0,-12 10 0,17-1 0,-9 15 0,7-9 0,6 14 0,2-9 0,9 4 0,0-10 0,0 3 0,0-9 0,0 9 0,0-12 0,8 3 0,6-9 0,3-3 0,10-1 0,1-4 0,6 0 0,0 0 0,4 0 0,-2-15 0,-5 0 0,2-7 0,-9-4 0,5 5 0,-5-3 0,-1-4 0,-5 6 0,-4-6 0,3 1 0,-7-1 0,3 1 0,-8-6 0,-1 4 0,-4-9 0,0 9 0,0-4 0,0-2 0,-7 10 0,-7-5 0,-9 21 0,-4-3 0,-1 11 0,-5-3 0,-1 4 0,0 0 0,-5 8 0,9 8 0,-4 9 0,9 4 0,2-5 0,5 2 0,5-8 0,4-1 0,2-6 0,2-3 0,1-1 0,-2-2 0,5-2 0,-3-3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38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24575,'3'-4'0,"5"1"0,9 3 0,1 0 0,8 0 0,-3 0 0,10 0 0,1 0 0,0 0 0,11 0 0,-3 0 0,5 0 0,6 0 0,-12 0 0,11 0 0,-11 0 0,0 0 0,-3 0 0,-4 0 0,1 0 0,3 0 0,-9 0 0,3 0 0,-9 0 0,3 0 0,-8 0 0,3 0 0,-4 0 0,-5 0 0,4 0 0,-7 0 0,2 0 0,-3 0 0,-1 0 0,1 0 0,-1 0 0,1 0 0,-1 0 0,1 0 0,-1 0 0,1 0 0,-4 3 0,3-2 0,-3 2 0,0-9 0,-1-3 0,-3 1 0,0 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3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24575,'11'0'0,"24"0"0,10 0 0,5 0 0,8 0 0,-2 0 0,-10 0 0,19 0 0,-8 0 0,-6 0 0,16 0 0,-19 0 0,-1 0 0,-1 0 0,-12 0 0,-1 0 0,-5 0 0,-6 0 0,0 0 0,-6 0 0,1 0 0,0 0 0,-5 0 0,0 0 0,-5 0 0,0 0 0,1 0 0,-1 0 0,1 0 0,-1 0 0,0 0 0,0 0 0,1 0 0,-1 0 0,0 0 0,0 0 0,1 3 0,-1-2 0,-3 5 0,2-5 0,-5 2 0,2-3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4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7 378 24575,'-4'-3'0,"1"-6"0,3-8 0,0-1 0,0-8 0,0 3 0,0-4 0,0 4 0,14-10 0,-2 9 0,9-11 0,0 12 0,-6-4 0,11 8 0,-2 1 0,-2 5 0,4 3 0,3 1 0,11-1 0,8 5 0,-6 0 0,9 5 0,-9 0 0,12 0 0,-1 0 0,-6 0 0,-1 0 0,-12 0 0,5 0 0,-5 0 0,-4 0 0,1 0 0,-8 0 0,4 0 0,6 0 0,-4 0 0,3 0 0,-4 0 0,-1 0 0,6 0 0,-4 0 0,9 0 0,-9 0 0,9 4 0,-4 2 0,18 4 0,-9-1 0,3 1 0,-7 0 0,-11-1 0,1 0 0,-3 0 0,-9 3 0,5-2 0,-6 2 0,1-4 0,-4 4 0,3 1 0,-7 3 0,6 1 0,-5 0 0,6 4 0,-6-3 0,7 8 0,-8-4 0,8 1 0,-7 3 0,6-4 0,-2 1 0,0 3 0,1-8 0,-5 3 0,6 1 0,-6-8 0,6 6 0,-7-7 0,2-1 0,1 3 0,-7-6 0,1 1 0,-2-5 0,-3 1 0,2-5 0,-3 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4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 24575,'18'0'0,"-8"0"0,8 0 0,-11 0 0,1 0 0,-1 3 0,0-5 0,2-14 0,2 1 0,4-22 0,4 7 0,-4-4 0,-1 1 0,-2 10 0,-2 2 0,1 8 0,-3 1 0,-4 5 0,0 3 0,-4 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42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24575,'-12'23'0,"2"2"0,-3 2 0,0 0 0,3 0 0,-3-4 0,4-6 0,5-1 0,0-8 0,4 8 0,0-7 0,0 6 0,0-2 0,0 3 0,0-3 0,0 3 0,0-8 0,0 3 0,0-3 0,3-4 0,6-1 0,3-3 0,9 0 0,-3 0 0,8 0 0,-3 0 0,0 0 0,-2 0 0,-4 0 0,-5 0 0,0 0 0,-5 0 0,1 0 0,-1 0 0,-3 0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24575,'0'7'0,"0"9"0,0-3 0,0 13 0,0 2 0,0 1 0,0 4 0,0-6 0,0 6 0,0 1 0,0 0 0,0-2 0,0 1 0,0-4 0,0 4 0,0-6 0,0 1 0,0-6 0,0-1 0,0 1 0,0-8 0,0 6 0,0-12 0,0 8 0,0-8 0,0 1 0,0-6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24575,'50'0'0,"18"0"0,5 0 0,18 0-473,-11 0 1,-4 0 472,-12 0 310,2 0-310,-10 0 157,14 0-157,-14 0 0,-3 0 0,-13 0 478,-11 0-478,-2 0 0,-15 0 0,0 0 0,-5 0 0,-3 0 0,-1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24575,'-34'82'0,"0"1"0,2-17 0,8-6 0,24 4 0,0-19 0,0-4 0,0 4 0,0-5 0,0 5 0,0-4 0,0 5 0,0-6 0,0-6 0,0-2 0,0-4 0,0-6 0,0 4 0,0-8 0,4-4 0,0 1 0,4-10 0,0 6 0,3-3 0,2-4 0,8 0 0,-3-4 0,3 0 0,-4 0 0,-1 0 0,1 0 0,-5 0 0,4 0 0,-3-4 0,-1 0 0,4-8 0,-7 0 0,2-5 0,-3 4 0,1-2 0,-5 6 0,-1-7 0,-3 4 0,0-1 0,0-3 0,0 8 0,0-8 0,0 7 0,-3-2 0,-5 3 0,-5-1 0,-4 5 0,0 0 0,1 4 0,-6 0 0,4 0 0,-8 0 0,8 0 0,-3 0 0,4 4 0,0 0 0,0 5 0,1 2 0,4-6 0,4 5 0,1-9 0,3 2 0,-3-3 0,-1 0 0,5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24575,'-4'69'0,"1"-11"0,3-3 0,0 4 0,0 35 0,0-26 0,0 14 0,0-26 0,0 13 0,0-7 0,0-7 0,0-15 0,0-1 0,0-10 0,0 9 0,0-9 0,0 4 0,0-6 0,0 0 0,0 6 0,0-9 0,0-1 0,0-7 0,0-4 0,0-3 0,0-1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24575,'2'0'0,"8"0"0,11 0 0,18 0 0,3 0 0,1 0 0,7 0 0,-14 0 0,17 0 0,-12 0 0,11 0 0,-16 0 0,3 0 0,-12 0 0,-8 0 0,1 0 0,-14 0 0,1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24575,'61'4'0,"-11"-1"0,15-3 0,-19 0 0,-6 0 0,-6 0 0,-1 0 0,-11 0 0,0 0 0,-5 0 0,-8 0 0,-2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24575,'-2'3'0,"4"10"0,-16 0 0,8 19 0,-12-3 0,3 11 0,-1 0 0,-5 20 0,10-20 0,-11 25 0,5-8 0,0-12 0,1 15 0,5-13 0,-4 2 0,2 35 0,-4-17 0,10-1 0,-3 7 0,3-13 0,-6 27 0,6-15 0,-4 20 0,9-18 0,-3 21-438,5-8 438,0-1 0,0 1 0,0 8 0,0-6 0,0 6 0,0-9 0,0 9 0,0-21 0,-1-18 0,2-2 0,7 1 0,6 44 0,9-16 0,0-13 0,7 20 0,-7-33 0,19 22 0,-11-7 0,12 8 0,-15-24 0,11 12 0,-10-18 0,11 13 0,-1-7 0,-6-2 0,11-3 0,-16-5 438,6-9-438,-8-3 0,10-2 0,-14-7 0,5-1 0,-18-11 0,3-2 0,-5-3 0,1-1 0,-1 1 0,5-4 0,-4 3 0,4-7 0,-5 7 0,1-6 0,-1 2 0,-3-3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24575,'0'24'0,"0"6"0,0 4 0,0 6 0,0 6 0,0-15 0,0 12 0,0-13 0,0-1 0,0 3 0,0-10 0,0 1 0,0-6 0,0-5 0,0-8 0,0-1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24575,'-12'0'0,"8"0"0,-4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24575,'12'0'0,"10"0"0,2 0 0,14 0 0,-4 0 0,0 0 0,4 0 0,-3 0 0,-1 0 0,4 0 0,3 0 0,-6 0 0,10 0 0,-17 0 0,11 0 0,-11 0 0,1 0 0,-3 0 0,-12 0 0,6 0 0,-7 0 0,-1 0 0,-1 0 0,-7 0 0,0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24575,'-11'0'0,"3"0"0,-8 0 0,3 0 0,-4 8 0,5-3 0,0 6 0,0-3 0,4 0 0,-4 0 0,8-1 0,-3-3 0,6 7 0,-6-9 0,6 9 0,-2-4 0,3 1 0,-3 2 0,2-3 0,-10 5 0,9-4 0,-9 7 0,10-6 0,-2 2 0,-4-4 0,5 1 0,-9 0 0,7-1 0,-1 5 0,-1-3 0,1 2 0,-3 1 0,0 0 0,0 5 0,0-1 0,-5 1 0,4 0 0,-3 4 0,-1 2 0,2 4 0,-2 0 0,0 1 0,3-1 0,-4 1 0,5-1 0,4 0 0,-3 1 0,7-6 0,-3 10 0,0-13 0,3 13 0,-3-10 0,4 6 0,0-6 0,0 4 0,0-8 0,0 4 0,0-6 0,0-3 0,0 3 0,4-4 0,1 5 0,2-5 0,2 4 0,-2-7 0,1 6 0,0-6 0,4 3 0,1-4 0,3 0 0,1 0 0,4-3 0,2-2 0,-1-3 0,4 0 0,-8 0 0,4-7 0,2-15 0,-9 3 0,5-10 0,-11 7 0,-1 4 0,1-8 0,0 8 0,-5 1 0,0 1 0,-4 3 0,0-4 0,0 1 0,0-6 0,0 4 0,0-8 0,-4 8 0,0-3 0,-8 5 0,-1-1 0,-4 4 0,0 1 0,0 7 0,0 1 0,1 4 0,-1 0 0,0 0 0,1 0 0,-1 0 0,4 0 0,1 3 0,5 2 0,-1-1 0,4 2 0,-3-5 0,6 6 0,-5-7 0,2 7 0,0-7 0,1 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 24575,'-87'-2'0,"0"0"0,-2 3 0,24 6 0,53 3 0,-14 22 0,20-7 0,-8 9 0,9-6 0,1 4 0,-5 3 0,7 4 0,-7 1 0,1-6 0,6 5 0,-6-11 0,8 5 0,0-10 0,0-2 0,0-4 0,0-5 0,0 0 0,0-4 0,0-1 0,3-3 0,5-1 0,4-3 0,5 0 0,4 0 0,2 0 0,4 4 0,1-3 0,-1 3 0,1-4 0,-1 4 0,0-3 0,1 3 0,-1-4 0,0 4 0,-4-2 0,3 6 0,-8-7 0,3 6 0,-4-2 0,-1 7 0,-3 1 0,0 8 0,-5-3 0,1 8 0,-4-8 0,-1 8 0,-4-8 0,0 8 0,0-3 0,0-1 0,0 5 0,-4-5 0,-5 1 0,-9-1 0,-5-5 0,-4 2 0,-1-1 0,-5-3 0,-1-2 0,-6-3 0,0-4 0,6-2 0,1-4 0,5 0 0,1 0 0,4 0 0,6 0 0,5 0 0,4-3 0,1 2 0,3-6 0,0 3 0,4-3 0,0-5 0,0-5 0,0-17 0,0 15 0,0-4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37 153 24575,'66'-44'0,"1"-1"0,-7 3 0,-15 20 0,-33 36 0,-3 14 0,-4 27 0,-1-15 0,-4 32 0,0-21 0,0 11 0,0 6 0,0-6 0,0 1 0,0-3 0,0-6 0,-8-7 0,1 5 0,-8-10 0,1-2 0,3-2 0,-6-9 0,2 4 0,1-6 0,-3-4 0,3 3 0,-3-8 0,0-1 0,0-5 0,0-3 0,0-1 0,1-3 0,3-2 0,-3-3 0,8 0 0,-4 0 0,4 0 0,1-3 0,2-5 0,2-5 0,3-4 0,0 0 0,0 1 0,0-1 0,0-5 0,0 4 0,4-8 0,1 8 0,7-3 0,1 4 0,0 4 0,2 1 0,-2 4 0,-1 3 0,11 2 0,-12 3 0,12 0 0,-11 3 0,5 6 0,0 8 0,1 6 0,0 4 0,7 8 0,-6-6 0,6 5 0,-2-5 0,-4-6 0,4 4 0,-6-9 0,-4-1 0,3-5 0,-7-4 0,2 0 0,-3-4 0,-1-1 0,2-21 0,-5 14 0,1-14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24575,'-1'-4'0,"6"0"0,8 17 0,10 3 0,9 25 0,-7-14 0,25 27 0,-22-20 0,18 22 0,-14-7 0,0 5 0,10 17 0,-5 1-331,-15-23 1,1 0 330,14 40 0,-22-28 0,-2 1-523,3-12 0,-2 2 523,-1 23 0,-3 2 0,-2-16 0,0 0 0,2 16 0,0 1 0,-6-13 0,0-1 0,0 9 0,0-1 0,-1-11 0,0-2 0,-3 8 0,0-1 0,0-7 0,0-1 0,1 5 0,-2-1 0,-4-3 0,-2-1 0,1-1 0,-2 0 0,-7-4 0,-2-1 0,-10 44 0,8-47 0,1-3 0,-6 18 0,-6 18 0,3-24 0,3 12 0,-4-9 0,7-8 625,4-5-625,2-2 1082,2-12-1082,2-6 0,-2-2 0,8-12 0,-2 6 0,-1-8 0,2 1 0,0-3 0,2-2 0,0-4 0,-3-1 0,0-3 0,3-17 0,-9-12 0,-1-33 0,2 28 0,1-4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76 24575,'15'-23'0,"-8"10"0,16-7 0,-11 12 0,5 4 0,-1 0 0,1 4 0,-4 0 0,2 0 0,-6 0 0,-1-3 0,0 19 0,-3-2 0,0 18 0,-1 8 0,-4-5 0,0 25 0,0-4 0,0 0 0,0 10 0,0-17 0,0 5 0,-4-2 0,2-10 0,-11-2 0,7-7 0,-11-5 0,3-6 0,-3 0 0,0-9 0,-5-1 0,5-4 0,-10-3 0,5-1 0,-1-4 0,-3 0 0,8-7 0,0-7 0,5-15 0,3-5 0,4 0 0,2 1 0,4 5 0,0 1 0,0 8 0,0-2 0,0 13 0,0-4 0,3 4 0,6 4 0,3 1 0,5 3 0,-1 0 0,1 0 0,0 0 0,-1 0 0,1 0 0,0 7 0,4 3 0,6 24 0,-3-8 0,2 14 0,-8-13 0,6 1 0,-9 0 0,8 1 0,-9-2 0,4 0 0,-4-4 0,-1-2 0,-5-8 0,0-1 0,-4-8 0,-1-1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4.084"/>
    </inkml:context>
    <inkml:brush xml:id="br0">
      <inkml:brushProperty name="width" value="0.14111" units="cm"/>
      <inkml:brushProperty name="height" value="0.14111" units="cm"/>
      <inkml:brushProperty name="color" value="#FF0000"/>
    </inkml:brush>
  </inkml:definitions>
  <inkml:trace contextRef="#ctx0" brushRef="#br0">213 0 24575,'0'3'0,"-3"-1"0,2 9 0,-10-3 0,2-1 0,-4 6 0,-3-1 0,2 10 0,-7-8 0,1 12 0,-1-12 0,2 12 0,2-3 0,2 4 0,2 1 0,8 5 0,-4 1 0,8 0 0,-3-1 0,4 6 0,0-9 0,0 15 0,0-11 0,0 6 0,0-10 0,0 7 0,0-13 0,0 9 0,0-11 0,0 4 0,0-8 0,0 3 0,7-8 0,2-1 0,8-3 0,0-1 0,4 0 0,2-3 0,-1-1 0,4-4 0,-3 0 0,4 0 0,-4 0 0,11-20 0,-7-4 0,5-14 0,-7-2 0,-6 6 0,-3-12 0,-2 5 0,-4 0 0,0 3 0,-5 9 0,0-4 0,-5 5 0,0 1 0,0-1 0,0 6 0,0-4 0,0 3 0,-4 0 0,-1 2 0,-7 4 0,3 0 0,-3 4 0,4 2 0,-4 3 0,4 0 0,-4 3 0,4-2 0,1 7 0,-1-7 0,0 6 0,1-6 0,-1 6 0,1-5 0,-1 1 0,0-2 0,1 3 0,3-3 0,-3 3 0,3-4 0,-1 0 0,2-3 0,0 2 0,2-2 0,-6 3 0,6 1 0,-6-1 0,3 0 0,-3 1 0,-1 3 0,1-3 0,-1 6 0,1-2 0,-1 0 0,0 2 0,1-3 0,3 4 0,0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184 114 24575,'-35'89'0,"1"1"0,-1-1 0,2-5 0,1-2 0,18-30 0,18-39 0,8-1 0,1-4 0,3-4 0,-3 3 0,2-6 0,3 3 0,0-4 0,8 0 0,-4 0 0,1 0 0,3-9 0,-8 0 0,9-14 0,-8 0 0,1-6 0,-3 2 0,-6-13 0,7 5 0,-7-18 0,4 12 0,-10-5 0,0 0 0,-5 4 0,0 2 0,0 7 0,0 5 0,0 6 0,0 0 0,0 5 0,0 5 0,-8-4 0,3 7 0,-7-2 0,5 7 0,-1-3 0,1 6 0,-1-2 0,0 3 0,1 0 0,-1 0 0,0 0 0,1 0 0,-1 0 0,0 7 0,0 2 0,0 8 0,3 4 0,-2-7 0,2 6 0,1-14 0,0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24575,'5'-5'0,"1"8"0,-9 10 0,3 0 0,0 7 0,0-2 0,0-5 0,0 13 0,0-17 0,0 8 0,4-6 0,0-6 0,4 6 0,4-6 0,0 3 0,1-4 0,3 0 0,-4-4 0,5 0 0,-1 0 0,1 0 0,0 0 0,-5 0 0,4 0 0,-8 0 0,8-8 0,-8 3 0,4-7 0,-4 5 0,3-1 0,-2 0 0,3-4 0,-5-1 0,1 1 0,1-4 0,-1 3 0,0-8 0,1 3 0,0-8 0,-1 8 0,-3-9 0,-1 5 0,-4-1 0,0-3 0,0 3 0,0-5 0,0 1 0,0-1 0,0 6 0,0-4 0,0 12 0,0-7 0,-4 13 0,0-4 0,-4 8 0,1 0 0,-5 4 0,4 0 0,-4 0 0,0 0 0,4 0 0,-4 0 0,0 0 0,3 8 0,-6 1 0,2 7 0,-8 13 0,7-9 0,-6 9 0,10-13 0,-2 1 0,4 0 0,0-5 0,-1 4 0,1-3 0,4-1 0,-4 4 0,7-4 0,-3 1 0,4 3 0,-3-8 0,2 8 0,-2-8 0,3 4 0,0-5 0,0 1 0,0-1 0,0 1 0,0-1 0,0-3 0,0-1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24575,'0'13'0,"0"11"0,0 13 0,0 5 0,0 17 0,0-16 0,0 16 0,0-12 0,0 6 0,0 1 0,0-7 0,0-1 0,0-6 0,0 6 0,0-10 0,0-2 0,0-12 0,0-1 0,0-7 0,0 2 0,0-12 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3.885"/>
    </inkml:context>
    <inkml:brush xml:id="br0">
      <inkml:brushProperty name="width" value="0.14111" units="cm"/>
      <inkml:brushProperty name="height" value="0.14111" units="cm"/>
      <inkml:brushProperty name="color" value="#FF0000"/>
    </inkml:brush>
  </inkml:definitions>
  <inkml:trace contextRef="#ctx0" brushRef="#br0">110 1 24575,'46'55'0,"1"0"0,-1 0 0,18 34 0,-26-10 0,-56-26 0,-7 23 0,10-41 0,-1 5 0,-1-14 0,4-3 0,-5-1 0,-3-5 0,3-4 0,-8 0 0,8-5 0,-8-3 0,8-1 0,-9-4 0,13 0 0,-6 0 0,11-12 0,-4-3 0,4-13 0,4 1 0,1-1 0,4 1 0,0-6 0,0 5 0,0-5 0,0 10 0,0-3 0,7 8 0,7 0 0,9 5 0,4 8 0,0 1 0,0 4 0,6 0 0,-4 0 0,9 5 0,-8 9 0,17 14 0,-14 4 0,23 19 0,-22-17 0,16 16 0,6 6 0,-15-20 0,13 18 0,-32-39 0,-3 2 0,-8-9 0,-3-4 0,-4-20 0,-1 11 0,-3-15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4.947"/>
    </inkml:context>
    <inkml:brush xml:id="br0">
      <inkml:brushProperty name="width" value="0.15875" units="cm"/>
      <inkml:brushProperty name="height" value="0.15875" units="cm"/>
      <inkml:brushProperty name="color" value="#0000FF"/>
    </inkml:brush>
  </inkml:definitions>
  <inkml:trace contextRef="#ctx0" brushRef="#br0">1 0 24575,'2'83'0,"0"0"0,0 0 0,0-1 0,1 12 0,0-4 0,-2-21 0,-1-19 0,0-37 0,0 4 0,0-10 0,0 1 0,0-5 0,0 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63 143 24575,'3'-10'0,"10"1"0,12-12 0,5 5 0,4-5 0,0-2 0,-5 15 0,11-15 0,-11 21 0,4-7 0,-6 9 0,-8 0 0,-3 0 0,-2 24 0,-3 13 0,-1 18 0,-4 21 0,-6 4 0,0 9 0,-5-9 0,-7-4 0,-6-14 0,0 8 0,-2-14 0,4-3 0,0-14 0,-2-5 0,8-1 0,-3-11 0,-1 5 0,5-10 0,-7 5 0,2-6 0,2-3 0,-4-1 0,3-4 0,-8 0 0,3-3 0,-4-1 0,1-4 0,3-4 0,-4-4 0,5-10 0,3-10 0,1-1 0,3-9 0,0 4 0,5-6 0,0 0 0,5 0 0,0 0 0,0 6 0,0-2 0,0 17 0,4 3 0,4 13 0,4 3 0,1 0 0,3 0 0,-4 0 0,6 12 0,-2-1 0,8 16 0,-6-9 0,10 10 0,-9-5 0,10 7 0,-5-2 0,6 2 0,0 0 0,-1-5 0,5-1 0,0-9 0,0 3 0,5-7 0,-11 2 0,11-3 0,-11-5 0,1-1 0,-8-4 0,-8 0 0,-2 0 0,-3 0 0,-1 0 0,-3-13 0,0 10 0,-4-9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24575,'0'7'0,"0"5"0,0 43 0,10 2 0,-7 12 0,7 16 0,-10 4 0,5-12 0,-4 4 0,3-25 0,-4 6 0,0-7 0,0-15 0,0-12 0,0-11 0,0-5 0,0-8 0,0-1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396 731 24575,'0'-19'0,"-4"-4"0,-5 0 0,-10 0 0,1 1 0,-9 4 0,5 9 0,-17 1 0,8 8 0,-3 0 0,-4 4 0,16 15 0,-19 14 0,28 3 0,-11 22 0,12-14 0,-1 17 0,-1-14 0,8-1 0,1-6 0,0-6 0,5-1 0,0-6 0,0-4 0,0 3 0,0-8 0,8-1 0,8-1 0,8-6 0,1 2 0,-4-7 0,-4-1 0,0-4 0,4-5 0,-1-20 0,10-16 0,-6-29 0,12-17-436,-4-3 436,-5 10 0,-5 20 0,0 3 0,-7-3 0,6-12 0,-1 1 0,-8 13 0,-1 7 0,-2-1 0,-3-11 0,-1-6 0,-5 12 0,0 4 0,0 24 0,0 2 0,0 14 436,-3 5-436,-2 12 0,-4 28 0,-1 14 0,3 24 0,-3-8 0,9 14 0,-4-12 0,5-13 0,0 1 0,0 31 0,0 0 0,0-9 0,0-18 0,0 6 0,11 6 0,6-17 0,10-2 0,4-14 0,5-4 0,-6-10 0,10-1 0,-12-11 0,5-3 0,-5-2 0,-1-8 0,7-17 0,-7-11 0,-1-11 0,-6-16 0,-3 10 0,1-19 0,-3 19 0,-4-11 0,-6 19 0,0-5 0,-5 16 0,0-1 0,0 13 0,0 0 0,-3 10 0,-1 5 0,-4 3 0,-3 4 0,-3 14 0,-1 8 0,1 14 0,-1 6 0,3 1 0,-3 0 0,9 5 0,2-11 0,4 5 0,0-6 0,0-6 0,0-1 0,0-11 0,4 0 0,9-9 0,1-1 0,12-7 0,2-1 0,6-4 0,6 0 0,6-5 0,-3-10 0,5-8 0,-5-10 0,0-4 0,-5-1 0,-1-5 0,-11 2 0,-1 0 0,-9 1 0,-2-6 0,-4 5 0,-4-12 0,-1 6 0,-5-22 0,0 18 0,-5-16 0,-7 12 0,-5-1 0,0 2 0,2 13 0,5 8 0,2 14 0,3 3 0,2 18 0,3 8 0,0 23 0,0 24 0,0 7 0,0 13 0,0 1 0,0 1 0,4-7 0,3 3 0,9-12 0,1-1 0,5-1 0,17-5 0,-10-12 0,8-10 0,-10-15 0,-4-11 0,0 1 0,-2-4 0,-4-1 0,-5-4 0,0 0 0,0 0 0,-4 0 0,4 0 0,-8 0 0,-1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24575,'53'0'0,"0"0"0,13 0 0,-14 0 0,-3 0 0,-3 0 0,-16 0 0,-3 0 0,-15 0 0,0 0 0,-5-10 0,-2 7 0,-2-8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24575,'2'-1'0,"5"16"0,13 1 0,6 23 0,9-8 0,-8 1 0,29 24 0,-21-21 0,17 13 0,12 3 0,-35-28 0,40 29 0,-36-26 0,17 13 0,-18-9 0,8 2 0,-19-9 0,7 1 0,-15-8 0,-1 1 0,-4 0 0,1-1 0,-1-7 0,0 6 0,-1-10 0,-2 7 0,2-4 0,-7-1 0,4 1 0,-4-1 0,0 0 0,0 1 0,0-1 0,0 5 0,0 5 0,-4 6 0,-7 16 0,-5 3 0,-6 12 0,0 7 0,-7 9 0,4 9-391,7-32 0,-1 1 391,-1 0 0,1 1 0,-2 4 0,1-1 0,-17 30-370,0 9 370,13-27 0,-10 13 0,15-20 0,-6-10 0,15-14 0,-3-15 767,5-2-767,4-8 385,0-1-385,4-9 0,0-14 0,0-19 0,0 12 0,0-1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89 234 24575,'0'25'0,"4"6"0,4-20 0,17 11 0,-5-21 0,31 7 0,-28-8 0,26 0 0,-30 0 0,13 0 0,-10 0 0,8-7 0,-6 1 0,-4-10 0,-8 7 0,-4-6 0,0-3 0,-3 0 0,-1-8 0,-4 3 0,0-4 0,0-6 0,0 4 0,-8 1 0,-1 6 0,-12 5 0,-2 3 0,-10 1 0,-2 7 0,-4 2 0,4 4 0,-3 0 0,3 0 0,1 0 0,1 0 0,10 7 0,-3 3 0,11 12 0,-6 1 0,15 4 0,-7 6 0,12 14 0,-3 2 0,4 12 0,0-13 0,-1 4 0,2 2 0,3 0 0,-2 3 0,2-1 0,7-6 0,0 10 0,-1-12 0,0-2 0,0-12 0,-1-1 0,0-14 0,-1 1 0,-3-11 0,-2 2 0,-3-7 0,0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0 850 24575,'0'-4'0,"0"-5"0,0-37 0,0-5 0,0-19 0,0 14 0,7-35 0,-2 47 0,7-9 0,1 0 0,-1 17 0,17-38 0,-14 38 0,1-16 0,-2 16 0,4 1 0,-10 8 0,11 9 0,-17-4 0,9 10 0,-11-3 0,7 9 0,-3 3 0,0 21 0,3 2 0,-2 18 0,5 3 0,-4 6 0,3 7 0,-3 0 0,5 6 0,0-4 0,0 5 0,5-7 0,0-7 0,4-1 0,0-6 0,-5-6 0,2-6 0,-7-6 0,2-10 0,-5 0 0,1-4 0,-1-1 0,-2 1 0,-2-1 0,-3 0 0,0 0 0,0-3 0,0-1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24575,'85'-7'0,"-4"2"0,-45 5 0,5-4 0,5 3 0,-11-4 0,-7 5 0,-7 0 0,-8 0 0,2 0 0,-9 0 0,1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24575,'35'0'0,"0"0"0,5 0 0,0 0 0,-6 0 0,-1 0 0,-6 0 0,1 0 0,-10 0 0,-1 0 0,-13 0 0,-1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24575,'74'-3'0,"-1"-1"0,1 1 0,14 0 0,0-1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24575,'0'-11'0,"0"25"0,0 18 0,0 37 0,0 3 0,0 22-996,0 4 996,0-41 0,0-1 0,0 28 0,0 16 118,0-36-118,0 13 0,0-20 0,0-4 0,0-24 0,0 3 747,0-15-747,0 0 131,0-6-131,15 3 0,-11-9 0,11 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8 24575,'-9'-7'0,"-16"17"0,-14 10 0,-31 34 0,-1 16-1254,20-22 0,-2 3 1254,5 5 0,1 3 0,-5 2 0,1 3 0,3 1 0,2 0 0,2 1 0,3-4-175,10-17 1,0-1 174,-9 14 0,1-4-259,1 7 259,8-20 0,-1 0 0,-9 19 0,8-18 0,3-2 1787,16-23-1787,-3 3 1027,11-12-1027,-5 0 302,12-11-302,7-7 0,8-5 0,-2 5 0,-4 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24575,'-12'16'0,"-4"13"0,-27 42 0,6 13-779,17-37 0,2 2 779,1 5 0,2 1 0,2-3 0,1-1 0,-3 30 0,5-19 0,3-3 0,5-8 253,-2 2 0,1 0-253,3 0 258,0 7-258,0-9 0,0-13 0,0-6 794,4-18-794,3 2 0,5-12 0,4 0 0,10 0 0,2-4 0,5 0 0,5-14 0,-5 3 0,2-18 0,-2 5 0,-5-5 0,0 5 0,-9-2 0,1 8 0,-11-2 0,2 4 0,-6 0 0,-2 0 0,-3 0 0,0-8 0,-7 10 0,-6-5 0,-14 10 0,-6 4 0,-5 1 0,0 4 0,-7 0 0,11 0 0,-9 0 0,16 0 0,-5 4 0,11 1 0,0 3 0,9-1 0,1 1 0,4-1 0,3 0 0,0 0 0,4-3 0,0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24575,'86'0'0,"0"0"0,0 0 0,0 0 0,4 0 0,4 0 0,-9 0 0,-23 0 0,-13 0 0,23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24575,'-1'97'0,"1"-1"0,-1 0 0,0 1 0,1-1 0,-1 1 0,0-5 0,1 1 0,-1-1 0,0 1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24575,'16'0'0,"8"0"0,23 0 0,9 0 0,21 0 0,-24 0 0,26 0 0,-33 0 0,22 0 0,-14 0 0,-7 0 0,-6 0 0,-13 0 0,-11 0 0,-9-11 0,-4-9 0,-4 5 0,0-3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24575,'0'6'0,"0"6"0,0 19 0,0 3 0,0 12 0,0-10 0,0 3 0,0-12 0,0-4 0,0-2 0,0-8 0,0-8 0,0-15 0,0-4 0,0-18 0,0 8 0,0-8 0,0 4 0,0 1 0,8 0 0,-2 4 0,15 1 0,-7 9 0,12-1 0,-3 10 0,4-1 0,1 5 0,-6 0 0,4 0 0,-3 0 0,-1 0 0,0 0 0,-6 0 0,-6 0 0,-3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276 496 24575,'16'0'0,"2"0"0,9 0 0,12 0 0,-3 0 0,5 0 0,-8 0 0,0 0 0,-5 0 0,5-4 0,-10-5 0,4-10 0,-13 1 0,9-15 0,-9 9 0,-3-9 0,2-7 0,-8 10 0,1-15 0,-2 11 0,-4-6 0,0 6 0,0 1 0,0 6 0,-12 3 0,1 3 0,-15 6 0,3 7 0,-10 4 0,5 4 0,-11 0 0,10 0 0,-11 19 0,10-1 0,-7 24 0,-3 13 0,11-9 0,-6 19 0,19-18 0,0 1 0,10 4 0,2-4 0,4 6 0,0 14 0,0-17 0,0 16 0,0-12 0,0 0 0,0 0 0,0-3 0,0-11 0,0 11 0,0-10 0,0 4 0,0-12 0,0 4 0,0-14 0,0 8 0,0-9 0,0 4 0,0-4 0,-4-2 0,-4-4 0,-5-4 0,-4 2 0,0-6 0,-4 4 0,3-8 0,-8-1 0,0-4 0,-2 0 0,7 0 0,0 0 0,13-4 0,-4 0 0,4-4 0,4-3 0,-4-12 0,7-7 0,-3 8 0,4 4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2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39 301 24575,'0'1'0,"0"9"0,0 11 0,0 5 0,0 5 0,0 2 0,0 5 0,0 0 0,0 6 0,0-10 0,0 9 0,0-11 0,0 1 0,0-6 0,0-6 0,0-9 0,0-1 0,0-16 0,0-17 0,0-16 0,0-8 0,0-10 0,0 2 0,0-20 0,0 6 0,0-5 0,0 7 0,5-1 0,-4 14 0,4 7 0,-5 15 0,0 9 0,0 6 0,3 4 0,1 8 0,2 1 0,1 3 0,0 0 0,0 0 0,0 0 0,0 0 0,4 0 0,1 0 0,9 0 0,-4 0 0,8 0 0,-4 0 0,1 0 0,3 0 0,-8 0 0,3 0 0,-8 0 0,3 0 0,-7 0 0,3 0 0,-3 3 0,-1 1 0,0 4 0,-3-1 0,-1 4 0,-3 1 0,0 4 0,0 0 0,0 0 0,-4 4 0,-5 2 0,-9 5 0,-12 1 0,0 1 0,-9 2 0,8-2 0,-8 1 0,10-6 0,0-1 0,9-7 0,-1-3 0,7 2 0,-1-6 0,7 2 0,1-4 0,0 0 0,9-3 0,-1-1 0,18-3 0,-6 0 0,7 0 0,-4 0 0,5 0 0,-4 0 0,8 0 0,-4 0 0,1 0 0,3 0 0,-8 0 0,3 0 0,1 8 0,-8 1 0,7 7 0,-8 0 0,1 0 0,-2 5 0,-3-4 0,1 8 0,-1-8 0,1 8 0,-5-8 0,0 3 0,-4 1 0,0-4 0,0 3 0,0 1 0,-4-4 0,-4 3 0,-9-3 0,-4-5 0,-5 5 0,-1-7 0,1 2 0,-6-7 0,5-1 0,-5-4 0,6 0 0,-7 0 0,9 0 0,-3-4 0,11 0 0,3-4 0,2 4 0,7-3 0,-2 6 0,5-5 0,-2 2 0,3-7 0,0 6 0,0-2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24575,'0'15'0,"0"-1"0,0 7 0,0-4 0,0 8 0,0-8 0,0 8 0,0 2 0,0-4 0,0 12 0,0-12 0,0 9 0,0-1 0,0-4 0,0 10 0,0-9 0,0-1 0,0-2 0,0-4 0,0 1 0,0 3 0,0-8 0,0 3 0,0-4 0,0 0 0,0 0 0,0-4 0,0-1 0,0-4 0,0 0 0,0 0 0,0 1 0,0-1 0,0 0 0,0 0 0,0 0 0,-3-7 0,3-1 0,-7-9 0,3 5 0,-4-6 0,1 7 0,-1-7 0,1 6 0,-1-5 0,1 5 0,0-2 0,0 0 0,-5-1 0,4 1 0,-3-1 0,4 1 0,-1 0 0,1 3 0,0-3 0,-1 3 0,1 0 0,3-3 0,-2 7 0,2-7 0,0 4 0,-2-1 0,5-2 0,-6 5 0,7-5 0,-7 5 0,6 1 0,-2 4 0,7 3 0,0 0 0,0 0 0,2 0 0,-2 0 0,3 0 0,0 0 0,1 4 0,-1-2 0,0 2 0,1 0 0,-1-3 0,1 3 0,-1-4 0,0 4 0,1-3 0,-1 3 0,0-3 0,1-1 0,-4 0 0,2 0 0,-5 0 0,5 0 0,-5 1 0,5-1 0,-5 0 0,5-3 0,-5 2 0,5-6 0,-5 0 0,5-4 0,-2 1 0,3-4 0,0 3 0,4-3 0,-3-1 0,3 1 0,-3-1 0,3 1 0,-3-1 0,3 4 0,-4-2 0,0 5 0,0-6 0,0 6 0,-3-5 0,3 5 0,-3-2 0,3 3 0,-3 0 0,-1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8 338 24575,'-4'4'0,"1"-6"0,3-6 0,0-7 0,0 4 0,0-5 0,0 1 0,0-1 0,4-5 0,0 4 0,4-4 0,0 5 0,0 0 0,0 0 0,0 0 0,0 0 0,0 0 0,0 4 0,-1 1 0,-3 0 0,2 3 0,-5-4 0,6 8 0,-7-2 0,7 2 0,-3-3 0,3 0 0,-4 0 0,3 3 0,-5-2 0,5 5 0,-2-2 0,2 3 0,1 3 0,0 1 0,0 3 0,0 0 0,0 0 0,0 4 0,1-3 0,-1 7 0,1-3 0,0 4 0,0 0 0,0-1 0,0 1 0,-4-4 0,3 3 0,-2-3 0,2 0 0,-2 3 0,1-7 0,-5 3 0,2 0 0,0-2 0,-2 2 0,5-4 0,-5 0 0,5 0 0,-5 0 0,2 1 0,-3-1 0,4-3 0,-4 2 0,4-2 0,-1 0 0,-3 2 0,6-5 0,-5 5 0,2-2 0,1 3 0,-4 0 0,7-3 0,-7-1 0,4-3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24575,'7'0'0,"4"0"0,-3 0 0,3 0 0,-4 0 0,0 0 0,1 0 0,-1 0 0,0 0 0,0 0 0,0 0 0,0 0 0,1 0 0,-2 0 0,2 0 0,-2 0 0,2 0 0,-1 0 0,0 0 0,-4-7 0,3 5 0,-2-5 0,3 7 0,0 0 0,0 0 0,0 0 0,-1 0 0,1 0 0,-3 0 0,-1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225 800 24575,'0'-93'0,"0"-1"0,0-8 0,0 15 0,0 35 0,0-15 0,0 35 0,0 1 0,0 4 0,0-4 0,0 5 0,0-1 0,0 1 0,0 4 0,0 2 0,0 4 0,0 4 0,0 1 0,0 3 0,0 1 0,0 0 0,0 6 0,-7 5 0,5 4 0,-5 3 0,4-4 0,-5 0 0,-1 4 0,-6 2 0,3 3 0,-4-1 0,0 1 0,3 0 0,-2 0 0,3 0 0,-1 0 0,-2 0 0,6 0 0,-2-4 0,3 3 0,0-7 0,1 3 0,0-4 0,3 0 0,-3 0 0,6-5 0,2-7 0,3-7 0,4-4 0,3 0 0,-2 0 0,6 0 0,-6 0 0,7-5 0,-4 4 0,6-8 0,-6 8 0,4-3 0,-8 7 0,4-2 0,-5 7 0,0-3 0,1 4 0,-1 3 0,0 0 0,-3 1 0,2 2 0,-2 1 0,6 5 0,2 2 0,4 1 0,0 4 0,0-4 0,0 4 0,-4-5 0,3 1 0,-7 0 0,3-1 0,-4-3 0,0 2 0,1-5 0,-1 2 0,-3 1 0,2-4 0,-2 7 0,3-3 0,0 0 0,0 2 0,0-2 0,0-1 0,-3 4 0,3-7 0,-4 7 0,4-7 0,0 6 0,0-5 0,0 5 0,-1-5 0,-2 2 0,-1-3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24575,'0'16'0,"0"-1"0,0-9 0,0 2 0,0-1 0,0 0 0,0-9 0,0 0 0,0-12 0,0 6 0,0-12 0,0 2 0,0-8 0,0 0 0,4 0 0,0-1 0,5 1 0,0 4 0,3-3 0,-3 12 0,3-7 0,-5 12 0,1 0 0,-4 2 0,2 5 0,-2-2 0,2 3 0,1 0 0,0 3 0,0 1 0,0 3 0,0 0 0,0 0 0,0 1 0,4 3 0,-3-3 0,4 7 0,-1-7 0,-2 7 0,2-6 0,0 6 0,-2-7 0,2 7 0,-4-7 0,1 3 0,-1-4 0,0 0 0,0 1 0,0-1 0,-3 0 0,0 0 0,-1 0 0,-2 0 0,5-3 0,-6-1 0,3-3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0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24575,'3'-4'0,"1"1"0,3 3 0,0 0 0,0 0 0,-1 0 0,1 0 0,1 0 0,-1 0 0,0 0 0,3 0 0,-2 0 0,3 0 0,-4 0 0,-1 0 0,1 0 0,0 0 0,-1 0 0,1 0 0,0 0 0,0 0 0,0 0 0,0 0 0,-3-2 0,-1 1 0,-3-2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23 134 24575,'0'-7'0,"0"1"0,0-2 0,0 1 0,0-4 0,0 3 0,0-7 0,0 6 0,-4-6 0,3 7 0,-2-3 0,3 4 0,-3-1 0,2 1 0,-6 3 0,7 1 0,-3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26 0,0 22 0,0 14 0,0-27 0,0 3-543,0-1 1,0 1 542,0 9 0,0 0 0,0 1 0,0-2 0,0 32 0,0-39 0,0-1 0,0 28 12,0 8-12,0-12 0,5-17 0,-4-19 0,8-3 0,-8-20 0,6 1 809,-6-11-809,3 2 264,-1-4-264,-2 0 0,2 1 0,-3-1 0,0 1 0,3-1 0,-2 0 0,2-3 0,-3-1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128 468 24575,'77'-62'0,"-1"1"0,1 0 0,-4 1 0,-3 0 0,-29 10 0,-45 7 0,-5-2 0,0 37 0,-4 3 0,1-3 0,2 7 0,-6-3 0,6 4 0,-7 0 0,4 0 0,-5 0 0,0 0 0,-5 4 0,3 11 0,-4 0 0,6 8 0,0-5 0,0 0 0,0-1 0,4-3 0,2-2 0,7-4 0,-2 5 0,6-4 0,-3 8 0,4-8 0,0 8 0,0 1 0,0 2 0,0 8 0,0-9 0,0 9 0,0-4 0,0 6 0,0-6 0,0 4 0,0-4 0,0 0 0,0-1 0,4 0 0,1-4 0,5 9 0,-1-9 0,0 4 0,0 0 0,0-4 0,1 10 0,-5-10 0,-1 9 0,-4-4 0,0 5 0,0 20 0,0-15 0,0 9 0,0-15 0,0-4 0,-8 1 0,2-2 0,-11-5 0,-2 0 0,0 0 0,-9 2 0,8-2 0,-8-3 0,4-2 0,0-4 0,1 1 0,5-1 0,4-4 0,2-1 0,3-4 0,2 0 0,2 0 0,2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9 348 24575,'-5'7'0,"2"5"0,3-3 0,0 13 0,0-7 0,0 7 0,0-4 0,0 5 0,0-4 0,0 0 0,0-6 0,0-5 0,0-1 0,0 1 0,0 4 0,0-3 0,0 8 0,0-3 0,0-1 0,0-1 0,0-4 0,0 0 0,0-7 0,0-17 0,0-11 0,5-15 0,5-1 0,2 0 0,9-6 0,-4-2 0,6 0 0,-1-5 0,0 12 0,-5-5 0,3 6 0,-9 11 0,4-2 0,-2 15 0,-3 0 0,3 6 0,-6 5 0,1 4 0,0 11 0,-4 15 0,4 7 0,-7 12 0,8-4 0,-3-1 0,4 6 0,-4-6 0,3 1 0,-3 3 0,3-9 0,2 4 0,-2-5 0,1-6 0,0 4 0,-1-4 0,1 6 0,-1-6 0,1 4 0,-1-9 0,0 4 0,0-5 0,-4 0 0,2-5 0,-6 0 0,3-5 0,-4 0 0,4 0 0,-4-4 0,4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24575,'51'-9'0,"1"1"0,6 0 0,-10 3 0,-30 5 0,14 0 0,-24 0 0,0 0 0,0 0 0,0 0 0,4 0 0,-6 0 0,2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24575,'16'0'0,"1"0"0,6-4 0,1 3 0,0-3 0,-1 4 0,-5 0 0,-5 0 0,0 0 0,-5 0 0,0 3 0,-4 11 0,0 11 0,-4 1 0,0 14 0,0-8 0,0 17 0,-5-5 0,-1 5 0,-5-6 0,-4 0 0,-1-7 0,-5 0 0,6-7 0,-3-5 0,8-1 0,-7-9 0,7-2 0,-2-3 0,-1-5 0,4 3 0,-4-6 0,1 3 0,3-4 0,-4 0 0,5 0 0,0-4 0,4 0 0,0-5 0,4 1 0,-4 0 0,3 0 0,-2 0 0,3-5 0,0 4 0,0-8 0,0 8 0,0-4 0,0 5 0,3 0 0,2-1 0,3 1 0,0 4 0,0 0 0,0 4 0,-1 0 0,1 0 0,0 0 0,0 0 0,1 0 0,3 8 0,2-2 0,3 11 0,1-3 0,0 0 0,-4 2 0,8-5 0,-11 6 0,16-7 0,-16 3 0,11-4 0,-8-4 0,3 3 0,-3-7 0,3 3 0,-8-4 0,3 0 0,-4 0 0,-4-4 0,0 3 0,-4-2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24575,'-6'0'0,"8"0"0,16 0 0,12 0 0,1 0 0,17 0 0,-10 0 0,11 0 0,-6 0 0,-6 0 0,4 0 0,-10 0 0,4 0 0,-11 0 0,-5 0 0,-2 0 0,-8 0 0,3 0 0,-4 0 0,-3 0 0,-2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24575,'21'0'0,"2"0"0,1 0 0,10 0 0,-8 0 0,15 0 0,-15 0 0,14 0 0,-15 0 0,11 0 0,-1 0 0,-4 0 0,-1 0 0,-7 0 0,-9 0 0,-2 0 0,-4 0 0,0 0 0,0 0 0,-3 0 0,-2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24575,'-4'17'0,"-2"8"0,-15 18 0,8 2 0,-13 4 0,13 0 0,-8 2 0,4 0 0,-1 5 0,-2-11 0,12-2 0,-5-8 0,11-5 0,-2-6 0,4-1 0,0-5 0,0-4 0,-4-2 0,3-4 0,-2 0 0,3 0 0,0 0 0,0-4 0,0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152 561 24575,'0'12'0,"3"-3"0,6-1 0,4 4 0,1-10 0,8 6 0,-7-8 0,7 0 0,1 0 0,-4 0 0,9 0 0,-8-4 0,8-6 0,-8-9 0,9-8 0,-8-2 0,11-10 0,-10 2 0,4-2 0,-5-2 0,-1 10 0,-4-4 0,-2 5 0,-4 6 0,-1 1 0,-4 5 0,-1 0 0,-4 0 0,0 0 0,0 4 0,0-3 0,0 4 0,-8-5 0,2 0 0,-11 4 0,7-3 0,-7 7 0,7-3 0,-15 4 0,10 4 0,-16 1 0,11 4 0,-8 0 0,4 0 0,-1 4 0,-4 12 0,3 5 0,-1 10 0,1 6 0,6-6 0,-1 10 0,5-4 0,1 5 0,4 1 0,0-1 0,0 8 0,0-6 0,0 5 0,0 1 0,0-12 0,0 10 0,6-11 0,0 0 0,1-2 0,3-5 0,-4-1 0,5-5 0,0 4 0,0-9 0,0 9 0,0-3 0,4 4 0,-2 0 0,6 1 0,-2-1 0,-1 0 0,4 14 0,-8-11 0,7 6 0,-7-15 0,3-6 0,-4 1 0,0 0 0,0 0 0,0 0 0,0 5 0,0-4 0,-4 9 0,-5-9 0,-6 9 0,-3-9 0,-1 0 0,5-2 0,1-8 0,5 3 0,0-7 0,-1-1 0,1-4 0,0 0 0,4 0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24575,'0'30'0,"0"2"0,0-17 0,0 2 0,0-4 0,0-4 0,0 3 0,0-11 0,0-24 0,0-5 0,0-22 0,0-24 0,0 23 0,0-30 0,5 24 0,2-9 0,4 7 0,6-5 0,0 19 0,0 2 0,-2 13 0,-6 6 0,-1 11 0,1 0 0,-1 5 0,0 4 0,-1 0 0,1 4 0,0 0 0,0 0 0,0 0 0,0 4 0,1 4 0,4 11 0,-3 5 0,9 6 0,-8-1 0,8 6 0,-8 2 0,10 6 0,-6-6 0,2 4 0,2-4 0,-2 5 0,-1 1 0,4-6 0,-9-2 0,3-6 0,-4 0 0,-1-4 0,0-2 0,-4-6 0,-1-3 0,0-2 0,-3-4 0,2 0 0,-3 0 0,0 0 0,0 1 0,3-5 0,-2 0 0,3-4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24575,'22'-9'0,"4"-3"0,4 7 0,1-5 0,4-1 0,-11 6 0,4 1 0,-3 4 0,-5 0 0,-3 0 0,-4 0 0,-4 0 0,3 0 0,-4 0 0,-3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24575,'0'25'0,"0"-4"0,0 1 0,0 5 0,0-8 0,0 18 0,0-13 0,0 4 0,0-2 0,0-8 0,0-1 0,0-1 0,0-8 0,0 7 0,0-6 0,0 2 0,0-3 0,0-1 0,0-3 0,0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321 293 24575,'71'4'0,"0"0"0,-1 0 0,31-13 0,-32-13 0,-69-15 0,0-31 0,-4 39 0,-5-4 0,-5 6 0,-4 4 0,0 1 0,-3 9 0,3 1 0,-8 7 0,8 1 0,-8 4 0,8 0 0,-8 0 0,8 7 0,-5 13 0,5 4 0,-1 14 0,4-4 0,-4 6 0,8 0 0,-4 0 0,10-1 0,0 1 0,5 6 0,0-5 0,0 12 0,0-6 0,0 7 0,0 6 0,0-4 0,5 5 0,1-7 0,5-1 0,-5 1 0,-2 0 0,1-6 0,-4-3 0,3-11 0,-4-2 0,0-5 0,0-4 0,0-6 0,0-1 0,0-8 0,0 4 0,-3-4 0,-10 0 0,-19 4 0,2-2 0,-16-1 0,12-5 0,-6-4 0,1 0 0,5 0 0,1 0 0,10 0 0,6-3 0,1-2 0,7 1 0,1-3 0,4 3 0,4-8 0,0 7 0,0-2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24575,'52'-2'0,"0"0"0,12 0 0,-6 1 0,-9 1 0,15 0 0,-47 0 0,-5 0 0,-8 0 0,-1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24575,'90'-1'0,"-1"-1"0,0 0 0,-17 1 0,-1-1 0,0 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24575,'86'0'0,"0"0"0,0 0 0,0 0 0,4 0 0,4 0 0,-9 0 0,-23 0 0,-13 0 0,23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24575,'-1'97'0,"1"-1"0,-1 0 0,0 1 0,1-1 0,-1 1 0,0-5 0,1 1 0,-1-1 0,0 1 0,1-1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24575,'0'6'0,"0"6"0,0 19 0,0 3 0,0 12 0,0-10 0,0 3 0,0-12 0,0-4 0,0-2 0,0-8 0,0-8 0,0-15 0,0-4 0,0-18 0,0 8 0,0-8 0,0 4 0,0 1 0,8 0 0,-2 4 0,15 1 0,-7 9 0,12-1 0,-3 10 0,4-1 0,1 5 0,-6 0 0,4 0 0,-3 0 0,-1 0 0,0 0 0,-6 0 0,-6 0 0,-3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24575,'31'0'0,"-7"0"0,20 0 0,-3 0 0,-1 0 0,1-4 0,-9 3 0,-4-4 0,-6 5 0,-5-3 0,-5 2 0,-8-13 0,-1 11 0,-3-7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276 496 24575,'16'0'0,"2"0"0,9 0 0,12 0 0,-3 0 0,5 0 0,-8 0 0,0 0 0,-5 0 0,5-4 0,-10-5 0,4-10 0,-13 1 0,9-15 0,-9 9 0,-3-9 0,2-7 0,-8 10 0,1-15 0,-2 11 0,-4-6 0,0 6 0,0 1 0,0 6 0,-12 3 0,1 3 0,-15 6 0,3 7 0,-10 4 0,5 4 0,-11 0 0,10 0 0,-11 19 0,10-1 0,-7 24 0,-3 13 0,11-9 0,-6 19 0,19-18 0,0 1 0,10 4 0,2-4 0,4 6 0,0 14 0,0-17 0,0 16 0,0-12 0,0 0 0,0 0 0,0-3 0,0-11 0,0 11 0,0-10 0,0 4 0,0-12 0,0 4 0,0-14 0,0 8 0,0-9 0,0 4 0,0-4 0,-4-2 0,-4-4 0,-5-4 0,-4 2 0,0-6 0,-4 4 0,3-8 0,-8-1 0,0-4 0,-2 0 0,7 0 0,0 0 0,13-4 0,-4 0 0,4-4 0,4-3 0,-4-12 0,7-7 0,-3 8 0,4 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186 942 24575,'4'-8'0,"0"-23"0,-4-20 0,0-18 0,0 6 0,0 11 0,0 1 0,0-1 0,0-2 0,0 0 0,0 1 0,0-32 0,0 27 0,0-9 0,0 31 0,0 2 0,0 7 0,0 13 0,0-2 0,0 8 0,0 1 0,-3 2 0,-6 2 0,-4 15 0,-4 3 0,-2 18 0,-6 3 0,4 4 0,-4-4 0,10-4 0,-2-9 0,7-2 0,2-8 0,1-1 0,6-5 0,-2 1 0,3-7 0,0-11 0,4-20 0,6 0 0,10-20 0,6 12 0,1-8 0,-2 10 0,-6 3 0,-2 11 0,-3 4 0,-3 6 0,-3 8 0,-1 1 0,1 3 0,-1 0 0,1 0 0,-1 0 0,1 0 0,-1 0 0,1 7 0,0 7 0,1 9 0,0 10 0,1 1 0,-1 0 0,-3-1 0,2-6 0,-7 0 0,3-4 0,-4-6 0,0-8 0,0-6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7 528 24575,'-4'7'0,"1"-6"0,3-17 0,0-15 0,0-24 0,0-7 0,0-1 0,0 2 0,0 8 0,0-1 0,0 12 0,0 2 0,3 22 0,-2-3 0,6 13 0,-4 0 0,4 5 0,0 3 0,1 0 0,-1 0 0,0 3 0,1 10 0,-3 5 0,3 10 0,-3 4 0,0-3 0,4 4 0,-4-6 0,0 1 0,3-1 0,-3-4 0,4 3 0,-1-12 0,-3 6 0,1-11 0,-1 2 0,-1-3 0,-1-1 0,0-2 0,-2-2 0,2-3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24575,'-4'3'0,"1"21"0,3-2 0,0 17 0,0-6 0,0 7 0,0 2 0,9 4 0,-2 0 0,11-11 0,-3 5 0,-1-18 0,2 0 0,-3-13 0,4-2 0,10-7 0,-8 0 0,18 0 0,-13 0 0,15 0 0,-11-8 0,12-8 0,-16-4 0,9-4 0,-10 10 0,0-2 0,-2 6 0,-4-6 0,-1 3 0,1 0 0,-4-3 0,3 3 0,-3-4 0,4-4 0,-4-2 0,5-4 0,-8-6 0,7 4 0,-6-10 0,-1 23 0,-6-2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24575,'57'-6'0,"-2"-10"0,-33 13 0,-2-8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24575,'0'85'0,"0"-22"0,0-11 0,0 1 0,0 24 0,0-6 0,0 6 0,0-20 0,0 2 0,0-12 0,0 7 0,0-6 0,0-8 0,0-12 0,0-6 0,0-10 0,0 4 0,0-8 0,0 4 0,0-5 0,-3-3 0,-1-1 0,-8-3 0,0 0 0,-5-7 0,-1-7 0,-6-16 0,4 1 0,-4-6 0,6 13 0,5 0 0,-3 5 0,10 1 0,-5 6 0,10 0 0,-2 12 0,7 7 0,5 9 0,2 15 0,6-4 0,-2 4 0,-1-6 0,2-4 0,-6-2 0,6-4 0,-8-5 0,4 0 0,0-8 0,-4 0 0,8-4 0,1-5 0,2-8 0,3-6 0,-3-14 0,4 3 0,-6-3 0,4 9 0,-11 2 0,2 5 0,-4 5 0,0 0 0,-1 8 0,1 0 0,-1 4 0,1 0 0,-4 0 0,-1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13 170 24575,'4'35'0,"-1"30"0,-3-23 0,0 20 0,0-34 0,0-1 0,0-5 0,0-4 0,0-7 0,0-16 0,0-12 0,0-9 0,0-18 0,0 2 0,0 0 0,0-3 0,0 11 0,0-6 0,0 6 0,0 5 0,0 3 0,3 12 0,2-6 0,7 11 0,1-7 0,-1 7 0,4-3 0,-4 7 0,1-2 0,3 6 0,-8-2 0,8 3 0,-8 0 0,4 0 0,-5 0 0,1 0 0,-1 3 0,-2 10 0,-2 6 0,-3 8 0,0 6 0,0 1 0,-4 6 0,-2-6 0,-7-1 0,-2-5 0,1-6 0,2 0 0,4-10 0,0 0 0,0-5 0,0-3 0,1 0 0,3-7 0,0-1 0,4-3 0,0-1 0,4 4 0,0-3 0,3 6 0,5-2 0,-3 3 0,2 0 0,-3 0 0,3 0 0,-2 0 0,2 3 0,-3 5 0,1 10 0,-1 0 0,-3 8 0,-1-8 0,0 8 0,-3-4 0,3 1 0,-4-2 0,0-4 0,0 0 0,0-1 0,0-3 0,0-2 0,0-3 0,-4-1 0,0 1 0,-3-4 0,-5-1 0,-1-3 0,-4 0 0,1 0 0,-1-4 0,0-9 0,-6-7 0,8-3 0,-8-4 0,14 9 0,-4-4 0,5 10 0,3 0 0,-2 4 0,6 1 0,-2-1 0,3 1 0,0 0 0,0-10 0,0-13 0,0 12 0,0-6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24575,'0'25'0,"0"17"0,0 7 0,0 19 0,0 1 0,0 2 0,0 13 0,0-26 0,0 16 0,0-19 0,0 15 0,0-8 0,0-2 0,0-12 0,0-8 0,0-1 0,0-15 0,0 3 0,0-6 0,0-3 0,0 3 0,0-4 0,0-1 0,0-3 0,0 3 0,0-8 0,0 4 0,0-5 0,-3-3 0,-1 0 0,-12-12 0,1-7 0,-8-8 0,-15-31 0,14 20 0,-15-19 0,25 30 0,1 1 0,5 10 0,4 0 0,0 17 0,12 6 0,3 19 0,8-1 0,0 4 0,-1-6 0,-4-4 0,3 3 0,-8-12 0,3 2 0,0-8 0,-4-4 0,4 0 0,-1-4 0,2 0 0,8-4 0,-3-5 0,4-9 0,1-5 0,-4-5 0,4 4 0,-5-2 0,-5 8 0,-1 1 0,-4 5 0,0 5 0,-1-1 0,1 4 0,-4 0 0,-1 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24575,'0'-11'0,"0"-6"0,0-6 0,9-10 0,-3-1 0,8-1 0,0-3 0,1 9 0,4-9 0,-8 14 0,5-3 0,-11 14 0,7-3 0,-4 11 0,-4-6 0,-1 7 0,1 0 0,0 0 0,3 4 0,0 8 0,1 6 0,-3 8 0,4 11 0,-4 1 0,5 6 0,0 0 0,-1-6 0,1 4 0,-1-9 0,1 4 0,-5-10 0,3-2 0,-7-9 0,6 0 0,-7-4 0,4-4 0,-4-1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24575,'12'0'0,"0"0"0,0 0 0,4 0 0,-8 0 0,4 0 0,-8 0 0,-1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1379 24575,'4'-6'0,"-1"-13"0,-3-23 0,0-30 0,0-18-883,0 29 1,0-3 882,0 4 0,0 0 0,0 8 0,0 0 75,0-8 0,0 2-75,0-18 0,0 24 0,0 0 0,0-20 0,0-3 0,0 25 0,0-3 0,0 13 1319,0 15-1319,0-1 296,0 13-296,0-3 0,-3 7 0,-1 2 0,-7 15 0,2 1 0,-8 18 0,2 2 0,-6 17 0,1-4 0,0-2 0,5-7 0,2-6 0,4-4 0,0-6 0,5-5 0,0-14 0,4-9 0,5-16 0,6-20 0,5 4 0,11-16 0,-6 11 0,5 1 0,-5 1 0,-3 16 0,-3-2 0,-4 18 0,-2-2 0,-2 12 0,1 0 0,-1 4 0,0 0 0,1 0 0,-1 0 0,1 0 0,0 8 0,0 6 0,1 8 0,0 6 0,0-6 0,-1-1 0,1-4 0,-5 0 0,0-8 0,-4-2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24575,'0'18'0,"0"6"0,0-7 0,0 10 0,0-9 0,0-1 0,0-6 0,0-3 0,0-7 0,0-11 0,0-8 0,0-21 0,0 3 0,0-4 0,0-4 0,0 8 0,0-5 0,0 3 0,0 9 0,0 1 0,4 6 0,1 6 0,3 3 0,-1 1 0,1 5 0,-1 2 0,1-1 0,-1 5 0,1-3 0,-1 4 0,5 0 0,-4 0 0,4 0 0,-5 0 0,1 0 0,0 0 0,-1 0 0,1 0 0,-1 0 0,0 3 0,-3 6 0,0-1 0,-4 8 0,0-4 0,0 5 0,0 0 0,0-1 0,-5 6 0,1-9 0,-8 8 0,3-9 0,-3 1 0,0-1 0,3-5 0,-2 1 0,3 0 0,0-1 0,1 1 0,-1-4 0,7-1 0,2-3 0,6 0 0,5 0 0,-4 0 0,8 0 0,-3 4 0,-1 0 0,4 4 0,-7 9 0,3-3 0,-3 12 0,0 2 0,-3 1 0,2 4 0,-7 0 0,3-4 0,-4 3 0,0-9 0,0-2 0,0-4 0,0 0 0,-7-5 0,1 0 0,-5-7 0,-1-2 0,-1-3 0,1 0 0,-4-7 0,3-8 0,-1-7 0,-3-6 0,6 1 0,-2-6 0,4 4 0,-1-9 0,0-3 0,-1-14 0,5 24 0,0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24575,'0'2'0,"0"9"0,0 22 0,0 9 0,0 26 0,0 4 0,0-21 0,0 2-583,0 37 583,0-33 0,0-1 0,0 18 0,0-14 0,0-1 0,0 5 0,0-12 0,0-1 0,0 12 0,0-1 0,0-8 0,0-8 0,0-12 0,0-1 0,0-10 583,0 3-583,0-12 0,0 6 0,0-11 0,0 2 0,0-4 0,-3-2 0,-6-2 0,1-3 0,-8-4 0,4-4 0,-5-5 0,0-4 0,4 0 0,-2 4 0,5-2 0,2 6 0,1-3 0,3 8 0,-1-3 0,2 9 0,3 8 0,4 8 0,1 9 0,9 6 0,0-9 0,4 8 0,-5-14 0,4 3 0,-8-8 0,2-2 0,1-7 0,-3 0 0,6-4 0,-2-4 0,0-9 0,4-12 0,-2-4 0,0-4 0,2 6 0,-7 4 0,6 2 0,-7 4 0,3 4 0,-4 2 0,0-1 0,0-1 0,-4 4 0,0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24575,'0'-3'0,"0"-8"0,0-16 0,0-21 0,0-16 0,0-24 0,0-1 0,0 15 0,5 0 0,7 17 0,5-5 0,-5 13 0,2 15 0,-10 12 0,1 9 0,2 5 0,-3 5 0,3 3 0,1 0 0,-4 3 0,3 10 0,-2 5 0,4 10 0,1-1 0,-1 12 0,1-3 0,1 16 0,-1-10 0,0 10 0,0-11 0,0 5 0,0-6 0,-4-6 0,-2-1 0,0-6 0,-3 1 0,3-6 0,-4 0 0,0-6 0,0-3 0,0-2 0,0-3 0,0-1 0,0 1 0,0-4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24575,'-9'-7'0,"3"10"0,6 20 0,0 21 0,0 26 0,0 17-1189,0 11 1189,0-42 0,0 3-515,0 9 1,0 1 514,0-8 0,0 0 0,0-5 0,0-1-91,0 45 91,0-33 0,0 18 0,0-22 0,0-8 833,0-15-833,0-7 1373,0-10-1373,0-6 103,0-6-103,0-3 0,0-1 0,0-3 0,0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24575,'69'-15'0,"-16"0"0,-50 15 0,-3-4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24575,'0'82'0,"0"0"0,0 0 0,0 0 0,0 5 0,0-5 0,0-8 0,0-4 0,0-14 0,0-9 0,0 5 0,0-31 0,0 0 0,0-7 0,0 2 0,0-4 0,0 0 0,0 0 0,-3-4 0,-5-5 0,-4-10 0,0-7 0,-5-9 0,7-4 0,-8 0 0,5 4 0,-1-3 0,2 12 0,3-7 0,2 13 0,-1 0 0,4 10 0,1 18 0,7 2 0,6 17 0,0-10 0,8 4 0,-4-6 0,0 0 0,3-4 0,-8-2 0,3-4 0,-4-5 0,0 0 0,0-4 0,3-4 0,-2-1 0,2-3 0,-3-12 0,5-3 0,-3-18 0,8 4 0,-8-4 0,3 10 0,-5 2 0,0 8 0,0 2 0,-4 3 0,3 4 0,-6 0 0,2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24575,'5'37'0,"-1"-10"0,-4 17 0,0-24 0,0 24 0,0-15 0,0 17 0,0-11 0,0 10 0,0-17 0,0 10 0,0-9 0,0-5 0,0-8 0,0-22 0,0-17 0,0 1 0,0-42 0,0 29 0,0-25 0,0 7 0,0 9 0,0-9 0,0 19 0,0 1 0,0 5 0,0 6 0,3 4 0,1 6 0,4 5 0,3-1 0,2 4 0,4 0 0,4 4 0,-3 0 0,3 0 0,-4 0 0,-1 0 0,-3 0 0,-1 0 0,-5 3 0,1 10 0,0 1 0,1 12 0,-4-8 0,-1 8 0,-4-3 0,0 4 0,0-5 0,0 5 0,-4-10 0,-5 10 0,-4-10 0,-4 1 0,0-6 0,4-4 0,-3 0 0,8 0 0,-4 0 0,5-4 0,-1-1 0,0-3 0,1 0 0,3-3 0,1-5 0,3 0 0,3-4 0,1 8 0,4-3 0,-1 3 0,1-1 0,-1 2 0,1 3 0,-1 0 0,1 0 0,-1 0 0,1 0 0,4 0 0,0 0 0,1 12 0,4 3 0,-7 13 0,3-1 0,-3 6 0,-1 1 0,1 0 0,-1-1 0,-4-10 0,-1-2 0,-4 1 0,0-9 0,0 8 0,0-9 0,-3 1 0,-10-1 0,-1-8 0,-12 0 0,3-4 0,-4 0 0,-1 0 0,6 0 0,-4 0 0,8-4 0,0 0 0,2-8 0,8 7 0,-1-6 0,3 10 0,5-6 0,-6 7 0,6-7 0,-6-1 0,7-4 0,-4-14 0,4 14 0,0-6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0 24575,'4'33'0,"2"1"0,9 12 0,14 11 0,1 6 0,20 18-1243,-6 2 1243,-17-36 0,-1-2 0,12 19 0,-9-12 0,0-1 304,-4-6-304,-2 5 0,0 2 0,4 6 0,-2 19 0,7-15 0,-13 6 0,6-13 0,-8 6 939,0-8-939,-1 8 0,-6-6 0,2 6 0,-2-7 0,1 6 0,0-4 0,0 5 0,0-14 0,-1 5 0,-4-11 0,3 0 0,-8-3 0,7-4 0,-7 0 0,8 4 0,-8-9 0,7 4 0,-7 0 0,8 1 0,-8 0 0,3 4 0,-4 3 0,0 0 0,0 5 0,0-1 0,0-9 0,0 3 0,0-17 0,0 0 0,0-7 0,0 18 0,0 10 0,0 35 0,-5 3 0,-1-25 0,-2 1-340,-2-8 0,0 0 340,-4 8 0,0 1 0,1-1 0,-1 0 0,-2-4 0,0 1 0,2 3 0,-1 0 0,-3-4 0,-1-1 0,5 1 0,0 0 0,-5-4 0,1-1 0,-8 32 0,7-24 0,-1-1 0,-10 22 0,10-20 0,-1 0 0,-15 28 0,17-37 0,-1 0 0,-17 41 0,14-38 0,1 1 0,2-3 0,-1-1 0,-4 5 0,-1 0 0,3 0 0,-1 0 0,-6 2 0,-1-1 0,-14 24 0,16-30 0,0 0 0,-2-3 0,2-2 0,-13 25 0,10-19 0,1-3 0,-3 0 0,-13 12 0,8-8 0,2-13 0,7-6 0,6-4 0,2-12 680,9 1-680,1-8 0,5 0 0,-1-4 0,1-1 0,3-10 0,0 5 0,4-6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24575,'0'20'0,"0"19"0,0 5 0,0 24 0,0-6 0,0-11 0,0 14 0,0-14 0,0 11 0,0 6 0,0-19 0,0-2 0,0-14 0,0-10 0,0-6 0,0-5 0,0-8 0,0-1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112 579 24575,'-10'0'0,"2"0"0,-7 0 0,2 12 0,-4-1 0,3 10 0,2-9 0,4 0 0,1-4 0,2-1 0,2-9 0,3-9 0,0-22 0,5-16 0,19-16 0,3-13 0,-3 33 0,1 1 0,12-26 0,5-12 0,-9 31 0,-1 1 0,-7 15 0,-2 12 0,-11 11 0,0 3 0,-5 6 0,-3 6 0,0 10 0,-4 11 0,0 23 0,0-9 0,0 20 0,0-9 0,0 6 0,0 13 0,0-12 0,0 4 0,0-13 0,0-1 0,0-12 0,0-6 0,0-2 0,0-16 0,0 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10 445 24575,'0'5'0,"0"-17"0,0-7 0,0-26 0,0 3 0,0-5 0,0-6 0,0 6 0,0-1 0,-4 2 0,3 16 0,-4 3 0,5 11 0,3 6 0,1 3 0,3 7 0,1 0 0,-1 0 0,1 12 0,0-2 0,5 16 0,-2 2 0,2 1 0,1 9 0,-3-3 0,3 5 0,-4-1 0,-1-4 0,1-3 0,-1-4 0,0-6 0,-1 0 0,-3-6 0,-1-3 0,-4-1 0,0-5 0,0-3 0,0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24575,'59'-5'0,"-31"4"0,5-3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1015 24575,'0'-85'0,"0"1"0,0-1 0,0 1 0,0-1 0,0-1 0,0-5 0,0 2 0,0 11 0,0 19 0,0-14 0,0-25 0,0 81 0,-4 18 0,-11 17 0,0 13 0,-10 10 0,0-1 0,3 7 0,-9 1 0,9 0 0,-4-2 0,11-12 0,1-6 0,6-6 0,-1-10 0,5 0 0,0-5 0,4-6 0,0-10 0,9-15 0,8-17 0,3 6 0,17-18 0,-9 10 0,10-12 0,-11 7 0,-3 7 0,-9 13 0,-2 7 0,-5 8 0,-1 1 0,1 8 0,0 1 0,-1 3 0,0 0 0,1 0 0,-1 0 0,1 7 0,0 2 0,1 18 0,0-3 0,1 14 0,-1-4 0,1 6 0,0 0 0,-5-6 0,4-1 0,-8-10 0,3-6 0,-4-9 0,0-4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8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24575,'0'15'0,"0"-3"0,0 2 0,0-1 0,0 4 0,0 4 0,0-3 0,0 3 0,0 1 0,0-5 0,0 1 0,0-7 0,0-3 0,0-13 0,0-12 0,0-15 0,0-14 0,0-1 0,0-1 0,0-4 0,0 10 0,0 6 0,0 4 0,0 10 0,0-6 0,0 6 0,3 4 0,2 3 0,2 2 0,5 0 0,-3 5 0,3 1 0,-5 2 0,1 1 0,-1 1 0,5 3 0,-4 0 0,8 0 0,-4 0 0,1 0 0,3 0 0,-4 0 0,1 0 0,-2 0 0,-3 3 0,-1 1 0,5 11 0,-4-1 0,0 6 0,-4-4 0,-4 6 0,0-5 0,0 10 0,-4-10 0,-4 5 0,-2-6 0,-5 1 0,2-4 0,-4-1 0,0-4 0,5 0 0,-4 0 0,7 0 0,-2-4 0,3 0 0,7-4 0,6 0 0,12 0 0,1 0 0,8 0 0,-8 0 0,8 0 0,-8 0 0,3 3 0,-4 2 0,-1 7 0,-2 6 0,-2 4 0,-3 6 0,0-1 0,-4 0 0,-1 1 0,-4-1 0,0-4 0,0-2 0,0-4 0,-3-1 0,-6-3 0,-9-1 0,0-3 0,-8-4 0,8-2 0,-8-3 0,3 0 0,1 0 0,0 0 0,5-7 0,1 1 0,3-5 0,-3 2 0,8 2 0,-4-1 0,5 0 0,3 1 0,-4-10 0,7 11 0,-3-6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24575,'0'8'0,"0"10"0,0 22 0,0 8 0,0 12 0,0 10 0,0 9 0,0-1 0,0-27 0,0 0 0,0 24 0,0-24 0,0 0 0,0 29 0,0 15 0,0-14 0,0-2 0,0-12 0,0-4 0,0-1 0,0 6 0,0-13 0,0 6 0,0-19 0,0 2 0,0-10 0,0 1 0,0-7 0,0-2 0,0-8 0,0-1 0,0-5 0,0-5 0,0-3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24575,'0'-11'0,"0"-3"0,4-4 0,10-5 0,1-5 0,13 3 0,1 2 0,-5 5 0,7 3 0,-13 7 0,8 4 0,-12 4 0,3 0 0,-6 0 0,-2 0 0,2 0 0,-3 0 0,-4 7 0,-1 7 0,-3 21 0,0 0 0,0 18 0,0-12 0,-6 34 0,-3-33 0,-9 39 0,-2-44 0,-2 23 0,2-19 0,0 0 0,5-9 0,-2-9 0,7-1 0,-2-10 0,4 0 0,-7-1 0,6-6 0,-6 2 0,3-7 0,3 0 0,-2 0 0,-1 0 0,3 0 0,-2 0 0,3-3 0,1-5 0,3 0 0,0-7 0,4 2 0,0-3 0,0-1 0,0 4 0,0-3 0,0 4 0,0-1 0,0 1 0,0 5 0,8-1 0,1 0 0,8 3 0,4 1 0,2 4 0,4 0 0,0 0 0,1 0 0,-1 0 0,0 0 0,1 4 0,-1 1 0,-4 4 0,-2 3 0,-8-3 0,2 3 0,-6-4 0,2 0 0,-3-1 0,-1-3 0,-3 0 0,-1-4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7 24575,'1'-4'0,"-11"1"0,-14 3 0,-11 19 0,-7 5 0,-17 34 0,4 3-438,20-23 0,0 1 438,2 2 0,2 0 0,2 1 0,0 0 0,-1 3 0,2 2 0,4 1 0,2 1 0,-1-4 0,1 1 0,-1 6 0,1 0 0,4-4 0,2 1 0,-5 8 0,3 1 0,3-5 0,3 2 0,1 7 0,0 0 0,1-12 0,1-1-7,2 41 7,-10-7 0,14-11-434,-13 23 434,14-6 0,-4-9 0,6-4 0,0 2 0,0 4 0,0 13 0,0-29 0,0 15 0,0 2 0,0 8 0,0-38 0,0-1 0,0 35 0,6-1 0,0-14 0,0-18 0,1 2 0,5 22 0,0 15 0,-3-22 0,0-4 0,3-8 0,-3 6 0,0 0 0,2-9 0,6 13 0,-5-6 856,5 5-856,-2-13 7,-2 6-7,7-7 454,-8-1-454,8 1 0,-8-1 0,8 1 0,-4-7 0,1 6 0,2-12 0,-3 11 0,4-10 0,2 10 0,3-4 0,-3-1 0,9 5 0,-9-4 0,3 0 0,-4-2 0,-2-12 0,0-2 0,-2-9 0,-3-6 0,-3-5 0,-3-8 0,-4-8 0,-1 14 0,-3 3 0,0 21 0,5 12 0,0-5 0,10 4 0,2 16 0,11 5 0,-12-20 0,1 2-307,4-2 0,2 0 307,0 6 0,1-1 0,5-3 0,1-2 0,15 35 0,-17-36 0,0-2 0,14 24 0,9 15 0,-10-17 0,-1-2 0,-9-20 0,-5-3 0,-7-17 0,-6-2 0,-5-8 614,-1-1-614,1-5 0,-4-3 0,0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7.651"/>
    </inkml:context>
    <inkml:brush xml:id="br0">
      <inkml:brushProperty name="width" value="0.12347" units="cm"/>
      <inkml:brushProperty name="height" value="0.12347" units="cm"/>
      <inkml:brushProperty name="color" value="#FF9900"/>
    </inkml:brush>
  </inkml:definitions>
  <inkml:trace contextRef="#ctx0" brushRef="#br0">7 0 24575,'-1'96'0,"0"0"0,-1 0 0,1 0 0,0-2 0,0-15 0,1-25 0,0-6 0,0 5 0,0-1 0,0 30 0,0-25 0,0-6 0,0-31 0,0-9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8.873"/>
    </inkml:context>
    <inkml:brush xml:id="br0">
      <inkml:brushProperty name="width" value="0.14111" units="cm"/>
      <inkml:brushProperty name="height" value="0.14111" units="cm"/>
      <inkml:brushProperty name="color" value="#00B050"/>
    </inkml:brush>
  </inkml:definitions>
  <inkml:trace contextRef="#ctx0" brushRef="#br0">53 159 24575,'7'-7'0,"10"-7"0,8-15 0,1 7 0,19-12 0,-14 18 0,21-6 0,-11 12 0,0 5 0,-13 5 0,-2 0 0,-8 0 0,-1 0 0,-9 4 0,-1 9 0,-6 5 0,3 28 0,-4-2 0,0 17 0,-5-1 0,-5-10 0,-12 9 0,0-12 0,-10 14 0,0-11 0,-3 5 0,4-19 0,2-5 0,6-9 0,-5-8 0,1-1 0,4-4 0,-3-4 0,8-1 0,-3-4 0,4-8 0,-1-6 0,5-14 0,3-1 0,6-9 0,4 9 0,0-4 0,0 10 0,0 2 0,0 4 0,0 4 0,7 5 0,-1 1 0,9 7 0,-2-4 0,8 4 0,-3 0 0,8 0 0,-3 0 0,4 8 0,2 8 0,-1 8 0,8 12 0,-5-5 0,11 6 0,-11-7 0,11 2 0,-11-2 0,4-4 0,-7-2 0,0-6 0,-6-4 0,0-2 0,-10-4 0,0-3 0,-5-2 0,1-6 0,-4 2 0,-1-2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1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 24575,'-12'0'0,"0"8"0,-26 9 0,12 12 0,-3-3 0,4 17 0,5-5 0,-2 15 0,2 1 0,12 0 0,-1-7 0,9-1 0,0 0 0,0-11 0,0 5 0,0-8 0,0-8 0,7 3 0,7-9 0,9-1 0,16-7 0,-3 3 0,10-8 0,-6 1 0,5-2 0,-4-4 0,0 0 0,3-4 0,-14-6 0,5-9 0,0-17 0,-17-1 0,18-24 0,-23 18 0,9-23 0,-12 10 0,2-7 0,-6 8 0,-1 9 0,-5 7 0,0 4 0,0 2 0,0 6 0,-8 4 0,-1 2 0,-4 8 0,-3 1 0,-1 4 0,-1 3 0,-8 1 0,3 4 0,-10 0 0,5 0 0,-11 8 0,9 8 0,-4 9 0,5 0 0,-1 3 0,12-13 0,3-1 0,12-10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24575,'4'9'0,"-1"11"0,-3 17 0,0 10 0,0 21 0,0 4 0,0 23-1054,0-6 1054,0-37 0,0-1 0,0 17 258,0 22-258,0-39 0,0 6 0,0-18 0,0-12 0,0-8 199,0-10 0,0-6 0,0-6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2.150"/>
    </inkml:context>
    <inkml:brush xml:id="br0">
      <inkml:brushProperty name="width" value="0.12347" units="cm"/>
      <inkml:brushProperty name="height" value="0.12347" units="cm"/>
      <inkml:brushProperty name="color" value="#FF0000"/>
    </inkml:brush>
  </inkml:definitions>
  <inkml:trace contextRef="#ctx0" brushRef="#br0">35 216 24575,'0'-20'0,"4"-2"0,9-1 0,9-10 0,7 6 0,0-3 0,0 6 0,-2 10 0,1 1 0,-1 8 0,6 1 0,-9 4 0,-1 0 0,-12 0 0,-3 7 0,-4 2 0,0 24 0,-4-2 0,0 21 0,0-10 0,0 10 0,0-4 0,-10 6 0,-7-1 0,-5 1 0,-10 0 0,15-7 0,-7-6 0,10-9 0,-5-4 0,2-6 0,-1-1 0,5-4 0,2-5 0,3 0 0,0-4 0,0-1 0,1 1 0,-1-4 0,0-1 0,1-3 0,-5 0 0,3 0 0,-2 0 0,3-3 0,0-10 0,0-1 0,-1-8 0,4 6 0,-2-9 0,6 7 0,-3-2 0,4 4 0,0 3 0,0-3 0,0 3 0,4-3 0,9 3 0,6-1 0,8 1 0,6 8 0,1 1 0,6 4 0,6 0 0,-5 0 0,11 0 0,-4 9 0,-1 3 0,1 14 0,-8-5 0,1 4 0,-7-6 0,-1 0 0,-10-5 0,-2-1 0,-8-5 0,-2 0 0,-3-4 0,-4-1 0,-1-3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2.926"/>
    </inkml:context>
    <inkml:brush xml:id="br0">
      <inkml:brushProperty name="width" value="0.14993" units="cm"/>
      <inkml:brushProperty name="height" value="0.14993" units="cm"/>
      <inkml:brushProperty name="color" value="#0432FF"/>
    </inkml:brush>
  </inkml:definitions>
  <inkml:trace contextRef="#ctx0" brushRef="#br0">1 0 24575,'3'6'0,"0"17"0,-3 16 0,0 15 0,0-7 0,0 5 0,0-4 0,0-1 0,0-1 0,0-11 0,0-11 0,0-4 0,0-11 0,4-1 0,9-5 0,17-3 0,6-9 0,4 3 0,5-14 0,-3 4 0,5 0 0,-1 1 0,-11 5 0,-3 0 0,-4 5 0,-1 1 0,-8 4 0,1 0 0,-7 0 0,-1 0 0,-4 0 0,-4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3.427"/>
    </inkml:context>
    <inkml:brush xml:id="br0">
      <inkml:brushProperty name="width" value="0.14993" units="cm"/>
      <inkml:brushProperty name="height" value="0.14993" units="cm"/>
      <inkml:brushProperty name="color" value="#0432FF"/>
    </inkml:brush>
  </inkml:definitions>
  <inkml:trace contextRef="#ctx0" brushRef="#br0">15 1 24575,'0'59'0,"0"0"0,0 8 0,0 5 0,0-5 0,0-7 0,0-2-636,0 25 0,0-4 636,0 11 0,0-32 415,0 12-415,0-21 211,0-11-211,0-15 0,-6-9 0,4-7 0,-4-7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27 24575,'-15'0'0,"-11"0"0,-4 0 0,1 0 0,-17 20 0,29-7 0,-23 23 0,28-8 0,-7 14 0,13-1 0,1 4 0,5-5 0,0-1 0,0-5 0,-4-1 0,11-14 0,8 3 0,21-11 0,11-1 0,-5-6 0,24-4 0,-37-3 0,35-13 0,-31-5 0,15-12 0,-5-4 0,-11 6 0,3-11 0,-15 18 0,4-9 0,-10 4 0,-1 5 0,-4-8 0,-4 10 0,-1-1 0,-4-3 0,0 8 0,-8 0 0,-11 5 0,-5 4 0,-15 4 0,5 1 0,-6 4 0,0 0 0,-6 0 0,5 8 0,-7 9 0,8 4 0,4 4 0,3-6 0,18-9 0,2-2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149 175 24575,'-9'-7'0,"2"2"0,7-7 0,0 1 0,0-1 0,0-4 0,0 0 0,0 4 0,0 0 0,13 0 0,7-2 0,21-6 0,-5 8 0,15 3 0,-16 9 0,11 0 0,-6 0 0,-6 0 0,-5 0 0,-3-4 0,-16 15 0,2 12 0,-12 19 0,-5 26 0,-12-3 0,-7 5 0,-10-3 0,-12-8 0,-4 12 0,1-16 0,-8 3 0,19-25 0,-10-1 0,14-17 0,-5-1 0,15-9 0,-3-1 0,10-4 0,8-7 0,1-7 0,8-9 0,0-4 0,0-1 0,9 1 0,10 3 0,6 5 0,13 5 0,-3 4 0,4 4 0,1 2 0,0 4 0,0 0 0,0 0 0,-1 4 0,1 6 0,-6 5 0,5 5 0,-11-6 0,5 4 0,-5-8 0,-6 3 0,0-4 0,-6-1 0,-3-3 0,3-2 0,-11-3 0,2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24575,'6'1'0,"4"6"0,17 24 0,5 5 0,12 8 0,0 5 0,-2-14 0,-3 12 0,3-8 0,-9 0 0,10 9 0,-17-22 0,3 7 0,-17-19 0,5 11 0,-8-19 0,0 14 0,-2-15 0,-3 6 0,0-3 0,3-4 0,-6 3 0,2-3 0,-3 3 0,0 5 0,0 5 0,0 17 0,0 8 0,-10 19 0,-4 9 0,-10 9 0,5-7 0,-4 12 0,4-12 0,-5 7 0,5-2 0,-2-15 0,4-1 0,0-13 0,7-8 0,1-12 0,5-10 0,-1-7 0,-1-3 0,1-4 0,-2-1 0,-1-3 0,4 0 0,1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28.865"/>
    </inkml:context>
    <inkml:brush xml:id="br0">
      <inkml:brushProperty name="width" value="0.12347" units="cm"/>
      <inkml:brushProperty name="height" value="0.12347" units="cm"/>
      <inkml:brushProperty name="color" value="#FF9900"/>
    </inkml:brush>
  </inkml:definitions>
  <inkml:trace contextRef="#ctx0" brushRef="#br0">329 5 24575,'-22'0'0,"8"0"0,-24-5 0,9 9 0,-7 6 0,-4 12 0,18 7 0,-26 21 0,37-17 0,-25 21 0,29-14 0,-8 1 0,9 5 0,2-6 0,4-6 0,0-1 0,0-10 0,0-2 0,3-4 0,10-8 0,12 3 0,4-11 0,9 3 0,-4-4 0,6 0 0,-1 0 0,-4 0 0,4-14 0,-10 6 0,2-19 0,-4 6 0,-12-6 0,8-2 0,-13 2 0,3-1 0,-8 1 0,-1-6 0,-4 4 0,0-9 0,0 9 0,0-4 0,0 5 0,-8 1 0,-1 4 0,-16 2 0,6 8 0,-5 4 0,7 5 0,4 4 0,-2 0 0,2 0 0,-4 0 0,8 0 0,1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49:33.443"/>
    </inkml:context>
    <inkml:brush xml:id="br0">
      <inkml:brushProperty name="width" value="0.12347" units="cm"/>
      <inkml:brushProperty name="height" value="0.12347" units="cm"/>
      <inkml:brushProperty name="color" value="#FF0000"/>
    </inkml:brush>
  </inkml:definitions>
  <inkml:trace contextRef="#ctx0" brushRef="#br0">188 215 24575,'-11'0'0,"-2"0"0,-23 4 0,16 5 0,-12 10 0,17-1 0,-9 15 0,7-9 0,6 14 0,2-9 0,9 4 0,0-10 0,0 3 0,0-9 0,0 9 0,0-12 0,8 3 0,6-9 0,3-3 0,10-1 0,1-4 0,6 0 0,0 0 0,4 0 0,-2-15 0,-5 0 0,2-7 0,-9-4 0,5 5 0,-5-3 0,-1-4 0,-5 6 0,-4-6 0,3 1 0,-7-1 0,3 1 0,-8-6 0,-1 4 0,-4-9 0,0 9 0,0-4 0,0-2 0,-7 10 0,-7-5 0,-9 21 0,-4-3 0,-1 11 0,-5-3 0,-1 4 0,0 0 0,-5 8 0,9 8 0,-4 9 0,9 4 0,2-5 0,5 2 0,5-8 0,4-1 0,2-6 0,2-3 0,1-1 0,-2-2 0,5-2 0,-3-3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24575,'0'7'0,"0"9"0,0-3 0,0 13 0,0 2 0,0 1 0,0 4 0,0-6 0,0 6 0,0 1 0,0 0 0,0-2 0,0 1 0,0-4 0,0 4 0,0-6 0,0 1 0,0-6 0,0-1 0,0 1 0,0-8 0,0 6 0,0-12 0,0 8 0,0-8 0,0 1 0,0-6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24575,'50'0'0,"18"0"0,5 0 0,18 0-473,-11 0 1,-4 0 472,-12 0 310,2 0-310,-10 0 157,14 0-157,-14 0 0,-3 0 0,-13 0 478,-11 0-478,-2 0 0,-15 0 0,0 0 0,-5 0 0,-3 0 0,-1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24575,'-34'82'0,"0"1"0,2-17 0,8-6 0,24 4 0,0-19 0,0-4 0,0 4 0,0-5 0,0 5 0,0-4 0,0 5 0,0-6 0,0-6 0,0-2 0,0-4 0,0-6 0,0 4 0,0-8 0,4-4 0,0 1 0,4-10 0,0 6 0,3-3 0,2-4 0,8 0 0,-3-4 0,3 0 0,-4 0 0,-1 0 0,1 0 0,-5 0 0,4 0 0,-3-4 0,-1 0 0,4-8 0,-7 0 0,2-5 0,-3 4 0,1-2 0,-5 6 0,-1-7 0,-3 4 0,0-1 0,0-3 0,0 8 0,0-8 0,0 7 0,-3-2 0,-5 3 0,-5-1 0,-4 5 0,0 0 0,1 4 0,-6 0 0,4 0 0,-8 0 0,8 0 0,-3 0 0,4 4 0,0 0 0,0 5 0,1 2 0,4-6 0,4 5 0,1-9 0,3 2 0,-3-3 0,-1 0 0,5 0 0,-1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24575,'2'0'0,"8"0"0,11 0 0,18 0 0,3 0 0,1 0 0,7 0 0,-14 0 0,17 0 0,-12 0 0,11 0 0,-16 0 0,3 0 0,-12 0 0,-8 0 0,1 0 0,-14 0 0,1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24575,'61'4'0,"-11"-1"0,15-3 0,-19 0 0,-6 0 0,-6 0 0,-1 0 0,-11 0 0,0 0 0,-5 0 0,-8 0 0,-2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24575,'-2'3'0,"4"10"0,-16 0 0,8 19 0,-12-3 0,3 11 0,-1 0 0,-5 20 0,10-20 0,-11 25 0,5-8 0,0-12 0,1 15 0,5-13 0,-4 2 0,2 35 0,-4-17 0,10-1 0,-3 7 0,3-13 0,-6 27 0,6-15 0,-4 20 0,9-18 0,-3 21-438,5-8 438,0-1 0,0 1 0,0 8 0,0-6 0,0 6 0,0-9 0,0 9 0,0-21 0,-1-18 0,2-2 0,7 1 0,6 44 0,9-16 0,0-13 0,7 20 0,-7-33 0,19 22 0,-11-7 0,12 8 0,-15-24 0,11 12 0,-10-18 0,11 13 0,-1-7 0,-6-2 0,11-3 0,-16-5 438,6-9-438,-8-3 0,10-2 0,-14-7 0,5-1 0,-18-11 0,3-2 0,-5-3 0,1-1 0,-1 1 0,5-4 0,-4 3 0,4-7 0,-5 7 0,1-6 0,-1 2 0,-3-3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24575,'0'24'0,"0"6"0,0 4 0,0 6 0,0 6 0,0-15 0,0 12 0,0-13 0,0-1 0,0 3 0,0-10 0,0 1 0,0-6 0,0-5 0,0-8 0,0-1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24575,'-12'0'0,"8"0"0,-4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24575,'25'27'0,"-5"-9"0,24 31 0,-22-28 0,26 23 0,-22-20 0,8 2 0,0-2 0,-10-6 0,-1 0 0,-7-9 0,-7 2 0,3-10 0,-8 5 0,2-5 0,-5 2 0,3-3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24575,'12'0'0,"10"0"0,2 0 0,14 0 0,-4 0 0,0 0 0,4 0 0,-3 0 0,-1 0 0,4 0 0,3 0 0,-6 0 0,10 0 0,-17 0 0,11 0 0,-11 0 0,1 0 0,-3 0 0,-12 0 0,6 0 0,-7 0 0,-1 0 0,-1 0 0,-7 0 0,0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24575,'-11'0'0,"3"0"0,-8 0 0,3 0 0,-4 8 0,5-3 0,0 6 0,0-3 0,4 0 0,-4 0 0,8-1 0,-3-3 0,6 7 0,-6-9 0,6 9 0,-2-4 0,3 1 0,-3 2 0,2-3 0,-10 5 0,9-4 0,-9 7 0,10-6 0,-2 2 0,-4-4 0,5 1 0,-9 0 0,7-1 0,-1 5 0,-1-3 0,1 2 0,-3 1 0,0 0 0,0 5 0,0-1 0,-5 1 0,4 0 0,-3 4 0,-1 2 0,2 4 0,-2 0 0,0 1 0,3-1 0,-4 1 0,5-1 0,4 0 0,-3 1 0,7-6 0,-3 10 0,0-13 0,3 13 0,-3-10 0,4 6 0,0-6 0,0 4 0,0-8 0,0 4 0,0-6 0,0-3 0,0 3 0,4-4 0,1 5 0,2-5 0,2 4 0,-2-7 0,1 6 0,0-6 0,4 3 0,1-4 0,3 0 0,1 0 0,4-3 0,2-2 0,-1-3 0,4 0 0,-8 0 0,4-7 0,2-15 0,-9 3 0,5-10 0,-11 7 0,-1 4 0,1-8 0,0 8 0,-5 1 0,0 1 0,-4 3 0,0-4 0,0 1 0,0-6 0,0 4 0,0-8 0,-4 8 0,0-3 0,-8 5 0,-1-1 0,-4 4 0,0 1 0,0 7 0,0 1 0,1 4 0,-1 0 0,0 0 0,1 0 0,-1 0 0,4 0 0,1 3 0,5 2 0,-1-1 0,4 2 0,-3-5 0,6 6 0,-5-7 0,2 7 0,0-7 0,1 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0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24575,'-1'-4'0,"6"0"0,8 17 0,10 3 0,9 25 0,-7-14 0,25 27 0,-22-20 0,18 22 0,-14-7 0,0 5 0,10 17 0,-5 1-331,-15-23 1,1 0 330,14 40 0,-22-28 0,-2 1-523,3-12 0,-2 2 523,-1 23 0,-3 2 0,-2-16 0,0 0 0,2 16 0,0 1 0,-6-13 0,0-1 0,0 9 0,0-1 0,-1-11 0,0-2 0,-3 8 0,0-1 0,0-7 0,0-1 0,1 5 0,-2-1 0,-4-3 0,-2-1 0,1-1 0,-2 0 0,-7-4 0,-2-1 0,-10 44 0,8-47 0,1-3 0,-6 18 0,-6 18 0,3-24 0,3 12 0,-4-9 0,7-8 625,4-5-625,2-2 1082,2-12-1082,2-6 0,-2-2 0,8-12 0,-2 6 0,-1-8 0,2 1 0,0-3 0,2-2 0,0-4 0,-3-1 0,0-3 0,3-17 0,-9-12 0,-1-33 0,2 28 0,1-4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24575,'0'3'0,"-3"-1"0,2 9 0,-10-3 0,2-1 0,-4 6 0,-3-1 0,2 10 0,-7-8 0,1 12 0,-1-12 0,2 12 0,2-3 0,2 4 0,2 1 0,8 5 0,-4 1 0,8 0 0,-3-1 0,4 6 0,0-9 0,0 15 0,0-11 0,0 6 0,0-10 0,0 7 0,0-13 0,0 9 0,0-11 0,0 4 0,0-8 0,0 3 0,7-8 0,2-1 0,8-3 0,0-1 0,4 0 0,2-3 0,-1-1 0,4-4 0,-3 0 0,4 0 0,-4 0 0,11-20 0,-7-4 0,5-14 0,-7-2 0,-6 6 0,-3-12 0,-2 5 0,-4 0 0,0 3 0,-5 9 0,0-4 0,-5 5 0,0 1 0,0-1 0,0 6 0,0-4 0,0 3 0,-4 0 0,-1 2 0,-7 4 0,3 0 0,-3 4 0,4 2 0,-4 3 0,4 0 0,-4 3 0,4-2 0,1 7 0,-1-7 0,0 6 0,1-6 0,-1 6 0,1-5 0,-1 1 0,0-2 0,1 3 0,3-3 0,-3 3 0,3-4 0,-1 0 0,2-3 0,0 2 0,2-2 0,-6 3 0,6 1 0,-6-1 0,3 0 0,-3 1 0,-1 3 0,1-3 0,-1 6 0,1-2 0,-1 0 0,0 2 0,1-3 0,3 4 0,0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184 114 24575,'-35'89'0,"1"1"0,-1-1 0,2-5 0,1-2 0,18-30 0,18-39 0,8-1 0,1-4 0,3-4 0,-3 3 0,2-6 0,3 3 0,0-4 0,8 0 0,-4 0 0,1 0 0,3-9 0,-8 0 0,9-14 0,-8 0 0,1-6 0,-3 2 0,-6-13 0,7 5 0,-7-18 0,4 12 0,-10-5 0,0 0 0,-5 4 0,0 2 0,0 7 0,0 5 0,0 6 0,0 0 0,0 5 0,0 5 0,-8-4 0,3 7 0,-7-2 0,5 7 0,-1-3 0,1 6 0,-1-2 0,0 3 0,1 0 0,-1 0 0,0 0 0,1 0 0,-1 0 0,0 7 0,0 2 0,0 8 0,3 4 0,-2-7 0,2 6 0,1-14 0,0 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07.172"/>
    </inkml:context>
    <inkml:brush xml:id="br0">
      <inkml:brushProperty name="width" value="0.14111" units="cm"/>
      <inkml:brushProperty name="height" value="0.14111" units="cm"/>
      <inkml:brushProperty name="color" value="#00B050"/>
    </inkml:brush>
  </inkml:definitions>
  <inkml:trace contextRef="#ctx0" brushRef="#br0">1 337 24575,'5'-5'0,"1"8"0,-9 10 0,3 0 0,0 7 0,0-2 0,0-5 0,0 13 0,0-17 0,0 8 0,4-6 0,0-6 0,4 6 0,4-6 0,0 3 0,1-4 0,3 0 0,-4-4 0,5 0 0,-1 0 0,1 0 0,0 0 0,-5 0 0,4 0 0,-8 0 0,8-8 0,-8 3 0,4-7 0,-4 5 0,3-1 0,-2 0 0,3-4 0,-5-1 0,1 1 0,1-4 0,-1 3 0,0-8 0,1 3 0,0-8 0,-1 8 0,-3-9 0,-1 5 0,-4-1 0,0-3 0,0 3 0,0-5 0,0 1 0,0-1 0,0 6 0,0-4 0,0 12 0,0-7 0,-4 13 0,0-4 0,-4 8 0,1 0 0,-5 4 0,4 0 0,-4 0 0,0 0 0,4 0 0,-4 0 0,0 0 0,3 8 0,-6 1 0,2 7 0,-8 13 0,7-9 0,-6 9 0,10-13 0,-2 1 0,4 0 0,0-5 0,-1 4 0,1-3 0,4-1 0,-4 4 0,7-4 0,-3 1 0,4 3 0,-3-8 0,2 8 0,-2-8 0,3 4 0,0-5 0,0 1 0,0-1 0,0 1 0,0-1 0,0-3 0,0-1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24575,'0'13'0,"0"11"0,0 13 0,0 5 0,0 17 0,0-16 0,0 16 0,0-12 0,0 6 0,0 1 0,0-7 0,0-1 0,0-6 0,0 6 0,0-10 0,0-2 0,0-12 0,0-1 0,0-7 0,0 2 0,0-12 0,0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24575,'46'55'0,"1"0"0,-1 0 0,18 34 0,-26-10 0,-56-26 0,-7 23 0,10-41 0,-1 5 0,-1-14 0,4-3 0,-5-1 0,-3-5 0,3-4 0,-8 0 0,8-5 0,-8-3 0,8-1 0,-9-4 0,13 0 0,-6 0 0,11-12 0,-4-3 0,4-13 0,4 1 0,1-1 0,4 1 0,0-6 0,0 5 0,0-5 0,0 10 0,0-3 0,7 8 0,7 0 0,9 5 0,4 8 0,0 1 0,0 4 0,6 0 0,-4 0 0,9 5 0,-8 9 0,17 14 0,-14 4 0,23 19 0,-22-17 0,16 16 0,6 6 0,-15-20 0,13 18 0,-32-39 0,-3 2 0,-8-9 0,-3-4 0,-4-20 0,-1 11 0,-3-15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24.947"/>
    </inkml:context>
    <inkml:brush xml:id="br0">
      <inkml:brushProperty name="width" value="0.14993" units="cm"/>
      <inkml:brushProperty name="height" value="0.14993" units="cm"/>
      <inkml:brushProperty name="color" value="#0432FF"/>
    </inkml:brush>
  </inkml:definitions>
  <inkml:trace contextRef="#ctx0" brushRef="#br0">1 0 24575,'2'83'0,"0"0"0,0 0 0,0-1 0,1 12 0,0-4 0,-2-21 0,-1-19 0,0-37 0,0 4 0,0-10 0,0 1 0,0-5 0,0 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396 731 24575,'0'-19'0,"-4"-4"0,-5 0 0,-10 0 0,1 1 0,-9 4 0,5 9 0,-17 1 0,8 8 0,-3 0 0,-4 4 0,16 15 0,-19 14 0,28 3 0,-11 22 0,12-14 0,-1 17 0,-1-14 0,8-1 0,1-6 0,0-6 0,5-1 0,0-6 0,0-4 0,0 3 0,0-8 0,8-1 0,8-1 0,8-6 0,1 2 0,-4-7 0,-4-1 0,0-4 0,4-5 0,-1-20 0,10-16 0,-6-29 0,12-17-436,-4-3 436,-5 10 0,-5 20 0,0 3 0,-7-3 0,6-12 0,-1 1 0,-8 13 0,-1 7 0,-2-1 0,-3-11 0,-1-6 0,-5 12 0,0 4 0,0 24 0,0 2 0,0 14 436,-3 5-436,-2 12 0,-4 28 0,-1 14 0,3 24 0,-3-8 0,9 14 0,-4-12 0,5-13 0,0 1 0,0 31 0,0 0 0,0-9 0,0-18 0,0 6 0,11 6 0,6-17 0,10-2 0,4-14 0,5-4 0,-6-10 0,10-1 0,-12-11 0,5-3 0,-5-2 0,-1-8 0,7-17 0,-7-11 0,-1-11 0,-6-16 0,-3 10 0,1-19 0,-3 19 0,-4-11 0,-6 19 0,0-5 0,-5 16 0,0-1 0,0 13 0,0 0 0,-3 10 0,-1 5 0,-4 3 0,-3 4 0,-3 14 0,-1 8 0,1 14 0,-1 6 0,3 1 0,-3 0 0,9 5 0,2-11 0,4 5 0,0-6 0,0-6 0,0-1 0,0-11 0,4 0 0,9-9 0,1-1 0,12-7 0,2-1 0,6-4 0,6 0 0,6-5 0,-3-10 0,5-8 0,-5-10 0,0-4 0,-5-1 0,-1-5 0,-11 2 0,-1 0 0,-9 1 0,-2-6 0,-4 5 0,-4-12 0,-1 6 0,-5-22 0,0 18 0,-5-16 0,-7 12 0,-5-1 0,0 2 0,2 13 0,5 8 0,2 14 0,3 3 0,2 18 0,3 8 0,0 23 0,0 24 0,0 7 0,0 13 0,0 1 0,0 1 0,4-7 0,3 3 0,9-12 0,1-1 0,5-1 0,17-5 0,-10-12 0,8-10 0,-10-15 0,-4-11 0,0 1 0,-2-4 0,-4-1 0,-5-4 0,0 0 0,0 0 0,-4 0 0,4 0 0,-8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24575,'-11'0'0,"-2"12"0,-5 3 0,0 12 0,-1 6 0,0-4 0,-1 9 0,1-4 0,4-4 0,-3 1 0,9-13 0,-4 8 0,5-12 0,3 2 0,-2-8 0,6 0 0,-10-1 0,9-2 0,-5-2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24575,'53'0'0,"0"0"0,13 0 0,-14 0 0,-3 0 0,-3 0 0,-16 0 0,-3 0 0,-15 0 0,0 0 0,-5-10 0,-2 7 0,-2-8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89 234 24575,'0'25'0,"4"6"0,4-20 0,17 11 0,-5-21 0,31 7 0,-28-8 0,26 0 0,-30 0 0,13 0 0,-10 0 0,8-7 0,-6 1 0,-4-10 0,-8 7 0,-4-6 0,0-3 0,-3 0 0,-1-8 0,-4 3 0,0-4 0,0-6 0,0 4 0,-8 1 0,-1 6 0,-12 5 0,-2 3 0,-10 1 0,-2 7 0,-4 2 0,4 4 0,-3 0 0,3 0 0,1 0 0,1 0 0,10 7 0,-3 3 0,11 12 0,-6 1 0,15 4 0,-7 6 0,12 14 0,-3 2 0,4 12 0,0-13 0,-1 4 0,2 2 0,3 0 0,-2 3 0,2-1 0,7-6 0,0 10 0,-1-12 0,0-2 0,0-12 0,-1-1 0,0-14 0,-1 1 0,-3-11 0,-2 2 0,-3-7 0,0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24575,'35'0'0,"0"0"0,5 0 0,0 0 0,-6 0 0,-1 0 0,-6 0 0,1 0 0,-10 0 0,-1 0 0,-13 0 0,-1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24575,'74'-3'0,"-1"-1"0,1 1 0,14 0 0,0-1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24575,'0'-11'0,"0"25"0,0 18 0,0 37 0,0 3 0,0 22-996,0 4 996,0-41 0,0-1 0,0 28 0,0 16 118,0-36-118,0 13 0,0-20 0,0-4 0,0-24 0,0 3 747,0-15-747,0 0 131,0-6-131,15 3 0,-11-9 0,11 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8 24575,'-9'-7'0,"-16"17"0,-14 10 0,-31 34 0,-1 16-1254,20-22 0,-2 3 1254,5 5 0,1 3 0,-5 2 0,1 3 0,3 1 0,2 0 0,2 1 0,3-4-175,10-17 1,0-1 174,-9 14 0,1-4-259,1 7 259,8-20 0,-1 0 0,-9 19 0,8-18 0,3-2 1787,16-23-1787,-3 3 1027,11-12-1027,-5 0 302,12-11-302,7-7 0,8-5 0,-2 5 0,-4 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1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24575,'-12'16'0,"-4"13"0,-27 42 0,6 13-779,17-37 0,2 2 779,1 5 0,2 1 0,2-3 0,1-1 0,-3 30 0,5-19 0,3-3 0,5-8 253,-2 2 0,1 0-253,3 0 258,0 7-258,0-9 0,0-13 0,0-6 794,4-18-794,3 2 0,5-12 0,4 0 0,10 0 0,2-4 0,5 0 0,5-14 0,-5 3 0,2-18 0,-2 5 0,-5-5 0,0 5 0,-9-2 0,1 8 0,-11-2 0,2 4 0,-6 0 0,-2 0 0,-3 0 0,0-8 0,-7 10 0,-6-5 0,-14 10 0,-6 4 0,-5 1 0,0 4 0,-7 0 0,11 0 0,-9 0 0,16 0 0,-5 4 0,11 1 0,0 3 0,9-1 0,1 1 0,4-1 0,3 0 0,0 0 0,4-3 0,0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2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31 333 24575,'13'-48'0,"0"0"0,5-3 0,-2 2 0,1 3 0,-2 18 0,-3 12 0,-4 4 0,3 1 0,0 3 0,1 4 0,4-3 0,0 6 0,0-3 0,5 4 0,-4 0 0,3 0 0,-4 0 0,0 0 0,-4 0 0,-1 4 0,-4 0 0,-3 3 0,-1 0 0,-3 4 0,0 6 0,0 9 0,0 7 0,-8 5 0,-8 2 0,-4-2 0,-10 3 0,-3 10 0,6-18 0,-3 6 0,14-27 0,4-1 0,-3-3 0,6 0 0,-6-4 0,3-1 0,-4-3 0,0 0 0,0 0 0,4 0 0,1 0 0,4 0 0,-1 3 0,1-2 0,0 2 0,0-3 0,6 0 0,5 0 0,13 0 0,10-4 0,0 3 0,10-8 0,-5 4 0,6-5 0,-5 1 0,4 4 0,-10 1 0,5 4 0,-6 0 0,-5 0 0,0 0 0,-9 0 0,-1 7 0,-3 7 0,-3 3 0,-2 8 0,-3-4 0,0 10 0,-3-3 0,-6 3 0,-5-5 0,-3 0 0,-6 1 0,5-5 0,-8 0 0,9-9 0,-8-1 0,8-4 0,-8 1 0,7-5 0,-7 0 0,4-4 0,-1 0 0,1-7 0,4-12 0,4-4 0,-5-31 0,8 18 0,0-14 0,6 23 0,4 2 0,0 12 0,0-7 0,0 12 0,0-3 0,0 1 0,0 5 0,0-1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2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16 752 24575,'-9'10'0,"3"2"0,6-2 0,0 2 0,0-5 0,0-6 0,0-22 0,0-4 0,0-32 0,0-12 0,16-9 0,-10 28 0,3 1 0,14-16 0,-1-21 0,-5 30 0,4-6 0,0 12 0,-11 17 0,6 1 0,-10 11 0,6 4 0,-5 6 0,1 4 0,-1 3 0,0-3 0,0 6 0,0-2 0,-1 3 0,1 0 0,0 0 0,0 0 0,0 0 0,0 3 0,4 2 0,-2 2 0,2 4 0,-3 1 0,0 9 0,0 0 0,1 5 0,0 6 0,4 1 0,-2 11 0,3 1 0,1 7 0,-3-1 0,7 0 0,-8 0 0,4-5 0,-1-3 0,-4-10 0,3-6 0,-5-6 0,0-6 0,-4-3 0,0 0 0,-1-5 0,-2 0 0,2 0 0,0 0 0,-2 0 0,2 0 0,-3 0 0,0 0 0,0-3 0,0-1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2:25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27 24575,'-8'0'0,"16"0"0,25 0 0,7 0 0,16 0 0,-2 0 0,20 0 0,9 0-572,10 0 572,0 0 0,-2 0 0,-28 0 0,14 0 0,-28 0 0,16 0 0,-14 0 0,-5 0 0,-3 0 572,-5 0-572,-9 0 0,1 0 0,-13 0 0,3 0 0,-4 0 0,-4 0 0,-2 0 0,-3 0 0,0 0 0,0 0 0,-3-3 0,-1-7 0,-3 5 0,0-4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297 619 24575,'-52'2'0,"0"0"0,-26 1 0,41-3 0,23-4 0,-3 4 0,10-7 0,-1 3 0,0-8 0,0 3 0,4-11 0,0 6 0,4-12 0,-3 8 0,2-9 0,-3 9 0,4-3 0,0 4 0,0-4 0,0 3 0,0 0 0,0 2 0,0 4 0,0-5 0,0-4 0,0-2 0,0-5 0,8 1 0,-2-1 0,11 6 0,-3-5 0,-1 5 0,4-1 0,-4 1 0,4 6 0,-1-1 0,1 4 0,-1 1 0,1 3 0,4 5 0,-3-4 0,9 7 0,-10-2 0,10 3 0,-5 0 0,6 0 0,-1 0 0,-5 0 0,5 0 0,-5 0 0,6 0 0,-1 0 0,-4 3 0,3 2 0,-8 7 0,8 2 0,-8 0 0,3 2 0,-4-3 0,-1 3 0,-3 1 0,-1 0 0,1 12 0,-4-10 0,4 15 0,-5-16 0,-3 8 0,-1-4 0,-4 6 0,0-1 0,0 0 0,0 1 0,0-1 0,0 0 0,0 6 0,-8-9 0,2 8 0,-10-10 0,1 6 0,1-6 0,-3 5 0,4-10 0,-5 5 0,2-9 0,3 2 0,-3-5 0,3 5 0,-4-5 0,-4 2 0,3-4 0,-4-3 0,1 3 0,-2-7 0,-5 3 0,6-4 0,-5 0 0,10 0 0,-10 0 0,6 0 0,-2 0 0,7 0 0,5 0 0,3 0 0,0 0 0,1 0 0,-1 0 0,4 0 0,0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2:2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17 24575,'-15'4'0,"9"-1"0,23-3 0,9 0 0,18 0 0,6 0 0,-3 0 0,25-5 0,-10 4 0,-7-5 0,15 1 0,-27 4 0,23-5 0,-8 6 0,-5 0 0,-6 0 0,-5 0 0,-19 0 0,3 0 0,-14 0 0,-1 0 0,-4 0 0,0 0 0,0 0 0,-6 0 0,-5 0 0,-3 0 0,-8 0 0,7 0 0,-7 0 0,3 0 0,-9 0 0,0 0 0,-5 0 0,-6 5 0,-7-4 0,-6 7 0,-13-2 0,11 0 0,-17 4 0,17-9 0,-18 4 0,12 0 0,-5-4 0,6 3 0,7-4 0,1 0 0,11 0 0,2 0 0,13 0 0,-2 0 0,12 0 0,3 0 0,16 0 0,3 0 0,9 0 0,-7 0 0,-4 0 0,3-3 0,-7-1 0,11-8 0,-13 6 0,6-1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3:2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52 483 24575,'0'-16'0,"0"8"0,0 12 0,0 24 0,0-4 0,0 19 0,0-4 0,0 6 0,0 6 0,0-11 0,0 3 0,0-16 0,0-1 0,0-5 0,0-9 0,0-1 0,0-14 0,0-18 0,-11-36 0,8-22 0,-2 29 0,-1-1 0,2-5 0,2 2 0,1-27 0,-5-15 0,6 35 0,0-13 0,0 20 0,0 9 0,0 18 0,0 10 0,0 6 0,0 4 0,0 0 0,0-1 0,3 1 0,4 3 0,5 1 0,9 3 0,0 0 0,1 0 0,3 0 0,-3 0 0,-1 0 0,4 0 0,-8 0 0,4 0 0,-5 0 0,-1 0 0,1 0 0,0 4 0,-4 0 0,-1 3 0,-4 0 0,1 1 0,-1-1 0,-3 4 0,-1 1 0,-3 13 0,0-2 0,0 8 0,-14 2 0,-2-4 0,-19 11 0,-1-5 0,-5 2 0,5-3 0,-2-8 0,9-4 0,-3-7 0,11-3 0,4-4 0,6-1 0,3 1 0,1-4 0,3 2 0,4-6 0,8 4 0,8-12 0,6 2 0,-1-10 0,4 6 0,-3-2 0,4 7 0,-4 1 0,-2 4 0,0 0 0,-3 0 0,0 0 0,-2 0 0,-3 4 0,1 8 0,2 6 0,-5 4 0,2 3 0,-4-3 0,1 4 0,0-5 0,-1 0 0,-4-5 0,0-4 0,-4 3 0,0-3 0,0 0 0,0 3 0,0-3 0,0 0 0,-4 3 0,-4-3 0,0 0 0,-12 3 0,7-6 0,-12 3 0,3-3 0,-4-4 0,0-2 0,-6-3 0,4 0 0,-3 0 0,9 0 0,-3 0 0,12 0 0,-7 0 0,12 0 0,-3 0 0,7-2 0,1-6 0,3-3 0,0-9 0,0-13 0,0 16 0,0-6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3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24575,'0'16'0,"0"-3"0,0 22 0,0 2 0,0-8 0,0 19 0,0-19 0,0 14 0,0-16 0,0 0 0,0-2 0,0-8 0,0 8 0,0-8 0,0 4 0,0-5 0,0-1 0,0 1 0,0 0 0,0 0 0,0 0 0,0 0 0,0 0 0,0-4 0,0 3 0,0-7 0,0 3 0,0-4 0,0 0 0,0 0 0,0 0 0,0 0 0,0 0 0,0 0 0,0 0 0,0 0 0,0-6 0,0-16 0,0-15 0,0-9 0,0-17 0,0 9 0,0-11 0,0 0 0,0 4 0,0-4 0,0 13 0,-4 1 0,3 11 0,-3 2 0,4 13 0,-4-2 0,3 12 0,-2-3 0,3 10 0,0 6 0,0 6 0,0 10 0,0 1 0,3 4 0,-2 0 0,3 5 0,-4-4 0,0 5 0,0-6 0,0 0 0,0 6 0,0-5 0,0 0 0,0-2 0,0-3 0,0 4 0,0-5 0,0 4 0,0-3 0,0 0 0,0-2 0,0-4 0,0-4 0,0-1 0,0-4 0,0 0 0,0 1 0,0-7 0,0-6 0,0-11 0,0-6 0,0-15 0,0-3 0,0-18 0,0 11 0,0-16 0,0 16 0,0-5 0,0 13 0,0 7 0,4 11 0,-3 4 0,2 6 0,-3 4 0,3 3 0,-2 6 0,5 3 0,-2 8 0,0-1 0,0 0 0,-4 3 0,0-7 0,0 3 0,3-3 0,-2-1 0,2-3 0,-3-1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3:5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24575,'-15'0'0,"-4"0"0,2 0 0,-8 0 0,-2 0 0,-1 0 0,-4 0 0,11 0 0,-4 0 0,3 0 0,4 0 0,-2 0 0,12 0 0,-3 0 0,1 0 0,5 3 0,-1 5 0,6 0 0,0 7 0,0-3 0,0 4 0,0-1 0,0 1 0,0 0 0,0 0 0,0 0 0,0 0 0,0-4 0,0 3 0,0-7 0,0 3 0,0-4 0,0 0 0,0 1 0,0-1 0,0 0 0,0-1 0,3-2 0,1-1 0,3-3 0,4 0 0,1 0 0,8 0 0,-3 0 0,8 0 0,-3 0 0,4 0 0,0 0 0,0 0 0,1 0 0,-1 0 0,0 0 0,-5 0 0,0 0 0,-5 0 0,0 0 0,0 0 0,-4 0 0,2 0 0,-5 0 0,2 0 0,-4 0 0,0 3 0,0 1 0,-3 3 0,3 4 0,-7 1 0,4 4 0,-4 4 0,0 2 0,0 0 0,0 3 0,0-4 0,0 1 0,0 3 0,-4-4 0,-4 1 0,-2 3 0,-5-3 0,2-1 0,-4 0 0,4-5 0,-2-1 0,-2-2 0,0-1 0,-3-4 0,4 0 0,-5 0 0,4-3 0,-8-1 0,3-4 0,0 0 0,-3 0 0,3 0 0,1 0 0,0-8 0,5 0 0,0-8 0,4 3 0,1-2 0,6 7 0,-1 0 0,5 2 0,-3 2 0,2 0 0,1 1 0,-2 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3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4:1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24575,'-10'0'0,"0"0"0,3 0 0,-1 3 0,4 1 0,1 3 0,3 0 0,0 0 0,0 0 0,3-3 0,1-1 0,3-3 0,0 0 0,-3-3 0,-1 2 0,-3-1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4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24575,'3'9'0,"1"-3"0,11-6 0,-1-3 0,6 2 0,-4-3 0,4 4 0,-2 0 0,12-4 0,-7 3 0,4-3 0,3 4 0,-12 0 0,12 0 0,-12 0 0,2 0 0,-4 0 0,-4 6 0,-1-1 0,-7 9 0,-1 3 0,-3 4 0,0 10 0,0 2 0,0 11 0,-4 0 0,-6 2 0,-6 3 0,-3-10 0,-1 5 0,-4-4 0,4-7 0,-7-4 0,3-3 0,-2-11 0,-2 2 0,2-8 0,0-4 0,4-1 0,-3-4 0,12 0 0,-7 0 0,12 0 0,0-3 0,5-5 0,3-5 0,0 1 0,0-3 0,0 7 0,0-3 0,0 4 0,0-1 0,3 4 0,5-2 0,4 5 0,4-3 0,4 4 0,2 0 0,4 0 0,5 0 0,-3 0 0,8 0 0,-8 0 0,9 4 0,7 10 0,-8-3 0,7 6 0,-12-8 0,-3 0 0,-1 0 0,-14-5 0,-6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4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99 24575,'0'-11'0,"3"1"0,5-1 0,14-2 0,-4 0 0,13 0 0,-5 0 0,-3 7 0,8-3 0,-14 9 0,3 0 0,-8 0 0,3 0 0,-7 0 0,3 0 0,-4 3 0,-3 5 0,0 9 0,-4 4 0,0 5 0,0 6 0,0 0 0,0 1 0,0 4 0,0-10 0,0 5 0,0-6 0,-4 0 0,-5 0 0,0-4 0,-8 3 0,4-8 0,-3 3 0,0-4 0,0 0 0,0-3 0,0 2 0,-5-6 0,4 2 0,-4-2 0,5-1 0,0 0 0,-3-1 0,2-2 0,2-2 0,0-3 0,7 0 0,-3 0 0,3 0 0,1 0 0,0 0 0,3-3 0,-2-1 0,5-7 0,-3 3 0,4-7 0,0 3 0,0-4 0,0 0 0,0 4 0,0 1 0,0 3 0,4 1 0,0 0 0,3 3 0,0-3 0,4 7 0,1-4 0,9 4 0,0 0 0,5 0 0,1 0 0,-1 0 0,5 0 0,-3 0 0,8 0 0,-8 0 0,3 8 0,1-2 0,-5 11 0,10-7 0,-10 7 0,5-7 0,-6 2 0,0 1 0,-4-4 0,3 4 0,-12-5 0,6-4 0,-10 3 0,2-7 0,-4 4 0,-3-10 0,-1-25 0,-3 17 0,0-15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175 918 24575,'0'-11'0,"0"-2"0,0-33 0,0-2 0,0-17 0,0-9 0,0 19 0,0-9 0,0 12 0,0-8 0,0 1 0,0 6 0,0 3 0,0 11 0,0 0 0,0 3 0,0 13 0,0-8 0,0 14 0,0-3 0,0 4 0,0 3 0,0 2 0,0 4 0,0 0 0,0 0 0,0 6 0,-7 5 0,1 13 0,-10 4 0,3 5 0,-1 0 0,-2-4 0,3 3 0,-4-4 0,3 5 0,-1-4 0,5-2 0,-1-4 0,6-4 0,-2-1 0,7-3 0,-4-1 0,1-3 0,2-4 0,-2-12 0,7-6 0,1-8 0,7 4 0,2-8 0,7 6 0,-1-8 0,0 11 0,-7-4 0,-2 12 0,0-6 0,-2 10 0,2 2 0,-7 0 0,2 6 0,-2-2 0,3 3 0,-1 0 0,1 3 0,-3 1 0,2 3 0,-2 0 0,3 0 0,0 0 0,0 1 0,4-1 0,1 4 0,4 2 0,0 2 0,0-2 0,0-2 0,-4 1 0,3-4 0,-6 4 0,2-5 0,-4-3 0,0 3 0,0-7 0,-3 4 0,-1-4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51 341 24575,'0'14'0,"0"1"0,0 5 0,0 2 0,0 4 0,0-4 0,0-2 0,0-4 0,0-4 0,0 3 0,0-7 0,0 3 0,0-13 0,0-8 0,0-11 0,0-10 0,0-2 0,-5-11 0,4 4 0,-8-3 0,8 5 0,-3 0 0,0 6 0,3-5 0,-3 14 0,4-8 0,0 14 0,0 0 0,0 2 0,0 7 0,0-3 0,0 4 0,0 0 0,0 0 0,3 3 0,1 1 0,3 3 0,0-4 0,1 4 0,3-4 0,-3 1 0,7 2 0,-3-2 0,0 3 0,3-3 0,-3 2 0,0-3 0,3 4 0,-7 0 0,3 0 0,0 0 0,-3 0 0,3 0 0,-3 0 0,-1 0 0,0 0 0,-3 3 0,-2 1 0,-2 3 0,0 1 0,0-1 0,0 0 0,0 0 0,0 4 0,0-3 0,0 7 0,0-3 0,-3 4 0,-5 0 0,-5 5 0,-4-4 0,-5 9 0,5-9 0,-6 9 0,7-9 0,0 0 0,3-6 0,2-3 0,4-1 0,0 0 0,-1-3 0,1 3 0,6-6 0,6 2 0,11-3 0,5 0 0,6 0 0,-1 0 0,0 0 0,0 0 0,-5 0 0,4 0 0,-8 0 0,0 0 0,-6 3 0,-4 1 0,0 3 0,0 0 0,-3 4 0,0 1 0,-4 4 0,0 0 0,0 4 0,0-6 0,0 5 0,0-7 0,0 0 0,0-1 0,0-4 0,0 0 0,0 0 0,0 1 0,-4-1 0,-4 0 0,-4 1 0,0 0 0,-3-1 0,-2 1 0,0 0 0,-3-3 0,4 2 0,0-6 0,0 3 0,-5-4 0,4 0 0,-3 0 0,4 0 0,3 0 0,-2 0 0,7 0 0,-3 0 0,4 0 0,-1 0 0,1 0 0,3-3 0,-2 2 0,5-5 0,-2 2 0,0 0 0,2-3 0,-2 4 0,3-5 0,0 1 0,0-14 0,0 14 0,0-10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24575,'0'47'0,"0"3"0,0 36 0,0-34 0,0 3-1252,0 3 0,0 3 1252,0 16 0,0 2 0,0-10 0,0 1-818,0 14 0,0 2 818,0-1 0,0 1 0,0 1 0,0 1 0,0-2 0,0 1 0,0-2 0,0-2 0,0-7 0,0-1 0,0 1 0,0-4 278,0-15 1,0-3-279,0 41 0,0-26 0,0-12 1138,0-4-1138,0-24 1980,0-2-1980,0-14 0,0-5 0,0-5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2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24575,'0'19'0,"0"1"0,0 17 0,0-3 0,0 10 0,0-1 0,0 2 0,0 6 0,0-6 0,0-1 0,0 0 0,0-10 0,0 3 0,0-11 0,0 1 0,0-6 0,0 0 0,0-5 0,0-1 0,0 1 0,0-4 0,3-1 0,-2-3 0,2-1 0,0 0 0,-2 4 0,2-3 0,-3 3 0,0-4 0,0 1 0,0-1 0,0 0 0,0 0 0,0 0 0,0 1 0,0-1 0,0 0 0,0 0 0,0 0 0,0 1 0,0-1 0,0 0 0,0 0 0,0 0 0,0 1 0,0-1 0,0 0 0,0 0 0,-3-3 0,-5-1 0,-4-6 0,-4-5 0,-4-6 0,3-2 0,-8-1 0,7 1 0,-2-1 0,4 1 0,0 0 0,4 4 0,0-3 0,4 3 0,1-1 0,-1-2 0,0 7 0,4-3 0,-3 4 0,7-1 0,-4 1 0,1 3 0,2-2 0,-5 5 0,5 4 0,1 1 0,5 10 0,2-2 0,1 4 0,0 0 0,0 0 0,0 0 0,0 0 0,0-1 0,3 1 0,-2-4 0,2 3 0,-4-7 0,1 7 0,0-7 0,-1 3 0,4 1 0,-3-4 0,3 3 0,-3-4 0,-1 0 0,0 0 0,-3 1 0,2-1 0,-2-3 0,0 2 0,3-5 0,-6 5 0,5-2 0,-3 0 0,4-1 0,0-3 0,-1-3 0,2-5 0,-1-4 0,6-9 0,1-6 0,3-1 0,3-14 0,-2 7 0,3-15 0,-2 11 0,0 0 0,-1 7 0,-5 6 0,0 4 0,-5 2 0,0 8 0,-1 0 0,0 8 0,0 1 0,0 3 0,-3 0 0,-1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12:57:3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91 258 24575,'0'10'0,"0"4"0,0-6 0,0 7 0,0-7 0,0 3 0,0-4 0,0 0 0,0 1 0,0-1 0,0 0 0,0 4 0,0-3 0,0 3 0,0-3 0,0-1 0,0 0 0,0 0 0,-3-9 0,3-8 0,-7-6 0,2-14 0,-4 7 0,4-9 0,-3 1 0,7 3 0,-3-9 0,4 10 0,0-5 0,0 10 0,0-3 0,0 8 0,0-3 0,0 8 0,0 0 0,0 5 0,0 0 0,0-1 0,0 1 0,0 0 0,3 3 0,0 1 0,4 3 0,1 0 0,-1 0 0,0 0 0,4 0 0,1 0 0,4 0 0,0 0 0,-4 0 0,3 0 0,-3 0 0,0 0 0,3 0 0,-7 0 0,3 3 0,-4-2 0,0 5 0,0-5 0,0 6 0,1-7 0,-1 7 0,0-3 0,-3 3 0,2 0 0,-5 0 0,2 0 0,-3 0 0,0 0 0,0 0 0,0 0 0,0 0 0,0 0 0,-3 0 0,-5 1 0,-4-1 0,-4 1 0,0 0 0,-5 1 0,4-1 0,-8 0 0,8 0 0,-8 1 0,8-5 0,-4 4 0,5-7 0,0 2 0,4 0 0,1-2 0,4 2 0,0-3 0,5 0 0,12 0 0,3 0 0,12 0 0,2-4 0,0 3 0,10-3 0,-14 4 0,7 0 0,-8 0 0,-1 0 0,0 0 0,-9 0 0,3 0 0,-7 0 0,7 0 0,-7 0 0,3 0 0,0 3 0,-3-2 0,3 6 0,-4-3 0,1 3 0,-1 0 0,-3 0 0,-1 0 0,-3 0 0,0 0 0,0 0 0,0-1 0,0 2 0,0-1 0,0 0 0,0 0 0,-3 0 0,-1 0 0,-8 1 0,0 3 0,-4-2 0,0 2 0,-4-2 0,3 2 0,-4-2 0,0 3 0,4-4 0,-3 1 0,4-5 0,0-1 0,0 1 0,0-3 0,0 2 0,-5-3 0,4 0 0,-3 0 0,4 0 0,0 0 0,4 0 0,-3 0 0,6 0 0,-2 0 0,7-6 0,1-3 0,3 1 0,0 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24575,'86'1'0,"0"-1"0,0 1 0,-9-7 0,-3-2 0,-26-11 0,-35-36 0,-13-7 0,0 34 0,0 4 0,0 0 0,-5-5 0,0 10 0,-8-4 0,3 5 0,-7 4 0,3 1 0,-4 4 0,0 4 0,0 1 0,0 4 0,0 0 0,0 0 0,0 0 0,4 0 0,-2 0 0,6 4 0,-2 0 0,-1 4 0,4 5 0,-9 6 0,4 0 0,-1 9 0,-3-4 0,2 6 0,1-1 0,-4 6 0,8-4 0,-5 10 0,11-10 0,-5 10 0,9-11 0,-4 12 0,5-11 0,-4 9 0,2-9 0,-2 4 0,4 0 0,0-4 0,0 10 0,0-10 0,0 4 0,0 0 0,0-4 0,0 10 0,0-4 0,0 5 0,4 1 0,2-1 0,0 0 0,3 1 0,-7-7 0,7 5 0,-8-10 0,4 10 0,-5-10 0,0 4 0,0 3 0,0-12 0,0 5 0,0-17 0,0-2 0,0-4 0,0 0 0,0-4 0,0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2 336 24575,'5'4'0,"-2"37"0,-3-9 0,0 26 0,0-29 0,0 1 0,0-6 0,0 4 0,0-9 0,0 0 0,0-3 0,0-7 0,0-10 0,0-17 0,0-16 0,-4-3 0,3-4 0,-4-2 0,5-8 0,0-1 0,0-4 0,0 12 0,0-6 0,0 7 0,0 6 0,0 7 0,4 7 0,-3 5 0,7 4 0,-7 2 0,5 7 0,-5-2 0,6 6 0,-2-6 0,3 6 0,-1-6 0,1 6 0,1-3 0,-1 1 0,0 2 0,4-3 0,-3 4 0,8 0 0,-4 0 0,5 0 0,-4 0 0,3 0 0,-8 0 0,3 0 0,-4 0 0,0 0 0,0 4 0,0 0 0,-3 4 0,-2 5 0,-3 0 0,0 5 0,0 5 0,0-4 0,0 9 0,0-9 0,-4 4 0,-1-5 0,-8 0 0,4-4 0,-8 2 0,3-6 0,1 3 0,-4-5 0,7 1 0,-7-1 0,8 1 0,-3-1 0,4-4 0,0 0 0,3-1 0,-2-2 0,3 3 0,3-7 0,2-2 0,11-3 0,1-1 0,5 0 0,0 0 0,0 0 0,0 4 0,0 1 0,-5 4 0,4 0 0,-8 0 0,8 0 0,-8 0 0,3 0 0,-3 0 0,-1 4 0,0 5 0,1 4 0,0 10 0,-4 1 0,-1 0 0,-4-1 0,0-5 0,0 0 0,0 0 0,0-4 0,0-2 0,0 0 0,0-2 0,-3 2 0,-2-4 0,-3 0 0,3 0 0,-2 0 0,3 0 0,-9 1 0,4-1 0,-4 0 0,1-3 0,-2-2 0,0-3 0,2 0 0,-1 0 0,4 0 0,-3 0 0,4 0 0,0 0 0,0 0 0,4-8 0,-3 3 0,2-12 0,0 8 0,-3-8 0,3-2 0,-4 0 0,4 4 0,1 7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24575,'6'-7'0,"4"2"0,12-2 0,-8 6 0,8-4 0,-13 5 0,4 0 0,-1 0 0,1 0 0,0 0 0,-2 4 0,-2 9 0,-5 2 0,1 13 0,-5-9 0,0 9 0,0-3 0,0 4 0,-5 0 0,-1 7 0,-4-5 0,1-1 0,-1-7 0,1-5 0,0 0 0,0-5 0,0 4 0,1-8 0,-5 4 0,4-5 0,-4 1 0,5-1 0,0-4 0,0 0 0,0-1 0,0-2 0,0 3 0,0-4 0,0 0 0,4-3 0,4-6 0,5 0 0,3-4 0,0 5 0,1-4 0,-1 2 0,5 1 0,-4 2 0,3 3 0,-4-1 0,1 1 0,-1 4 0,0 0 0,0 0 0,0 0 0,0 0 0,0 0 0,0 0 0,0 0 0,0 0 0,0 0 0,0 4 0,1 5 0,-1 0 0,1 8 0,-1-8 0,1 8 0,-1-4 0,1 1 0,-1-2 0,0-4 0,0 0 0,0 0 0,0 0 0,0-3 0,0-2 0,0-3 0,0 0 0,0 0 0,0 0 0,0 0 0,0-3 0,1-6 0,-1-1 0,0-2 0,1 4 0,-1 3 0,0-2 0,-4 2 0,3-6 0,-1-8 0,-2 8 0,1-2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24575,'81'0'0,"1"0"0,-1 0 0,1 0 0,-1 0 0,1 0 0,-1 0 0,1 0 0,-1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24575,'85'1'0,"0"0"0,0 0 0,0 0 0,0 0 0,15 1 0,5-1 0,-16 0 0,-36-1 0,-40 0 0,-1 0 0,-9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24575,'-8'84'0,"0"0"0,0 0 0,1 8 0,1 2 0,-3-7 0,-7 7 0,0-5 0,6 8 0,3-24 0,3-56 0,4 13 0,0-21 0,0 4 0,-6-9 0,1 0 0,-3-4 0,5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196 450 24575,'0'12'0,"0"-1"0,0-3 0,0 0 0,4 0 0,0-4 0,4 3 0,5-6 0,0 7 0,1-4 0,3 5 0,1-4 0,2-1 0,3-4 0,-6 0 0,1 0 0,0 0 0,0 0 0,0 0 0,0 0 0,0 0 0,0-4 0,0-10 0,1-7 0,-4-8 0,4-1 0,-3-5 0,3 4 0,-2-10 0,-3 4 0,-3-6 0,-1 6 0,1-4 0,-6 15 0,0-8 0,-5 15 0,0-9 0,0 13 0,0-7 0,-4 12 0,-5-3 0,-4 9 0,-10 0 0,3 4 0,-8 0 0,9 0 0,-9 0 0,9 0 0,-9 4 0,8 5 0,-3 5 0,5 4 0,0 0 0,0 5 0,-1 1 0,3 6 0,-2-1 0,7 1 0,1-1 0,1 19 0,8-14 0,-4 15 0,5-20 0,0 6 0,0-4 0,0 5 0,0-1 0,5 2 0,1 6 0,5-1 0,-1 1 0,1 0 0,-5 0 0,3-7 0,-8 6 0,4-11 0,-5 4 0,0-6 0,0 1 0,0-1 0,0-5 0,0 4 0,0-4 0,0 1 0,-9 3 0,-1-9 0,-14 5 0,0-6 0,-6 2 0,1-1 0,-1 1 0,-13-1 0,16-4 0,-9-5 0,22-6 0,2-4 0,3 0 0,1 0 0,0 0 0,0 0 0,0-8 0,3 6 0,1-6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2:21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36 210 24575,'4'23'0,"0"2"0,-4 4 0,0 7 0,0-5 0,0 4 0,0 0 0,0-4 0,0 4 0,0-11 0,0-1 0,0-5 0,0-4 0,0-2 0,0-4 0,0-7 0,0-6 0,-5-20 0,4-1 0,-9-21 0,4 8 0,0-10 0,1 6 0,5 0 0,0 0 0,0 6 0,0 2 0,0 10 0,0 2 0,0 10 0,0-4 0,3 7 0,2-7 0,3 8 0,5-4 0,1 5 0,4-5 0,0 2 0,-1-2 0,1 4 0,0 4 0,0 1 0,-5 1 0,4 2 0,-3-3 0,4 4 0,0 0 0,-5 0 0,-1 0 0,-3 0 0,-1 0 0,0 4 0,-4 5 0,0 4 0,-4 5 0,0 0 0,0 0 0,0 0 0,0 5 0,0-4 0,0 4 0,-13 8 0,2-10 0,-13 15 0,5-12 0,-5 1 0,3 4 0,-2-13 0,4 6 0,1-12 0,0 2 0,5-3 0,0 0 0,5-5 0,0 0 0,0-4 0,-1 0 0,1 0 0,1 0 0,2-4 0,2 0 0,7-8 0,5-2 0,5-4 0,9-1 0,-4 5 0,9-4 0,-9 7 0,9-7 0,-9 7 0,4 2 0,-5 5 0,0 0 0,0 3 0,-5-3 0,0 4 0,-1 0 0,-3 0 0,4 0 0,-5 3 0,-4 11 0,4 1 0,-7 13 0,3-4 0,-4 6 0,0-1 0,0 0 0,0 1 0,0-1 0,0 1 0,0-6 0,0 4 0,-5-4 0,-4 0 0,-1-1 0,-3-5 0,0 4 0,4-8 0,-3 2 0,-1-8 0,4 1 0,-8-1 0,3-3 0,-4-1 0,-5-4 0,4 0 0,-9 0 0,8-8 0,-3-2 0,5-8 0,0 0 0,4 0 0,1 4 0,5-3 0,-1 8 0,4-3 0,-2 4 0,6 3 0,-2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24575,'0'20'0,"0"13"0,0 9 0,0-1 0,0 17 0,0-14 0,0 11 0,0-9 0,0-12 0,7-6 0,3-14 0,23 3 0,-8-15 0,20 8 0,-5-24 0,5-16 0,13-32 0,-15-5-246,-11 23 1,-2-1 245,3-20 0,7-5 0,-12 9 0,-5 5 0,-1 1 0,-7 15 0,-10 7 0,3 14 0,-8-1 0,4 14 0,-4-1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24575,'0'28'0,"0"14"0,0 20 0,0 6 0,0 13 0,0-5 0,4-19 0,7 13 0,5-22 0,8 1 0,-2 0 0,4-28 0,-3 0 0,21-16 0,-8-1 0,21-4 0,-16-18 0,20-21 0,-12-26 0,-11 24 0,-1-3 0,-13-4 0,0 1 0,29-28 0,-18-6 0,-8 22 0,-1-1 0,-10 13 0,-6 10 0,-6 22 0,-4 4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24575,'-3'8'0,"-1"15"0,4 17 0,0 34 0,0-3 0,0-18 0,0 2-1101,0 40 1101,0-36 0,0 0 0,0-6 0,0-3 0,0 38-97,0 7 97,0-24 0,0 5 0,5-11 0,-4-19 0,11-7 0,-10-12 204,9-14 0,-10-6 0,2-7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24575,'58'57'0,"1"0"0,-9-6 0,0-5 0,5-7 0,-3-6 0,-3 0 0,-4-2 0,-1-3 0,-10-11 0,2 11 0,1-9 0,-10 3 0,-8-4 0,2 8 0,-16 1 0,3 6 0,-8 5 0,0 13 0,-10 2 0,-13 15 0,-18 1 0,-10 10 0,11-21 0,-6 17 0,19-27 0,-12 12 0,14-15 0,1-1 0,9-12 0,2-1 0,8-9 0,-2-2 0,6-8 0,-3-1 0,4-3 0,0-1 0,0-3 0,0-1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24575,'0'-6'0,"0"12"0,0 29 0,0 13 0,0 18 0,0 15 0,0 13-568,0-35 1,0 2 567,0 0 0,0 1 0,0 7 0,0 1 0,0-3 0,0-1 0,0 0 0,0 0 0,0-1 0,0-3 0,0 27-272,0-38 0,0-1 272,0 20 0,0 22 0,0-24 0,0-3 0,0-25 1103,0-3-1103,0-15 576,0-2-576,0-8 0,0-1 0,0-7 0,0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24575,'-5'-8'0,"22"1"0,9 7 0,12 0 0,-1 0 0,2 0 0,6 0 0,-5 0 0,3 0 0,-16 0 0,4 0 0,-16 0 0,-3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24575,'82'2'0,"1"0"0,-17-1 0,0 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1205 24575,'0'-47'0,"0"-8"0,0-36-677,0 41 1,0-2 676,0-2 0,0-2 0,0 0 0,0 0 0,0-36 0,0 38 0,0 2 0,0-21 440,0-17-440,0 41 225,0 5-225,0 22 0,0 2 0,0 4 688,0 10-688,-3 12 0,-6 12 0,-6 13 0,-3 2 0,-1 5 0,1-6 0,-1 5 0,5-10 0,-3 0 0,12-6 0,-6-9 0,7-1 0,0-4 0,1 0 0,3-9 0,0-13 0,4-7 0,13-35 0,-2 25 0,12-30 0,-4 21 0,-1-10 0,3 0 0,-6 10 0,0 4 0,-6 15 0,-1 2 0,-4 8 0,-1 4 0,1 5 0,-1 3 0,0 0 0,0 0 0,-3 11 0,3 9 0,-2 13 0,5 5 0,0 6 0,0 1 0,0 7 0,0-1 0,0 1 0,4-12 0,-4 3 0,3-21 0,-5 4 0,0-14 0,-4-4 0,-1-5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8 729 24575,'-4'-3'0,"1"-11"0,3-31 0,0-24 0,0-9 0,5-12 0,1 21 0,10-3 0,0 19 0,0 1 0,4 2 0,-10 20 0,3-6 0,-5 22 0,0-1 0,-1 7 0,0 4 0,-3-6 0,3 8 0,-3-5 0,3 4 0,0 2 0,0-2 0,0 3 0,1 0 0,-1 0 0,0 0 0,-1 3 0,2 9 0,0 6 0,1 8 0,0 5 0,0 2 0,1 5 0,-1 0 0,5 0 0,-4 0 0,8 0 0,-3 1 0,-1-7 0,4 5 0,-4-10 0,0 5 0,3-6 0,-8-4 0,7-2 0,-7-4 0,2-4 0,-4-1 0,-3-4 0,3 1 0,-7-4 0,4-1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5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24575,'63'0'0,"-25"0"0,41 0 0,-45 0 0,9 0 0,-16 0 0,0 0 0,-6 0 0,-12 0 0,-2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0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11 24575,'-9'-4'0,"-1"-3"0,-12 14 0,-1 4 0,-18 26 0,0 14 0,-10 8 0,4 10 0,14-25 0,-4 14 0,12-18 0,-1 11 0,6-6 0,-1 19 0,14-15 0,-3 5 0,10 1 0,0-13 0,0 16 0,0 0 0,0-11 0,0 17 0,0-17 0,0 11 0,13-11 0,4 3 0,9-4 0,4 1 0,-5-7 0,6 0 0,3-5 0,11 19 0,-8-16 0,5 9 0,-19-24 0,-1-1 0,-7-6 0,1 0 0,-4-4 0,-1-1 0,-3-4 0,-1 0 0,-3-3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0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24575,'-4'29'0,"1"63"0,3-24-648,0-6 0,0 1 648,0 24 0,0 10 0,0 0 0,0-22 0,0 24 257,0-44-257,0 38 254,0-37-254,0-2 0,0-13 0,0-8 655,0-11-655,0-4 32,-3-13 1,2-3-1,-2-5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24575,'0'31'0,"0"9"0,0 13 0,0 19 0,0 4 0,0 8-675,0 14 675,0-13 0,0 15 0,0-16 0,0 0 167,0-23-167,0-4 0,0-12 0,8 0 0,-6-10 0,7-10 508,-6-13-508,-2-1 0,2-7 0,-3-1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24575,'-6'0'0,"63"0"0,-16-5 0,50-1 0,-26-5 0,-21 5 0,25-4 0,-27 4 0,22 0 0,-16 1 0,-3 5 0,-14 0 0,-9 0 0,-2 0 0,-4 0 0,-8 0 0,-1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24575,'-7'0'0,"6"0"0,6 0 0,7 0 0,4-4 0,4 3 0,-6-6 0,5 7 0,-11-7 0,7 6 0,-3-2 0,0 3 0,-1 0 0,-4 0 0,1 0 0,-1 0 0,-1 0 0,-2 3 0,-1 1 0,-3 3 0,0 0 0,0 0 0,0 0 0,0 0 0,0 5 0,0 0 0,0 3 0,0 1 0,0 0 0,0-4 0,0 3 0,0-3 0,0 4 0,0 0 0,0 0 0,0 0 0,0-1 0,0-3 0,0-1 0,0 0 0,0-2 0,0 2 0,0-4 0,0-3 0,0-1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24575,'0'19'0,"0"7"0,0 6 0,0 6 0,0 20 0,0-20 0,0 25 0,0-23 0,0 33 0,0-27 0,0 25 0,0-24 0,0 12 0,0-5 0,0-3 0,0-7 0,0-10 0,0 4 0,0-21 0,0 3 0,0-12 0,0 3 0,-3-10 0,-5-2 0,-4-10 0,0-6 0,-4-5 0,2-4 0,-8-2 0,3 2 0,-4-2 0,10 7 0,-3 0 0,7 5 0,-2 4 0,7 1 0,-3 7 0,6 3 0,-2 14 0,3 0 0,4 11 0,1-2 0,3 4 0,6 5 0,-1-3 0,5 3 0,-4-9 0,2 3 0,-7-8 0,7 3 0,-7-4 0,2-4 0,-4-1 0,0-3 0,0-5 0,1 1 0,-1-4 0,4 0 0,-3 0 0,7 0 0,-2-12 0,3 2 0,-3-20 0,9 0 0,-6-3 0,8-6 0,-10 12 0,3-5 0,-4 10 0,0 2 0,-2 4 0,-3 4 0,-1 1 0,0 3 0,0 4 0,-3-2 0,-1 3 0,-3-4 0,0 3 0,0 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1 814 24575,'0'-21'0,"0"2"0,14-30 0,5 0 0,9-17 0,12-10-548,-3-8 548,0 16 0,1-10 0,-11 25 0,0-6 136,4 5-136,-14 10 0,1 14 0,-9 4 0,-2 14 0,1 1 412,-1 4-412,0 3 0,-1 1 0,1 6 0,-3 1 0,2 6 0,-1 7 0,0 0 0,2 8 0,-2-3 0,0 9 0,3-4 0,-7 10 0,6-9 0,-1 8 0,-2-3 0,5 0 0,-5-2 0,5-5 0,0 0 0,-1-4 0,1 3 0,-1-8 0,0 3 0,0-4 0,-4-4 0,4 3 0,-4-7 0,0 3 0,3 0 0,-6-2 0,2 2 0,0-4 0,-2 0 0,2 0 0,-3 0 0,3-3 0,-2 2 0,6-2 0,-7 3 0,7 0 0,-6 0 0,5 0 0,-5 0 0,5 1 0,-5-4 0,2-1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24575,'2'0'0,"8"0"0,11 0 0,10 0 0,2-8 0,4 1 0,-4-6 0,9 3 0,-8 5 0,10-4 0,-11 8 0,4-3 0,-10 0 0,5 3 0,-10-3 0,-2 4 0,-8 0 0,3 0 0,-7 0 0,3 0 0,-4 0 0,-3 0 0,-1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24575,'1'-8'0,"6"1"0,16 15 0,3 1 0,0 9 0,7 5 0,-3 7 0,4 0 0,1 6 0,-9-3 0,-2-4 0,7 22 0,-22-14 0,17 43 0,-20-29 0,1 37 0,-3-11 0,-4 8 0,0 14-676,0-6 676,-5 0 0,-5-16-85,-8 2 85,-9-17 0,3 11 0,-2-19 0,10-3 0,-2-18 0,9-6 673,-4-7-673,9-8 88,-3-1-88,3-7 0,-3-1 0,0-3 0,3 0 0,1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24575,'3'-4'0,"10"1"0,0 14 0,18 1 0,-1 15 0,3-7 0,19 22 0,-14-10 0,10 6 0,-9-4 0,-10-10 0,5 6 0,0-1 0,-10-6 0,-1-4 0,-8-5 0,-10-5 0,5 1 0,-9-2 0,2-5 0,-3 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24575,'-45'46'0,"0"1"0,-20 19 0,19-10 0,20-21 0,-15 12 0,14-6 0,-3 0 0,13-15 0,3-1 0,3-11 0,6 1 0,-1-8 0,2-3 0,0 0 0,1-4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1141 24575,'-69'-8'0,"0"0"0,1 0 0,-14-10 0,-1-6 0,29-3 0,36-10 0,-20-15 0,2-1 0,23 7 0,-6-34 0,10 12 0,9-7 0,0-8 0,0 20 0,0-8 0,9 17 0,2 0 0,21-4 0,-6 17 0,16-7 0,-6 12 0,10 5 0,-4 1 0,8 13 0,-3-2 0,5 8 0,-1 1 0,1 4 0,-1 1 0,0 5 0,1 0 0,-1 0 0,0 0 0,-5 5 0,-1 9 0,-5 8 0,-4 7 0,-1 7 0,-7-7 0,3 11 0,-6 0 0,0 1 0,-5 9 0,-5-10 0,0 9 0,-6-9 0,1 3 0,-5-5 0,0 0 0,-5 0 0,0-6 0,0 5 0,0-10 0,0 10 0,0-4 0,-8 0 0,-3 3 0,-7-3 0,-6 7 0,-1-6 0,-6 5 0,2-9 0,-6 5 0,7-11 0,-6 4 0,7-9 0,0-1 0,5-2 0,-3-6 0,3 2 0,1-4 0,-4 1 0,3-1 0,0 0 0,-10 4 0,13-6 0,-8 5 0,11-7 0,0 0 0,4 0 0,-3-4 0,3 0 0,3 0 0,2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24575,'4'3'0,"-1"21"0,-3 9 0,0 28 0,0 9 0,0-12 0,0 16 0,0-18 0,0 0 0,0-8 0,0-15 0,0-6 0,0-15 0,0 0 0,0-16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24575,'-27'0'0,"-4"4"0,-4 11 0,-6 17 0,-1 6 0,3 21 0,-4-2 0,8 10 0,-5 9 0,5-1 0,5 8 0,6-8 0,2 7 0,15-27 0,0-3 0,3 0 0,4-3 0,0 48 0,0-28 0,0-11 0,0 27 0,5-36 0,14 11 0,-2-21 0,45 18 0,-21-23 0,31 25 0,-14-30 0,-9 1 0,14-8 0,-15-2 0,4 1 0,-2-6 0,-16-1 0,-1-5 0,-13-1 0,-8-3 0,-1-2 0,-10-16 0,1 9 0,-5-9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1129 24575,'4'-10'0,"-1"-2"0,-3-2 0,0-7 0,0-1 0,0-22 0,0 2 0,0-22 0,0-4 0,0-7 0,0-17-436,0-1 436,0 8 0,0-5 0,0 15 0,0 6 0,0-3 0,0 25 0,0-4 0,0 27 0,0-6 0,0 21 436,0-10-436,0 20 0,-5 11 0,-9 21 0,-9 19 0,-9 7 0,0-3 0,-1 7 0,1-8 0,-1 5 0,6-2 0,2-12 0,10-7 0,-2-13 0,8-5 0,1-9 0,1-1 0,7-4 0,-4-12 0,4-17 0,15-23 0,-3-2 0,14-9 0,0 4 0,0 3 0,6-8 0,-7 21 0,3-2 0,-10 16 0,0 0 0,-3 6 0,-3 4 0,0 4 0,3 0 0,-3 8 0,0-4 0,3 4 0,-6 0 0,5 0 0,-2 0 0,0 0 0,3 0 0,-7 0 0,7 7 0,-2 6 0,4 9 0,-3 10 0,4 6 0,-3 8 0,6 5 0,0 1 0,8 22 0,-7-23 0,3 11 0,-12-31 0,-5-9 0,1-2 0,-2-8 0,-3-1 0,-3-10 0,-2 2 0,-2-6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24575,'0'28'0,"0"-1"0,0-1 0,0 0 0,0 1 0,0-6 0,0-4 0,0-6 0,0-13 0,0-19 0,0-14 0,0-16 0,0-1 0,0-13 0,0 3 0,0-5 0,0 2 0,0 18 0,0 1 0,0 15 0,0 13 0,0-2 0,0 12 0,0-3 0,3 8 0,1 0 0,3-1 0,4 3 0,1-5 0,4 5 0,4-7 0,2 7 0,4-3 0,-4 4 0,3 0 0,-8 0 0,3 0 0,-4 0 0,0 0 0,-4 0 0,-1 0 0,-4 4 0,-3 4 0,0 4 0,-4 8 0,0 2 0,-5 9 0,-3-3 0,-12 10 0,-4-9 0,-6 5 0,1-6 0,2-4 0,4-6 0,-2-1 0,8-9 0,0 4 0,6-7 0,4-2 0,0-3 0,8 0 0,5-4 0,13-1 0,3-3 0,4 3 0,0-3 0,0 7 0,0-3 0,-4 4 0,3 0 0,-8 0 0,3 0 0,-8 3 0,0 10 0,-4 5 0,1 8 0,-4 0 0,-1 0 0,-4 0 0,0 0 0,0 0 0,0 1 0,0-6 0,0 0 0,-8-6 0,3-3 0,-10 0 0,3-5 0,-8 2 0,2-5 0,-7 0 0,8-4 0,-8 0 0,8 0 0,-4-7 0,5 2 0,4-15 0,0 7 0,4-8 0,3 5 0,2 7 0,3 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24575,'41'0'0,"8"0"0,-15 0 0,11 0 0,-13 0 0,0 0 0,-15 0 0,3 0 0,-12 0 0,0-12 0,-5 9 0,-3-8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24575,'3'24'0,"1"44"0,-4 1 0,0 15 0,0 2 0,0-35 0,0 16 0,0-17 0,0-5 0,0 6 0,0-10 0,0 1 0,0-19 0,0-1 0,0-7 0,0-7 0,-6 0 0,-3-13 0,-12-9 0,8-3 0,-15-16 0,13 9 0,-7-4 0,4 3 0,2 8 0,3 0 0,2 6 0,7 4 0,-2 2 0,5 5 0,5 8 0,5 8 0,13 7 0,-3 3 0,4 7 0,-1-5 0,-2 4 0,1-9 0,-8-3 0,2-4 0,-6-4 0,2-1 0,-4-4 0,0 1 0,0-4 0,4-1 0,-2-3 0,12-19 0,-10 3 0,17-23 0,-12 5 0,8-5 0,-1 5 0,-4 3 0,0 3 0,-4 7 0,-5 0 0,1 5 0,-7 0 0,0-4 0,-4 9 0,0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24575,'0'93'0,"0"-28"0,0-6 0,0-31 0,0-1 0,0-11 0,0-1 0,0-7 0,0-3 0,0-14 0,0-20 0,0-11 0,0-25 0,0 21 0,0-26 0,0 29 0,0-12 0,4 9 0,1 11 0,0 2 0,2 13 0,-3-2 0,4 12 0,3-4 0,1 8 0,4 1 0,0 3 0,0 0 0,4 0 0,-3 0 0,4 0 0,-5 0 0,-1 3 0,1 2 0,-3 6 0,-2 1 0,-3 4 0,-3 0 0,-2 0 0,-3 5 0,0-4 0,-4 8 0,-5-4 0,-9 6 0,-5-4 0,0-1 0,3-6 0,4-3 0,0-2 0,0-3 0,3 0 0,2-4 0,4-1 0,3-6 0,1-4 0,15-6 0,2 0 0,12 0 0,1 4 0,-1 1 0,0 3 0,-4 1 0,3 4 0,-8 0 0,3 0 0,-4 0 0,-4 0 0,-1 3 0,-4 5 0,1 4 0,-4 4 0,0 4 0,-4 1 0,0 0 0,0 0 0,0-1 0,0-3 0,-4 4 0,-4-5 0,-4-4 0,-4 3 0,0-2 0,0-1 0,-4 0 0,-2-4 0,1 0 0,-5 1 0,9-5 0,-3 0 0,4-4 0,0 0 0,0 0 0,4-3 0,0-5 0,8 0 0,-3-3 0,3 3 0,0 1 0,-2 0 0,5 0 0,-5-1 0,5 1 0,-2 3 0,3 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24575,'39'26'0,"2"4"0,-2-10 0,-5 0 0,4 3 0,-5-8 0,13 21 0,-6-15 0,2 14 0,1-10 0,-17 3 0,12 11 0,-14-9 0,7 26 0,-10-14 0,-1 10 0,-9 19 0,-5-32 0,-1 38 0,-5-29 0,0 19 0,0-1 0,0 0 0,0 7 0,-8-17 0,-4 8 0,-12-23 0,-2 4 0,-5-4 0,1-6 0,1-1 0,0-5 0,2-10 0,-1 2 0,7-11 0,0 2 0,9-4 0,-3-4 0,7-1 0,-3-3 0,0 0 0,3 0 0,-2 0 0,-2-12 0,7 9 0,-3-8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24575,'91'-2'0,"0"0"0,-24 0 0,-9 1 0,2 1 0,-49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24575,'79'0'0,"0"0"0,0 0 0,16 0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24575,'0'78'0,"0"-1"0,0 1 0,0 0 0,0 4 0,0 1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24575,'23'15'0,"19"19"0,3 7 0,-5 7 0,7-5 0,1 2 0,-2 10 0,1-8 0,8 20 0,-17-25 0,1 12 0,-9-28 0,0 10 0,6 0 0,-10-6 0,3-1 0,-6-1 0,-9-14 0,9 12 0,-10-7 0,0-1 0,0 7 0,-5-11 0,-3 3 0,2-5 0,-2 0 0,-1 0 0,0 5 0,-4 10 0,0 2 0,0 17 0,-14 2 0,2-6 0,-15 16 0,2-14 0,1 23 0,-8-11 0,9 5 0,-4-8 0,7-10 0,4 1 0,3-15 0,3-1 0,2-11 0,3-5 0,-1-5 0,5 1 0,-3-1 0,1-3 0,-8-10 0,6 4 0,-5-8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24575,'20'0'0,"4"0"0,20 0 0,8 0 0,1 0 0,28 0 0,25 0 0,-19 0 0,-4 0 0,-3 0 0,-1 0 0,1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24575,'0'16'0,"0"-4"0,0 31 0,0-11 0,0 24 0,0-10 0,5 12 0,7 9 0,5 1 0,6 4 0,-1-6 0,-6-14 0,3-1 0,-4-7 0,4-11 0,-4 5 0,-4-21 0,6-60 0,5-56 0,1-13 0,-2 28 0,19 0 0,-20 2 0,0-27 0,4 8 0,6 42 0,35 59 0,-30 0 0,25 0 0,-34 0 0,-4 0 0,3 0 0,-8 0 0,-1 0 0,-1 0 0,-7 0 0,3 0 0,-7 0 0,-1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24575,'60'-34'0,"-1"0"0,-7 3 0,-9 9 0,-14 22 0,-14 0 0,-4 0 0,-7 11 0,-1 4 0,-3 16 0,0 2 0,0 5 0,0 6 0,0-4 0,-5 9 0,-4-9 0,-6 4 0,-4-6 0,0-5 0,-5 5 0,6-15 0,-6 9 0,8-15 0,-1 3 0,5-8 0,-3 0 0,3-5 0,0-2 0,-3-2 0,7-3 0,-3 0 0,3 0 0,4-3 0,-3-5 0,6-9 0,-2-4 0,3-1 0,0 1 0,0 1 0,0 7 0,0-7 0,0 12 0,3-3 0,1 3 0,3 4 0,0-2 0,0 2 0,5-4 0,-4 4 0,7-3 0,-3 6 0,3-3 0,-3 4 0,3 0 0,-3 0 0,4 0 0,0 0 0,12 12 0,-9-2 0,8 10 0,-11-4 0,5 0 0,-8 0 0,7 1 0,-8-1 0,0-4 0,-1-1 0,-4-4 0,0 0 0,0 0 0,0-3 0,-3-4 0,-1 0 0,-3-3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24575,'3'5'0,"0"20"0,-7 3 0,-2 22 0,1-20 0,-16 31 0,18-33 0,-25 57 0,21-33 0,-11 30 0,7-8 0,5-6 0,0 6 0,6 8 0,0-30 0,0-2 0,0 1 0,0 11 0,0 30 0,0-11 0,0-5 0,0-2 0,0-7 0,5-3 0,6-4 0,1 6 0,9 1 0,1-1 0,2 0 0,2-7 0,0-1 0,-5-6 0,9-1 0,-9 0 0,9-4 0,-9 2 0,9-7 0,-9 2 0,8 1 0,-9-11 0,4 9 0,-7-15 0,2 3 0,-3-9 0,-3-6 0,-2-5 0,-4-3 0,1-1 0,-4-6 0,-1-22 0,-3 13 0,0-15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24575,'4'2'0,"-1"-1"0,-3 13 0,0-2 0,0 8 0,0-2 0,0 7 0,0 1 0,0 13 0,0-16 0,0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24575,'0'14'0,"0"0"0,0 7 0,0 0 0,0 11 0,0-5 0,0 10 0,0 1 0,0 2 0,0 3 0,0 0 0,0-3 0,0 3 0,0-15 0,0 2 0,0-13 0,0 0 0,0-6 0,0-4 0,0 0 0,0-3 0,0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24575,'0'20'0,"0"4"0,0 9 0,0 10 0,0-9 0,0 10 0,0-6 0,0-10 0,0-2 0,0-10 0,0-5 0,0-9 0,0 0 0,0-8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24575,'18'8'0,"4"1"0,6 18 0,1-2 0,0 8 0,5 7 0,-17-11 0,26 38 0,-20-23 0,7 24 0,-4-3 0,-14-3 0,5 19 0,-11-13 0,-1 13 0,-5 3 0,0-25 0,0 34 0,0-41 0,0 37 0,0-21 0,-5 6 0,4-9 0,-9 2 0,4-2 0,-11 9 0,5-19 0,-9 16 0,9-24 0,-8 11 0,5-8 0,-1-10 0,-1-4 0,7-10 0,-2-4 0,4-6 0,0-5 0,4-3 0,-2-1 0,2-3 0,-7-1 0,3-15 0,1 9 0,3-8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24575,'20'5'0,"4"3"0,4 9 0,8 2 0,-2-1 0,5 1 0,7 6 0,-8-4 0,1-1 0,-6-7 0,-6-1 0,-2-6 0,-12 4 0,3-9 0,-12 5 0,2-5 0,-5 2 0,2-3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3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24575,'-21'5'0,"-33"57"0,21-31 0,0 10 0,4 0 0,13-13 0,-7 5 0,10-16 0,1 3 0,4-12 0,4 3 0,1-7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24575,'0'31'0,"0"-1"0,0 22 0,0 3 0,0-6 0,0 42 0,0-47 0,0 39 0,0-48 0,0 18 0,0-23 0,0 3 0,0-20 0,0-2 0,0-3 0,0-7 0,0 1 0,0-5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24575,'16'0'0,"-7"0"0,16 4 0,-1-3 0,0 11 0,13-6 0,-7 7 0,16 2 0,-5-8 0,5 7 0,-6-9 0,0 1 0,-6 2 0,-1-7 0,-10 3 0,-2-4 0,-8 0 0,-2 0 0,-3 0 0,-1 0 0,1 0 0,-1 0 0,-3 0 0,-1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343 763 24575,'-68'4'0,"-15"-9"0,56-4 0,-17-7 0,26-10 0,1 3 0,2-20 0,-2 14 0,6-20 0,-2 15 0,3-16 0,0 10 0,4-4 0,2 6 0,4-7 0,0 6 0,0 0 0,0 8 0,0 4 0,8 1 0,7-1 0,3 5 0,8 0 0,1 4 0,0 4 0,10 0 0,-10 6 0,10-2 0,-4 5 0,5-4 0,0 8 0,6-3 0,-5 4 0,5 0 0,-6 0 0,0 0 0,0 0 0,-5 0 0,4 4 0,-10 1 0,0 8 0,-2-4 0,-8 6 0,8-1 0,-11 2 0,6 5 0,-11-4 0,7 8 0,-6-3 0,2 4 0,-3-5 0,-1 4 0,-3-3 0,-1 0 0,-4 14 0,0-11 0,0 18 0,0-16 0,0 5 0,-8-6 0,-1-4 0,-8 3 0,0-8 0,0 8 0,1-8 0,-6 4 0,1-4 0,-6 0 0,-4-3 0,3 3 0,-9-7 0,5 7 0,-1-7 0,2 3 0,5 0 0,4-4 0,1 3 0,5-4 0,4 0 0,1-4 0,4 0 0,0-4 0,3-4 0,1 3 0,3-2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24575,'4'-1'0,"-1"6"0,-3 11 0,0 11 0,0 12 0,0 6 0,0 0 0,0 5 0,0-11 0,0 11 0,0-11 0,0 0 0,0-12 0,0-2 0,0-8 0,0-1 0,0-5 0,0-7 0,0-1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24575,'98'-4'0,"0"-1"0,0 1 0,0 0 0,0 0 0,0 0 0,5 0 0,-5 0 0,-13 1 0,-24 2 0,-7 1 0,17 0 0,-64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24575,'39'88'0,"1"0"0,0-1 0,-5-6 0,-1-4 0,-8-29 0,-12-38 0,-7-10 0,7-7 0,-9-18 0,6 5 0,-6-27 0,5 11 0,0-16 0,0 1 0,-4 0 0,-2-7 0,-4-10 0,0 18 0,0-12 0,0 27 0,0-3 0,0 6 0,0 11 0,-3 0 0,2 9 0,3 4 0,11 5 0,7 3 0,12 0 0,0 0 0,19 0 0,-15 0 0,19 0 0,-9 0 0,7-4 0,0 2 0,-9-6 0,-12 6 0,0-6 0,-11 7 0,-4-3 0,-6 4 0,-4-3 0,-3 2 0,-1-2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24575,'7'0'0,"4"0"0,1 0 0,4 0 0,0 0 0,0 0 0,-4 0 0,7 0 0,-6 0 0,3 0 0,-9 12 0,0-2 0,-6 15 0,3-4 0,-4 16 0,0-8 0,0 19 0,0-13 0,-9 9 0,-2-6 0,-3 0 0,-4-5 0,4-2 0,-3-5 0,3-4 0,-1-5 0,6-6 0,-2-4 0,4 0 0,-5 1 0,4-1 0,-3-2 0,0-2 0,-1-3 0,0 0 0,-4 0 0,4-7 0,0-7 0,-1-13 0,4 0 0,4-5 0,1 1 0,4 4 0,0-5 0,0 10 0,0 6 0,0 5 0,0 3 0,3 1 0,1 3 0,4 1 0,3 3 0,1 0 0,3 0 0,6 3 0,-4 6 0,3 3 0,8 12 0,-5-6 0,6 6 0,-4-6 0,-3-6 0,4 5 0,0-7 0,0 2 0,0-3 0,1 0 0,-1-4 0,-5-2 0,4-3 0,-11 0 0,1 0 0,-8 0 0,-3 0 0,-1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24575,'4'-3'0,"-1"14"0,-3 0 0,-4 21 0,-5 0 0,-8 19 0,-3 2 0,-2 7 0,5 11 0,-4-2 0,2 14-644,1 8 644,0 2 0,11-43 0,1 1 0,2 3 0,1 2 0,0 4 0,1 1 0,1 0 0,2 1 0,-1 3 0,0 0 0,0-4 0,0-1 0,0-4 0,0 0 0,0 3 0,0 0 0,-1-7 0,2-1 0,6 4 0,2-1 0,-3-3 0,3-2 0,31 37 0,-23-36 0,0-2 0,16 12 0,6 13 0,-16-20 0,19 3 0,-14-2 0,7-17 0,-11-5 644,-3-15-644,-5 4 0,-4-9 0,-1-1 0,-7-4 0,3-3 0,-7-1 0,4-3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24575,'0'-5'0,"0"16"0,0 19 0,0 9 0,0 0 0,0 4 0,0 4 0,0 6 0,0-1 0,0-2 0,0-16 0,0 9 0,0-16 0,0 5 0,0-11 0,0-7 0,0-7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24575,'12'4'0,"-2"-1"0,31-3 0,-3 0 0,1 0 0,5 0 0,-11 0 0,-1 0 0,-6 0 0,-5 0 0,-7 0 0,-7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24575,'2'97'0,"0"0"0,0 2 0,-1-10 0,-1-2 0,0 5 0,0-12 0,0-25 0,0-2 0,0-26 0,0-7 0,0-8 0,0-4 0,0-5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24575,'11'0'0,"60"48"0,-23-17 0,1 7 0,0 2 0,2 11 0,1 13 0,-1-5 0,-9 8 0,0 12 0,-15-9 0,-8 19 0,-8-5 0,-1-7 0,-9 20 0,4-40 0,-5 0 0,0-2 0,0-5 0,0 5 0,0 2 0,0 8 0,0 6 0,-10 0 0,-2-18 0,-10 7 0,-3-7 0,4-9 0,-3-10 0,1-1 0,5-12 0,0-3 0,3-7 0,7-3 0,-3-1 0,3-3 0,1-1 0,0-3 0,-4 0 0,-2-11 0,-10-11 0,12 6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24575,'5'0'0,"18"0"0,24 0 0,31 0 0,12 0-1469,-31 0 1,6 0 1468,27 0 0,6 0-858,-30 0 1,2 0 0,2 0 857,19 0 0,4 0 0,0 0-1067,-1 0 0,1 0 0,0 0 1067,-20 0 0,0 0 0,1 0 0,0 0-689,2 0 1,1 0-1,0 0 1,1 0 688,2 0 0,0 0 0,1 0 0,1 0-370,3 0 0,0 0 1,1 0-1,0 0 370,2 0 0,0 0 0,-1 0 0,-4 0 0,5 0 0,-3 0 0,2 0 0,-10 0 0,3 0 0,1 0 0,-2 0 0,19 0 0,-2 0 0,3 0 0,-15 2 0,2 1 0,0-1 0,-3 0 8,-6-1 1,-2-1 0,-1 0 0,-2 1-9,14 4 0,-2 1 0,-3 0 0,-14-3 0,-2 1 0,0-1 0,8 0 0,2 0 0,-1 0 244,4 0 1,0 0 0,-2-1-245,-10-1 0,-1-2 0,-1 1 0,4 2 0,-1 1 0,-1 0 0,26-3 0,-3 1 0,-3 6 0,0 0 750,3-6 0,-2 0-750,-13 5 0,-1 1 0,0-3 0,-1 0 1433,-9 3 1,-3 0-1434,36 1 0,-46-2 0,-2-1 0,31 2 0,-19 0 0,-1 0 0,11 5 1282,-20-6 1,-2 0-1283,6 5 2431,13-4-2431,-6 2 1869,-2-7-1869,-14 2 771,5 1-771,-16-4 171,21 8-171,-25-8 0,8 3 0,-23-4 0,-5 0 0,7 0 0,27 0 0,10 0 0,29 0 0,-6 0-998,16-6 998,-39 2 0,4 0-1136,13 1 1,3-1 1135,11-4 0,2 2 0,2 5 0,2 0 0,4-6 0,-1-1 0,-13 7 0,-2 1 0,9-4 0,-1 0 0,-13 4 0,-1 0-691,4 0 0,0 0 691,-4 0 0,-1 0 0,-5 0 0,0 0 0,5 0 0,-3 0-782,25 0 782,-21 0 0,-1 0 0,16 0 0,-35 0 0,2 0 0,5 0 0,-5 0 739,7 0-739,-13 2 0,1 1 0,18 4 0,2 5 0,13 0 0,-14 0 0,14 5 2082,-33-5-2082,21 5 1560,-35-7-1560,21 6 1010,-18-5-1010,5 4 42,-6-5-42,18 5 0,-14-4 0,14 3 0,-23-5 0,3 1 0,-9-5 0,4 0 0,-6-5 0,0 0 0,1 0 0,-1 0 0,1 0 0,-6 0 0,0 0 0,-1 0 0,-7 0 0,11 0 0,-15-4 0,10 4 0,-11-4 0,2 4 0,-3-3 0,-1 2 0,-3-2 0,0 3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24575,'14'0'0,"6"0"0,19 0 0,-8 0 0,18 0 0,-16 0 0,5 0 0,-5 0 0,-6 0 0,-7 0 0,-11 0 0,-2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6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24575,'74'1'0,"0"1"0,-15 0 0,0-1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24575,'0'2'0,"0"4"0,0 8 0,0 2 0,0 0 0,0 0 0,0 0 0,0 4 0,0-3 0,0 0 0,0 2 0,0-9 0,0 9 0,0-7 0,0 3 0,0-4 0,0-1 0,0-6 0,0-1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1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24575,'6'-4'0,"7"1"0,19 3 0,2 0 0,10 0 0,0 0 0,2 0 0,5 0 0,0 0 0,1 0 0,-7 0 0,-1 0 0,-6 0 0,0 0 0,-10 0 0,3 0 0,-14 0 0,3 0 0,-8 0 0,-4 0 0,-5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69 340 24575,'23'-71'0,"-1"0"0,-9 20 0,2 6 0,29-19 0,-26 47 0,2 5 0,1 7 0,0 2 0,-3 3 0,1 0 0,-7 0 0,0 0 0,-1 0 0,-3 3 0,-4 15 0,3 1 0,-6 23 0,2 5 0,-3-5 0,0 20 0,0-14 0,0 18 0,-4-6 0,-7 4 0,-5-11 0,-2 12 0,-1-12 0,3 4 0,-4-12 0,-4-2 0,4-5 0,-2-5 0,0-6 0,4-7 0,-2-7 0,4-1 0,0-8 0,0 0 0,1-4 0,-1-4 0,0-12 0,3-3 0,0-16 0,8 2 0,1-5 0,4 0 0,0 5 0,0 2 0,0-1 0,3 5 0,11-6 0,0 15 0,12-4 0,-9 13 0,8 1 0,-3 4 0,-1 4 0,4 0 0,-3 0 0,4 4 0,0 5 0,-3 8 0,3 6 0,-2 5 0,3-4 0,1 3 0,-1-8 0,0 3 0,-5-9 0,2 3 0,-7-7 0,0 6 0,-2-6 0,-7 2 0,3-7 0,-4-1 0,-3-3 0,-1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24575,'0'22'0,"0"4"0,0 0 0,-4 13 0,3-5 0,-15 29 0,9-19 0,-9 28 0,10-13 0,-5 15 0,10 1 0,-4 16 0,5-6 0,0 13 0,0-47 0,0-1 0,0 45 0,0-38 0,0 1 0,0-5 0,0-1 0,0 2 0,0 0 0,0 6 0,0-2 0,0-7 0,0 1 0,-1 11 0,2 0-429,1-6 1,2 0 428,1 3 0,2 0 0,3-1 0,0-1 0,-1-2 0,1 0 0,2 1 0,0-2 0,6 39 0,-2-35 0,1-4 0,1 7-44,-1-12 1,-1-2 43,1 0 0,9 19 0,-6-20 0,0 3 0,-2-14 852,1 2-852,4-1 92,-4-5-92,4 1 0,-10-12 0,2-1 0,-6-8 0,2-1 0,-4-4 0,-3-3 0,-1-1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24575,'0'-11'0,"0"0"0,0 16 0,0 1 0,0 16 0,0 0 0,0 9 0,0-4 0,0 5 0,0-6 0,0 5 0,0-8 0,0 3 0,0-6 0,0-6 0,0 5 0,0-7 0,0 0 0,0-1 0,0-4 0,0 1 0,0-1 0,0-3 0,0-1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24575,'3'3'0,"5"0"0,3-3 0,10 0 0,-5 0 0,9 0 0,-8 0 0,13 0 0,-16 0 0,11 0 0,-13 0 0,0 0 0,3 0 0,-10 0 0,2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24575,'0'15'0,"0"13"0,0 1 0,0 14 0,0 9 0,0-15 0,0 31 0,0-17 0,0 4 0,0 3 0,0-18 0,0 3 0,0-10 0,0-10 0,0-3 0,0-12 0,0 3 0,0-8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351 351 24575,'0'-15'0,"0"-5"0,0-3 0,0-4 0,0-1 0,0-5 0,0 5 0,0-11 0,0 10 0,0 1 0,0 2 0,0 12 0,-4-6 0,-1 11 0,-11 1 0,6 4 0,-15 4 0,6 0 0,-14 5 0,2 15 0,-5 13 0,4 16 0,4 12 0,2-12 0,4 10 0,1-12 0,4 7 0,2-7 0,9-1 0,2-12 0,4-6 0,0-7 0,4-4 0,9-4 0,6 0 0,13-8 0,3-1 0,-1-4 0,4 4 0,-3-3 0,-1 8 0,-6-4 0,-2 8 0,-12 0 0,3 4 0,-8 5 0,-1-5 0,-3 10 0,-1-10 0,-4 9 0,0-3 0,0 0 0,-13 4 0,2-9 0,-12 4 0,2-4 0,3-5 0,-8 4 0,8-8 0,-9 0 0,10-5 0,-5-4 0,0 0 0,5 0 0,-5 0 0,9-3 0,2-2 0,3-2 0,0-1 0,7 4 0,6 4 0,7 5 0,5 3 0,4 1 0,-3-1 0,8 1 0,-8 0 0,8 0 0,-8-5 0,3 0 0,1-4 0,-5 0 0,5 0 0,-6-3 0,8-18 0,1-11 0,7-17 0,-9-5 0,7 0 0,-11-7 0,2 5 0,0-5 0,-5 1 0,0 17 0,-7 6 0,-5 21 0,-4 8 0,0 13 0,0 12 0,0 14 0,5 9 0,-4 6 0,3 2 0,1-1 0,-4 5 0,7-16 0,-3 9 0,4-21 0,0 3 0,-1-15 0,0 0 0,4-4 0,-4-4 0,8 0 0,-8-4 0,8 0 0,-8-4 0,8-4 0,-7-10 0,4-10 0,2-13 0,-4-6 0,5-14 0,-5 11 0,0-16 0,0 10 0,-5-7 0,-1 2 0,0 14 0,-4 6 0,3 13 0,-4 10 0,0 7 0,0 16 0,0 12 0,0 27 0,0 13 0,0-1 0,0 10 0,0-10 0,0 7 0,0-3 0,0-6 0,0-6 0,0-8 0,0-7 0,4-15 0,0-1 0,3-10 0,5 1 0,-4-4 0,8 0 0,1-4 0,1-7 0,9-9 0,-2-14 0,1-6 0,-1 1 0,0-5 0,-5 5 0,1-1 0,-7 3 0,-5 6 0,-1 4 0,-3 2 0,-1 4 0,-4 4 0,0 2 0,0 46 0,0 3 0,0 47 0,0 2-1065,0 9 1065,0-39 0,0 1 0,0 1 0,0-2 0,0 38 0,0-40 0,0-1 0,0 12 0,0 13 0,0-19 0,0-18 0,0-8 0,0-16 0,0-7 1065,0-3-1065,-5-48 0,-2-7 0,4-1 0,0-5 0,-1-1 0,2 2 0,2-34 0,0 31 0,0 1 0,0-20 0,0-14 0,0 11 0,0 21 0,0 8 0,0 20 0,0 6 0,0 6 0,0-1 0,8 0 0,1 4 0,12 0 0,-3 5 0,8 3 0,-8-3 0,3 8 0,1-4 0,-5 4 0,1 0 0,-3 0 0,-2 12 0,1-2 0,-1 17 0,-5-5 0,-3 1 0,-1 3 0,-4-4 0,0 6 0,0-6 0,0 4 0,-7-8 0,-7 4 0,-9-4 0,-4 0 0,-1-4 0,1 0 0,-1-5 0,6-1 0,0-3 0,5-1 0,1-4 0,3 0 0,1 0 0,5 0 0,-1 0 0,4-3 0,1-2 0,3-11 0,0-8 0,9 7 0,24-6 0,2 13 0,18-6 0,-12-15 0,0 3 0,2-14 0,-5 4 0,-2 1 0,-4-4 0,-11 10 0,3-9 0,-13 12 0,2-5 0,-7 5 0,-2 1 0,-4 4 0,0 1 0,0 6 0,0-1 0,0 4 0,0 2 0,-7 6 0,2 2 0,-5 3 0,2 0 0,0 0 0,0 7 0,0 7 0,-1 9 0,-1 10 0,5 1 0,1 6 0,-1 6 0,4 1 0,-4 1 0,5-8 0,0-1 0,0-11 0,0 0 0,0-6 0,4-6 0,0-3 0,8-1 0,0-8 0,5 0 0,-4-4 0,2 0 0,-2 0 0,4 0 0,-1-4 0,1-4 0,0-10 0,-4 0 0,4-8 0,-7 8 0,3-4 0,-6 10 0,5-4 0,-3 7 0,3 1 0,-1 1 0,-2 6 0,6-3 0,-6 4 0,6 0 0,-2 0 0,-1 3 0,1 10 0,0 11 0,-3 0 0,4 8 0,-10-14 0,4 3 0,-7-4 0,3-5 0,-4 0 0,0-11 0,-4-6 0,3-7 0,-3-5 0,4-4 0,0 3 0,0-9 0,0 9 0,0-3 0,0 8 0,12-3 0,-1 7 0,10-4 0,1 4 0,0 0 0,1 4 0,3-3 0,-8 7 0,3-7 0,-4 3 0,-4-3 0,2 0 0,-6 0 0,3-4 0,-4-1 0,0-3 0,-4-6 0,4-1 0,-7-10 0,8-14 0,-7 37 0,3 6 0,-5 57 0,0 2 0,0 6 0,0-1 0,0 19 0,0 2-343,0-30 0,0 2 343,0 44 0,0-21 0,0 14-171,0-24 171,0 6 0,0-4 0,0-20 0,4-2 0,-3-17 681,4-2-681,-5-14 176,0-2-176,0-3 0,0-1 0,0 1 0,0 3 0,3-2 0,-2 2 0,2-3 0,-3-14 0,-9-11 0,2-20 0,-14-26 0,8-17 0,6 28 0,1-2-495,2-4 1,2-1 494,2-8 0,0-2-735,0-5 0,0-1 735,-1-1 0,2 2 0,5 14 0,3 3-305,-1-4 0,5 3 305,22-16-181,2-13 181,-8 23 874,3 10-874,-12 24 1477,3 1-1477,-1 16 685,-5 5-685,5 4 214,-6 4-214,6 0 0,-4 0 0,3 0 0,-8 0 0,3 12 0,-6 8 0,3 9 0,-8 15 0,-1 5 0,-4 1 0,0 9 0,0-12 0,0 1 0,-14-1 0,1-7 0,-11-4 0,0-7 0,0-2 0,-4-7 0,0-1 0,5-6 0,1-4 0,10-1 0,-4 0 0,11-1 0,-6-2 0,10 1 0,-2-1 0,3 2 0,0 0 0,0 1 0,3-1 0,5 1 0,9 0 0,1 1 0,8-4 0,-3-2 0,4-3 0,12 0 0,-13-3 0,25-19 0,-16-13 0,4-4 0,-1-21 0,-12 16 0,3-17 0,-4 14 0,-4 1 0,-6 11 0,-2 7 0,-4 7 0,-4 8 0,-5 8 0,-5 14 0,-3 15 0,-2 10 0,0 12 0,-1 1 0,6 0 0,0-1 0,5-6 0,0 0 0,0-6 0,0-6 0,0-7 0,3-8 0,5-1 0,5-8 0,4 0 0,4-4 0,-3-4 0,4-9 0,-4-12 0,1-9 0,0 0 0,-3-5 0,-3 5 0,-3-1 0,-5 2 0,-1 6 0,-4 4 0,0-3 0,0 8 0,-7 0 0,-2 2 0,-4 7 0,-3-3 0,3 4 0,1 3 0,0 2 0,4 3 0,-3 0 0,2 0 0,-2 0 0,7 7 0,-4 2 0,8 13 0,-4 0 0,4 6 0,0-1 0,0-5 0,0 5 0,7-9 0,2-1 0,13-4 0,-4-5 0,8-3 0,-8-1 0,8-4 0,-8-4 0,5-21 0,-3-9 0,-4-13 0,-5 9 0,-3 15 0,-4 5 0,4 10 0,0-1 0,-1 3 0,0 5 0,-2-9 0,1 9 0,-2-5 0,0 15 0,-1 6 0,-3 15 0,0 4 0,-4 6 0,3-6 0,-8-1 0,8-6 0,-3 1 0,4-10 0,0-2 0,0-8 0,0-1 0,7-2 0,7-2 0,9-3 0,4 0 0,1 0 0,-6-4 0,0 3 0,-6-2 0,1 3 0,-4 0 0,-2 0 0,-3 0 0,-4 10 0,-1 0 0,-3 9 0,-4-3 0,0 1 0,-8-4 0,2 3 0,-6-7 0,7 3 0,-6-8 0,2-1 0,0-3 0,-2 0 0,6-3 0,-3-5 0,4-5 0,0-4 0,-1 1 0,5 3 0,0 2 0,4 9 0,3 7 0,6 4 0,4 7 0,8-7 0,-3 3 0,8-3 0,-8-4 0,8-1 0,-3-4 0,4 0 0,7-14 0,-9-2 0,5-19 0,-11 1 0,7-12 0,-10 10 0,4-9 0,-11 16 0,0-4 0,-4 11 0,-1 4 0,-4 7 0,0 3 0,-3 4 0,-1 0 0,-3 4 0,-1 4 0,-3 4 0,1 9 0,-2 6 0,2 10 0,5-4 0,0 9 0,5-9 0,0 4 0,0-6 0,0 0 0,0 1 0,0-10 0,4-2 0,4-8 0,4 0 0,10-3 0,0-2 0,11-3 0,-4-8 0,11-8 0,-9-15 0,11-3 0,-9-8 0,4 10 0,-7-4 0,0 6 0,-5 1 0,2 5 0,-8 2 0,2 4 0,-4 5 0,0 1 0,-1 8 0,1-4 0,0 7 0,-1-3 0,1 4 0,-1 0 0,1 0 0,-4 0 0,2 4 0,-6 4 0,4 10 0,-5 0 0,1 8 0,-4-8 0,-1-1 0,-1-5 0,-2-5 0,2 1 0,-3 0 0,0-11 0,0-2 0,0-16 0,-4-1 0,0-1 0,-9 5 0,4 2 0,-3 7 0,0-3 0,3 8 0,-6 0 0,6 4 0,-7 0 0,3 0 0,-3 0 0,3 4 0,-3 4 0,3 9 0,0 1 0,-5 8 0,8-3 0,-3 4 0,8-4 0,-3 3 0,7-3 0,-3-1 0,4 0 0,0-6 0,0 1 0,0-4 0,0-2 0,15-3 0,-4-4 0,14-1 0,-3-3 0,-5-7 0,12-14 0,-9-9 0,9-7 0,-7-8 0,3 8 0,-5-9 0,-4 6 0,-2 0 0,-4-6 0,0 4 0,-4-4 0,-1 6 0,-5 6 0,0 1 0,0 10 0,0 2 0,0 8 0,0-3 0,-4 11 0,1-2 0,-1 19 0,1 15 0,3 30 0,0-6 0,0 23 0,0-18 0,0 6 0,4-1 0,2-13 0,8-8 0,-4-12 0,3-6 0,-1-9 0,-3-2 0,6-6 0,-6-2 0,3-3 0,-1 0 0,-2 0 0,2 0 0,-3-3 0,3-2 0,-2-7 0,3 7 0,-4-6 0,-4 10 0,-1-2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24575,'0'-7'0,"0"14"0,0 0 0,0 17 0,0-3 0,0 11 0,0-6 0,0 5 0,0-10 0,0-1 0,0-4 0,0 0 0,0 0 0,0-4 0,0 2 0,0-6 0,0 0 0,0-5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24575,'9'4'0,"0"-1"0,18-3 0,-8 0 0,11 0 0,-8 0 0,4 0 0,-1 0 0,-4 0 0,-1 0 0,-4 0 0,0 0 0,-7 0 0,-2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24575,'4'-3'0,"-1"6"0,-3 10 0,0 6 0,0 16 0,0-3 0,0 6 0,0-5 0,0 2 0,0 4 0,0-6 0,0 4 0,0-11 0,0-4 0,0-6 0,0-1 0,0-3 0,0 0 0,0-1 0,0-5 0,-3-2 0,-5-4 0,4-1 0,-3-3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24575,'-4'-7'0,"1"-4"0,3 3 0,0-3 0,0 4 0,5 3 0,8 9 0,3 4 0,23 31 0,-11-7 0,15 32 0,-6-15 0,-1 22 0,2-9 0,-3 18 0,-11-5 0,3 6 0,-3 1 0,-10 7 0,6-26 0,-11-14 0,-2 0 0,7 16 0,7 16 0,-11-29 0,-2 0 0,5 25 0,1 18 0,-9-14 0,-5-14 0,0 8 0,0-3 0,0 2 0,0-6 0,0-6 0,0 14 0,0-38 0,-10 52 0,3-51 0,-14 39 0,5-32 0,-1 18 0,-3-12 0,9-1 0,-4-8 0,6-8 0,0-3 0,0 2 0,4-13 0,-3 9 0,7-18 0,-3 6 0,0-7 0,3-1 0,-2 4 0,0-7 0,2 4 0,-5-5 0,5 0 0,-2 0 0,-1 0 0,4 0 0,-7-3 0,4-1 0,-5-10 0,4 5 0,1-5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149 123 24575,'0'11'0,"0"0"0,0-4 0,0-1 0,0 1 0,0 0 0,0 4 0,0-4 0,0 4 0,0 1 0,0-1 0,4 5 0,4-3 0,1 2 0,6-3 0,7 1 0,-4-1 0,18-7 0,-18-2 0,18-3 0,-13 0 0,13 0 0,-9 0 0,5 0 0,-6 0 0,-5-3 0,0-2 0,-9-2 0,-1-5 0,-4 4 0,1-7 0,0 7 0,-1-7 0,-3-2 0,0 0 0,-4-8 0,0 3 0,0 1 0,0-5 0,0 5 0,0-1 0,-4 1 0,-4 5 0,-4 4 0,-4 0 0,-5 8 0,4 0 0,-8 4 0,3 0 0,-4 0 0,0 4 0,4 4 0,-4 10 0,7 10 0,-4 5 0,8 0 0,2 4 0,4-5 0,-1 6 0,5-5 0,0 4 0,5 12 0,0-7 0,0 13 0,0-23 0,0 11 0,5-9 0,4 10 0,6-6 0,4 0 0,0 6 0,0-5 0,-3 5 0,3 0 0,-4 1 0,1 1 0,-2 3 0,-4-3 0,-4 5 0,-2-6 0,-4-1 0,0-7 0,-13-3 0,-2-1 0,-24-4 0,3-4 0,-14-5 0,11-6 0,-5-4 0,6-5 0,0-1 0,-2-4 0,15 0 0,-2 0 0,19 0 0,0-3 0,5-1 0,3 0 0,0 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24575,'19'0'0,"1"0"0,12 0 0,0 0 0,1 0 0,4 0 0,-10 0 0,5 0 0,-11 0 0,4 0 0,-12 0 0,3 0 0,-9 0 0,-3 0 0,-1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24575,'95'0'0,"0"0"0,-19-1 0,0 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24575,'2'95'0,"0"1"0,0 0 0,-1 0 0,1 0 0,0-1 0,0 1 0,-1 5 0,0 7 0,0-2 0,0-10 0,0-22 0,2-31 0,1-28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24575,'63'37'0,"0"0"0,-1 1 0,22 15 0,-14-28 0,-24-85 0,-22 24 0,5-14 0,-21 34 0,0 0 0,-4 7 0,0 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24575,'0'80'0,"0"-1"0,0 1 0,0-1 0,0 2 0,0-3 0,0-9 0,0-2 0,0-12 0,0-17 0,0 8 0,0-22 0,0-15 0,0 3 0,0-9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24575,'4'-31'0,"-1"9"0,-6 34 0,2-1 0,-2-4 0,3 1 0,0-1 0,0 1 0,0-1 0,0 1 0,3-1 0,5 1 0,1 0 0,6 0 0,-2 0 0,-1-3 0,4 2 0,-7-6 0,6 3 0,-2-4 0,4 3 0,-1-2 0,-3 3 0,7 0 0,-10 0 0,10 5 0,-11-2 0,6 2 0,-3 2 0,1-3 0,-2 3 0,-4-3 0,1-1 0,-1 1 0,-3-1 0,0 1 0,-4-1 0,0 1 0,0-1 0,0 1 0,0-1 0,0 1 0,0-1 0,0 1 0,0 0 0,-8-1 0,-1 1 0,-8 1 0,8-5 0,1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24575,'26'17'0,"-4"-6"0,16 8 0,-5-6 0,11-2 0,1 3 0,0-4 0,-7 3 0,-6-7 0,-1 2 0,-8-4 0,3 0 0,-17 4 0,1 3 0,-9 11 0,2 0 0,-3 21 0,-14 4 0,-4 6 0,-22 21 0,12-25 0,-19 34 0,18-27 0,-10 13 0,7-11 0,6-8 0,6-9 0,2-4 0,8-15 0,2-6 0,1-5 0,6-4 0,-5 0 0,5-9 0,-2-19 0,3-20 0,0 11 0,0 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24575,'3'3'0,"0"5"0,-3 8 0,0 1 0,0 8 0,0-3 0,0-1 0,0 4 0,4-8 0,4 3 0,4-4 0,4 0 0,4-3 0,7-1 0,0-3 0,5 0 0,-6-1 0,0-3 0,5-1 0,-3-4 0,-1 0 0,-2 0 0,-4 0 0,1 0 0,-2 0 0,-4 0 0,0 0 0,-4-3 0,3 2 0,-7-5 0,3 5 0,-4-2 0,4 3 0,-3-4 0,3 3 0,-3-5 0,-1 5 0,0-5 0,0 2 0,1-8 0,-4 0 0,2 0 0,-2 1 0,0 0 0,3 3 0,-7-3 0,7 7 0,-6-2 0,5 5 0,-2-2 0,3 0 0,-3-1 0,2-1 0,-5-1 0,5 5 0,-5-5 0,2 2 0,-3-3 0,3 0 0,-2 0 0,2-4 0,-3 2 0,0-2 0,0 0 0,0 3 0,0-3 0,0 0 0,0 2 0,0-2 0,0 4 0,0 3 0,0 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24575,'-9'21'0,"-7"15"0,-17 19 0,-9 21-1143,11-35 1,-1 1 1142,4 10 0,1 0 0,-24 20 261,27-26 0,1-3-261,-4 5 426,-12 12-426,14-20 0,2-2 0,13-21 1167,2 3-1167,5-12 170,2 3-170,-2-4 0,3 0 0,0 0 0,12 1 0,7 0 0,9 1 0,8 0 0,3 5 0,0 1 0,11 6 0,-11-2 0,7 6 0,-7 0 0,-4 0 0,-2-2 0,-7-5 0,0-1 0,-5-4 0,-4-1 0,-2-4 0,-7-1 0,3-3 0,-7 0 0,-1-4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24575,'0'31'0,"0"7"0,0 36 0,0-25 0,0 34 0,0-45 0,0-5 0,0-2 0,0-9 0,3-2 0,5-11 0,9-2 0,0-7 0,14 0 0,-8 0 0,8-4 0,3-21 0,1-4 0,3-23 0,-3 9 0,-4-2 0,0-1 0,0-1 0,0-5 0,-6 6 0,-1 8 0,-6 6 0,-5 10 0,0-3 0,-9 12 0,0-6 0,-4 10 0,0 1 0,0 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24575,'-8'25'0,"1"1"0,7 38 0,0-5 0,0 15 0,0-13 0,0 35 0,0-43 0,0 34 0,0-33 0,0 5 0,0-1 0,0-18 0,0-3 0,0-11 0,0-8 0,0-3 0,-3-11 0,-4 0 0,2-4 0,-2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24575,'3'76'0,"0"-5"0,-2-10 0,-1 13 0,-1-6 0,1-2 0,0 1-1416,0 5 0,0 6 0,0-6 1416,0 1 0,0-9 0,0 19 259,0-21 0,0-2-259,0 13 788,0 19-788,0-25 0,0-20 0,0-4 2161,0-25-2161,0 3 173,0-14 0,0-3 1,0 0-1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24575,'64'-2'0,"0"0"0,0 0 0,-11 1 0,-23 1 0,-1 0 0,-21 0 0,-5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3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24575,'57'-1'0,"0"-1"0,-30 1 0,32 0 0,0-1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24575,'0'-7'0,"0"0"0,0 0 0,0-8 0,0 6 0,0-13 0,0 13 0,0-10 0,0 23 0,0 2 0,0 22 0,0 4 0,0 6 0,0 5 0,0 3 0,0-6 0,0 3 0,0-11 0,0-11 0,0-4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4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24575,'4'0'0,"15"0"0,28 0 0,20 0 0,17-6 0,1-6-536,-32 2 0,2 0 536,-4 0 0,1 0 0,4 0 0,0 1 0,37-3 78,-3 5-78,-29-7 0,5 12 0,-21-8 0,-6 10 0,-12 0 200,-7 0 0,-11 0 1,-2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2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24575,'57'-21'0,"-14"4"0,-18 29 0,-13-1 0,-2 26 0,-2 1 0,-7 15 0,4 1 0,-5-6 0,0-2 0,0-6 0,0-6 0,0-1 0,0-11 0,0 0 0,0-10 0,0 0 0,0-5 0,0-33 0,5-2 0,5-27 0,6 3 0,12-10 0,-5 10 0,10-15 0,-7 20 0,1-1 0,-2 7 0,-11 13 0,3 10 0,-8 6 0,2 8 0,-3 0 0,-1 4 0,1 0 0,-4 18 0,-1 4 0,-3 18 0,0 6 0,0-5 0,0 5 0,0-6 0,0 0 0,0-6 0,0-6 0,0-7 0,0-8 0,0-1 0,0-5 0,0 1 0,0-1 0,3-3 0,1 0 0,3-4 0,0-4 0,2-9 0,2-1 0,3-12 0,4 3 0,0-4 0,1-6 0,-1 9 0,-4-8 0,2 14 0,-6-3 0,2 4 0,-4 8 0,-1-2 0,1 7 0,-4 9 0,0 11 0,-4 16 0,0 8 0,0 6 0,0-5 0,0-1 0,0-1 0,3-15 0,-2 3 0,6-15 0,-6 0 0,6-5 0,-3-3 0,3 0 0,5-4 0,7-19 0,1 2 0,5-23 0,-1-1 0,-2-6 0,5-7 0,-7 6 0,1 2 0,-6 12 0,-1 1 0,-6 10 0,1 2 0,-1 4 0,-3 4 0,2 1 0,-6 14 0,2 20 0,-3 14 0,0 18 0,0-6 0,0 11 0,0-10 0,0 12 0,5-7 0,1-7 0,4-6 0,-1-8 0,0-11 0,-1-4 0,0-7 0,0-6 0,-1-2 0,5-3 0,1-12 0,6-15 0,-4-9 0,6-31 0,-9 22 0,10-22 0,-11 19 0,9 0 0,-9 2 0,3 12 0,-5 6 0,0 6 0,-1 9 0,0 2 0,-4 3 0,3 4 0,-3 0 0,3 4 0,0 0 0,5 0 0,0 8 0,5 6 0,7 20 0,2 3 0,14 25 0,-5-3 0,6 0 0,-2 3 0,1-11 0,0 5 0,4-5 0,-11-3 0,-2-12 0,-2-5 0,-15-10 0,7-7 0,-12-3 0,2-3 0,-3 0 0,-1-4 0,-2-1 0,-2-3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24575,'-9'75'0,"-1"0"0,1 0 0,-1-1 0,-5 22 0,2-4 0,10-33 0,12-44 0,0-1 0,25-14 0,1 0 0,11 0 0,3 0 0,-3 0 0,20 0 0,-22 0 0,26 0 0,-34 0 0,15 0 0,-13 0 0,-6 0 0,-12 0 0,-8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24575,'0'43'0,"0"9"0,0-6 0,0 26 0,0-34 0,0 32 0,0-21 0,0 11 0,0-8 0,0-8 0,0-11 0,0-7 0,0-9 0,0-6 0,0-7 0,0-1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24575,'-18'20'0,"-7"17"0,-26 46 0,7 3-961,20-40 1,-1 1 960,-2 5 0,2 0 0,4 0 0,0 0 0,-6 8 0,2 1 0,13 0 0,2-1 0,-6-3 0,2 0 0,8 7 0,2 0 0,-2-12 0,1-2 0,5 4 0,0 0 0,0-3 0,0-1 586,0 42-586,0-8 0,5-1 0,5-28 0,19 17 325,4-22-325,7 10 0,1-11 0,-4-4 983,-2-9-983,-1-2 27,0-5-27,-6-1 0,1 0 0,-2-1 0,-9-1 0,5 1 0,-10-5 0,-1-2 0,-4-4 0,-1-4 0,1-1 0,-4-4 0,-1-3 0,-3-1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24575,'4'6'0,"-1"7"0,-3 8 0,0 10 0,0 2 0,0 17 0,0-3 0,0 5 0,0-8 0,0 0 0,0 1 0,0 7 0,0-1 0,0 1 0,0-2 0,0-4 0,0 3 0,0-15 0,0 3 0,0-15 0,0-2 0,0-8 0,0-4 0,0-5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24575,'6'-4'0,"2"1"0,11 3 0,8 0 0,6 0 0,5 0 0,0-4 0,0-2 0,0 1 0,-5-3 0,-2 7 0,-5-3 0,-4 4 0,-9 0 0,-6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24575,'0'8'0,"0"9"0,0 15 0,0 19 0,0-16 0,0 20 0,0-8 0,0-1 0,0 11 0,0-18 0,0 5 0,0-12 0,0 0 0,0-15 0,0 3 0,-7-12 0,6 0 0,-6-5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24575,'11'0'0,"-4"9"0,-4 10 0,-3 5 0,0 19 0,0-9 0,0 16 0,0 2 0,0-5 0,0-2 0,0-18 0,0-2 0,0-12 0,0 3 0,0-12 0,0-1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24575,'0'6'0,"0"5"0,0 19 0,0 3 0,0 5 0,0 0 0,0 0 0,0-5 0,0 9 0,0-13 0,0 9 0,0-12 0,0 0 0,0 0 0,0-8 0,0 5 0,0-13 0,0 5 0,0-8 0,0 0 0,0-3 0,0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24575,'9'-4'0,"0"1"0,13 3 0,0 0 0,10 0 0,-5 0 0,4 0 0,7 0 0,-9 0 0,4 0 0,-3 0 0,-16 0 0,7 0 0,-10 0 0,-6 0 0,2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24575,'0'87'0,"0"-1"0,0-26 0,0-4 0,0 5 0,0-5 0,0 0 0,0-11 0,0-5 0,0-3 0,0-19 0,0 2 0,0-16 0,0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24575,'-5'8'0,"-9"16"0,-22 34 0,10-13 0,-1 4-1213,-4 6 1,-2 4 1212,-4 6 0,0 2 0,3 0 0,2-3 0,9-15 0,2-2 387,0 1 0,1-3-387,-3 11 400,-1 4-400,0-18 0,17-11 0,-1-11 1251,8-11-1251,0-7 0,0-1 0,0-7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24575,'-11'4'0,"11"-1"0,10-3 0,12 0 0,4 0 0,11 0 0,-3 0 0,4 0 0,-1 0 0,-5 0 0,1 0 0,-2 0 0,-16 0 0,-4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24575,'0'83'0,"0"0"0,0 1 0,0-13 0,0-29 0,0 16 0,0-12 0,0-3 0,0-5 0,0-5 0,0-6 0,0-7 0,0-8 0,0-4 0,0-5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24575,'0'15'0,"0"2"0,0 15 0,0 6 0,0 8 0,0 5 0,0 0 0,0 7 0,0-6 0,0 1 0,0-4 0,0-15 0,0 4 0,0-17 0,0-4 0,0-6 0,0-4 0,0-3 0,0-1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24575,'0'24'0,"0"3"0,0 22 0,0-13 0,0 19 0,0-16 0,0 13 0,0-7 0,0-2 0,0-5 0,0-10 0,0-6 0,0-7 0,0-10 0,0 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24575,'7'-8'0,"0"1"0,4 7 0,5 0 0,6 0 0,4 0 0,0 0 0,0 0 0,5 0 0,-3-3 0,3-2 0,-9-4 0,2 1 0,-11 3 0,2-2 0,-7 0 0,-5-9 0,1 6 0,-4-1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24575,'4'9'0,"-1"10"0,-3 17 0,0 4 0,0 10 0,0-5 0,0 6 0,0-5 0,0-3 0,0-15 0,0 2 0,0-20 0,0 2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24575,'-12'4'0,"12"-1"0,11-3 0,10 0 0,11 0 0,0 0 0,6 0 0,1 0 0,-1 0 0,-6 0 0,0 0 0,-6 0 0,-11 0 0,-4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24575,'0'99'0,"0"0"0,0-19 0,0 1 0,0-15 0,0-3 0,0 28 0,0-71 0,0-15 0,0 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24575,'0'84'0,"0"-29"0,0 40 0,0-52 0,0 8 0,0-26 0,0-13 0,0-1 0,0-7 0,0-1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6 0,0 6 0,0 8 0,0-1 0,0 12 0,0-7 0,0-1 0,0-6 0,0-6 0,0-5 0,0-6 0,0-5 0,0-7 0,0-2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73 252 24575,'-9'-14'0,"2"1"0,7-16 0,4 5 0,1-9 0,4 6 0,-4-1 0,-1 5 0,-4 2 0,0 8 0,0 2 0,0 3 0,-3 4 0,-5 0 0,0 4 0,-4 0 0,0 4 0,3 4 0,-3 10 0,7 4 0,-4 11 0,8-4 0,-3-1 0,4-2 0,0-12 0,0 7 0,0-13 0,0 4 0,3-8 0,1-7 0,0-7 0,-1-2 0,-3-3 0,4 6 0,-4-3 0,4 8 0,-4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24575,'21'0'0,"10"0"0,26 0 0,-2-9 0,2 3 0,-8-9 0,-14 6 0,2-1 0,-15-2 0,-2 6 0,-8-1 0,-4 7 0,-5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24575,'0'79'0,"0"0"0,0-7 0,0-8 0,0 5 0,0-20 0,0 7 0,0-23 0,0-15 0,0 0 0,-3-14 0,2-1 0,-2-3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7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24575,'10'-4'0,"6"1"0,9 3 0,8 0 0,5 0 0,0-4 0,0-2 0,-6-3 0,0 0 0,-7 0 0,-10 4 0,-4 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24575,'0'44'0,"0"-1"0,0 24 0,0-10 0,0 26 0,0-36 0,0 21 0,0-24 0,0 14 0,0-9 0,0-19 0,0 6 0,0-23 0,0 2 0,0-7 0,0-4 0,0-1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24575,'19'0'0,"6"0"0,3 0 0,21 0 0,-18 0 0,18 0 0,-17-4 0,6-2 0,-5-3 0,-6 4 0,-10 1 0,-10 4 0,-3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24575,'4'-1'0,"-1"6"0,-3 11 0,0 17 0,0-9 0,0 18 0,0-8 0,0 5 0,0 5 0,0-11 0,0-2 0,0-10 0,0 0 0,0-10 0,0 0 0,0-4 0,0-3 0,0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24575,'4'12'0,"-1"30"0,-3 9 0,0 13 0,0-8 0,0-4 0,0 1 0,0 0 0,0-9 0,0-12 0,0-9 0,0-7 0,0-9 0,0-3 0,0-1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24575,'7'12'0,"5"2"0,7 19 0,6 6 0,1 2 0,3 9 0,-8-5 0,3-4 0,-4 7 0,0-1 0,1 6 0,5 5 0,-9-6 0,2-7 0,-4 5 0,-4 9 0,9 2 0,-7 6 0,-3 4 0,0-2 0,-4 0 0,0-4 0,-1 1 0,-5-6 0,0 13 0,0-7 0,0-7 0,0-2 0,0-6 0,0 0 0,-9 0 0,2 0 0,-8 1 0,0-1 0,-1 0 0,0 1 0,-3-2 0,8-4 0,-9 3 0,10-10 0,-9 5 0,9-12 0,-3-1 0,4-9 0,1 3 0,3-8 0,-3 3 0,4-4 0,-4-4 0,1-1 0,3 0 0,-3-3 0,6 3 0,-2-3 0,0 2 0,-1-5 0,-3 1 0,0-6 0,3 0 0,1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277 391 24575,'73'-9'0,"1"0"0,-1 0 0,36-18 0,-32-8 0,-72 3 0,7-27 0,-12 26 0,-4 7 0,-5-1 0,-9 0 0,0 6 0,-9-6 0,5 12 0,-6-2 0,2 8 0,0 4 0,0 1 0,5 4 0,-4 0 0,8 0 0,-4 0 0,5 0 0,0 7 0,0 2 0,3 12 0,1 0 0,3 10 0,0-3 0,4 8 0,1-4 0,4 6 0,0-1 0,0-4 0,0-2 0,0-5 0,0 0 0,4 5 0,1-4 0,8 5 0,1-6 0,-1 0 0,0 0 0,-4 0 0,-1-4 0,-3-2 0,-2-4 0,-3-4 0,0 3 0,0-7 0,0 7 0,-7-3 0,-2 0 0,-11 4 0,-2-3 0,-9 5 0,-2-4 0,-5 0 0,0-5 0,0 0 0,6-3 0,0-2 0,6-4 0,4 0 0,2 0 0,8 0 0,1 0 0,7-3 0,1 2 0,3-2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24575,'0'86'0,"0"-32"0,0-70 0,0-30 0,0-8 0,0-5 0,5-6 0,1 5 0,9 0 0,-3-5 0,3 12 0,-1 6 0,-4 14 0,2 13 0,-4 4 0,-1 7 0,1-5 0,0 12 0,-1-5 0,0 7 0,-1 0 0,1 0 0,0 0 0,-3 3 0,1 4 0,3 4 0,4 8 0,5 3 0,1 9 0,1 2 0,-1 5 0,-3 0 0,4 6 0,-4 1 0,5 0 0,0-1 0,-6-6 0,4 0 0,-8-6 0,3-5 0,-5-10 0,0-6 0,-4-4 0,-1 0 0,-3-3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24575,'9'25'0,"-3"5"0,-6 25 0,0-1 0,0-7 0,0-1 0,0-6 0,0-10 0,0 1 0,0-8 0,0 16 0,0-9 0,0 14 0,0-15 0,0 4 0,0-10 0,0-6 0,0-1 0,0-8 0,0 4 0,0-5 0,0-3 0,0-1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24575,'19'0'0,"1"0"0,11 0 0,2 0 0,5 0 0,-6 0 0,5 0 0,-10 0 0,10 0 0,-10 0 0,0 0 0,-7 0 0,-4 0 0,0 0 0,-7 0 0,-2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24575,'53'0'0,"0"0"0,19-2 0,-7-1 0,-21-2 0,45 0 0,-60 1 0,4 4 0,-16 0 0,-10 0 0,-4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24575,'67'-10'0,"0"1"0,0-1 0,33 0 0,-38-1 0,-62 8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24575,'3'8'0,"1"12"0,-4 4 0,0 19 0,0 11 0,0-5 0,0 15 0,0-19 0,0 7 0,0-1 0,0-6 0,0-1 0,0-11 0,0 3 0,0-13 0,0 3 0,0-14 0,0-1 0,0-7 0,0-1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24575,'59'0'0,"0"0"0,11-11 0,7-4 0,-7 1 0,-15 7 0,-1-1-907,32-13 0,-3 0 907,3 5 0,-28 13 586,11-8-586,-13 6 300,-26 4-300,5-3 0,-21 4 0,-2 0 0,-9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24575,'-5'81'0,"0"-1"0,0-6 0,2-20 0,3-43 0,5-7 0,9-1 0,11-3 0,8 0 0,11-4 0,2-2 0,5-9 0,0-1 0,1 0 0,-7-3 0,-1 8 0,-6-3 0,0 9 0,-10-3 0,-2 7 0,-10-2 0,-8 3 0,0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24575,'-4'2'0,"-4"13"0,7 12 0,-8 23 0,3 4 0,-5 20 0,-1 1 0,0 16 0,5-6 0,2-14 0,5 7 0,0-23 0,0 12 0,0-8 0,0-19 0,0-7 0,0-13 0,0-8 0,0-1 0,0-4 0,0-6 0,0 2 0,0-6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24575,'-19'0'0,"7"4"0,-7 3 0,0 21 0,-5 8 0,-3 22 0,-4 1 0,6 23 0,-3 3-652,14-36 0,2 3 652,2 5 0,0 4 0,-6 14 0,0-1 0,10-17 0,1 0 0,-4 23 0,-1-1 0,6-24 0,2-2 0,1 13 0,0 1 0,-2-2 0,0 0 0,3-4 0,0-2-393,0-3 0,0 0 393,0 4 0,0-2 0,0 17 0,10 19 0,4-31 0,13 12 0,9 13 0,-3-35 0,12 19 0,-9-35 0,7 11 1251,2-12-1251,-4-6 839,3-5-839,-11-11 0,4 0 0,-10-6 0,0-2 0,-6-3 0,-5-3 0,-4 0 0,-1 0 0,-4 0 0,0 0 0,0 0 0,-3 0 0,-1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62 24575,'49'-18'0,"0"0"0,28-8 0,-70 39 0,-6 4 0,3 15 0,-4 0 0,0 6 0,0 1 0,-4-7 0,-1-1 0,-8 0 0,-1-3 0,-8 15 0,4-15 0,-4 10 0,6-17 0,2 0 0,-1-5 0,7-4 0,-4 3 0,5-7 0,-1 3 0,1-4 0,0-3 0,-1-1 0,1-3 0,0 0 0,-1 0 0,1 0 0,0 0 0,0 0 0,-1 0 0,1 0 0,0 0 0,3-3 0,0-5 0,4-4 0,0-4 0,0 0 0,0-5 0,0 4 0,0-8 0,11 1 0,-1 1 0,9 4 0,-3 7 0,0 8 0,0 0 0,4 4 0,-3 0 0,4 0 0,-5 12 0,1 2 0,6 19 0,1-4 0,1 9 0,2-9 0,3 10 0,0-9 0,5 9 0,-6-9 0,-1-1 0,-1-6 0,-5-7 0,-5-3 0,-6-2 0,-4-7 0,-3-1 0,-1-3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24575,'4'-16'0,"9"3"0,5-8 0,7 7 0,1 2 0,0 4 0,0 3 0,0 1 0,1 4 0,-6 0 0,0 0 0,-6 0 0,-3 0 0,0 17 0,-3 10 0,-3 2 0,-2 26 0,-4-18 0,0 28 0,0-7 0,0 2 0,-5 3 0,-10-10 0,3-1 0,-11-8 0,8-6 0,-4-6 0,2-5 0,0-7 0,5-4 0,-3-3 0,6-2 0,-2-4 0,0-3 0,3-1 0,-3-3 0,3 0 0,1 0 0,0-6 0,3-3 0,1-2 0,3-1 0,0 5 0,0 0 0,0 0 0,0-1 0,0 1 0,0-4 0,0 3 0,0-3 0,7 0 0,2 2 0,11-7 0,2 7 0,4 0 0,5 1 0,2 7 0,10-4 0,2 5 0,7 0 0,-1 0 0,0 0 0,-5 5 0,-2 4 0,-6 2 0,-6 6 0,-5-8 0,-7 4 0,-4-6 0,-4-2 0,-1-2 0,-7-3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24575,'0'88'0,"0"-5"0,0-6-1186,0 11 1186,0 0 0,0-14 358,0 0-358,0-10 0,0 24 0,0-20 204,0 12-204,0-31 0,0 11 0,0-13 601,0-7-601,0-12 23,4-6-23,-3-6 0,3-6 0,-4-3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46 211 24575,'7'-18'0,"9"-11"0,8-1 0,5-1 0,0-2 0,3 9 0,-8 1 0,7 8 0,-14 8 0,8 7 0,-12 0 0,3 0 0,-12 3 0,-1 20 0,-3 3 0,0 30 0,0-14 0,0 27 0,0-26 0,0 27 0,0-16 0,-10 12 0,-1-12 0,-5 2 0,-3-16 0,4 3 0,-3-10 0,0-6 0,1-2 0,4-8 0,-3 0 0,4-2 0,-4-6 0,0 2 0,0-3 0,0 0 0,4-3 0,-3-2 0,3-3 0,0 0 0,-3 0 0,10-3 0,-6-5 0,10-9 0,-2-4 0,3-5 0,0 4 0,0-3 0,0 8 0,7-4 0,6 4 0,9 4 0,-1 1 0,4 3 0,-3 5 0,4 0 0,0 4 0,-4 0 0,3 0 0,-4 0 0,6 0 0,-6 7 0,4 2 0,-2 13 0,-1 1 0,5 0 0,-4 3 0,3-7 0,-3 3 0,2-5 0,-8-1 0,4-3 0,-5-1 0,-4-5 0,-1 1 0,-4-4 0,-3-1 0,-1-3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24575,'0'-10'0,"0"-1"0,0-3 0,3-1 0,9 7 0,2-2 0,11 5 0,2 0 0,0-2 0,4 6 0,-9-3 0,3 4 0,-8 0 0,0 0 0,-6 0 0,0 0 0,-6 3 0,2 9 0,-7 6 0,0 19 0,0 4 0,0 17 0,0-6 0,-5 13 0,-4-23 0,-8 20 0,-2-21 0,-2 12 0,2-15 0,1-6 0,1-11 0,4-4 0,-2-6 0,7-4 0,-7-2 0,6-2 0,-6-3 0,7 0 0,-3-3 0,7-5 0,1-4 0,3-9 0,0-1 0,0-4 0,0 0 0,0 4 0,0-3 0,0 8 0,3 0 0,4-1 0,1 9 0,3-2 0,-4 4 0,0 6 0,1-2 0,3 3 0,-3 0 0,7 0 0,-3 0 0,4 0 0,4 0 0,-3 0 0,8 4 0,-3 1 0,4 7 0,-4 1 0,3 4 0,-4 0 0,1 0 0,-2-4 0,-8 2 0,3-7 0,-7 3 0,3-3 0,-4-1 0,-3-3 0,-1-1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24575,'10'0'0,"7"8"0,0 1 0,9 13 0,-3 1 0,19 19 0,-20-16 0,25 26 0,-25-20 0,15 19 0,-6 2 0,1 7 0,-9 13 0,4 3 0,-14 6 0,-1 10 0,-3-28 0,-2 22 0,-2-23 0,0 12 0,-5 7 0,0-14 0,0-1 0,0 13 0,-5-16 0,-6 17 0,-1-21 0,-10 20 0,10-23 0,-5 23 0,1-20 0,-11 29 0,8-17 0,-11 10 0,15-29 0,-1-4 0,2-9 0,4-1 0,1-8 0,1-9 0,3-2 0,-2-8 0,6-1 0,-2-4 0,0-3 0,-1 0 0,-7-4 0,-6-8 0,7 6 0,-1-6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24575,'1'0'0,"5"0"0,18 0 0,4 0 0,5 0 0,4 0 0,-4 0 0,-5 0 0,-3 0 0,-16 0 0,-2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24575,'73'0'0,"0"0"0,-14 0 0,0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24575,'0'-2'0,"0"-14"0,0-10 0,0-25 0,0-2 0,0 4 0,0-12 0,0 12 0,0-4 0,0 3 0,0 12 0,0 10 0,0-8 0,0 22 0,0-11 0,0 13 0,0 0 0,0 1 0,0 0 0,0 6 0,0-1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24575,'0'92'0,"0"1"0,0-1 0,0-18 0,0 0 0,0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24575,'78'-21'0,"0"-1"0,0 0 0,0 0 0,-2 0 0,2 1 0,1-1 0,0 0 0,0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88 300 24575,'-4'-6'0,"1"-7"0,3-8 0,14-16 0,3-3 0,13-2 0,5 2 0,1 10 0,5-1 0,-1 10 0,-6 2 0,-46 62 0,-30 45 0,-8 10 0,14-25 0,8-8 0,-11 8 0,-15 26 0,6-12 0,29-48 0,37-62 0,-6 12 0,15-7 0,-6 17 0,-4-2 0,8 3 0,2 0 0,0 0 0,10 4 0,-4 5 0,6 11 0,-1 1 0,3 8 0,-8-9 0,5 4 0,-10-7 0,-1-3 0,-2 3 0,-12-9 0,3 4 0,-9-8 0,0-1 0,-3-6 0,-1-9 0,-3 6 0,0-6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24575,'4'13'0,"-6"6"0,-13 26 0,-3 9 0,-14 19 0,3 1 0,-2 9 0,13 7-801,2 3 801,15-1 0,-5 8 0,6-7 0,0-43 0,0 1 0,0 40 0,0 8 0,0-49 0,0 0 0,0 46 0,2-44 0,1 0 0,9 33 0,13 10 0,0-10 0,-5-39 0,1 0 0,11 38 0,8-17 0,-1-1 0,-6-12 188,10 2-188,-5-2 0,3-8 0,-6-16 0,-11-3 0,-5-11 603,-7-3-603,0-2 10,-1-4-10,-3-3 0,-4 0 0,-1-4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24575,'11'0'0,"6"0"0,11-9 0,6 2 0,12-7 0,-4 3 0,4-3 0,-1 7 0,-9-6 0,3 12 0,-16-3 0,3 4 0,-12 0 0,2 0 0,-8 7 0,0 13 0,-3 9 0,0 11 0,-5 6 0,0 8 0,0 2 0,0 5 0,-10-8 0,3-5 0,-18-1 0,8-7 0,-8-4 0,6-3 0,1-6 0,0-4 0,0 3 0,-4-7 0,4 2 0,-9-3 0,4 5 0,-5-3 0,4-1 0,-2-2 0,12-8 0,-6 3 0,11-4 0,-3 0 0,8-1 0,-3-3 0,6 3 0,-5-6 0,2 2 0,-3-3 0,3 0 0,1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24575,'0'-13'0,"0"-4"0,0-6 0,0-9 0,0 0 0,0-7 0,0 6 0,0 2 0,0 9 0,0 6 0,0 5 0,0 4 0,0-14 0,0-3 0,0-20 0,0 5 0,0-10 0,0 9 0,0 2 0,0 7 0,0 9 0,0 6 0,0 8 0,0 5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24575,'-3'5'0,"0"5"0,3 19 0,0 18 0,0-5 0,0 16 0,0-13 0,0 6 0,0-11 0,0 8 0,0-23 0,0 11 0,0-19 0,0-1 0,0-5 0,0-4 0,0-3 0,0-1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24575,'0'23'0,"0"11"0,0-5 0,0 20 0,0-9 0,0 5 0,0 5 0,0-11 0,0 10 0,0-15 0,0 3 0,0-15 0,0-6 0,0-1 0,0-10 0,0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24575,'8'21'0,"13"-1"0,13 32 0,9-6 0,-12-7 0,0 2 0,25 33 0,-22-33 0,1 0-322,-3 2 0,-2 0 322,19 35 0,-21-35 0,-2 2 0,7 46 0,-3-4 0,-12 4 0,-7-17 0,-4 6 0,-2 3 0,-5 1 0,0 14 0,-5-21 0,-10-2 159,-3-18-159,-13 1 0,5-9 0,0-3 0,-3-13 0,11-11 485,-3-4-485,8-3 0,-2-6 0,6 2 0,-2-6 0,4-2 0,0-3 0,0-7 0,-7-24 0,8 17 0,-3-16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0 809 24575,'21'50'0,"6"-84"0,1-24 0,-3-37-947,0 3 1,-5 2 946,-20 17 0,0 6 611,0 1-611,0 6 312,-5 2-312,-4 12 0,-6 7 0,-3 8 970,1 9-970,4 6 0,2 8 0,0 5 0,3 3 0,0 16 0,5 6 0,3 35 0,0-2 0,0 5 0,0 3 0,0-9 0,0 12 0,0 0 0,0-6 0,0-2 0,5-7 0,0-6 0,8-6 0,2-3 0,1-13 0,2 2 0,-2-13 0,-1 0 0,1-4 0,0-4 0,0 0 0,0-4 0,-4 0 0,3 0 0,-3-7 0,4-2 0,-4-7 0,0 0 0,-1 0 0,-2 0 0,3-4 0,-4 3 0,-4-8 0,0 7 0,-4-7 0,0 4 0,0-1 0,0-3 0,0 8 0,0 0 0,0 6 0,0 10 0,0 10 0,0 14 0,0 15 0,0 1 0,0 5 0,0-6 0,0 0 0,0-5 0,0-2 0,0-9 0,0-5 0,3-6 0,5-7 0,4-1 0,4-3 0,4 0 0,-3-4 0,9-9 0,-7-11 0,10-12 0,-9-2 0,0-2 0,-6-3 0,0-3 0,-3 1 0,0-4 0,-7 9 0,-4-8 0,0 8 0,0-4 0,0 11 0,0 2 0,0 4 0,0 6 0,0 4 0,0 2 0,-3 7 0,-1 0 0,-3 5 0,-1 3 0,1 0 0,3 6 0,1 12 0,3 16 0,0 11 0,0 12 0,0 2 0,0-6 0,0 10 0,0-9 0,5 5 0,1-1 0,3-12 0,5-3 0,0-10 0,4-2 0,-1-13 0,0-2 0,-1-11 0,4-2 0,-3-3 0,3 0 0,1-8 0,-4-5 0,4-5 0,0-3 0,-3 0 0,2 7 0,-7-6 0,-2 12 0,-6 0 0,-2 5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24575,'59'-26'0,"1"0"0,8-11 0,8 19 0,-63 15 0,-1 3 0,-9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24575,'-6'0'0,"-5"0"0,-11 0 0,-1 0 0,-8 0 0,4 0 0,1 0 0,-5 0 0,8 0 0,-8 0 0,15 0 0,-1 0 0,2 0 0,7 0 0,-3 3 0,7 1 0,1 7 0,3 1 0,0 9 0,0-4 0,0 3 0,0-4 0,3-4 0,9 0 0,1-4 0,12 0 0,-8 0 0,8 1 0,-3-5 0,-1 0 0,4-4 0,-8 0 0,3 0 0,-8 0 0,-1 0 0,0 0 0,-3 0 0,3 0 0,-3 0 0,-4 0 0,-1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81 326 24575,'-11'0'0,"-4"0"0,10 3 0,1-3 0,22 3 0,1-3 0,12 0 0,12 0 0,-12 0 0,23-4 0,-30-5 0,14-15 0,-14-6 0,2-10 0,-2 1 0,-10 7 0,-5-5 0,-5 9 0,-4-3 0,0 13 0,0 3 0,-11 3 0,-9 7 0,-13-3 0,-5 8 0,0 0 0,0 0 0,0 0 0,5 8 0,-5 7 0,14 8 0,-9 6 0,18 3 0,-7-3 0,12 7 0,1 3 0,5 6 0,4 1 0,0 4 0,0 1 0,0 1 0,0 12 0,0-11 0,0-1 0,0-8 0,4-6 0,-3 2 0,6-16 0,-6-1 0,2-16 0,-3-3 0,0-1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24575,'0'-43'0,"5"2"0,1-35 0,16 2 0,-9 19 0,19-15 0,-11 23 0,5 0 0,-6 9 0,-4 16 0,-4 5 0,1 2 0,1 10 0,-6-2 0,-1 17 0,-4 15 0,-3 7 0,0 12 0,5 0 0,0 1 0,1 6 0,3 1 0,-4-8 0,5 0 0,-1-12 0,0 0 0,3-6 0,-2-5 0,2 0 0,-5-9 0,1-1 0,-1-4 0,0 0 0,-3 0 0,-1-3 0,-3-1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24575,'95'0'0,"-6"0"0,-60 0 0,-2 0 0,-19 0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24575,'0'-12'0,"0"12"0,0 6 0,4 15 0,6 8 0,12 18 0,-2-14 0,10 13 0,8-8 0,2 1 0,11 13 0,-1-8 0,-4 6 0,-4-15 0,-4 17 0,-3-19 0,5 21 0,-2-9 0,1 9 0,-2-14 0,-9 5 0,7-13 0,-15 1 0,3-4 0,-9-11 0,2 3 0,-7-13 0,2 4 0,-3-5 0,-1 1 0,-3-1 0,3-3 0,-6 3 0,2-3 0,-3 7 0,0 12 0,-5 6 0,-11 24 0,-9 11 0,-18 24-585,20-41 0,0 3 585,-4 7 0,-1 1 0,0 1 0,1-1-296,7-11 0,0 0 296,-6 5 0,1-1 0,-8 30 0,-11 3 0,7 1 0,8-22 0,3-9 0,10-13 0,-2-8 0,8-11 1134,-3 0-1134,5-10 628,3 0-628,-1-5 0,1 1 0,-2-4 0,-1-1 0,1-3 0,3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24575,'12'7'0,"-5"10"0,-4-4 0,8 32 0,0-12 0,7 33 0,1-17 0,-11 12 0,18 7 0,-12-3 0,5-7 0,-3 14 0,-5-27 0,-3 18 0,10-17 0,-16-12 0,11-1 0,-12-11 0,3-5 0,-4-22 0,0-13 0,-9-24 0,6-5 0,-6-7 0,9-7 0,0 12 0,0-10 0,0 18 0,0-5 0,13 11 0,2 5 0,14 7 0,4 4 0,-5 4 0,11 5 0,-10 6 0,9 4 0,-9 0 0,-1 0 0,-7 0 0,-4 0 0,-5 0 0,0 0 0,-5 0 0,-3 0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24575,'74'0'0,"9"0"0,-64 0 0,9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24575,'54'2'0,"0"0"0,-29 1 0,31-3 0,-1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24575,'-36'86'0,"-1"1"0,0-1 0,15-14 0,-17 19 0,-9 17 0,28-38 0,33-57 0,3 2 0,-1-7 0,1 7 0,0-6 0,0 2 0,4-2 0,-3-1 0,4-4 0,-1 0 0,1-4 0,6 0 0,-1 0 0,-5 0 0,4 0 0,-8 0 0,4-4 0,-1-1 0,-3-6 0,3 2 0,-4-6 0,0 2 0,0-3 0,0 0 0,0 0 0,0 0 0,0-4 0,-3 3 0,2-4 0,-5 1 0,1 2 0,-3-2 0,-3-1 0,-2 4 0,-3-15 0,0 8 0,0-9 0,0 7 0,0 0 0,0-5 0,0 3 0,0-9 0,0 4 0,-3 1 0,-2 0 0,-4 11 0,-3 0 0,4 9 0,-7 1 0,3 3 0,-4 4 0,4 0 0,-3 4 0,3 0 0,-4 0 0,0 0 0,0 0 0,4 0 0,-3 0 0,2 0 0,-3 0 0,0 0 0,0 4 0,0 0 0,0 4 0,4 0 0,1-1 0,4 0 0,0-3 0,0 3 0,-1-4 0,1 1 0,0 2 0,0-5 0,0 2 0,0-3 0,3 0 0,1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24575,'0'87'0,"0"-18"0,0-48 0,0-5 0,0-1 0,0-3 0,0-2 0,0-3 0,0 4 0,0-3 0,-3 3 0,2-4 0,-2 1 0,3 3 0,0-3 0,-4 7 0,3-7 0,-6 7 0,6-7 0,-6 7 0,6-7 0,-2 3 0,3-4 0,0 0 0,-4 1 0,4-1 0,-4 0 0,4 0 0,0-1 0,0 1 0,0 0 0,-3-3 0,3 2 0,-3-2 0,0 0 0,-1 2 0,-3-6 0,3 6 0,-2-5 0,2 2 0,0-3 0,0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199 383 24575,'10'0'0,"9"0"0,-6 0 0,12 0 0,2 0 0,0 0 0,5 0 0,5 0 0,-8 0 0,8 0 0,-6 0 0,-3 0 0,3 0 0,-4 0 0,-1 0 0,0-3 0,-8-6 0,2-3 0,-8-4 0,0 0 0,0-10 0,-3 7 0,0-11 0,-1 8 0,-3-4 0,-1 0 0,-4 4 0,0-3 0,0 8 0,0-8 0,0 8 0,0-4 0,-7 9 0,-7-4 0,-3 11 0,-8-7 0,-2 11 0,-1-3 0,-3 4 0,-1 0 0,-1 0 0,-5 0 0,4 13 0,-4 3 0,8 13 0,-10 6 0,9 0 0,-4 6 0,4 5 0,6-5 0,1-3 0,5-1 0,1-5 0,3 1 0,6-1 0,5-1 0,4-3 0,0 3 0,0 0 0,0-3 0,14 10 0,-3-5 0,19 8 0,-10-3 0,0 2 0,-2-2 0,-7 6 0,3-5 0,-5 5 0,-3-6 0,-2-6 0,-4 11 0,0-14 0,-9 14 0,-1-11 0,-14 2 0,-6 0 0,1-10 0,-4-1 0,7-5 0,0-5 0,4-1 0,2-7 0,4-1 0,0-4 0,4 0 0,4-3 0,4-15 0,4-1 0,0-30 0,0 30 0,0-11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24575,'0'24'0,"0"-2"0,0 9 0,0 1 0,0 0 0,0 6 0,0-5 0,0 4 0,0-14 0,0 2 0,0-9 0,0-4 0,0-7 0,0-15 0,0-7 0,0-15 0,0-6 0,0 3 0,0-13 0,0 13 0,0-8 0,0 4 0,0 6 0,5-3 0,0 8 0,8-4 0,0 6 0,9-1 0,-3 0 0,7 4 0,-4 2 0,4 3 0,-4 5 0,3 1 0,-8 3 0,3 5 0,-8 0 0,3 4 0,-7 0 0,4 0 0,-5 0 0,-3 3 0,-1 5 0,-3 9 0,0 4 0,0 5 0,0 6 0,-4-5 0,-1 10 0,-8-10 0,-2 10 0,-2-9 0,-1-1 0,1-2 0,0-12 0,1 7 0,0-12 0,0 8 0,4-8 0,0 3 0,5-7 0,0-1 0,0-3 0,3-3 0,4-4 0,13-6 0,0-3 0,12 2 0,-3-2 0,4 7 0,5-4 0,-8 4 0,8 4 0,-10 1 0,1 4 0,-2 0 0,-8 0 0,4 12 0,-7 3 0,3 11 0,-7 0 0,-1 0 0,-4 5 0,0-3 0,0 8 0,0-8 0,-8 9 0,2-10 0,-12 5 0,5-11 0,-3 0 0,0-5 0,0-4 0,-5 4 0,4-7 0,-8 3 0,3-7 0,-4-1 0,4-4 0,1 0 0,5 0 0,0 0 0,4 0 0,1-4 0,7-4 0,-3-4 0,6-4 0,-2 0 0,3-4 0,0 3 0,0-9 0,0 5 0,0 6 0,0 3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24575,'16'-4'0,"13"1"0,11 3 0,12 0 0,-12 0 0,9 0 0,-9 0 0,11 0 0,-11-4 0,-2 3 0,-12-2 0,-5-1 0,-1 3 0,-11-3 0,-3 4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24575,'91'-4'0,"0"1"0,-3 4 0,-31-4 0,-57-5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24575,'0'38'0,"0"57"0,0-26 0,0 31 0,0-45 0,0-27 0,0-2 0,0-14 0,0-1 0,0-4 0,0-3 0,0-1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24575,'93'-11'0,"0"0"0,1 0 0,-1-1 0,0 1 0,1 0 0,-1-1 0,1 1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50 24575,'-18'0'0,"-34"51"0,34-20 0,-26 42 0,38-34 0,2 1 0,4 6 0,0-5 0,0 0 0,0-9 0,0-9 0,0-2 0,12-11 0,3-3 0,18-7 0,-4 0 0,10-14 0,-3-9 0,-5-3 0,4-19 0,-9 8 0,1-17 0,-2 12 0,-9-3 0,-7 16 0,-5-4 0,-4 6 0,0 4 0,0-3 0,-3 8 0,-6-3 0,-4 8 0,-3 1 0,-6 7 0,4-2 0,-8 6 0,8-3 0,-8 4 0,8 0 0,-4 0 0,6 4 0,-1 0 0,4 4 0,1 4 0,4-3 0,0 7 0,4-8 0,0 8 0,4-8 0,0 15 0,4-8 0,9 5 0,11-7 0,10-4 0,12 2 0,-4-6 0,10 0 0,-11-5 0,5 0 0,-11-4 0,-3-5 0,-8-10 0,-2-4 0,-8-4 0,-1-1 0,-7 13 0,-2 3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24575,'-18'98'0,"1"-1"0,-1 1 0,1-4 0,0-2 0,8-29 0,9-40 0,0 3 0,0-16 0,7-6 0,12-1 0,9-3 0,30 0 0,-20 0 0,31 0 0,-27 0 0,16 0 0,-8-4 0,-4-2 0,-3-3 0,-11 3 0,-5-1 0,-6 2 0,-9 1 0,-4 0 0,-5 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24575,'0'9'0,"0"12"0,0 25 0,0 12 0,0 2 0,0 6 0,0 7 0,0-18 0,0 8 0,0-18 0,0 7 0,0-13 0,0-1 0,0-17 0,0-5 0,-3-8 0,2-5 0,-2-3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8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360 169 24575,'0'-15'0,"0"2"0,0-8 0,0 5 0,4-4 0,0 3 0,5-4 0,-1 5 0,-4 0 0,0 4 0,-4 10 0,-5 18 0,-10 23 0,-8 15 0,-17 26 0,21-34 0,0 2-691,-6 5 0,0 3 691,4 8 0,0 2 0,-6-6 0,2 1 0,5 4 0,3 0 0,-4-4 0,3-1-344,6-4 1,4-3 343,-6 34 0,3 6 0,10-22-123,-5 13 123,6-10 0,0-8 0,5-6 1323,5-3-1323,10-10 732,6-2-732,5-4 137,5 0-137,-6-6 0,10 1 0,-10-8 0,3-3 0,0-2 0,-10-6 0,7 1 0,-13-5 0,4-1 0,-9-5 0,3 1 0,-7-4 0,3 0 0,-4-4 0,-3 0 0,-1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0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49 111 24575,'7'-3'0,"2"-3"0,11-10 0,2-1 0,0 1 0,3 2 0,-4-2 0,-3 10 0,6-5 0,-15 10 0,11-3 0,-12 4 0,7 0 0,-7 0 0,3 0 0,-4 0 0,-3 7 0,-1 2 0,-3 11 0,0 2 0,0 9 0,0-3 0,0 8 0,0-3 0,0 5 0,-4-5 0,-1 4 0,-4-10 0,-5 10 0,4-10 0,-3 0 0,1-2 0,2-8 0,-2 3 0,1-7 0,-2 2 0,1-7 0,-3 3 0,3-3 0,-4 0 0,4 0 0,-3-1 0,3-2 0,-1-2 0,-2-3 0,7 0 0,-3 0 0,0 0 0,3 0 0,0-7 0,1-7 0,6-3 0,-7-3 0,7-1 0,-2 4 0,3-8 0,0 8 0,0-8 0,0 7 0,3-2 0,2 4 0,6 0 0,1 4 0,4 0 0,0 4 0,5 3 0,3 2 0,3 3 0,-3 0 0,1 0 0,-8 12 0,10 3 0,-9 12 0,5 0 0,-6-1 0,1 0 0,-2-4 0,2 3 0,-6-8 0,4 3 0,-8-8 0,3-1 0,-4-4 0,1 0 0,-1 1 0,-3-1 0,-1-3 0,-3-1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135 179 24575,'4'-14'0,"4"-5"0,5 1 0,10-13 0,4 10 0,0-16 0,4 20 0,-9-1 0,0 15 0,-2 3 0,-4 0 0,-4 0 0,-1 0 0,-3 11 0,-4 9 0,4 7 0,-7 16 0,2-3 0,-3 25 0,0-22 0,0 26 0,0-21 0,0 12 0,-4-3 0,-6-5 0,-6-7 0,-4-1 0,2-7 0,0-8 0,-5 1 0,6-12 0,-10 4 0,10-10 0,-8 1 0,4-5 0,-1-3 0,-3-1 0,3-4 0,-4 0 0,4-4 0,2-4 0,3-9 0,4 0 0,5-8 0,4 8 0,4-8 0,0 8 0,0-3 0,0 4 0,0 4 0,12-4 0,2 7 0,13 0 0,4 5 0,2 4 0,5 0 0,0 0 0,0 0 0,0 0 0,0 0 0,-6 4 0,5 5 0,-10 1 0,10 4 0,-14-2 0,7-2 0,-10 4 0,2-8 0,-7 1 0,-8-7 0,-3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24575,'9'4'0,"0"-1"0,18-3 0,2 0 0,9 0 0,0 0 0,0 0 0,0 0 0,-6-8 0,0 2 0,-6-7 0,-12 8 0,-2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0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24575,'18'0'0,"0"0"0,-2 0 0,-4 0 0,3 0 0,-3 0 0,0 0 0,-1 0 0,0 0 0,-6 7 0,6 2 0,-11 23 0,4-3 0,-4 21 0,0-10 0,0 4 0,-5-1 0,-9 3 0,-4 5 0,-12-4 0,9 4 0,-8-15 0,9 2 0,-3-11 0,6-9 0,0-2 0,1-8 0,0 0 0,4-3 0,-3-2 0,7-3 0,0-3 0,5-5 0,3-8 0,0-6 0,0-4 0,0 4 0,4-3 0,0 8 0,8 0 0,0 2 0,4 9 0,0-4 0,0 9 0,0-3 0,0 4 0,-4 0 0,3 0 0,-3 0 0,4 0 0,4 0 0,2 0 0,4 8 0,0-2 0,5 11 0,2-3 0,-1 4 0,0-4 0,-6 3 0,-5-8 0,0 3 0,-5-4 0,-4-4 0,-1 0 0,-7-4 0,-1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15 207 24575,'-8'-3'0,"2"-9"0,18-7 0,-1-3 0,21-6 0,-2 4 0,12-12 0,-8 14 0,-1-5 0,-7 21 0,0-2 0,-8 8 0,-2 0 0,-5 0 0,-3 7 0,0 6 0,-5 13 0,-3 7 0,0 11 0,0 1 0,0 7 0,-4-7 0,-2 5 0,-4-10 0,-4 4 0,0-12 0,0-5 0,-2-2 0,3-8 0,0 0 0,-2-6 0,3-3 0,0-1 0,-3 1 0,3-4 0,-1 0 0,-2-4 0,3 0 0,0 0 0,-3 0 0,7 0 0,-4-7 0,4-2 0,1-3 0,2-3 0,-1 2 0,5 1 0,-3 1 0,4 4 0,0 0 0,0-1 0,0 1 0,3 0 0,1 3 0,11 1 0,-1 3 0,11 0 0,1 0 0,2 0 0,8 0 0,3 0 0,1 4 0,4 1 0,0 10 0,-5 0 0,5 0 0,-6 3 0,-5-8 0,-1 7 0,-6-7 0,-5 6 0,-4-7 0,-6 2 0,-4-4 0,0-3 0,0-1 0,-3-3 0,0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24575,'-8'-3'0,"1"5"0,7-1 0,0 6 0,0 4 0,0 1 0,3 0 0,11 9 0,10-1 0,6 8 0,16 9 0,-9-1 0,1 5 0,-4 5 0,-12 13 0,5 3 0,-14 11 0,-4 9-431,-9-4 431,0-25 0,0 1 0,0 41 0,-1-37 0,-4 1-445,-3-3 0,-3 0 445,-2 1 0,-1-2 0,-17 27-161,13-34 0,0-2 161,-9 12 0,-9 23 0,9-27 405,2-3-405,7-23 894,5-2-894,1-14 344,5-1-344,-1-7 0,1-1 0,-4-3 0,6 0 0,-2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24575,'19'0'0,"6"0"0,-2 0 0,13 0 0,-8 0 0,10 0 0,-5 0 0,-2 0 0,-9 0 0,-2 0 0,-7 0 0,1 0 0,-9 0 0,2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357 728 24575,'-2'0'0,"-4"0"0,-9 0 0,-7 0 0,0 0 0,-11 0 0,-2 0 0,1 0 0,1 0 0,0 0 0,9 0 0,-3 0 0,6 0 0,3 7 0,4 2 0,2 18 0,11 3 0,-4 9 0,5 7 0,0-5 0,0 5 0,0-6 0,0 0 0,0-6 0,12-5 0,3-7 0,8-8 0,3-1 0,-3-4 0,4-4 0,-5-1 0,5-4 0,-10 0 0,5 0 0,-9-12 0,9-15 0,-5-15 0,5-18 0,-1-3 0,-8-14 0,3 18 0,-6 5 0,0 1 0,2 1 0,-2 0 0,-1-3 0,-3-11 0,-1-13 0,-5-6 0,0 20 0,0 3 0,0 16 0,0 12 0,0 6 0,0 6 0,0 26 0,0 22 0,0 25 0,0 26 0,0 10 0,0 10 0,0-16 0,0 10 0,0-20 0,0 8 0,5-9 0,1-11 0,9-11 0,-1-12 0,5-5 0,2-16 0,-2 1 0,7-7 0,-3-4 0,4-1 0,0-4 0,-4 0 0,-2-4 0,-4-4 0,4-6 0,-6-7 0,6-3 0,-10-9 0,7-1 0,-7-12 0,3 4 0,-3-4 0,-6 6 0,0 6 0,-5 1 0,0 10 0,0 6 0,0 5 0,0 5 0,0 12 0,0 18 0,0 16 0,0 22 0,0 1 0,0 1 0,0 4 0,0-4 0,5 6 0,5-13 0,6-3 0,2-23 0,11-2 0,-5-18 0,4-1 0,-7-13 0,-2-21 0,-5-2 0,2-26 0,-1 6 0,-3-7 0,3 0 0,-9 6 0,-1 2 0,-5 12 0,0 1 0,0 14 0,0-1 0,0 11 0,3 1 0,-2 7 0,2 14 0,-3 17 0,6 19 0,-1-1 0,6 11 0,0-11 0,-1 6 0,0-12 0,0-3 0,-1-20 0,3-3 0,0-12 0,5 0 0,0-4 0,-1-7 0,2-7 0,-1-9 0,-2-10 0,2 4 0,-6-9 0,7 3 0,-7-5 0,3 6 0,-5 1 0,0 6 0,0-1 0,0 6 0,0 0 0,-1 9 0,4 1 0,0 4 0,1 3 0,3 2 0,-4 3 0,5 0 0,-1 0 0,-3 0 0,3 12 0,-7-6 0,4 15 0,-5-9 0,0 1 0,-1-2 0,-5-6 0,-7-9 0,-4-6 0,-7-3 0,3 1 0,-4 7 0,5 2 0,-4 3 0,3 0 0,1 0 0,-4 0 0,7 3 0,-3 10 0,3 11 0,4 10 0,-4 12 0,7 2 0,-2-1 0,4 5 0,0-4 0,0 0 0,0-8 0,0-7 0,7-10 0,2-6 0,8-5 0,4-7 0,-3-2 0,8-3 0,2 0 0,1-8 0,6-13 0,1-18 0,-8 1 0,22-24 0,-27 30 0,24-51 0,-24 28 0,8-39 0,-12 16-783,5-18 783,-10-1 0,-7 40 0,-1 0 0,0-21-75,-6-20 75,0 40 0,0-13 0,0 17 0,0 13 0,0 9 0,0 13 780,0 2-780,-3 13 78,-1 1-78,0 6 0,1 16 0,3 19 0,0 26 0,0 15 0,0-27 0,0 0-809,0 47 809,0-37 0,0 0 0,-1-3 0,2-1 0,4 1 0,2-1 0,0 34 0,17-1 0,0-19 0,1 0 0,3-10 0,-9-21 0,4-13 0,-8-6 0,5-8 809,-2-6-809,-4-4 0,6-4 0,-7-13 0,1-2 0,3-12 0,-3-1 0,0 1 0,4-1 0,-8 1 0,6 4 0,-6 6 0,2 1 0,-5 7 0,-2 1 0,-2 4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24575,'91'0'0,"0"0"0,1 0 0,-19 0 0,-1 0 0,1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24575,'0'77'0,"0"1"0,0 0 0,0 15 0,0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24575,'32'0'0,"31"-2"0,22-2 0,-14 1 0,-4 1 0,1-1 0,-1 0 0,1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24575,'2'8'0,"-1"-2"0,17-13 0,-5 1 0,13-15 0,-4 10 0,6-11 0,-25 84 0,-16 54 0,3-25 0,6-43 0,-6 41 0,-4 24 0,2-58 0,6-75 0,6-2 0,0 10 0,0 0 0,0-3 0,0 7 0,0-3 0,0 3 0,0 1 0,0 0 0,3 3 0,1 0 0,0 1 0,2 2 0,-2-2 0,3 3 0,1-3 0,-1 2 0,0-2 0,0 3 0,0 0 0,4 0 0,1 0 0,4 0 0,0 0 0,0 0 0,0 0 0,0 0 0,0 0 0,0 0 0,4 4 0,-3 0 0,4 4 0,-5 0 0,0 0 0,-1 4 0,1-3 0,-4 2 0,3-7 0,-7 3 0,3-7 0,-4 4 0,1-4 0,-1 0 0,0 0 0,0 0 0,0 0 0,1 0 0,-1 0 0,-4-7 0,0-1 0,-3 0 0,0 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24575,'0'5'0,"12"-2"0,24-12 0,4-2 0,4-5 0,-6 2 0,0 1 0,6 6 0,-5-5 0,0 7 0,-7-1 0,-6 2 0,-9 4 0,3 0 0,-12 0 0,3 0 0,-4 0 0,0 0 0,-3-3 0,0 3 0,-4-3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24575,'0'2'0,"-9"13"0,-8 25 0,-6 21 0,-16 23-772,21-30 0,0 3 772,-7-1 0,-1 2 0,7 11 0,1 1 0,-5-8 0,1-1 0,10 4 0,1 0 0,-6-4 0,3-1 0,8-4 0,3 0-31,-4-1 0,2-1 31,5 39 0,0-22 0,0-17 0,0-4 0,0-5 0,-1 6 0,2 0 0,3-7 0,12 28 0,1-19 1142,14 1-1142,0-8 464,1-5-464,8 0 0,-15-11 0,8 2 0,-11-14 0,0 1 0,3-3 0,-7-7 0,2 3 0,-4-4 0,-4 0 0,-1-1 0,-4-3 0,0 3 0,1-7 0,-4 4 0,-1-4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24575,'0'3'0,"0"17"0,0 4 0,0 18 0,0-14 0,0 16 0,0-4 0,0 4 0,0-12 0,0 5 0,0-5 0,0-3 0,0 1 0,0-17 0,0 11 0,0-18 0,0 6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24575,'0'30'0,"0"-11"0,0 35 0,0-23 0,0 20 0,0-7 0,0 1 0,0 1 0,0-3 0,0-10 0,0 3 0,0-17 0,0 2 0,0-14 0,0-3 0,0-1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1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24575,'18'0'0,"0"0"0,-2 0 0,4 0 0,-3-4 0,8-4 0,-15 2 0,2-2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24575,'0'7'0,"0"10"0,0 28 0,0 9 0,0 12 0,0-13 0,0 18 0,0-23 0,0 18 0,0-8 0,0-17 0,0 9 0,0-27 0,0 7 0,0-13 0,0 0 0,0-9 0,0-5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16 24575,'-14'-9'0,"-4"2"0,-18 7 0,10 0 0,-24 0 0,19 0 0,-15 0 0,6 0 0,5 0 0,2 0 0,11 0 0,4 0 0,7 0 0,3 0 0,1 0 0,-1 0 0,1 0 0,0 0 0,0 0 0,-1 0 0,-4 0 0,4 0 0,0 0 0,5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24575,'-4'-14'0,"7"6"0,16-7 0,4 13 0,14-15 0,-14 15 0,7-14 0,-8 14 0,-1-9 0,-1 10 0,-4-3 0,-4 4 0,-4 0 0,-5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24575,'0'70'0,"0"-35"0,0 50 0,0-50 0,0 15 0,0-16 0,0 9 0,0-21 0,0 4 0,0-14 0,0-1 0,0-7 0,0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24575,'12'7'0,"-6"4"0,19 7 0,-11 0 0,13 9 0,-4-4 0,10 1 0,-3 9 0,3-7 0,-8 7 0,3 0 0,-6 20 0,-2-9 0,1 26 0,-14-34 0,9 41 0,-10-24 0,1 22 0,-3 12 0,-4-14 0,0 26 0,0-17 0,0-13 0,0 10 0,-5-10 0,2-14 0,-2-1 0,-6 16-375,2-5 1,-2 0 374,-7 5 0,8-16 0,0 1 0,-6 7 0,-1 9 0,6-24 0,-5 11 0,6-12 0,1-8 749,0-11-749,1-6 0,3-5 0,-2-4 0,6-1 0,-5-4 0,2-3 0,-3-1 0,0-6 0,-2-21 0,5 15 0,-1-14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24575,'11'0'0,"16"0"0,-2 0 0,7 0 0,4 0 0,0 0 0,3 0 0,-1-4 0,-17 3 0,-4-3 0,-6 4 0,-7 0 0,-1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24575,'68'-9'0,"1"1"0,-1 0 0,14-2 0,1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24575,'-40'88'0,"0"0"0,0-1 0,3-16 0,1-4 0,13-11 0,23 11 0,0-46 0,0-4 0,4 2 0,4-9 0,5 9 0,3-10 0,0 6 0,4-6 0,-3 3 0,4-4 0,-1 1 0,-3-1 0,4 0 0,-1-4 0,-3 0 0,4-4 0,-1 0 0,-3 0 0,8-8 0,-2-6 0,6-16 0,-4 1 0,-1-5 0,-7 8 0,-3 5 0,-2-5 0,-4 9 0,1-8 0,-1 4 0,-3-6 0,-1 1 0,-4 0 0,0 4 0,0-3 0,0 3 0,0 1 0,0 0 0,0 5 0,0 0 0,0-5 0,-4 4 0,-4-3 0,-1 4 0,-2 0 0,-1 3 0,3 2 0,-2 3 0,0 1 0,3-1 0,-7 4 0,6 1 0,-6 3 0,0 0 0,2 0 0,-5 0 0,6 7 0,-1 1 0,-2 8 0,6 0 0,-2 0 0,3-4 0,0-1 0,1-4 0,0-3 0,0 0 0,3-4 0,1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532 792 24575,'0'-10'0,"0"2"0,-7-2 0,-6 6 0,-14 1 0,-12 3 0,-13 0 0,5 0 0,-16 0 0,32 0 0,-29 9 0,34 1 0,-31 22 0,32-8 0,-16 21 0,26-10 0,-4 9 0,14 0 0,0-5 0,5 0 0,0-3 0,0-8 0,0-2 0,12-5 0,2-8 0,18 0 0,1-4 0,11-3 0,-5-2 0,18-4 0,-15-19 0,17-5 0,-15-24 0,12-9 0,-9-8 0,0-4 0,-14 13 0,-6-7 0,1-15 0,-8 5 0,-7 25 0,-2-2 0,-5-25 0,-1 12 0,-5-8 0,0 24 0,0-11 0,-8 18 0,3 7 0,-18 16 0,13 9 0,-13 4 0,11 8 0,0 8 0,-2 31 0,4 7 0,4 24 0,1 0 0,5-12 0,0 17 0,0-17 0,0 19 0,0-13 0,4-1 0,11-9 0,6-17 0,14-1 0,-1-15 0,11 0 0,-5-10 0,4-5 0,0-6 0,1-4 0,-4-8 0,-2-12 0,-11-5 0,2-15 0,-5 6 0,-1-6 0,-10 8 0,0 0 0,-6-1 0,-3 9 0,-1-4 0,-4 16 0,-7 1 0,-2 7 0,-7 0 0,0 4 0,-5 0 0,0 8 0,-2 5 0,1 15 0,4 5 0,-1 5 0,3 6 0,7 1 0,4 1 0,5-2 0,0-11 0,0-2 0,0-9 0,7-5 0,7-6 0,7-6 0,17-1 0,-9-12 0,16-19 0,-2-13 0,4-23 0,7-10 0,-6 0-213,-23 29 1,0 1 212,11-21 0,-14 17 0,-2-5 0,-1-6 0,-2-2 0,-2 5 0,-2-1 0,3-2 0,-4 2 0,-5-16 0,-3 19 0,-4 6 0,0 10 0,0 15 0,0 5 0,-3 9 425,-1 5-425,-7 3 0,2 7 0,-8 17 0,6 19 0,-4 24 0,3 1 0,1 13 0,4-19 0,2 10 0,5-5 0,0-6 0,0 5 0,4-21 0,6-1 0,8-15 0,4-2 0,10-13 0,0-1 0,1-4 0,6-4 0,-12-1 0,2-4 0,-4 0 0,-8-7 0,4-2 0,-9-3 0,-5 4 0,-3 4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24575,'88'-10'0,"0"1"0,-1-4 0,-18-1 0,-42 2 0,-1-3 0,-22 12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24575,'0'42'0,"0"19"0,0-31 0,0 8 0,7-23 0,2-11 0,11 4 0,-3-7 0,8 2 0,2-3 0,-4 0 0,13 0 0,-18-3 0,12-6 0,-8-4 0,-4-9 0,-1 0 0,-9 0 0,1-3 0,-5 8 0,0-4 0,-4 1 0,0 3 0,0 0 0,-4 2 0,-8 6 0,-2-2 0,-11 6 0,8 1 0,-8 4 0,3 0 0,1 0 0,-4 4 0,2 10 0,0 4 0,0 15 0,6-6 0,-3 16 0,6-9 0,-1 10 0,10 0 0,0 2 0,5-1 0,0 5 0,0-4 0,0-1 0,0-1 0,5-6 0,0 0 0,4-5 0,4-2 0,-4-9 0,3-6 0,-4-1 0,-1-7 0,-3-9 0,0 2 0,-4-11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64 280 24575,'0'96'0,"0"1"0,0-3 0,0-34 0,0-58 0,0-18 0,0-11 0,0-17 0,0-8 0,0 10 0,0-20 0,0 14 0,0-6 0,0-2 0,0 11 0,0 5 0,0 7 0,0 8 0,0 11 0,3-5 0,2 11 0,2-3 0,4 3 0,1 0 0,4 4 0,4-4 0,2 7 0,0-3 0,3 4 0,-8 0 0,3 0 0,-4 0 0,0 0 0,-4 3 0,-1 1 0,-3 8 0,-1-4 0,0 3 0,-3-4 0,0 4 0,-4 1 0,0 4 0,0 4 0,0-3 0,-4 8 0,-5-3 0,-18 17 0,7-10 0,-14 6 0,16-14 0,-7-4 0,8-5 0,0 0 0,2-4 0,7-4 0,0 3 0,1-6 0,9 2 0,-1-3 0,10 0 0,-3 0 0,7 3 0,-3-2 0,4 3 0,-1-1 0,1-2 0,0 6 0,0-2 0,0 3 0,-4 3 0,3 2 0,-5 7 0,2 2 0,-4 4 0,-3 5 0,-1 2 0,-4 0 0,0 3 0,0-8 0,0 9 0,-13-9 0,-3 5 0,-12-4 0,0-10 0,1 3 0,1-13 0,-1 4 0,1-8 0,0-1 0,4-4 0,2 0 0,4 0 0,3 0 0,-2 0 0,7 0 0,0-4 0,2 0 0,5-3 0,-2-4 0,3-6 0,0-16 0,0 16 0,0-6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4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24575,'25'0'0,"17"0"0,22 0 0,32 0-2736,-10 0 0,7 0 2736,-2 0 0,5 0 0,-11 0 0,5 0 0,-1 0 0,-2 0 0,-1 0 0,0 0 0,1 0 0,0 0 0,-3 0 0,-12 0 0,-1 0 0,1 0 0,8 0 0,1 0 0,-3 0 0,14 0 0,0 0 0,-14 0 0,3 1 0,-2-2 0,-11-3 0,-1-1 0,-1 0 0,35-3 0,-6-2 212,-34-2 0,-3-3-212,9 1 0,-4 0 875,11-9-875,13-2 0,-23 7 0,-17-2 2742,-19 10-2742,-6 1 1114,-10 2-1114,0 6 317,-5-3-317,1 4 0,-4 0 0,0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2:59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24575,'0'-7'0,"0"-4"0,0 3 0,0-3 0,0-1 0,0 4 0,0-6 0,0 6 0,0-6 0,0 6 0,0-3 0,0 4 0,0-1 0,0 1 0,0 0 0,0 0 0,0-7 0,0 5 0,0-9 0,0-4 0,0 3 0,0-16 0,0 6 0,0-3 0,0 0 0,0 6 0,0 4 0,0 1 0,0 9 0,0 1 0,0 4 0,0 3 0,0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3:01:0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1 535 24575,'99'-6'0,"0"-1"0,0 0 0,0 1 0,0-1 0,0 0 0,0 1 0,0-1 0,0 0 0,0 0 0,0 1 0,0-1 0,0 0 0,0 1 0,0-1 0,0 0 0,0 1 0,0-1 0,0 0 0,0 0 0,0 1 0,0-1 0,0 0 0,0 1 0,0-1 0,0 0 0,0 1 0,0-1 0,0 0 0,0 0 0,0 1 0,1-1 0,-1 0 0,0 1 0,0-1 0,0 0 0,0 1 0,0-1 0,0 0 0,0 1 0,0-1 0,0 0 0,0 0 0,5 0 0,4 0 0,1 0 0,2-1 0,1 1 0,2-1 0,2 0 0,0 0 0,0 0 0,2 0 0,-1 0 0,1 0 0,-1 0 0,-1 0 0,1 0 0,-2 0 0,-1 0 0,-2 1 0,-1-1 0,-2 1 0,-2 0 0,-3 0 0,-2 1 0,-2-1 0,-4 1 0,-3 0 0,-4 1 0,-3 0 0,-5 0 0,-3 0 0,-5 1 0,-5 1 0,-4 0 0,-6 0 0,-5 1 0,-6 0-2425,76 0 0,-36 3 0,2 0 2425,-1-1 0,4 0 0,-2 0 0,-10 0 0,14 0 0,-10 0 530,-18 0 0,-3 0-530,0 0 0,-3 0 0,20 0 1102,19 0-1102,-23 0 0,-9 0 0,-15 0 0,-8 0 3770,-16 0-3770,-2 0 1017,-10-7-1017,5 5 326,18-5-326,9 7 0,26 0 0,1 0 0,8 0-1137,17 6 1137,-44-2 0,1 0 0,4-1 0,1 1 0,3 3 0,-1-1 0,-3-5 0,-3-1-156,32 6 156,4-6 0,-25 5 0,7-4 0,-3 5 0,-7-1 0,-6 0 0,-8 6 0,-2-1 0,-11-1 1127,5 1-1127,-6 0 166,-6 2-166,5-1 0,7 10 0,-8-10 0,7 6 0,-22-9 0,0-3 0,-5-1 0,-4-4 0,-1 0 0,-4 0 0,-3 0 0,-1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9 194 24575,'-5'8'0,"2"0"0,3-1 0,0 1 0,0 0 0,64-20 0,17-13 0,-41 10 0,40-8 0,-13-6 0,-63 0 0,-4 13 0,0-13 0,0 20 0,0-3 0,-4 4 0,-1 0 0,-7-1 0,-1 5 0,-5 0 0,4 4 0,-7 0 0,6 0 0,-8 0 0,5 0 0,0 0 0,1 0 0,-1 0 0,0 7 0,4 3 0,-3 8 0,8-1 0,-8 1 0,6 5 0,2-4 0,1 8 0,7 3 0,-4 1 0,5 4 0,0 0 0,0 1 0,0 0 0,0 5 0,0 2 0,0 1 0,0 5 0,0-7 0,0 0 0,0 0 0,0-6 0,0-1 0,0-6 0,0-5 0,0-1 0,0-10 0,0 4 0,0-5 0,0 2 0,0-3 0,0-7 0,0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24575,'0'11'0,"0"-13"0,0-18 0,0-9 0,0-6 0,0-1 0,0-7 0,0-13 0,5 11 0,1-11 0,4 13 0,6 1 0,-5 5 0,9-4 0,-14 20 0,12-11 0,-16 17 0,10 0 0,-7 4 0,3 10 0,-1-3 0,1 4 0,-1 4 0,-3 4 0,4 11 0,-3 5 0,5 5 0,0 0 0,0 5 0,-5 3 0,4-1 0,-3-1 0,-1-6 0,4 0 0,-8-5 0,3-2 0,0 1 0,-3-4 0,3 3 0,-4-4 0,0-5 0,0 4 0,0-8 0,0 3 0,0-4 0,0 0 0,0 0 0,0 0 0,0 0 0,0 4 0,0 1 0,0 5 0,0 0 0,0-5 0,0-4 0,0-6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24575,'45'-9'0,"-12"7"0,-4-8 0,-12 10 0,1 0 0,-5 0 0,-1 0 0,-4 0 0,-4 0 0,-1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24575,'12'0'0,"1"0"0,10 0 0,-4 0 0,9 0 0,-10 0 0,1 0 0,-3 0 0,-7 0 0,3 0 0,-7 3 0,-2 11 0,-3 1 0,0 12 0,-4-3 0,-2 5 0,-12-4 0,2 3 0,-7-4 0,4 0 0,5-5 0,-3-3 0,8-7 0,0 4 0,5-5 0,4 0 0,7-4 0,3-1 0,17-3 0,-2 0 0,10 0 0,0 0 0,-4 0 0,4 0 0,-7 0 0,-4 0 0,4 0 0,-9 0 0,4 0 0,-6 0 0,-3 0 0,2 0 0,-7 0 0,0 0 0,-6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24575,'12'5'0,"-4"-2"0,36-3 0,3 0 0,-6 0 0,19 0 0,-33 0 0,15 0 0,-18 0 0,-6 0 0,-6 0 0,-4 0 0,-3 0 0,-2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24575,'55'0'0,"-1"0"0,39 0 0,-80 0 0,1 0 0,-2 0 0,-7 0 0,-2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47 289 24575,'0'8'0,"0"5"0,0-4 0,13-1 0,3-4 0,13-4 0,0 0 0,0 0 0,0 0 0,0 0 0,0 0 0,-5 0 0,4 0 0,-9 0 0,4-13 0,-5 6 0,-7-20 0,4 12 0,-8-13 0,2 9 0,-5-9 0,-4 4 0,0-5 0,0 5 0,-4 1 0,-6 0 0,-4 4 0,-4 0 0,-5 6 0,-1 4 0,-5 3 0,-6 2 0,4 4 0,-10 0 0,11 0 0,0 4 0,2 1 0,9 8 0,0 1 0,6 3 0,4 6 0,-1 1 0,5 11 0,0 1 0,5 7 0,-4-1 0,3 7 0,-4 1 0,5 7 0,0 0 0,0 1 0,0-1 0,0 0 0,0 0 0,0-7 0,4-1 0,-2-18 0,2-2 0,-4-16 0,0 0 0,0-9 0,0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1 725 24575,'0'-2'0,"0"-22"0,0-14 0,0-19 0,0-8 0,0-1 0,4 12 0,14-15 0,0 23 0,11-19 0,-1 13 0,-10 9 0,12 10 0,-19 5 0,7 13 0,-9-3 0,-1 6 0,0 3 0,0-3 0,0 7 0,-4-2 0,3 6 0,-3-2 0,4 3 0,0 0 0,-3 3 0,2 11 0,-1 6 0,3 9 0,2 5 0,-1 3 0,0 5 0,1 0 0,-1 1 0,1-1 0,-1-6 0,0 4 0,0-9 0,0 4 0,-1-11 0,1-2 0,-6-8 0,4-2 0,-7-4 0,2-4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4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24575,'5'0'0,"6"0"0,19 0 0,4 4 0,6 2 0,0 4 0,-1 0 0,7 0 0,-4 0 0,4 0 0,-12-4 0,-1-2 0,-15-1 0,-1-2 0,-6 6 0,-2-6 0,2 3 0,-7-1 0,-1 10 0,-3 11 0,0 16 0,-15 15 0,-5 14 0,-23 19-477,4 0 477,-3-7 0,6-6 0,2-12 0,5-1 0,3-7 0,6-15 0,5-12 0,6-11 0,2-5 0,3-5 477,-4-3-477,1 0 0,-1-8 0,-6-27 0,8 19 0,-5-19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24575,'85'0'0,"0"0"0,-1 0 0,-20 0 0,-49 0 0,5 0 0,-15 0 0,-2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32 337 24575,'12'0'0,"3"0"0,3 0 0,1 0 0,9 0 0,-10 0 0,10 0 0,-9 0 0,-1 0 0,4 0 0,-12 0 0,7 0 0,-4 0 0,-5 0 0,4 0 0,-4-4 0,-4 0 0,4-4 0,-4-5 0,1-5 0,-1-6 0,0-6 0,-3 1 0,3 0 0,-4 5 0,0 1 0,0 5 0,0 1 0,0-1 0,0 4 0,0-2 0,0 7 0,-7-4 0,1 5 0,-11-1 0,4 4 0,-5 1 0,0 4 0,1 0 0,-6 0 0,-1 5 0,0 3 0,-5 13 0,9-2 0,-4 10 0,6-10 0,3 4 0,2-6 0,4 1 0,0-1 0,0 1 0,0 0 0,4-1 0,1 1 0,4 0 0,0-1 0,0 6 0,0 1 0,0 11 0,0 1 0,0 1 0,0 3 0,0-3 0,0-1 0,0-1 0,0-6 0,0 0 0,0-5 0,0-1 0,0 2 0,0-10 0,0 10 0,0-16 0,0 7 0,0-7 0,0 3 0,0-4 0,0-3 0,0-2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24575,'0'23'0,"0"-4"0,0 14 0,0-7 0,0 4 0,0-8 0,0-4 0,0-5 0,0-10 0,0-20 0,0-2 0,0-21 0,0 9 0,0-12 0,0 1 0,0 11 0,0-9 0,0 19 0,0-7 0,0 5 0,0 8 0,0-7 0,0 9 0,3 0 0,2 0 0,3 1 0,0 3 0,0 0 0,5 1 0,0 3 0,5 0 0,-1 1 0,-3 1 0,2 2 0,-3-3 0,5 4 0,0 0 0,-1 0 0,-4 0 0,4 0 0,-8 0 0,3 0 0,-4 0 0,0 4 0,0 0 0,-3 8 0,-2 2 0,-3-1 0,0 4 0,0-8 0,0 7 0,0-7 0,-8 4 0,2-1 0,-11-2 0,4 3 0,-5-4 0,0-1 0,0 1 0,0 0 0,5 0 0,-4-5 0,8 3 0,-3-6 0,4 3 0,-5-4 0,8 3 0,-10-2 0,9 6 0,-5-6 0,3 6 0,7-6 0,2 2 0,6-3 0,5 0 0,-3 0 0,8 0 0,-4 0 0,5 0 0,0 0 0,-1 0 0,1 0 0,0 4 0,-5 1 0,-1 3 0,-3 4 0,-1 2 0,1 3 0,-4 1 0,-1-1 0,-4-3 0,0 2 0,0-7 0,0 4 0,0-1 0,0-3 0,0 3 0,-4-4 0,-5 0 0,-4 1 0,-10 0 0,4-4 0,-4-1 0,5-4 0,5 4 0,1-3 0,4 2 0,0-3 0,-1 0 0,1 0 0,1 0 0,-1 0 0,0 0 0,3 0 0,2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24575,'17'0'0,"-3"0"0,14-4 0,-9-1 0,9-1 0,-9 2 0,4 4 0,-10 0 0,-1 0 0,-4 0 0,-3 3 0,-2 2 0,-3 7 0,0 6 0,0-3 0,-8 6 0,-2-8 0,-3 1 0,0-2 0,9-4 0,-3 0 0,2 0 0,1 0 0,-3 0 0,9-4 0,-1-1 0,7-3 0,0 0 0,0 0 0,0 0 0,0 0 0,0 4 0,0-3 0,0 2 0,4-3 0,-3 0 0,7 0 0,-2 0 0,-1 0 0,4 0 0,-4 0 0,0 0 0,-1 0 0,-4 0 0,0 4 0,0-3 0,0 6 0,0-6 0,-3 6 0,-2-6 0,-3 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24575,'16'0'0,"5"0"0,3 0 0,5 0 0,-5 0 0,4 0 0,-13 0 0,7 0 0,-9 0 0,0 0 0,-1 0 0,-4 0 0,0 0 0,-1 0 0,-2 0 0,-2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24575,'8'0'0,"9"0"0,2 0 0,10 0 0,0 0 0,0 0 0,0 0 0,-5 0 0,-1 0 0,-10 0 0,4 0 0,-5 0 0,1 0 0,-5 0 0,-4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74 183 24575,'0'3'0,"0"-1"0,0 9 0,0-3 0,3 0 0,2-4 0,7 0 0,1-4 0,5 0 0,0 4 0,-1-3 0,6 3 0,-8-4 0,2 0 0,-5 0 0,-3 0 0,3 0 0,-4 0 0,0 0 0,0 0 0,0 0 0,-1 0 0,-2-8 0,-2-2 0,1-8 0,-3 1 0,3-1 0,-4 0 0,0 5 0,0-4 0,0 8 0,0-4 0,0 1 0,0 3 0,0-4 0,0 5 0,0 0 0,0 0 0,-4 0 0,0 0 0,-9 3 0,4-2 0,-7 6 0,6-2 0,-6 3 0,2 0 0,-3 0 0,-1 0 0,0 0 0,0 0 0,1 0 0,3 0 0,-3 0 0,8 3 0,-3 2 0,4 3 0,0 0 0,-1 4 0,1-3 0,-1 7 0,1-2 0,3 9 0,-3-5 0,7 10 0,-8-4 0,8 0 0,-3 16 0,4-13 0,0 15 0,0-13 0,0 6 0,0-4 0,0 4 0,0-1 0,0-3 0,0 10 0,0-5 0,4 0 0,2 5 0,4-5 0,1 6 0,-1 1 0,0-7 0,1-1 0,-2-11 0,-4-6 0,-1-6 0,0-4 0,-4 0 0,4-3 0,-4-2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07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11 390 24575,'0'-17'0,"0"-8"0,0-1 0,0-27 0,0 18 0,0-22 0,0 15 0,0 6 0,0 1 0,0 15 0,0-2 0,0 13 0,3 0 0,2 6 0,2 3 0,1 0 0,0 0 0,5 0 0,-4 0 0,7 0 0,-7 0 0,8 0 0,-8 0 0,8 0 0,-8 0 0,3 0 0,0 0 0,-3 0 0,3 0 0,-4 0 0,0 0 0,-3 3 0,-2 1 0,-3 4 0,0 0 0,0 0 0,0 4 0,0 1 0,0 5 0,-4 5 0,-5-4 0,-5 0 0,-4-3 0,0-6 0,5 2 0,0-3 0,1-5 0,3 0 0,-4-4 0,1 0 0,3 0 0,-4 0 0,5 0 0,0 0 0,0 3 0,0-2 0,10-4 0,4-6 0,16-9 0,-3 4 0,8-4 0,-8 8 0,4 0 0,-5 6 0,-1 4 0,-3 0 0,-2 0 0,-4 0 0,0 0 0,0 0 0,0 0 0,-4 8 0,0 2 0,-4 13 0,0 1 0,0 5 0,0-5 0,0-2 0,0-4 0,0 0 0,0-5 0,0-1 0,0-4 0,0 0 0,0 0 0,0 0 0,-8 1 0,2-1 0,-10 0 0,2 1 0,-4-1 0,5-3 0,-4-1 0,4 0 0,-5-3 0,4 3 0,-2-4 0,7 0 0,-4 0 0,1 0 0,3 0 0,-4 0 0,5 0 0,1 0 0,-1 0 0,4-3 0,1 2 0,3-2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419 193 24575,'0'-15'0,"0"3"0,0-4 0,0 7 0,0-8 0,0 4 0,0-5 0,0 4 0,0-2 0,0 7 0,0-4 0,0 5 0,0 0 0,0 0 0,0 0 0,-7 3 0,-3 2 0,-7 3 0,-1 0 0,1 0 0,-6 0 0,4 0 0,-4 0 0,5 4 0,0 10 0,0 1 0,-1 12 0,0-3 0,3 11 0,-2-5 0,7 5 0,-3-6 0,4 0 0,0 0 0,1 0 0,3-5 0,2 4 0,4-9 0,0 3 0,0-4 0,0 0 0,0-1 0,0-3 0,0 2 0,0-7 0,0 8 0,0-8 0,0 3 0,3-4 0,2 0 0,3 0 0,0 0 0,-1 0 0,6 0 0,-4 0 0,7 1 0,-2-1 0,8 1 0,-3 4 0,4-2 0,-5 1 0,4-2 0,-3-2 0,9 2 0,-9-1 0,9 0 0,-4 1 0,0-1 0,-2 4 0,-4 1 0,-5-1 0,0 4 0,-5-4 0,1 1 0,4 10 0,-8-13 0,3 9 0,-8-8 0,0-3 0,0 8 0,0-4 0,0 1 0,0 2 0,0 2 0,-4 1 0,-5 4 0,-11 1 0,1-5 0,-5 5 0,1-6 0,4 0 0,-4-4 0,0 0 0,4-5 0,-8 0 0,2-4 0,2-1 0,-5-4 0,4 0 0,0 0 0,1 0 0,5 0 0,-5 0 0,8 0 0,-6 0 0,7 0 0,1 0 0,0-8 0,4-1 0,1-9 0,-5-3 0,7 6 0,-5-1 0,10 8 0,-6 0 0,6 4 0,-2 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24575,'20'0'0,"5"0"0,5 0 0,13 0 0,1 0 0,4 0 0,-11 0 0,-2 0 0,-6 0 0,-10 0 0,-1 0 0,-6 0 0,-3 0 0,3 0 0,-8 0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4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8 595 24575,'-7'3'0,"6"-10"0,4-20 0,17-20 0,4-10 0,5-12 0,-2 12 0,-5-2 0,-6 12 0,4 0 0,-6 7 0,1 7 0,3 0 0,-8 13 0,-1-6 0,2 17 0,-9-3 0,9 8 0,-7 1 0,3 3 0,-3 3 0,0 28 0,-4 11 0,0 27 0,0 17 0,0 13-404,0-40 1,0-1 403,0 36 0,0-39 0,0-1 0,0 20-48,0 22 48,0-25 0,0-2 0,0-16 0,0-11 0,0-2 0,3-18 805,2-4-805,2-7 50,5-7-50,1 0 0,3-4 0,6 0 0,2-20 0,6-3 0,3-25 0,0-8 0,0-7 0,2-6 0,1-8-420,-6-2 420,6-8 0,-16 15 0,8-4 0,-16 13 0,4 7 0,-5 3 0,-2 19 0,1 6 0,-2 10 0,-4 7 420,0 0-420,-4-6 0,0 1 0,0-11 0,0 9 0,0 1 0,0 1 0,0 7 0,0-2 0,0 3 0,-3 1 0,2-1 0,-6 1 0,4 3 0,-1 14 0,-4 17 0,7 22 0,-10 21 0,10 2 0,-5 21 0,1-12 0,4-29 0,1 0 0,-6 22 0,6 17 0,0-26 0,0 5 0,0-9 0,0-14 0,0-6 0,0-13 0,0-6 0,0-10 0,0 0 0,0-5 0,3 1 0,2-4 0,6 3 0,-2-3 0,6 1 0,-6 1 0,6-5 0,-6 3 0,7-4 0,-8 0 0,8 0 0,-8 0 0,8 0 0,-4-4 0,5-5 0,0-8 0,-4-1 0,4-8 0,-7 8 0,3-4 0,-5 5 0,0 1 0,1-1 0,-1 0 0,0 0 0,1 0 0,-1 1 0,1-6 0,3 0 0,-2-6 0,8 1 0,-9 4 0,5-3 0,-6 12 0,0-7 0,0 13 0,0-1 0,-1 2 0,1 7 0,-1-4 0,1 4 0,-1 0 0,1 0 0,3 0 0,-3 0 0,3 12 0,-6 4 0,4 23 0,-8-9 0,4 21 0,-5-16 0,0 11 0,0-6 0,0 0 0,0-6 0,0-6 0,0-6 0,0-10 0,0 0 0,0-5 0,0 1 0,3-4 0,1-11 0,5-20 0,-1-2 0,2-15 0,5 3 0,6-2 0,2-9 0,8 3 0,-4 0 0,5 2 0,-1 9 0,-6 9 0,-2 6 0,-11 10 0,4 1 0,-8 8 0,4 0 0,-4 4 0,-1 0 0,1 0 0,-1 0 0,1 0 0,-4 3 0,3 10 0,-2 11 0,5 10 0,0 6 0,-5-6 0,4 5 0,-3-5 0,3 0 0,1-1 0,-2-10 0,-3-6 0,2-5 0,-6-5 0,3-3 0,-4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24575,'-1'4'0,"16"0"0,1-4 0,29 0 0,-13 0 0,30 0 0,-16 0 0,10 0 0,-8 0 0,-10 0 0,-3 0 0,-7 0 0,-9 0 0,-1 3 0,-5-2 0,-6 2 0,-3-3 0,0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24575,'12'0'0,"11"0"0,3 0 0,14 0 0,-9 0 0,10 0 0,-5 0 0,0 0 0,-10 0 0,-4 0 0,-13 0 0,3 0 0,-4 0 0,-4-7 0,0 5 0,-4-4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24575,'10'-4'0,"11"1"0,19 3 0,17 0 0,10 0 0,6 0 0,0 0 0,-8 0 0,7 0 0,-20 0 0,4 0 0,-20-5 0,-6 4 0,-7-3 0,-10 0 0,-1 3 0,-7-2 0,-2 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24575,'-4'3'0,"0"11"0,4 5 0,0 16 0,0 15 0,0-10 0,0 21 0,0 8 0,0-6 0,0 18 0,0-8 0,0-26 0,0 30 0,0-23 0,0 20 0,0-8 0,0-2 0,0-7 0,0-13 0,0-3 0,0-12 0,0-5 0,0-1 0,0-10 0,0 0 0,0-6 0,0 1 0,0-3 0,0-2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24575,'0'11'0,"0"2"0,0 10 0,0 1 0,0 0 0,0 9 0,0-7 0,0 3 0,0-1 0,0-13 0,0 6 0,0-12 0,0 3 0,0-4 0,0 0 0,0 0 0,0 0 0,0-1 0,0 1 0,0 0 0,0 0 0,0 0 0,-4-4 0,0-4 0,0-8 0,1-6 0,3-8 0,0-2 0,0-6 0,0 1 0,0 0 0,0 0 0,0 0 0,0 0 0,4 0 0,5 4 0,1 3 0,7 4 0,-8 4 0,8-2 0,-8 7 0,3 0 0,-4 2 0,0 6 0,0-3 0,0 4 0,0 0 0,0 0 0,0 0 0,0 0 0,0 0 0,-1 0 0,1 0 0,0 4 0,-1-3 0,-2 6 0,-2-7 0,-3 4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24575,'0'12'0,"0"1"0,3 0 0,-2 3 0,6-7 0,-2 4 0,3-1 0,0-7 0,-3 7 0,2-8 0,-6 8 0,6-3 0,-6 4 0,2-5 0,1-1 0,-3 1 0,2 0 0,-3 0 0,0-3 0,0-2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24575,'-56'44'0,"-1"0"0,-2 11 0,14-1 0,27 2 0,-10 10 0,20-5 0,-10-17 0,15 13 0,-12 0 0,8 7 0,-4-12 0,4 11 0,3-19 0,4 4 0,0 1 0,0-5 0,0 5 0,0-8 0,0 1 0,0 7 0,0-5 0,4 4 0,8 1 0,-1-5 0,9-1 0,-4-3 0,0-9 0,2-2 0,-4-1 0,4-13 0,1 6 0,-2-11 0,1 3 0,-1-5 0,-4 1 0,4-5 0,-8 0 0,3-4 0,-4 0 0,0 0 0,0 0 0,-4 0 0,0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24575,'11'8'0,"5"-4"0,8 4 0,1-7 0,10 12 0,-6-11 0,0 11 0,-9-12 0,6 4 0,-11-5 0,8 0 0,-10 0 0,3 0 0,-2 0 0,-1-4 0,4-1 0,-8-7 0,8-2 0,-4-4 0,1 0 0,3 1 0,-8 3 0,4-2 0,-5 2 0,1 1 0,-1-4 0,-3 3 0,-1-3 0,-1 3 0,-2-2 0,3 2 0,-4-3 0,0 3 0,0 2 0,0 4 0,0 0 0,0 0 0,0 0 0,-8 3 0,2-2 0,-15 6 0,10-6 0,-15 6 0,11-3 0,-13 4 0,9 0 0,-9 0 0,10 0 0,-10 0 0,9 4 0,-4 1 0,5 8 0,1 1 0,-1 3 0,0 1 0,0 4 0,4-3 0,-4 4 0,8-5 0,-3-1 0,1 9 0,2-7 0,-3 7 0,4-9 0,4 1 0,1 4 0,4-3 0,0 4 0,-4 0 0,2 0 0,-2 6 0,4 0 0,0 0 0,0 6 0,0-5 0,0 5 0,0-1 0,0-4 0,0 5 0,0-11 0,0 3 0,0-8 0,0 4 0,0-6 0,0-3 0,0 2 0,0-7 0,0 3 0,0-4 0,0 4 0,0-2 0,0 2 0,0-4 0,0 0 0,0 3 0,0-2 0,0 2 0,0-3 0,0 4 0,0-2 0,0 2 0,0-4 0,0 0 0,0 0 0,0-1 0,0 1 0,0-3 0,0-2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24575,'9'-4'0,"12"0"0,6 4 0,14 0 0,-11 0 0,5 0 0,-6 0 0,0-4 0,0-1 0,-5-5 0,4-4 0,-10 0 0,5 0 0,0-4 0,-4 4 0,3-4 0,-4 0 0,-4-5 0,3 4 0,-7-9 0,3 9 0,-3-9 0,-2 10 0,2-5 0,-1 0 0,-4 4 0,-1-4 0,0 5 0,-3-4 0,3 7 0,-4-7 0,0 13 0,0-7 0,0 6 0,-4-2 0,0 8 0,-4-3 0,0 6 0,0-3 0,0 4 0,0 0 0,0 0 0,0 0 0,0 0 0,0 0 0,0 4 0,0 0 0,-1 9 0,1 0 0,-1 0 0,0 4 0,1-4 0,-1 10 0,0-4 0,3 8 0,-2-8 0,3 9 0,0-4 0,-4 4 0,8 1 0,-8 6 0,4-4 0,-1 4 0,2-6 0,-1 0 0,4 5 0,-3-8 0,4 7 0,0-9 0,0 0 0,0 4 0,0-9 0,0 8 0,0-8 0,0 4 0,0-6 0,0 1 0,0-5 0,0 0 0,3-6 0,2 1 0,-1 0 0,3-3 0,-3-2 0,4-3 0,0 0 0,0 0 0,4 0 0,2-8 0,3-1 0,1-9 0,0-5 0,-4 4 0,4 0 0,-9 2 0,8 4 0,-7-1 0,2 2 0,-4-1 0,0 4 0,0-3 0,0 4 0,0 3 0,0-2 0,0 3 0,0-1 0,-3-2 0,2 6 0,-3-3 0,4 4 0,0 0 0,-1 0 0,1 0 0,-4 4 0,0 0 0,-1 4 0,-2 5 0,2 0 0,-3 4 0,5 6 0,-4-4 0,3 3 0,-4-4 0,0 0 0,0-5 0,0-1 0,0-4 0,0 0 0,0 0 0,0-7 0,0-6 0,0-13 0,4-6 0,5-1 0,7-8 0,8 6 0,4-15 0,3 9 0,3-10 0,-8 11 0,4 0 0,-5 8 0,-5 5 0,1 5 0,-11 1 0,2 9 0,-4 0 0,0 4 0,0 0 0,0 0 0,-4 3 0,3 2 0,-6 7 0,2 1 0,-3 5 0,4-1 0,-3 6 0,3-4 0,-4 9 0,0-10 0,0 10 0,0-4 0,4 0 0,-3 4 0,7-9 0,-7 4 0,7-6 0,-7-3 0,6 2 0,-2-7 0,0 3 0,1-7 0,-5-8 0,2 1 0,-3-5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124 281 24575,'1'9'0,"5"-1"0,16-8 0,2 0 0,0 0 0,9 0 0,-7 0 0,8 0 0,-10 0 0,4 0 0,-4 0 0,0-4 0,-5-1 0,2-4 0,-10-4 0,11 3 0,-13-7 0,4 8 0,-5-8 0,1 8 0,-5-8 0,0 8 0,-4-8 0,0 4 0,0-5 0,0 0 0,0 5 0,0-4 0,0 4 0,0 0 0,0-4 0,-8 7 0,2-2 0,-10 7 0,2-2 0,-3 6 0,-6-3 0,-1 4 0,-5 0 0,0 0 0,0 0 0,-6 4 0,10 1 0,-9 10 0,9 5 0,1 0 0,-1 9 0,7-11 0,-1 10 0,4-4 0,-3 5 0,7 0 0,-7-5 0,8 4 0,-3-10 0,7 5 0,-1-5 0,6-1 0,-8 6 0,8-4 0,-3 3 0,4 1 0,0-4 0,0 8 0,0-8 0,0 17 0,0-11 0,0 7 0,0-9 0,0-5 0,4-1 0,1 1 0,-1-1 0,5 6 0,-4-4 0,0 8 0,3-8 0,-4 4 0,1-6 0,-1 1 0,0-5 0,-3 0 0,2-5 0,-3 0 0,0-11 0,0-3 0,0-2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52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79 840 24575,'-3'3'0,"-1"10"0,4-4 0,0 17 0,0-8 0,0 10 0,0-10 0,0 3 0,0-13 0,0 8 0,0-8 0,11 0 0,-2-5 0,7-3 0,4 0 0,-6 0 0,7 0 0,-4-3 0,0-2 0,-1-7 0,-3 6 0,-5-9 0,-1 6 0,-2-8 0,-1 1 0,0-6 0,-4 4 0,0-8 0,0 8 0,0-4 0,0 6 0,-4 3 0,0 5 0,-3 4 0,-5 4 0,-1 0 0,-4 0 0,1 0 0,-6 8 0,4 6 0,-10 11 0,9 2 0,-11 9 0,10-7 0,-1 11 0,8-11 0,7 3 0,2 1 0,4-4 0,0 9 0,0 3 0,4-5 0,4-1 0,2-13 0,6-6 0,-3-3 0,3-1 0,1-4 0,0-3 0,4-1 0,-3-4 0,3 0 0,1 0 0,0 0 0,1 0 0,3 0 0,-8 0 0,8-4 0,3-17 0,3-7 0,10-15 0,-9-5 0,3 10 0,2-16 0,-5 16 0,6-12 0,-7 7 0,-1 5 0,-1 8 0,-6 7 0,-3 9 0,-8 6 0,2 0 0,-6 7 0,6-2 0,-7 3 0,3 3 0,-3 10 0,-4 6 0,0 13 0,-4 9 0,0 0 0,0 12 0,0-12 0,0 5 0,0-12 0,0-1 0,0-10 0,0-2 0,0-8 0,0 2 0,0-6 0,0 2 0,0-13 0,0-8 0,0-17 0,0-2 0,0-9 0,0 3 0,9-4 0,2-1 0,8 6 0,-1 5 0,0 3 0,-1 12 0,-4-3 0,3 9 0,-7 4 0,2 0 0,1 4 0,-4 0 0,4 0 0,-5 0 0,1 0 0,-1 0 0,-2 3 0,2 5 0,-6 10 0,2 0 0,1 3 0,-3 0 0,6-3 0,-6 8 0,7-8 0,-4 4 0,5-6 0,-1-3 0,-1-1 0,1-8 0,8-1 0,3-3 0,8-4 0,17-40 0,-9-2 0,-10 3 0,-1-3 0,6-34-289,-13 33 0,-3-1 289,6-49 0,-10 40 0,-1 0 0,-1 2 0,-2 2 0,1-39 0,-1 1 0,-1 26 0,-4-5 0,5 15 0,-6 14 0,0 13 0,0 11 0,0 12 578,0 20-578,0 16 0,0 31 0,0 10 0,0-21 0,0 3-529,-1-1 0,2 2 529,1 13 0,2 0 0,0-3 0,0-1 0,3 4 0,0-3 0,-1-14 0,1-1 0,-1 0 0,1-1 0,5 30 0,4-7 0,1-3 0,-1-27 0,3-3 0,-10-21 0,4-2 1058,-2-8-1058,-2-3 0,2-2 0,1-3 0,-4 0 0,9-12 0,-4-3 0,5-13 0,-3-5 0,3-1 0,-7-12 0,4 4 0,-1-4 0,-3 12 0,3 1 0,-9 18 0,-1 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24575,'11'0'0,"4"0"0,4 0 0,0 4 0,3 5 0,1 5 0,-4 4 0,8-3 0,-11 6 0,5-9 0,-6 9 0,-1-2 0,2 0 0,-5 9 0,6-9 0,-7 9 0,4-4 0,-5 5 0,1 6 0,0-5 0,-4 5 0,2-6 0,-6 6 0,2-10 0,-4 9 0,0-15 0,0 9 0,0-10 0,0 5 0,0 0 0,0-4 0,0 9 0,0 1 0,0 2 0,-10 10 0,3-5 0,-12 0 0,8 5 0,-8-10 0,8-2 0,-7-1 0,8-9 0,-4 4 0,6-10 0,-1 4 0,1-8 0,3 7 0,-3-2 0,-2 8 0,0-3 0,-3 4 0,4-5 0,0-1 0,0 1 0,0-1 0,1-3 0,3 2 0,-2-7 0,2 3 0,-3-4 0,4 0 0,-4 4 0,4-3 0,-1 4 0,-2-2 0,6-2 0,-6 2 0,6-3 0,-3-1 0,1-2 0,-1-2 0,0-3 0,0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39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24575,'23'0'0,"-2"0"0,33 0 0,-7 0 0,24 0 0,3 0 0,-13 0 0,17 0 0,-11 0 0,-16 0 0,0 0 0,23 0 0,23 0 0,-38 0 0,14 0 0,0 0 0,-7 0 0,-8 0 0,-3 0 0,-17 0 0,4 0 0,-14 0 0,-4 0 0,-1 0 0,-5 0 0,-5 0 0,-1 0 0,-4 0 0,0 0 0,0 0 0,0 0 0,0 0 0,0 0 0,0 0 0,0 0 0,0 0 0,0 0 0,4 0 0,1 0 0,5 0 0,0 0 0,-5 0 0,4 0 0,-8 0 0,3 0 0,-4 0 0,0 0 0,-4 0 0,0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40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24575,'0'17'0,"0"8"0,0 5 0,0 24 0,0-20 0,5 34 0,-3-29 0,15 39 0,-4-24 0,18 26 0,-7-14 0,12 8 0,7-5 0,3-2 0,23-2 0,-12-10-609,20 3 609,-1-13 0,4 6 0,10-11 0,-20-2 0,-17-13 0,1-3 0,27 0 0,-26 1 0,1-1 0,36 0 0,-16 9 0,-16-13 0,-2-1 0,3 3 0,-3-6 0,0 0 0,3 3-32,21-3 32,-15 3 0,5-4 0,-20-2 0,4 0 0,-14-1 0,-5-4 607,-8-1-607,-1-5 34,-9 0-34,0 0 0,-3 0 0,-7 0 0,0 0 0,-6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40:0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24575,'-1'3'0,"7"11"0,12 1 0,6 8 0,1 1 0,3-4 0,-3 4 0,0-1 0,3-2 0,-9-2 0,5 3 0,-11-11 0,4 10 0,-4-12 0,-3 8 0,0-12 0,-5 7 0,-1-8 0,-1 4 0,-3 4 0,0 1 0,0 5 0,-4 5 0,-6 1 0,-10 6 0,-7 1 0,-4 0 0,-1 1 0,7-7 0,-6 5 0,16-11 0,-8 5 0,9-10 0,1-2 0,0-4 0,5 0 0,4 0 0,-3 0 0,3-3 0,-4-2 0,4-28 0,0 18 0,4-18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40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1 827 24575,'0'8'0,"11"-4"0,0 3 0,10-6 0,1 3 0,-3-4 0,9 0 0,-9 0 0,3 0 0,-9 0 0,9 0 0,-8-4 0,1-5 0,1-1 0,-10-12 0,11 7 0,-6-13 0,2 4 0,-4 0 0,1-4 0,-1-2 0,-3 0 0,-2-11 0,1 5 0,-4-13 0,4 5 0,-5-12 0,0 6 0,0 0 0,0-6 0,0 12 0,0-5 0,0 7 0,0 6 0,0 6 0,0 12 0,0 5 0,0 5 0,-7 4 0,2 3 0,-7 21 0,-2 7 0,-3 15 0,1 0 0,0 6 0,0 3 0,3 6 0,-4 15 0,10-18 0,-4 16 0,10-12 0,-4 0 0,5 7 0,0-10 0,0-4 0,0-3 0,0-12 0,0-1 0,4-6 0,5-5 0,5-5 0,4-2 0,5-7 0,-5 3 0,5-4 0,0-4 0,-4-1 0,3-4 0,-4 0 0,0 0 0,-1 0 0,1 0 0,5 0 0,-5 0 0,1-8 0,-2-2 0,-7-8 0,2 0 0,-3 5 0,-1-4 0,0 8 0,-3-7 0,-1 7 0,-4-4 0,0 6 0,0 6 0,-4 6 0,-1 8 0,-5 9 0,1-3 0,4 9 0,-3-4 0,7 0 0,-4-1 0,5-6 0,0 1 0,0-5 0,0-1 0,0-4 0,4 0 0,5 0 0,9-3 0,1-1 0,8-4 0,-3 0 0,5 0 0,0 0 0,0 0 0,1 0 0,-6 0 0,3-4 0,-8-2 0,4-3 0,-5 0 0,-1-4 0,-4 4 0,0-8 0,-5 8 0,1-8 0,-1 8 0,1-7 0,-5 2 0,0 1 0,-4-4 0,0 8 0,0-8 0,-3 4 0,-6-4 0,-5 3 0,-4 2 0,1 3 0,-6 4 0,-1-3 0,-5 6 0,0-2 0,0 4 0,-1 0 0,1 0 0,0 0 0,5 0 0,-4 0 0,9 4 0,-3 1 0,8 3 0,2 1 0,4-1 0,-1 4 0,5-3 0,0 3 0,4-4 0,0 0 0,0 0 0,0 0 0,0 0 0,3 0 0,11 0 0,6 1 0,9-3 0,24 3 0,-12-8 0,20 4 0,-18-5 0,6 0 0,-6 0 0,13 0 0,-12 0 0,-1 0 0,-3-5 0,-9-1 0,4-8 0,-6 3 0,-5-3 0,3 5 0,-8-4 0,4 3 0,-9-7 0,2 3 0,-6 0 0,2-2 0,-4 7 0,1-8 0,-4 8 0,-1-8 0,-4 8 0,0-8 0,0 8 0,0-3 0,-4 4 0,-1 0 0,-3 3 0,-4 1 0,3 4 0,-16 0 0,10 0 0,-11 0 0,3 9 0,4 6 0,-5 9 0,5 5 0,-1 0 0,5-5 0,1 4 0,5-9 0,4 4 0,1-6 0,4 1 0,0-5 0,0 0 0,0-5 0,0-1 0,0 1 0,8-3 0,2-2 0,12-3 0,-3 0 0,4 0 0,-5 0 0,-1-4 0,1-1 0,0-4 0,-1 4 0,-3-2 0,6-2 0,-10 0 0,6 1 0,-9 4 0,1 1 0,-3 5 0,-2 3 0,-3 13 0,0 12 0,0 6 0,0 12 0,0 2 0,0 6 0,-5 1 0,4 0 0,-4 1 0,5-1 0,0-7 0,0-1 0,-5-7 0,-1 0 0,-4-5 0,-1 3 0,-3-10 0,-1 5 0,0-11 0,-16 3 0,14-12 0,-18 3 0,15-13 0,-7-1 0,8-4 0,-9 0 0,9 0 0,-4-8 0,9-2 0,1-12 0,8-2 0,1-5 0,4-6 0,0-1 0,0-13 0,0-9 0,9 6 0,11-27 0,17 15 0,10-21 0,-10 29 0,12-18 0,-14 32 0,8-18 0,-4 14 0,-6 7 0,-1 6 0,-7 9 0,-2 10 0,-6 1 0,-3 4 0,2 4 0,-7-2 0,11 6 0,-5-2 0,2 3 0,-5 0 0,-4 0 0,0 0 0,0 0 0,0 0 0,0 0 0,0 0 0,0 0 0,0 0 0,-1 0 0,1 3 0,-3 1 0,-2 8 0,-3 2 0,0 8 0,0 15 0,0-5 0,0 22 0,0-16 0,0 5 0,-5-2 0,4-16 0,-8 4 0,8-12 0,-3-3 0,1-2 0,2-4 0,-6-4 0,6-7 0,-2-11 0,3-9 0,0-12 0,4 4 0,6-4 0,5 0 0,5 4 0,0-3 0,-1 4 0,6 0 0,-5 6 0,4 0 0,-11 10 0,4-2 0,-8 10 0,7-5 0,-7 10 0,3-7 0,-4 7 0,0-2 0,-3 9 0,-2-1 0,-3 16 0,0-6 0,0 7 0,0-4 0,0 0 0,0-1 0,0 1 0,0 5 0,0-5 0,0 10 0,0-4 0,0 0 0,0 4 0,0-9 0,-4 8 0,3-12 0,-4 2 0,2-9 0,2 0 0,-3-7 0,4-11 0,0-10 0,4-9 0,1 5 0,10-10 0,-4 9 0,8-10 0,-4 6 0,-1 5 0,5-4 0,-5 9 0,4-4 0,0 5 0,-5 0 0,4 5 0,-8 0 0,8 4 0,-8 1 0,3 0 0,-4 3 0,0-2 0,0 6 0,0-2 0,-4 6 0,0 5 0,-4 5 0,0 5 0,0 0 0,0-1 0,0 6 0,0-4 0,0 4 0,-5-1 0,4-3 0,-3 4 0,4-10 0,0 4 0,0-8 0,0 3 0,0-4 0,0 0 0,0 0 0,0 0 0,3-3 0,2-2 0,2-3 0,6 0 0,-4 0 0,7 0 0,-7 0 0,3 0 0,-4 0 0,0 0 0,0 0 0,0 0 0,0 0 0,0 0 0,0 0 0,0 0 0,-3 0 0,-2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40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24575,'17'0'0,"11"0"0,25 0 0,20 0 0,2 0 0,-25 0 0,1 0-548,4 0 1,1 0 547,9 0 0,2 0-912,5 0 0,2 0 912,3 0 0,1 0 0,6 0 0,1 0-619,-6 0 0,-3 0 619,-14 0 0,-1 0 0,6 0 0,-4 0-234,19 0 234,-27 0 0,0 0 0,28 0 677,-15 0-677,-5 0 1996,-19 0-1996,-7 0 1424,-3 0-1424,-10 0 294,5 0-294,-5 0 0,-1 0 0,-6 0 0,1 0 0,0 0 0,-1 0 0,-4 0 0,0 0 0,-5 0 0,0 0 0,-4 0 0,0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9 493 24575,'-5'-6'0,"2"-4"0,16-7 0,-5-12 0,10 8 0,1-13 0,-8 19 0,13-13 0,-15 17 0,8-10 0,-3 11 0,-1 1 0,3-2 0,-7 9 0,4-6 0,-5 8 0,0 0 0,0 0 0,-1 0 0,1 0 0,0 0 0,-3 13 0,-2 3 0,2 13 0,-4 5 0,8 3 0,-3 5 0,4 6 0,1-10 0,-1 10 0,0-18 0,4 0 0,-4-8 0,7-8 0,-4-1 0,10-4 0,-4-4 0,9-1 0,8-4 0,-4 0 0,24-22 0,-28 4 0,37-53 0,-32 26 0,21-30 0,-20 28 0,-5-8 0,-7 9 0,-6-2 0,-6 6 0,-4 5 0,-1 2 0,-5 6 0,0 0 0,0 0 0,-8 5 0,-2 1 0,0 13 0,2 2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24575,'-4'-3'0,"1"10"0,3 10 0,0 21 0,0 20 0,0 7 0,0 26-534,0 4 534,0-45 0,0 2 0,0 8 0,0-1 0,0-7 0,0 0 0,0 5 0,0-2 0,0 29 0,0-4 0,0-5 0,0-7 0,0 5 0,0-16 0,0-12 0,0-4 0,0-17 0,0-1 534,0-6-534,0-3 0,0-2 0,0-4 0,0-4 0,0-1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24575,'9'6'0,"2"1"0,20 19 0,-8 5 0,18-2 0,-8 6 0,11-6 0,2 10 0,-8-10 0,4 2 0,-4-5 0,-2-4 0,1 4 0,-9-7 0,1 0 0,-5-4 0,-1-1 0,-5-2 0,-1-2 0,-3 2 0,-2-3 0,-4-1 0,0 0 0,-4-1 0,0 1 0,-4-1 0,0 1 0,0 0 0,0 0 0,-5 9 0,-10 4 0,-7 9 0,-10 2 0,-14 20 0,4-9 0,-1 10 0,0-9 0,8 1 0,-6 3 0,1-2 0,7-8 0,7-8 0,6-5 0,2-2 0,9-10 0,-4-1 0,9-4 0,-3-3 0,3-2 0,-4-3 0,4 0 0,0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24575,'0'31'0,"0"8"0,0 19 0,0 15 0,0 10-874,0 17 874,0-45 0,0 1 0,0 2 0,0-2 0,0 32 0,0 7 0,0-26 0,0 15 215,0-10-215,0-16 0,0-3 0,0-22 0,0 7 0,0-21 659,0 3-659,0 1 0,0-4 0,0-1 0,0-1 0,0-8 0,0 3 0,0-4 0,0 0 0,0 0 0,0 0 0,0 0 0,0 0 0,0-1 0,0-3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5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24575,'-9'-7'0,"14"-2"0,16-4 0,20 7 0,13-13 0,8 11 0,-6-3 0,10 1 0,-17 3 0,6 1 0,-15-7 0,-7 7 0,0-12 0,-17 12 0,2-3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24575,'-18'0'0,"2"0"0,15 0 0,17 0 0,17 0 0,-4 0 0,29 0 0,-27 0 0,25 0 0,-14 0 0,-6 0 0,-6 0 0,-2 0 0,-14 0 0,0 0 0,-10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24575,'97'2'0,"-1"0"0,-8 0 0,-26-1 0,-54-1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24575,'-12'8'0,"4"-3"0,-6 17 0,2-7 0,1 12 0,-2-3 0,3 5 0,0 6 0,0-5 0,4 11 0,-3-5 0,8 6 0,-8 0 0,8-6 0,-4 5 0,5-10 0,0 3 0,0 1 0,0-9 0,0 7 0,0-9 0,0 0 0,0 4 0,0-9 0,0 3 0,0-4 0,8-4 0,2 2 0,7-6 0,6 3 0,-4-4 0,9-4 0,-5-1 0,1-4 0,-1 0 0,-5 0 0,-1 0 0,-3 0 0,-2 0 0,-4 0 0,0-3 0,0-2 0,0-7 0,-4-2 0,0-3 0,-4-6 0,0-1 0,0-11 0,0-1 0,0-7 0,0-5 0,0 4 0,-9-24 0,2 27 0,-12-12 0,8 24 0,-7 0 0,8 5 0,-8 1 0,8 0 0,-7 8 0,3-7 0,0 9 0,1-5 0,4 4 0,1 2 0,0 4 0,3 0 0,-2 0 0,7 0 0,-7 0 0,6 1 0,-6 3 0,6-3 0,-2 6 0,3-3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24575,'4'10'0,"0"5"0,-4 23 0,0 6 0,0 0 0,0 3 0,0-4 0,0 1 0,0 11 0,0-18 0,0 9 0,0-15 0,0 3 0,0-10 0,0 4 0,0-14 0,4 8 0,1-9 0,0 0 0,-1 0 0,-4-5 0,3 0 0,-2-1 0,3 1 0,-4-1 0,0-3 0,0-1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24575,'35'0'0,"-9"0"0,19 0 0,-5 0 0,16 0 0,-6 0 0,-7 0 0,-13 0 0,-8 0 0,-8 0 0,-6-7 0,-4 5 0,-4-5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24575,'0'35'0,"0"8"0,0 14 0,0 1 0,0-1 0,0 14 0,0-17 0,0 19 0,0-9 0,0-12 0,0 11 0,0-25 0,0 3 0,0-17 0,0-1 0,0-6 0,0-4 0,0-1 0,0-4 0,0-4 0,0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24575,'-36'76'0,"1"-4"0,20-42 0,-1 11 0,2-11 0,3 5 0,6-6 0,-4 0 0,8 0 0,-3-1 0,4-4 0,0 4 0,0-9 0,0 4 0,0-1 0,0-3 0,0 9 0,0-5 0,0-3 0,0 7 0,0-13 0,0 9 0,4-10 0,0 0 0,8-5 0,2 0 0,3 5 0,-4-4 0,4 4 0,-4-5 0,1 1 0,-2-4 0,0-2 0,-3-3 0,8 0 0,-4 0 0,5-8 0,1-12 0,-1-6 0,3-15 0,4 10 0,-7-11 0,7 5 0,-14 1 0,4 1 0,-5 0 0,-1 4 0,2-10 0,-1 5 0,-4 0 0,-2-4 0,-4 9 0,0-3 0,0 10 0,0-4 0,0 9 0,0 1 0,0 1 0,0 8 0,-3-3 0,-5 4 0,-1 3 0,-3 2 0,4 3 0,0 0 0,-4 0 0,2 0 0,-2 0 0,4 0 0,-4 0 0,2 3 0,-6 6 0,6 4 0,-6 1 0,6 2 0,1-10 0,5 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24575,'12'0'0,"22"0"0,23 0 0,16 0 0,-23 0 0,1 0-706,46 0 706,-37 0 0,1 0-453,-5 0 1,0 0 452,5 0 0,-1 0 0,-2 0 0,-1 0 0,4 0 0,0 0 0,-4 0 0,-2 0-219,26 0 219,-30 0 0,2 0 0,38 0 0,-8 0 0,-29 0 0,-3 0 0,11 0 0,13 0 0,-11 0 497,-7-5-497,-6 3 1096,-8-3-1096,-2 5 237,-11 0-237,5 0 0,-11 0 0,-2 0 0,1 0 0,-4 0 0,9 0 0,-9 0 0,3-4 0,-4 3 0,0-3 0,-1 4 0,1 0 0,0 0 0,-1 0 0,1 0 0,0 0 0,4 0 0,-3 0 0,22 0 0,-19 0 0,18 0 0,-21 0 0,9 0 0,-9 0 0,9 0 0,-10 0 0,1 0 0,-7 0 0,0 0 0,-2 0 0,2 0 0,-4 0 0,-4 0 0,-1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18 370 24575,'-10'-16'0,"3"13"0,16 17 0,3 15 0,14 9 0,-3 9 0,7-12 0,1 34 0,-5-37 0,10 44 0,-9-40 0,-1 28 0,5-18 0,-14-3 0,4-2 0,-6-10 0,-2-2 0,-3-6 0,3-5 0,-5-5 0,1-1 0,-1-8 0,-1 0 0,-2-7 0,2-11 0,-6-12 0,8-16 0,-7-2 0,8-11 0,-9-11 0,4 5 0,-5-18 0,0 13 0,0-7 0,0 7 0,0 1 0,0 9 0,0 5 0,0 8 0,0 8 0,0 12 0,0 0 0,0 5 0,0 5 0,0-4 0,0 8 0,0-8 0,0 8 0,0-8 0,0 8 0,0-7 0,0 6 0,0-2 0,0 4 0,3 4 0,1 0 0,8 4 0,2 0 0,8 0 0,7 0 0,2 0 0,9 0 0,-4 0 0,12 0 0,-4 0 0,10 0 0,-3 0 0,6 0 0,0 0 0,-7 0 0,6 0 0,-13 0 0,6 0 0,-7 0 0,0 0 0,-5 0 0,-2 0 0,-6 0 0,0 0 0,0 0 0,0 0 0,5 0 0,-3 0 0,3 0 0,-5 0 0,0 0 0,-5 0 0,-2 0 0,-4 0 0,-5 0 0,-1 0 0,-4 0 0,0 0 0,0 0 0,-3 0 0,-2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35 24575,'0'11'0,"-8"-6"0,7 6 0,-7-7 0,8-3 0,0-2 0,4-6 0,0-1 0,4 0 0,0 0 0,4 4 0,1-4 0,5 3 0,-5 0 0,4-3 0,-4 7 0,1-3 0,-2 4 0,-4 0 0,0 0 0,0 0 0,0 0 0,0 0 0,0 0 0,0 0 0,0 0 0,-4 4 0,-1 0 0,1 8 0,-3-3 0,3 8 0,-4-4 0,0 5 0,0-1 0,0 1 0,0 5 0,0-5 0,0 10 0,0-4 0,0-1 0,-9 5 0,3-4 0,-12 5 0,2 0 0,2-5 0,-5 4 0,9-9 0,-8 9 0,4-10 0,0 1 0,-3-3 0,7-2 0,-6 0 0,6-2 0,-2-4 0,3 0 0,1-3 0,0-2 0,-4-3 0,3 0 0,-4 0 0,5 0 0,0 0 0,0 0 0,1 0 0,-1 0 0,0 0 0,0-7 0,4 2 0,0-7 0,4 4 0,0 0 0,0 0 0,0-4 0,0 2 0,0-2 0,0 4 0,0 0 0,0 0 0,0 0 0,0 0 0,0 0 0,3 4 0,2-3 0,2 6 0,1-3 0,0 4 0,0 0 0,0 0 0,0 0 0,0 0 0,0 0 0,0 0 0,0 0 0,4 0 0,-2 0 0,2 0 0,-4 0 0,0 4 0,-1 0 0,6 1 0,-4 2 0,3-3 0,0 4 0,-3 0 0,8 5 0,-8-4 0,7 8 0,-6-4 0,6 1 0,-6 2 0,2-6 0,1 6 0,-4-7 0,3 4 0,1-5 0,-4 0 0,7 1 0,-7-1 0,8 1 0,-8-1 0,3 0 0,1 0 0,-4-3 0,3 2 0,0-6 0,-3 3 0,8-4 0,-8 0 0,3 0 0,0 0 0,2 0 0,7 0 0,-3 0 0,4-4 0,-5-1 0,-3-8 0,3 3 0,-8-3 0,3 5 0,-4 0 0,0 0 0,0 0 0,0 0 0,0 0 0,0 0 0,-4 0 0,-1 4 0,-3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56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334 958 24575,'-4'-3'0,"-6"-5"0,1-5 0,-8-4 0,-6-5 0,-1-3 0,0 1 0,-3 1 0,13 10 0,-12 0 0,17 9 0,-8-1 0,5 5 0,0 0 0,0 0 0,1 0 0,3 8 0,-4 1 0,7 18 0,-11-3 0,9 21 0,-7-9 0,8 10 0,-3-7 0,8-4 0,-3 3 0,4-14 0,0 8 0,0-15 0,0 1 0,0-7 0,0-3 0,7 0 0,7-4 0,9 0 0,4-4 0,1 0 0,-1 0 0,6-9 0,-5-2 0,5-8 0,-10-3 0,-1 3 0,-5 2 0,-4 1 0,-1 7 0,-4-3 0,-1 4 0,-3 1 0,0-1 0,-1 1 0,-2-1 0,2 0 0,-3 1 0,0-1 0,0 1 0,3 3 0,1 7 0,4 10 0,1 14 0,0 8 0,1 4 0,0 1 0,0 0 0,-1-6 0,1-1 0,2-11 0,-2 0 0,2-10 0,-1 0 0,-2-7 0,7-2 0,-8-3 0,8 0 0,-7-12 0,8-9 0,-6-13 0,4-12 0,-1 4 0,-2-10 0,2 16 0,-4-8 0,3 15 0,-3 1 0,2 10 0,0 6 0,-3 8 0,6 0 0,-6 4 0,7 0 0,-8 0 0,4 8 0,1 11 0,-3 10 0,5 11 0,-5 0 0,0 0 0,-5-1 0,-1-9 0,0-3 0,-3-10 0,3-5 0,-4 0 0,0-18 0,0-5 0,0-14 0,3 2 0,2-3 0,4 3 0,0 0 0,0-3 0,-1 8 0,1 1 0,3 1 0,-4 7 0,8 1 0,-8 1 0,4 6 0,0-2 0,-4 3 0,8 0 0,-8 0 0,4 0 0,-1 0 0,-2 7 0,7 3 0,-3 6 0,0 6 0,9 1 0,-7 5 0,8 0 0,-5-1 0,6 2 0,-6-7 0,5 1 0,-6-7 0,-1-3 0,-3-1 0,2-4 0,-2-3 0,0-2 0,2-3 0,-6 0 0,6 0 0,-2 0 0,0-3 0,2-5 0,-2-5 0,4-9 0,4-8 0,-6-5 0,2-1 0,-7-2 0,-5 9 0,-1-10 0,-4 5 0,0-1 0,0 2 0,0 11 0,0 4 0,0 6 0,-7 8 0,-2 1 0,-8 3 0,0 0 0,5 0 0,-5 12 0,8-1 0,-5 20 0,5-7 0,0 9 0,4 0 0,1 1 0,4 1 0,0 3 0,0-9 0,0 3 0,0-13 0,0 1 0,0-11 0,3-1 0,5-4 0,5-4 0,17-14 0,-9-7 0,11-14 0,-17-5 0,4 0 0,-8-6 0,5-16 0,-10 31 0,-1 17 0,-5 54 0,0 30 0,0 9 0,6 16-1310,1 2 1310,1-31 0,-1 4-949,-3 5 1,-1 4 948,5 8 0,-2 1 0,-5 0 0,0-3-560,2-23 1,1-2 559,-4 2 0,0-3-264,0 29 264,0 9 0,-10-47 0,-4-2 0,-12 26 1086,-15-22-1086,-6-16 1865,5-25-1865,-12 4 1304,6-9-1304,2-1 335,12-5-335,1-8 0,10-1 0,5-13 0,5-7 0,8 1 0,1-5 0,4 0 0,0-1 0,0-1 0,41-37 0,-12 28 0,3 3 0,3 0 0,11-18 0,7-8-546,0-15 546,2 5 0,-9-11 0,-3-1 0,-11 1 0,-1-7 0,-7 10 0,-4-10 0,-2-2 0,-11 44 0,-1 1 0,-2-1 0,-1 0 0,1-5 0,-2 1 0,-2-28 0,0 30 0,0 1 0,0-20 0,0-21 0,0 17 0,0 13 0,0 18 0,0 14 0,0 14 0,-3 6 0,-1 10 546,-4 18-546,0 0 0,-2 27 0,0 0 0,4 35 0,1-10 0,5 26 0,0-35 0,0 16 0,0-25 0,0 19 0,9-19 0,3 10 0,8-17 0,5-1 0,-5-8 0,7-8 0,-8-8 0,2-4 0,0-4 0,-3-5 0,4 0 0,-1-4 0,-3 0 0,3 0 0,1-8 0,-4-6 0,4-9 0,-3-10 0,0-2 0,-3-5 0,-2 0 0,-4 0 0,-4 6 0,-2-4 0,-4 14 0,0-4 0,0 16 0,-3 4 0,2 16 0,-7 19 0,7 3 0,-8 15 0,8-11 0,-4 6 0,5-6 0,0-1 0,0-6 0,0-4 0,0-2 0,0-8 0,8-1 0,11-8 0,0-1 0,25-7 0,-12-17 0,23-9 0,-16-13 0,11-9 0,-10 1 0,5 0 0,1-6 0,-7 12 0,-2 1 0,-6 9 0,-7 11 0,-6 5 0,-6 7 0,-4 5 0,-1 2 0,0 2 0,1 3 0,-4 6 0,-9 8 0,-6 13 0,-7 2 0,-7 15 0,-1-6 0,-2 14 0,3-9 0,3 9 0,6-11 0,1 5 0,5-7 0,5 1 0,0 0 0,5-6 0,0-6 0,0-6 0,0-10 0,0 0 0,8-8 0,6-1 0,3-3 0,9-4 0,-1-21 0,0-9 0,7-20 0,-9-6 0,-1-11 0,2-16-461,-17 35 1,0-2 460,3-4 0,0-1 0,-3-3 0,0-2 0,-3-3 0,-1-1 0,1 2 0,-1 3 0,-3 10 0,0 2 0,0 0 0,0 2 0,0-23 0,0-1 0,0 17 0,0 16 0,0 22 0,0 1 921,-4 13-921,0 14 0,-5 18 0,5 39 0,-8 24-717,11-29 0,1 3 717,-3 8 0,0 2-1042,2 4 0,2 3 1042,-1 8 0,0 2 0,0 0 0,0 1 0,-2 1 0,4-2 0,7-4 0,1-4 0,-6-24 0,2-3-129,12 4 0,3-4 129,3 10 0,7 11 0,-5-24 0,-6-18 1258,-6-9-1258,-2-14 2207,-4-5-2207,-1-5 77,-3-20 1,0 12 0,-4-13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195 264 24575,'0'17'0,"0"-7"0,0 16 0,7-15 0,4 16 0,7-16 0,5 11 0,-4-12 0,4 4 0,-6-5 0,6-5 0,-4 0 0,9-4 0,-4 0 0,0 0 0,3 0 0,-3 0 0,0 0 0,-1 0 0,-5-8 0,-5 3 0,4-8 0,-8 1 0,3 2 0,-3-7 0,0 4 0,-1-5 0,-3-5 0,3 4 0,-7-8 0,7 2 0,-7-4 0,4 0 0,-5 5 0,0 1 0,0 6 0,0-1 0,0 0 0,0 0 0,-8 4 0,-10-2 0,-2 6 0,-10 1 0,10 1 0,-2 7 0,4-3 0,0 4 0,-5 0 0,4 0 0,-3 0 0,-1 0 0,4 0 0,-4 4 0,5 1 0,0 7 0,1-2 0,3 3 0,-2-5 0,6 5 0,1-4 0,2 3 0,6-4 0,-7 4 0,7-2 0,-3 6 0,0-3 0,3 5 0,-3 5 0,0 1 0,3 0 0,-4 3 0,5-3 0,0 18 0,0-9 0,0 8 0,0-12 0,0 6 0,0-5 0,0 11 0,5-5 0,1 6 0,4-5 0,1 3 0,-1-3 0,0-1 0,0 5 0,-4-11 0,-2 5 0,-4-6 0,0 0 0,0 0 0,0-5 0,0 4 0,0-4 0,0-1 0,0 5 0,-4-9 0,-4 3 0,-2-4 0,-7-4 0,3 2 0,-8-6 0,3 3 0,-9-8 0,4-1 0,-5-4 0,5 0 0,1 0 0,-2 0 0,9 0 0,-4 0 0,12 0 0,4-3 0,0-2 0,4-2 0,0-1 0,0 0 0,0 4 0,0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24575,'21'0'0,"14"0"0,-8 0 0,19 0 0,-8 0 0,6 0 0,-1 0 0,-13 0 0,-2 0 0,-14-4 0,4 3 0,-10-2 0,-1 3 0,-2 0 0,-2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24575,'-1'4'0,"61"0"0,-22-4 0,48 0 0,-49 0 0,-8 0 0,-6 0 0,-5 0 0,-5 0 0,-1 0 0,-8-8 0,0-7 0,-4 4 0,0-2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24575,'0'6'0,"0"12"0,0 21 0,0 12 0,0 22 0,0 3 0,0 16-593,0-42 0,0 1 593,0 0 0,0 1 0,0 9 0,0 0 0,0-7 0,0-2 284,0 36-284,0-9 0,0-27 0,0 6 0,0-15 0,0-9 0,0-5 895,0-9-895,4 2 7,-3-13-7,7 7 0,-7-7 0,6 3 0,-6-4 0,3 0 0,-4-3 0,0-2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24575,'12'-16'0,"13"-15"0,-4 14 0,17-26 0,-19 22 0,11-10 0,-10 8 0,3 7 0,-9-1 0,-2 12 0,-4 1 0,0 4 0,-4 7 0,0 2 0,-4 13 0,0 2 0,0 5 0,0 0 0,0 0 0,0-5 0,4-1 0,1-6 0,-1-4 0,4 0 0,-4-5 0,4 0 0,0 0 0,0-4 0,5 0 0,5-4 0,1 0 0,9 0 0,-4-5 0,5-4 0,1-12 0,0-5 0,2-6 0,0 0 0,-7 6 0,0-3 0,-7 10 0,-3-9 0,1 9 0,-5-9 0,2 10 0,-4-10 0,0 13 0,-4-7 0,-2 9 0,-3 3 0,0 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24575,'0'17'0,"0"22"0,0 1 0,0 23 0,0-5 0,0-11 0,0 48 0,0-54 0,0 15 0,0 0 0,0-18 0,0 48 0,0-47 0,0 17 0,0-20 0,0-1 0,0-15 0,0 1 0,0-12 0,0 4 0,0-6 0,0 1 0,0-4 0,0-1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24575,'7'-7'0,"7"12"0,9 2 0,6 12 0,5 2 0,3-1 0,7 12 0,-2-8 0,2 8 0,-6-7 0,-2 2 0,-11-5 0,-1 1 0,-6-17 0,-8 5 0,1-7 0,-7 4 0,4 0 0,-3 0 0,-2 0 0,-3-1 0,0 1 0,0 0 0,-4 4 0,-4 2 0,-6 3 0,-5 6 0,-5 2 0,3 4 0,-4 7 0,0-4 0,-3 4 0,1 1 0,2-6 0,5 4 0,1-11 0,5-1 0,-3-5 0,11-5 0,-6-1 0,8-4 0,-1 0 0,-1-3 0,1-5 0,1-1 0,0-3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24575,'-5'5'0,"-8"9"0,-24 34 0,2 0 0,-1 6 0,-2-5 0,8 2 0,-10-2 0,5 9 0,10-7 0,-5-10 0,21 6 0,-14-16 0,21-1 0,-11-7 0,12-6 0,-3-4 0,4 0 0,0-1 0,0-3 0,0 3 0,0 0 0,0-3 0,0 8 0,0-4 0,8 5 0,2-1 0,14 7 0,7 3 0,2 4 0,11 8 0,-5-5 0,7 11 0,0-10 0,-7 3 0,-1-5 0,-7-1 0,-5-7 0,-2-1 0,-7-10 0,-3-2 0,-2-3 0,-4-1 0,0-4 0,-4 0 0,0-4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24575,'4'-16'0,"5"0"0,1-7 0,6 4 0,-6-4 0,7 14 0,-7-7 0,2 14 0,-3-6 0,-1 0 0,0 6 0,0-6 0,0 8 0,0 0 0,0 0 0,0 4 0,-4 4 0,0 11 0,-4 11 0,0 6 0,0 6 0,0 1 0,0-1 0,0-6 0,0-1 0,0-6 0,0-5 0,0-6 0,0-5 0,3-5 0,2-4 0,7 0 0,12-4 0,1 0 0,10-9 0,10-22 0,-11 1 0,28-38 0,-27 31 0,13-22 0,-15 19 0,-5 2 0,-2 1 0,-11 8 0,2 5 0,-6-4 0,2 9 0,-8-4 0,-1 6 0,-4 7 0,0 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24575,'0'17'0,"0"8"0,0 18 0,0 0 0,0 19 0,0-3 0,0 1 0,0 27 0,0-37 0,0 30 0,0-30 0,0 0 0,0-2 0,0-12 0,0-7 0,0-6 0,0-10 0,-6-4 0,4-6 0,-5-3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24575,'9'-4'0,"5"1"0,18 17 0,4 4 0,0 4 0,19 21 0,-10-17 0,7 18 0,-6-12 0,-8 4 0,3-8 0,2 12 0,-3-17 0,-4 6 0,-3-14 0,-6 2 0,-4-7 0,-6 3 0,-1-9 0,-8 3 0,4-6 0,-5 2 0,-3-3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5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24575,'-1'4'0,"17"-1"0,22-3 0,34 0 0,25 0-897,-41 0 0,4 0 897,10 0 0,3 0 0,1 0 0,4 0-574,-6 0 1,4 0-1,-3 0 574,4 0 0,1 0 0,-5 0 0,6 0 0,-6 0 0,7 0 0,-3 0 0,17 0 0,-1 0-485,-23 0 0,-3 0 485,1 0 0,-5 0 0,10 0 0,6 0 1138,-25 0-1138,-14 0 2175,-12 0-2175,-11 0 0,-9 0 0,-5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24575,'0'4'0,"0"8"0,0 18 0,0 12 0,0 16 0,11 9 0,-3-8 0,9 11 0,-6-17 0,-4 11 0,3-7 0,-4 0 0,5-6 0,0-8 0,-1-8 0,-5-7 0,0-4 0,-5-5 0,0-7 0,3-4 0,-2 0 0,2 0 0,-3 0 0,0-1 0,0 1 0,4-1 0,-4 1 0,7 0 0,-6-1 0,6 1 0,-6 0 0,6 0 0,-6 4 0,6-3 0,-6 4 0,6-5 0,-6 0 0,3 0 0,-4 0 0,-4-7 0,3 1 0,-2-5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24575,'0'25'0,"0"-8"0,0 41 0,0-26 0,0 37 0,0-27 0,0 29 0,0-21 0,0 7 0,0-13 0,0-2 0,4-18 0,-3-1 0,6-6 0,-6-4 0,3-4 0,-4-6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24575,'37'0'0,"4"0"0,16-10 0,0-3 0,-6-5 0,4 7 0,-11 2 0,11-3 0,-22 5 0,1-3 0,-11 10 0,-4 0 0,-1 0 0,-6 0 0,-4 0 0,-4-7 0,-1 6 0,-3-6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352 205 24575,'4'-7'0,"0"2"0,-4-10 0,0 2 0,4-5 0,-3 0 0,7 1 0,-8-1 0,4 0 0,-4 5 0,0-4 0,0 8 0,0-4 0,0 5 0,-3 0 0,-5 4 0,-1 1 0,-7 3 0,3 0 0,-10 0 0,-2 13 0,-4-1 0,-3 24 0,1-8 0,-2 10 0,7-8 0,-5 8 0,14-8 0,-8 7 0,14-2 0,-3-5 0,3 5 0,2-7 0,3 2 0,2-7 0,4 5 0,0-9 0,0 4 0,0-5 0,0-1 0,0 1 0,0-5 0,0 4 0,0-8 0,4 7 0,0-7 0,5 8 0,-1-8 0,5 4 0,-4-5 0,7 0 0,-7 0 0,8 1 0,-4-1 0,12 1 0,0-4 0,6-1 0,-2-4 0,0 0 0,-5 0 0,4 0 0,-4 0 0,5 0 0,-6 0 0,0-4 0,-5-5 0,-1-1 0,1-7 0,-5 8 0,-1-4 0,-4 5 0,0 0 0,0 0 0,-3 0 0,-2 0 0,1 4 0,-3 1 0,2 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24575,'12'0'0,"8"0"0,26 0 0,4 0 0,23-12 0,-24 9 0,27-14 0,-22 5 0,6-1 0,3 1 0,-25-2 0,-2 12 0,-13-6 0,-10 8 0,0 0 0,-6 0 0,1 0 0,-3 0 0,-2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24575,'-2'53'0,"0"1"0,-2 41 0,4-53 0,0 0 0,0 0 0,0 0 0,0-6 0,0 4 0,0-14 0,0 7 0,0-14 0,0 3 0,0-4 0,4-5 0,-3 4 0,6-8 0,-6 3 0,6-4 0,-6 0 0,2 0 0,-3 0 0,0 0 0,4 0 0,-4 0 0,4-1 0,-4 1 0,0-4 0,0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24575,'5'4'0,"2"-1"0,23-3 0,-10 0 0,20 0 0,-15 0 0,10 0 0,0 0 0,-4 0 0,4 0 0,-7 0 0,2 0 0,-2 0 0,-4 0 0,-5 0 0,-3 0 0,-7 0 0,3 0 0,-4 0 0,0 0 0,0 0 0,0 0 0,-4-3 0,-1-11 0,-3 0 0,0-20 0,0 22 0,0-7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24575,'-4'6'0,"0"4"0,4 6 0,0 7 0,0-5 0,0 16 0,0-14 0,0 14 0,0-11 0,-4 1 0,3 9 0,1-12 0,6 12 0,-1-19 0,3 13 0,-7-13 0,3 9 0,0-6 0,-3 1 0,7 0 0,-7-1 0,3-3 0,0-2 0,-3 0 0,2-3 0,-3 4 0,0-5 0,0-1 0,0 1 0,-7-1 0,2-3 0,-11 4 0,2-7 0,-9 7 0,4-3 0,-4 0 0,1 4 0,2-8 0,-2 7 0,4-7 0,4 6 0,-2-6 0,7 6 0,-4-6 0,1 3 0,3-4 0,-4 0 0,5 0 0,1 0 0,6 0 0,11 0 0,9 0 0,10 0 0,6 0 0,1 0 0,7 0 0,-1 0 0,-1 0 0,-4 0 0,3 0 0,-15 0 0,9 0 0,-15 0 0,4 0 0,-10 0 0,3 0 0,-6 0 0,2 0 0,-4 0 0,0 0 0,0 0 0,0 0 0,0 0 0,0 0 0,0 0 0,-1 0 0,1 0 0,-1 0 0,0 0 0,1 0 0,-1 0 0,0 0 0,0 0 0,1 0 0,-1 0 0,0 0 0,0 0 0,-2 0 0,-2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309 204 24575,'-4'-3'0,"1"9"0,3 1 0,3 10 0,11 1 0,-3-4 0,11-1 0,-4 0 0,1-7 0,4 7 0,-1-12 0,-3 3 0,3-4 0,-4 0 0,5 0 0,-9 0 0,8 0 0,-9-8 0,5 2 0,0-11 0,-1 3 0,-3-3 0,-1-1 0,-5 4 0,1-2 0,-4 2 0,-2 1 0,-3-4 0,0 8 0,0-8 0,0 4 0,0-5 0,-7 0 0,-3 0 0,-13 4 0,-1-4 0,-5 8 0,4-4 0,-8 9 0,7 1 0,-9 4 0,6 0 0,5 0 0,-4 0 0,9 0 0,-4 0 0,6 0 0,3 3 0,2 2 0,4 3 0,3 4 0,1 1 0,4 5 0,0 5 0,0 1 0,0 5 0,0 6 0,0 1 0,0 6 0,0 0 0,0 7 0,6 2 0,-1-1 0,7 5 0,3-11 0,-3 11 0,8-11 0,-8 5 0,3-13 0,0 12 0,-9-16 0,3 5 0,-9-14 0,0-6 0,0 1 0,0 0 0,-13 0 0,2-4 0,-17 0 0,4-5 0,-5 0 0,-6-3 0,4-2 0,-4-4 0,6 0 0,0 0 0,0 0 0,5 0 0,-4 0 0,14-3 0,-4 2 0,10-7 0,0 8 0,3-8 0,2 8 0,3-4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24575,'12'0'0,"18"0"0,10 0 0,4 0 0,18 0 0,-16 0 0,12 0 0,-9 0 0,-13 0 0,-1 0 0,-11 0 0,-5 0 0,-7 0 0,-8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4:5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24575,'80'7'0,"0"0"0,0-1 0,27 3 0,-18 0 0,-37 1 0,-26-5 0,2 7 0,-24 2 0,0 14 0,-4 12 0,0 15 0,0 15 0,-17 9 0,-4 14 0,-5-19 0,-8 9 0,10-21 0,0 1 0,-2-3 0,10-17 0,-3-9 0,6-17 0,-3-5 0,3-8 0,-8 0 0,-2-8 0,8 3 0,3-3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24575,'72'2'0,"-1"0"0,-5 0 0,-11 0 0,-20-2 0,-14 0 0,-1-4 0,-17 3 0,-3-2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189 366 24575,'16'0'0,"5"0"0,3 0 0,5 0 0,0 0 0,0 0 0,0 0 0,-5 0 0,3 0 0,-3-9 0,5 3 0,-5-12 0,-1 4 0,-5-9 0,0 4 0,-3-9 0,-2 9 0,-3-9 0,-2 9 0,2-9 0,-1 9 0,0-3 0,-4 4 0,-1 0 0,-4 0 0,0 5 0,0 0 0,0 5 0,-8 0 0,-2-1 0,-13 4 0,-1 1 0,-5 4 0,0 0 0,0 0 0,-6 0 0,4 0 0,-4 4 0,6 6 0,-1 11 0,6-1 0,0 4 0,5-2 0,5-3 0,0 4 0,5 0 0,4-4 0,1 3 0,4 1 0,0 1 0,0 5 0,0 6 0,0-5 0,0 18 0,9-10 0,3 10 0,4 0 0,4-4 0,-4 16 0,0-20 0,-6 7 0,-6-23 0,-4 4 0,0-9 0,0 8 0,0-8 0,0 4 0,-13-5 0,2-4 0,-17 5 0,9-9 0,-9 3 0,4-3 0,-5-1 0,0 1 0,5-4 0,1-2 0,5-4 0,0 0 0,5 0 0,1 0 0,3 0 0,2 0 0,2-4 0,2 0 0,3 0 0,0 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0 24575,'-23'42'0,"-13"21"0,-2 6-1431,11-15 1,-1 2 1430,5-8 0,-1 1 0,-11 22 0,1 3 0,2-5 0,1 0 0,-1 6 0,0 1 0,1 1 0,1 1 0,6-3 0,1-3 0,0-11 0,1-2 8,0 6 1,2-3-9,-7 16 225,11-28 1,-1-1-226,-1 12 0,5 4 0,4-29 1413,8-10-1413,-4-9 183,5-9 0,0-4 1,0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24575,'24'0'0,"15"0"0,29 0 0,24 0 0,-15 0 0,3 0 0,-7 0 0,-1 0 0,1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24575,'-9'3'0,"2"6"0,7 9 0,0 12 0,0 0 0,0 18 0,0-10 0,0 16 0,0-3 0,0-2 0,0 0 0,0-7 0,0-6 0,0 5 0,26 50 0,-19-54 0,19 37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24575,'0'100'0,"0"-1"0,0 1 0,-4-76 0,2 62 0,3 32 0,-1-59 0,-5-143 0,5 51 0,5-8 0,4 17 0,6-5 0,4 5 0,0-3 0,4 7 0,-3-3 0,2 4 0,-4 5 0,-1 2 0,1 7 0,0-3 0,-1 7 0,-3-3 0,-2 4 0,-4 0 0,0 0 0,0 0 0,0 0 0,0 0 0,-4 0 0,0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24575,'-16'0'0,"-1"13"0,-2 9 0,-7 16 0,2 17 0,2-14 0,5 20 0,-4-22 0,6 25 0,-6-17 0,10 9 0,5-8 0,1-10 0,5 16 0,0-22 0,0 15 0,0-11 0,0 0 0,0-1 0,10 0 0,1-4 0,14 5 0,0-11 0,1 4 0,2-13 0,-8 2 0,-2-5 0,-1-3 0,-8 2 0,4-7 0,-5 2 0,-4-6 0,0 2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5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343 180 24575,'0'7'0,"0"1"0,0 4 0,0-3 0,0 8 0,0-8 0,0 3 0,0 0 0,4-3 0,-3 4 0,10-5 0,-1 0 0,3 1 0,4-4 0,-4-2 0,5-3 0,4 0 0,-3 0 0,9-4 0,-4-2 0,5-8 0,-4-5 0,-2-1 0,-5-3 0,-4 0 0,-1 4 0,-3-8 0,-2 8 0,-2-4 0,-2 5 0,-4 0 0,0 5 0,0-4 0,-4 8 0,-5-8 0,-4 8 0,-5 0 0,-5 0 0,4 8 0,-4-3 0,5 4 0,1 0 0,-1 0 0,0 0 0,5 0 0,0 0 0,1 0 0,3 4 0,-4 0 0,5 8 0,-1 2 0,0 8 0,0-3 0,-1 9 0,1-4 0,-1 5 0,5-5 0,-4 22 0,8-17 0,-3 19 0,4-14 0,0-4 0,0 4 0,0-5 0,0 0 0,0 0 0,0 0 0,0 0 0,0-5 0,0 3 0,0-3 0,4 0 0,-3-1 0,6-6 0,-6 1 0,3-5 0,-4 4 0,0-8 0,0 3 0,0-4 0,0 0 0,0 4 0,0-3 0,-8 4 0,-7-4 0,-8 0 0,-6 1 0,-6-5 0,-2-1 0,-5-4 0,6 0 0,1 0 0,11 0 0,-6 0 0,14-3 0,-4-2 0,12 1 0,4-4 0,0 8 0,4-4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24575,'0'11'0,"0"-2"0,0 8 0,4 1 0,2 6 0,12 0 0,-1 10 0,12-6 0,-7 13 0,17 5 0,-20-8 0,13 12 0,0 11 0,-17-6 0,20 20 0,-27-11 0,9-5 0,-5 13 0,-1-13 0,-4 5 0,-2-7 0,-5-7 0,0-1 0,-5-7 0,-5 1 0,-6-7 0,-4-1 0,-5-5 0,4-1 0,1-4 0,2-2 0,4-9 0,1 2 0,0-6 0,5 2 0,0-4 0,3 0 0,-2 0 0,2-4 0,1 3 0,-3-6 0,3 3 0,-4-4 0,0 0 0,4 0 0,0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1:5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 24575,'-3'-4'0,"-6"1"0,-4 3 0,-5 7 0,1 3 0,-6 8 0,3 11 0,-16-1 0,13 8 0,-8-5 0,10 4 0,-3-9 0,7 8 0,-1-14 0,9 2 0,4-4 0,-7-4 0,10 2 0,-6-2 0,8 4 0,0-8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5:0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55 24575,'-4'-15'0,"-4"4"0,-1 3 0,-7-3 0,-1 9 0,-1-5 0,-8 7 0,3 0 0,0 3 0,-4 12 0,3 5 0,-2 14 0,6 2 0,6 3 0,8 7 0,2-4 0,4 3 0,0-10 0,0 3 0,0-14 0,18 4 0,-2-14 0,23 0 0,-5-9 0,0 0 0,-1-5 0,-6 0 0,-4-4 0,-2-1 0,-8-3 0,-1 4 0,-5-3 0,-3 9 0,-20 15 0,-3 10 0,-26 29 0,10 3 0,-13 14 0,13-10 0,-2 15 0,5-14 0,11 20 0,0-20 0,9 4 0,6-21 0,1-7 0,5-12 0,4-7 0,9-7 0,18-6 0,5-4 0,4-4 0,5-14 0,-19-2 0,14-20 0,-14 0 0,0-5 0,-2 5 0,-9 3 0,-2 11 0,-4 0 0,-1 5 0,0 5 0,0 3 0,-1 6 0,-3 6 0,-1 22 0,-3 7 0,0 29 0,0-12 0,0 10 0,0-18 0,0 5 0,0-11 0,0-7 0,0-7 0,0-8 0,0-12 0,5-23 0,1-21 0,5-6 0,4-10 0,2 5 0,10 3 0,-4-2 0,6 16 0,-8 3 0,1 14 0,-4 3 0,-2 13 0,1 0 0,-5 4 0,4 0 0,-6 18 0,3 10 0,-7 13 0,-2 12 0,1-12 0,-4 5 0,3-17 0,-4 2 0,0-17 0,0 2 0,0-8 0,4-4 0,0 0 0,7-4 0,7 0 0,11-15 0,2-2 0,10-20 0,-9 0 0,5-10 0,3-12 0,-10-4 0,5-8 0,-17-6 0,-1-2 0,-4-7 0,-7 14 0,0-11 0,-6 19 0,0-13 0,0 14 0,0 9 0,0 1 0,0 22 0,0 1 0,-3 31 0,2 29 0,-8 26 0,8 23 0,-5-28 0,0 2-543,5 1 0,0 1 543,-2 8 0,0 0 0,3 31-210,0-39 0,0-1 210,0 12 0,0 20 0,0-24 0,4-8 0,2-14 0,6-11 1062,2-12-1062,2-8 444,1-6-444,-4-3 0,2 0 0,-2 0 0,-4 0 0,-1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06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1093 327 24575,'-5'-21'0,"-4"3"0,-6-10 0,-4 4 0,1 0 0,-2-4 0,-5-3 0,0 4 0,-12-5 0,-7 6 0,6 13 0,-3-11 0,-1 22 0,10-16 0,-15 16 0,16-7 0,-10 9 0,11 0 0,-13 0 0,12 9 0,-6-2 0,12 15 0,-3-6 0,2 13 0,1-4 0,-7 13 0,5 0 0,-2 6 0,-4 2 0,11-4 0,-6 9 0,7-8 0,-2 13 0,1-12 0,0 11 0,0-5 0,4 0 0,2 6 0,5-13 0,0 6 0,1-7 0,4 0 0,1-5 0,5 3 0,0-3 0,0 5 0,0 13 0,0-10 0,0 4 0,0-8 0,4-11 0,2 5 0,3-6 0,1 0 0,3-5 0,6 0 0,1-1 0,8-3 0,-3 4 0,4-5 0,0 1 0,6 0 0,-5-1 0,5 1 0,-6 0 0,0-1 0,0-4 0,-5 2 0,4-6 0,-4 6 0,5-6 0,0 7 0,0-7 0,0 3 0,6-4 0,-5-5 0,24 0 0,-21-5 0,15 0 0,-13 0 0,-10 0 0,9 0 0,-10 0 0,0 0 0,-2 0 0,-4-4 0,0-5 0,-1-5 0,1-3 0,0-1 0,-1 0 0,-3 0 0,3-5 0,-6-1 0,7-5 0,-7 5 0,2-4 0,-4 9 0,0-4 0,1 1 0,-1-3 0,1-4 0,-1 0 0,-3-6 0,7-14 0,-11 9 0,12-14 0,-9 24 0,1-11 0,-2 11 0,-4-5 0,0-1 0,0 6 0,0-11 0,0 10 0,0-4 0,0 11 0,0-4 0,0 9 0,0-3 0,0 4 0,-4 0 0,-1 0 0,0 1 0,-2-1 0,-2 0 0,-2-5 0,-2 4 0,4-4 0,0 6 0,-4-1 0,3 0 0,-6 0 0,6 1 0,-3-1 0,0 0 0,-1-8 0,0 7 0,1-7 0,4 8 0,0 0 0,4 0 0,-2 5 0,6-4 0,-7 4 0,7-1 0,-3 2 0,4 4 0,0 0 0,-3 3 0,2 2 0,-2 3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0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32 469 24575,'0'6'0,"0"12"0,0 15 0,0 23 0,0-4 0,5 19 0,3 13 0,-1-20 0,4 23 0,-9-27 0,8 13 0,-8-13 0,8-4 0,-5-20 0,1-1 0,-2-11 0,-4-1 0,0-10 0,0-1 0,0-10 0,0-13 0,-7-3 0,0-20 0,-6 8 0,-3-14 0,5 3 0,-4-5 0,4 0 0,1 0 0,4 5 0,1-3 0,5 9 0,0-4 0,0 6 0,0 0 0,0 5 0,0-4 0,0 9 0,0-9 0,0 9 0,0-3 0,0 4 0,0 4 0,0-2 0,4 2 0,0 1 0,5 0 0,-1 5 0,0 0 0,0 0 0,0 0 0,0 3 0,0 2 0,0-1 0,0 3 0,0-6 0,4 6 0,-3-3 0,7 4 0,1 0 0,2 0 0,-2 0 0,-5 0 0,-4 0 0,0 0 0,0 4 0,0 0 0,-4 4 0,0 5 0,-4 0 0,0 0 0,0 4 0,0-4 0,0 5 0,0 0 0,0-1 0,0 1 0,-4 0 0,-1-1 0,-4 1 0,0 5 0,0-5 0,-1 5 0,1-5 0,0 0 0,1-5 0,-1 3 0,1-7 0,0 4 0,0-5 0,-1-1 0,-2 1 0,2-3 0,-3-2 0,4 1 0,0-3 0,7-1 0,6-5 0,8-7 0,1-2 0,3-4 0,-8 5 0,8-4 0,-8 4 0,4-10 0,-4 4 0,5-14 0,-3 7 0,9-14 0,-10 9 0,6-10 0,-7 16 0,1-9 0,-1 15 0,-4 1 0,-1 1 0,0 8 0,-4-4 0,4 5 0,-4 0 0,0 1 0,0 6 0,0 9 0,0 6 0,0 7 0,0-3 0,0 0 0,0 4 0,0-3 0,0 9 0,0-9 0,4 3 0,-3-4 0,6-5 0,-6 4 0,7-4 0,-4 1 0,5-2 0,-2-4 0,2 4 0,-1-3 0,0 3 0,0-4 0,4 1 0,-3-1 0,4 0 0,-5 0 0,0 0 0,0-3 0,0-2 0,0-3 0,-1 0 0,1-3 0,0-11 0,-3-6 0,3-4 0,-7-4 0,7 4 0,-7-5 0,4 5 0,-5-4 0,0 9 0,0-9 0,0 4 0,0-5 0,0 0 0,0 0 0,0 0 0,0 4 0,0 3 0,0 8 0,0 2 0,0 4 0,3 3 0,1 5 0,0 4 0,-1 8 0,1 2 0,-3 8 0,7-3 0,-7 9 0,7-9 0,-3 9 0,4-4 0,-3 0 0,2-2 0,-4-8 0,1 2 0,2-7 0,-6 3 0,6-4 0,-2 0 0,3 0 0,-1-4 0,1 0 0,0-4 0,0 0 0,0 0 0,0 0 0,0 0 0,-1 0 0,1 0 0,0 0 0,-1-4 0,2-10 0,-4-11 0,3-6 0,-7-10 0,8 5 0,-8-7 0,4 7 0,-5 1 0,0 6 0,0 0 0,0 5 0,0 1 0,0 9 0,0 2 0,0 4 0,3 4 0,2 0 0,6 4 0,-1 0 0,6 0 0,-3 0 0,5 0 0,0 0 0,-5 0 0,4 0 0,-4 0 0,0-3 0,0 2 0,-5-3 0,0 4 0,0 0 0,0 0 0,0 0 0,0 0 0,-4 7 0,-1 2 0,-3 8 0,0 1 0,0 4 0,0-3 0,0 4 0,0-6 0,0-4 0,0 4 0,0-8 0,0 3 0,0-4 0,0 0 0,0 0 0,0 0 0,0 0 0,0 0 0,0 0 0,0 0 0,4-4 0,0 0 0,4-4 0,4 0 0,2 0 0,8 0 0,-3 0 0,9-5 0,-4-4 0,0-11 0,5-6 0,-8-3 0,11-9 0,-11 7 0,5-11 0,-5 5 0,0-5 0,0 0 0,-5 5 0,-2 2 0,-4 6 0,0 0 0,-1 5 0,-4 1 0,-1 9 0,-4 2 0,-3 8 0,-2 0 0,-2 4 0,-1 0 0,-5 0 0,4 8 0,-8 2 0,7 7 0,-3 6 0,0-4 0,2 8 0,-2-8 0,4 9 0,-1-4 0,1 4 0,-1 1 0,4 0 0,-2 0 0,7 0 0,-8 0 0,8 0 0,-4 1 0,5-6 0,0-2 0,0-4 0,0-1 0,0-3 0,0 2 0,8-6 0,2 3 0,13-4 0,-4 0 0,8-4 0,-3 3 0,5-7 0,1 3 0,-1-4 0,0 0 0,0 0 0,0 0 0,-5 0 0,3 0 0,-8 0 0,4 0 0,-6 0 0,-3 0 0,2 0 0,-7 0 0,4 0 0,-6-3 0,-2-1 0,-2-8 0,-3 7 0,0-2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24575,'39'58'0,"-1"1"0,0-1 0,15 27 0,-4-13 0,-3-25 0,6 1 0,-5-4 0,9-13 0,-4 7 0,12-8 0,-12-6 0,11 4 0,-12-16 0,30 18 0,-24-16 0,-5 3 0,0-1 0,-2-4 0,45 7 0,-33-7 0,20 0 0,-16 0 0,6 0 0,-13 0 0,5 0 0,-7-6 0,16-1 0,-5-5 0,0 0 0,10 0 0,-30 0 0,30 0 0,-18 0 0,6 0 0,-1-5 0,-8-1 0,-7-6 0,-1 1 0,-7 1 0,-5-1 0,-7 2 0,-8 3 0,-4-2 0,-5 7 0,0-3 0,-5 4 0,0 0 0,-4-3 0,0 2 0,-4-3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24575,'5'-3'0,"2"2"0,17 6 0,6 2 0,6 7 0,2 6 0,-3-7 0,-5 10 0,5-7 0,-9-1 0,7-5 0,-18 2 0,7-6 0,-13 3 0,4-2 0,-5-6 0,0 6 0,-1-6 0,1 3 0,-4-1 0,0 2 0,-4 2 0,0 1 0,0-1 0,0 1 0,0 0 0,0 0 0,0 4 0,-4 2 0,-1 3 0,-4 6 0,-5 1 0,3 5 0,-9 13 0,4 1 0,-8 21 0,7-12 0,-6 18 0,10-18 0,-10 20 0,10-20 0,-4 5 0,7-21 0,0-6 0,5-7 0,-3-10 0,7-1 0,-6-7 0,3-2 0,-4-3 0,-1-13 0,5 10 0,-1-10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1 373 24575,'48'-32'0,"0"0"0,28 29 0,-76 76 0,0 6 0,0-42 0,0-21 0,0-6 0,0 2 0,0-11 0,0-14 0,5-7 0,-4-7 0,7-1 0,-2 4 0,3-5 0,1 5 0,-1-4 0,0 4 0,5-5 0,0 5 0,1 1 0,2 5 0,-4 4 0,1-2 0,-2 6 0,-3 1 0,3 2 0,-3 2 0,3 0 0,-4 1 0,0 1 0,0 2 0,0-3 0,0 4 0,0 0 0,0 0 0,0 0 0,0 0 0,0 0 0,0 0 0,0 0 0,-4 4 0,3 4 0,-6 11 0,7 0 0,-7 8 0,3 3 0,-4 1 0,0 9 0,0-9 0,0 4 0,0-11 0,0-2 0,0-4 0,0-5 0,0 0 0,0-5 0,0 0 0,0-7 0,0-6 0,0-13 0,4-6 0,-3-11 0,8 4 0,-4-4 0,5 0 0,0 5 0,0-5 0,4 6 0,-4 5 0,8 1 0,-9 5 0,4 5 0,-5 0 0,0 9 0,0-3 0,0 6 0,0-3 0,0 4 0,0 0 0,-4 3 0,-1 2 0,-3 2 0,0 1 0,0 5 0,0 0 0,0 10 0,0-4 0,5 8 0,-4-3 0,3 0 0,-4 4 0,0-9 0,0 4 0,4-6 0,-3-3 0,3-2 0,0-4 0,-4 0 0,8 0 0,-4 0 0,4 0 0,0-4 0,-1-1 0,1-3 0,0 0 0,5 0 0,6-14 0,-3-2 0,8-20 0,-8 5 0,0-10 0,2 11 0,-7-5 0,3 5 0,-4 1 0,-5 5 0,3 1 0,-7 10 0,3 0 0,-4 5 0,0 7 0,0 11 0,0 9 0,0 11 0,0-2 0,0 1 0,0 0 0,0-5 0,0 3 0,0-8 0,0 0 0,0-7 0,4-4 0,0 0 0,4-4 0,0 0 0,0-4 0,0 0 0,4 0 0,2 0 0,3-4 0,1-5 0,0-5 0,0-9 0,-4-1 0,0-5 0,0 0 0,-3 0 0,3 0 0,-4 0 0,-1-1 0,-3 1 0,-2 5 0,-4 1 0,0 10 0,4 0 0,-4 5 0,7 4 0,-3 7 0,1 7 0,3 17 0,-3 5 0,6 10 0,-1 0 0,6 0 0,0 0 0,11 2 0,-6-13 0,10 6 0,-7-17 0,7 5 0,-2-6 0,0-4 0,-6-1 0,5-9 0,-9 3 0,0-7 0,-7 3 0,-4-4 0,0 0 0,0 0 0,-4 0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6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24575,'-20'50'0,"1"0"0,3 0 0,0-4 0,-3-3 0,6 12 0,-8-4 0,9-7 0,-4 4 0,11-23 0,-4 9 0,7-20 0,-6 8 0,7-13 0,-14-1 0,13-4 0,-9-4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7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 24575,'12'0'0,"1"-8"0,10-3 0,-4-7 0,8-1 0,-11-4 0,5 7 0,-10-11 0,6 12 0,-7-8 0,-1 6 0,-1-6 0,-7 8 0,3-7 0,-4 13 0,-3 1 0,-6 4 0,1 4 0,-9 8 0,3 7 0,-6 15 0,0 6 0,3 6 0,2 1 0,4 5 0,1-10 0,3 4 0,3-14 0,4 1 0,0-5 0,0-5 0,0-7 0,0-4 0,7-4 0,14 0 0,11-19 0,12-9 0,-4-11 0,4-9 0,2 3 0,-19 15 0,1 4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8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274 348 24575,'-51'31'0,"1"0"0,-9 18 0,14 1 0,34-10 0,-25 40 0,34-44 0,-12 0 0,13-1 0,-3 0 0,4-9 0,0 2 0,0-5 0,0-4 0,0-1 0,0-5 0,0-5 0,0 0 0,0-1 0,3-2 0,6-2 0,4-3 0,9-8 0,3-8 0,1-16 0,6-12 0,-4-1 0,1-11 0,7-12 0,-17 14 0,4-17 0,-12 21 0,1-7 0,-6 0 0,-1 7 0,-5-5 0,0 11 0,0-4 0,0 5 0,0 7 0,0 1 0,-4 11 0,3 5 0,-7 7 0,4 8 0,0 3 0,0 10 0,4 15 0,0 1 0,0 16 0,0-5 0,0 6 0,0 1 0,0-1 0,0 0 0,5 0 0,5 1 0,7-1 0,10 6 0,1-2 0,6 10 0,0-9 0,-1-3 0,1-1 0,-8-11 0,4 0 0,-11-10 0,0-7 0,-7-3 0,-4-4 0,0 0 0,0-4 0,-4 0 0,0-4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3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56 24575,'8'0'0,"-4"-3"0,-1-2 0,-3-2 0,0-2 0,0 1 0,0 0 0,-3 0 0,-1 4 0,-4 1 0,0 3 0,0 0 0,0 0 0,3 3 0,2 1 0,3 3 0,0 1 0,0-1 0,3-2 0,2 2 0,7-6 0,1 6 0,1-6 0,2 3 0,-7 0 0,4-4 0,-5 4 0,0-4 0,-1 0 0,-2-3 0,-2-2 0,-3-2 0,0-1 0,-3 0 0,-2 4 0,-3 0 0,0 4 0,1 0 0,2 3 0,2 1 0,3 4 0,3-4 0,-2-1 0,2-3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5:0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24575,'64'0'0,"0"0"0,28-4 0,-10-2 0,-32-1 0,45-3 0,-67 5 0,-6 1 0,-10 0 0,0-13 0,-7-7 0,-1 8 0,-4-2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24575,'96'0'0,"0"0"0,0 0 0,0 0 0,0 0 0,0 1 0,6-1 0,-3 1 0,-13 0 0,-21 1 0,8 4 0,-21 0 0,-4 3 0,-7 7 0,-9 9 0,10-7 0,-14 11 0,6-13 0,-8 14 0,-1-5 0,4 1 0,-3 3 0,-1-8 0,-1 3 0,-6-6 0,-4-5 0,2 0 0,-7-5 0,4 0 0,-5 1 0,-4-5 0,0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24575,'20'0'0,"-9"0"0,40 0 0,-23 0 0,14 0 0,-13 8 0,0-1 0,1 7 0,0 5 0,-5-7 0,-1 7 0,-11-10 0,4 0 0,-11-1 0,5 0 0,-10-10 0,7-4 0,-7-16 0,7-2 0,-3-25 0,5 9 0,1-16 0,-1 13 0,1 1 0,4 5 0,-4-5 0,8 12 0,-8-5 0,3 10 0,-5 2 0,-1 10 0,-3 0 0,-1 5 0,-1 4 0,-2 0 0,3 4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24575,'0'12'0,"0"1"0,0 5 0,0 5 0,0-4 0,0 22 0,0-14 0,0 15 0,0-7 0,0-4 0,0 4 0,0-15 0,0 1 0,0-12 0,0 4 0,0-12 0,0-18 0,0-9 0,0-17 0,5 0 0,5 1 0,7-1 0,-1 7 0,3 0 0,-8 7 0,7 8 0,-8-1 0,3 16 0,-5-6 0,0 12 0,4-4 0,-2 4 0,2 0 0,-4 0 0,0 0 0,0 3 0,1 11 0,0 6 0,1 10 0,0-1 0,-5 6 0,-1-4 0,-4-1 0,0-2 0,0-13 0,0 7 0,0-13 0,0 3 0,0-4 0,4-3 0,-3-5 0,2-14 0,1-1 0,1-14 0,0 10 0,4-9 0,-4 3 0,5 1 0,-1 1 0,0 5 0,0 4 0,-1-3 0,1 12 0,-1-7 0,0 11 0,0-2 0,0 3 0,0 0 0,0 0 0,0 0 0,0 0 0,0 3 0,-3 6 0,3 10 0,-7 0 0,3 9 0,-4 2 0,0 1 0,0 4 0,0-6 0,0 1 0,0-1 0,0-5 0,0-1 0,0-9 0,0-2 0,0-4 0,0 0 0,0 1 0,4-5 0,-3 0 0,2-4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24575,'-16'0'0,"4"0"0,0 7 0,3 9 0,0-2 0,-5 13 0,8-7 0,-2 9 0,-1 1 0,7-1 0,-7 0 0,9 1 0,0-6 0,0-1 0,0-5 0,0 0 0,0-5 0,0 0 0,0-5 0,7-4 0,-2 0 0,11-8 0,-2-5 0,3-5 0,-3-4 0,-1 0 0,-4 0 0,0 0 0,0-5 0,-4 4 0,0-4 0,-5 5 0,0 0 0,0 0 0,0 4 0,0-3 0,0 8 0,0-4 0,0 5 0,0 7 0,0 10 0,0 5 0,0 7 0,0-3 0,0 0 0,0 0 0,3-5 0,2 0 0,3-5 0,0 0 0,0 0 0,0-4 0,0 0 0,0-4 0,0 0 0,5 0 0,-4-4 0,8-4 0,-3-11 0,0-6 0,0-4 0,-4 4 0,-1 2 0,0 10 0,-4-4 0,2 7 0,-3 2 0,4 4 0,-1 4 0,1 0 0,0 3 0,0 6 0,1 5 0,4 9 0,1-4 0,6 9 0,-2-9 0,6 10 0,-4-10 0,9 6 0,-9-2 0,3-7 0,-5 2 0,0-9 0,-5-1 0,0 1 0,-5-1 0,0-4 0,0 0 0,0-4 0,-3 0 0,-2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24575,'-16'37'0,"-13"28"0,2-19 0,-8 17 0,24-34 0,1-4 0,1 2 0,8-7 0,-3 3 0,4-10 0,0 4 0,0 1 0,0-3 0,0 3 0,0-6 0,0-3 0,0 8 0,0-8 0,0 3 0,0-4 0,0 0 0,0 0 0,-7-3 0,5-6 0,-4 1 0,6-4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24575,'4'-1'0,"-1"11"0,-3 22 0,0 1 0,-5 36 0,-7-20 0,4 30 0,-3-26 0,11 11 0,0 3 0,0-6 0,0 20 0,0-22 0,0 14 0,0-22 0,0 13 0,9-27 0,3 11 0,7-17 0,7 6 0,1-6 0,4-9 0,-1 2 0,-5-13 0,-2 2 0,-6-4 0,-3 0 0,-2-5 0,-4 0 0,-3-4 0,-2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24575,'3'-5'0,"6"2"0,4 3 0,5 0 0,5 0 0,2 0 0,4-5 0,-4-9 0,4-8 0,-9-2 0,-3-6 0,-1 11 0,-10-9 0,6 13 0,-6-7 0,-3 8 0,-3-4 0,0 5 0,0-4 0,0 3 0,0-4 0,-4 0 0,-5 0 0,-5 4 0,-4 1 0,0 4 0,5 0 0,-4 0 0,3 5 0,1 0 0,-4 4 0,7 0 0,-6 0 0,6 0 0,-2 0 0,4 0 0,-1 0 0,1 8 0,-1 2 0,4 12 0,1 3 0,4 10 0,0 2 0,0 5 0,0 7 0,0-4 0,0 11 0,0-12 0,0 11 0,0-10 0,0 17 0,0-22 0,0 3 0,0-20 0,0-5 0,4 0 0,-3-5 0,3 0 0,0-5 0,-3 0 0,2-4 0,-3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24575,'-1'4'0,"2"0"0,11-4 0,1 0 0,5 0 0,0 0 0,0 0 0,0 0 0,0 0 0,-1 0 0,-4 0 0,-1 0 0,-4 0 0,-4 6 0,-1 9 0,-3 9 0,0 5 0,-4 0 0,-1 1 0,-5-1 0,0-5 0,1-1 0,0-5 0,4-4 0,1-2 0,4-4 0,0 0 0,6-4 0,4 0 0,6-4 0,2 0 0,5-5 0,-4 0 0,4-4 0,-5 4 0,-4 1 0,3 0 0,-8 3 0,3-3 0,-4 4 0,0 0 0,0-4 0,0 3 0,-4-3 0,0 4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3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24575,'6'5'0,"9"-2"0,13-3 0,9 0 0,0 0 0,-2 0 0,-6 0 0,0 0 0,-4 0 0,-7 0 0,-5 0 0,-5 0 0,-4-7 0,0-3 0,-4 1 0,0 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24575,'3'8'0,"1"2"0,4-5 0,0-1 0,5 4 0,-4-3 0,3-1 0,-4 0 0,5-4 0,-4 0 0,3 0 0,-4 0 0,5 0 0,-4 0 0,3 0 0,-4 0 0,0 0 0,1 0 0,-1-8 0,0 2 0,1-10 0,-5 6 0,4-6 0,-7 6 0,3-2 0,-4 4 0,0-5 0,0 4 0,0-4 0,0 5 0,0-4 0,0 2 0,0-2 0,0 4 0,0-5 0,0 4 0,0-4 0,0 5 0,-8 0 0,3-1 0,-8 1 0,5-1 0,0 5 0,-1-3 0,2 6 0,-1-3 0,0 4 0,0 0 0,0 0 0,0 0 0,0 0 0,0 0 0,3 4 0,-2 4 0,2 6 0,0 4 0,-3 0 0,2 5 0,1-4 0,-4 9 0,8-4 0,-3 5 0,4 1 0,0-1 0,0 1 0,0-1 0,0-5 0,0 4 0,0-4 0,0 1 0,0 3 0,0-9 0,0 4 0,0 0 0,0-4 0,0 4 0,0-5 0,4-1 0,0-3 0,5 2 0,-5-7 0,4 8 0,-7-8 0,7 4 0,-7-5 0,2 0 0,1-3 0,-3 2 0,3-3 0,-1 0 0,-2 0 0,2-4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5:0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321 666 24575,'-15'0'0,"0"-4"0,-7-1 0,0 0 0,-1 1 0,2 4 0,-1 0 0,-1 0 0,1 8 0,-7 13 0,10 3 0,-2 16 0,2 0 0,3 8 0,-1-1 0,7 6 0,5-12 0,5 5 0,0-12 0,0-6 0,0-10 0,0-7 0,0-3 0,8-4 0,6-1 0,20-3 0,-1-19 0,15-12 0,-13-25 0,11-11 0,-16 10 0,9-11 0,-11 12 0,1-7 0,-2 9 0,-7 8 0,-5 16 0,-2 3 0,-5 15 0,-3 12 0,-2 16 0,-3 22 0,0 2 0,0 1 0,0-8 0,0-6 0,4 1 0,1-1 0,4 0 0,0-5 0,-1-1 0,5-8 0,-1-1 0,1-4 0,3-3 0,-4-2 0,1-3 0,2 0 0,-2-7 0,4-7 0,-3-9 0,-1-10 0,1 4 0,-4-9 0,8 9 0,-8-4 0,3 5 0,1 1 0,-1 4 0,1 2 0,-3 8 0,-3 1 0,0 5 0,-1 3 0,1 0 0,-1 4 0,1 0 0,-1 0 0,1 11 0,-4 15 0,4 15 0,-6 12 0,2 8 0,1-6 0,-4 6 0,8-14 0,-7-6 0,2-8 0,-4-15 0,0-2 0,0-8 0,0-7 0,0-30 0,0-6 0,0-25 0,5 6 0,1-7 0,9 5 0,2 2 0,3 8 0,-1 12 0,-4 6 0,1 10 0,-3 6 0,4 7 0,-5 1 0,4 4 0,-4 0 0,1 4 0,3 9 0,-2 11 0,6 10 0,-5 6 0,4-1 0,-4 1 0,5 0 0,5 1 0,-4-7 0,3 1 0,-2-12 0,1-1 0,0-8 0,3-1 0,-3-8 0,-1-1 0,4-4 0,-3 0 0,0-13 0,0-7 0,-4-15 0,-3-11 0,-2 5 0,-3-5 0,-6 6 0,-1 0 0,-4 6 0,-3-2 0,-6 17 0,-9 3 0,1 12 0,-5 4 0,5 0 0,1 0 0,3 3 0,-4 10 0,8 6 0,-5 14 0,9 1 0,1 5 0,4 1 0,0-1 0,0-5 0,0-6 0,0-11 0,0-5 0,12-8 0,-2-1 0,8-15 0,-9 31 0,-5 13 0,-4 37 0,0 26-848,0 2 848,0-45 0,0 1 0,0 0 0,0 0 0,0 44 0,0-35 0,0-3 0,0 20 0,1-21 0,-2 1 0,-10 15 0,-2 14 0,-10-25 0,3-16 0,-3-19 0,0-10 0,-10-4 848,-2-9-848,1-1 0,1-12 0,-2-8 0,10-8 0,-4-1 0,12 3 0,4 6 0,5 3 0,4-3 0,4 4 0,0-10 0,0 4 0,4-8 0,10 2 0,6-4 0,16-3 0,1 0 0,6-7 0,0 5 0,0-4 0,7-2 0,3-13 0,0-3 0,2-18-856,-6-8 856,-23 39 0,0-2 0,1-12 0,0-1 0,-3 6 0,-1 0 0,2-11 0,-2 0 0,4-22 0,-10 29 0,-3 1 0,0-20-319,4-22 319,-6 17 0,-5-15 0,-2 33 0,-5-9 0,-8 36 0,-2 6 0,-7 10 841,4 6-841,-3 8 334,8 0-334,-4 4 0,4 0 0,0 12 0,-1 15 0,-2 30 0,-1 15 0,8-21 0,1 2-642,-2 47 642,5-38 0,0-1 0,0 24 0,0-34 0,0-2 0,0 24 0,0-1 0,14-4 0,3-25 0,19-2 0,0-15 0,10-5 642,-4-11-642,16-6 0,-14-18 0,12-15 0,-23-10 0,-1-9 0,-12 2 0,0 5 0,-4-5 0,-1 6 0,-6 6 0,-3-2 0,-2 17 0,-4 0 0,-7 14 0,2 2 0,-17 22 0,11 10 0,-16 35 0,19-13 0,-8 23 0,15-19 0,-4 7 0,5-2 0,0-17 0,0-4 0,0-17 0,3-4 0,5-10 0,10-5 0,4-7 0,9-28 0,1-18 0,5-37-334,-15 39 1,0 0 333,11-35 0,-12 37 0,0 1 0,9-27 0,6-7 0,-5 1 0,1 21 0,-4 2 0,-2 18 0,-2 8 0,-2 7 0,-4 8 667,3 5-667,1 6 0,-4 3 0,8 0 0,-8 0 0,3 0 0,-4 12 0,1 3 0,1 18 0,-4 1 0,-1 6 0,-4 0 0,-1-6 0,1 4 0,-1-14 0,-4 3 0,-1-14 0,-4-2 0,0-3 0,0-1 0,0-9 0,0-8 0,0-12 0,0-11 0,-4 4 0,-1-4 0,-4 11 0,0 0 0,1 5 0,-4 8 0,-1-2 0,-4 10 0,0-3 0,-4 4 0,-2 4 0,-11 16 0,2 13 0,-6 23 0,4 12 0,5-4 0,1 9 0,11-11 0,0 0 0,6-1 0,5-14 0,1-7 0,5-7 0,0-10 0,0-2 0,12-7 0,4-6 0,17-4 0,1-8 0,3-28 0,1-19 0,-2-28 0,-16 32 0,-1-2 0,-2-4 0,-1 0 0,9-32-367,-10 15 1,-2 1 366,0 2 0,-2 7 0,-2-1 0,-3-11 0,0-7 0,-6 3 0,0 13 0,0 4 0,0 5 0,0 12 0,0 7 733,0 18-733,0 5 0,-3 8 0,-1 0 0,-8 8 0,2 15 0,-8 13 0,6 29 0,-4 11 0,-3 23-532,14-43 1,2 2 531,-4 8 0,2 2-712,4 4 1,2 2 711,-1 9 0,0-1 0,0-6 0,0-3 0,-1-7 0,2-2-340,4-4 1,1-3 339,8 28-53,11 6 53,2-17 0,0-20 944,-1-11-944,2-19 1440,-10-3-1440,8-12 771,-8-1-771,8-4 63,-3-8-63,1-12 0,-2-5 0,-2-14 0,-2 11 0,1-5 0,-4 5 0,-3 5 0,-3-3 0,-1 12 0,1-2 0,-5 8 0,-1 1 0,0 2 0,-2 2 0,2 3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24575,'17'0'0,"-3"8"0,9 2 0,0 8 0,3 7 0,6 8 0,-14-1 0,7 11 0,-13-6 0,4 5 0,0 8 0,-10-12 0,4 17 0,-8-22 0,7 15 0,-7-12 0,2-4 0,-4 2 0,0-4 0,0 1 0,0 4 0,-4-5 0,3-1 0,-12 0 0,7-5 0,-12-1 0,8-5 0,-7-4 0,7-2 0,-3-3 0,5-1 0,0 0 0,4 0 0,-4 0 0,7 0 0,-6 0 0,6 0 0,-2 0 0,-1 0 0,3 0 0,-2 0 0,3 0 0,0 0 0,0 0 0,-4-3 0,3 2 0,-6-6 0,3 2 0,-4-11 0,3 6 0,1-6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3704 0 24575,'-16'0'0,"-12"0"0,-4 0 0,-17 0 0,5 0 0,-28 0 0,30 0 0,-53 0 0,44 0 0,-32 0 0,9 0 0,-12 0 0,-9 0 0,8 0 0,7 0 0,20 0 0,-13 0 0,6 0 0,0 5 0,-5 2 0,19-1 0,-9 5 0,18-10 0,-12 4 0,11-5 0,-4 0 0,6 0 0,6 0 0,-4 5 0,4-4 0,-6 4 0,1-1 0,-1 2 0,1 0 0,-7 4 0,5-9 0,-12 9 0,-3-8 0,-1 8 0,-5-4 0,14 1 0,-6 3 0,6-9 0,0 4 0,-4 0 0,11-4 0,-11 4 0,0-5 0,4 0 0,-10 0 0,7 0 0,-5 0 0,1 0 0,1 5 0,10-4 0,-1 4 0,3 0 0,7-4 0,-6 4 0,14-5 0,-3 0 0,4 4 0,6-3 0,-4 3 0,8-4 0,-3 0 0,4 4 0,-4-3 0,4 3 0,-5-4 0,6 0 0,-1 0 0,1 0 0,4 0 0,-3 0 0,7 0 0,-7 0 0,6 0 0,-1 0 0,3 0 0,0 0 0,0 0 0,0 0 0,0 0 0,0 0 0,0 0 0,-1 0 0,1 0 0,0 0 0,4 4 0,0-4 0,4 4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24575,'-5'14'0,"6"-1"0,4 12 0,0-6 0,4 9 0,-8-3 0,3-1 0,-4 4 0,0-9 0,0 4 0,0-9 0,0-2 0,0-4 0,0 0 0,0-6 0,0-11 0,0-5 0,4-4 0,1 1 0,-1 4 0,4-5 0,-3 0 0,4 0 0,0 0 0,4 0 0,1 0 0,4 0 0,-4 0 0,3 4 0,-8 1 0,8 4 0,-8 1 0,3 3 0,-4 1 0,1 4 0,-2 0 0,1 0 0,0 0 0,0 4 0,-4 10 0,4 12 0,-7 5 0,4 10 0,-5-4 0,0 0 0,0-2 0,0-11 0,0-1 0,0-5 0,0-4 0,0-2 0,0-4 0,3-3 0,1-5 0,5-9 0,-1-5 0,1-4 0,0 0 0,0 1 0,3-1 0,2 0 0,1-6 0,2 5 0,-3 0 0,0 2 0,3 7 0,-8-3 0,4 5 0,-5 0 0,0-1 0,0 5 0,0 0 0,-1 4 0,1 0 0,0 0 0,-1 0 0,1 4 0,0 0 0,-4 8 0,4 7 0,-7 0 0,8 9 0,-8-9 0,7 4 0,-7-5 0,7 0 0,-7-5 0,3 0 0,-4-5 0,0 0 0,0 0 0,0-4 0,0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216 200 24575,'0'-12'0,"0"-3"0,0-4 0,-5-5 0,0-1 0,-8 2 0,-2 0 0,1 8 0,-3-7 0,4 13 0,-4 0 0,4 5 0,-2 4 0,2 8 0,4 1 0,-2 13 0,5 3 0,-4 9 0,0-3 0,5 10 0,-4-10 0,8 10 0,-8-10 0,8 4 0,-4-6 0,5 1 0,0-6 0,0-5 0,0-3 0,0-7 0,0 4 0,0-5 0,0 0 0,4-3 0,0-2 0,4-3 0,0 0 0,0 0 0,0 0 0,1-8 0,-1-2 0,1-4 0,-1-2 0,1 2 0,0-4 0,0 0 0,0 0 0,0 0 0,-4 5 0,2-4 0,-6 7 0,7-2 0,-7 4 0,3 0 0,-4 0 0,3 3 0,1 2 0,0 7 0,3 4 0,-6 6 0,8 9 0,-4 1 0,0 5 0,4 0 0,-4-5 0,4-1 0,0-5 0,4-4 0,-3-1 0,2-8 0,1-2 0,0-3 0,1 0 0,2-8 0,-1-7 0,-1-9 0,5-5 0,-9-1 0,5-5 0,-5 4 0,0 0 0,-5 8 0,3 5 0,-7 1 0,3 3 0,-4 2 0,3 7 0,-2-2 0,6 6 0,-3-3 0,4 8 0,0 4 0,0 5 0,1 10 0,4-4 0,2 9 0,4-4 0,0 5 0,0-4 0,1 3 0,-2-9 0,1 9 0,-1-9 0,6 0 0,-5-2 0,4-6 0,-10 1 0,0-3 0,-5-1 0,0-4 0,0 0 0,-4-1 0,0-2 0,-4 3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24575,'-4'11'0,"-1"-5"0,-5 33 0,0-13 0,-5 15 0,-1-11 0,0 12 0,1-6 0,5 1 0,-1 4 0,1-15 0,5 3 0,-7-11 0,10-5 0,-10-4 0,11-2 0,-3-2 0,4 3 0,-6-4 0,4 0 0,-5-4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24575,'-8'12'0,"0"-1"0,2 23 0,-3 20 0,7-12 0,-9 29 0,10-19 0,-4 8 0,5 12 0,0-19 0,0 4 0,0-20 0,0 4 0,0-10 0,0-1 0,4-2 0,6-3 0,0-1 0,13 0 0,-3-5 0,10 0 0,-1-4 0,-5-1 0,-1-5 0,-5 0 0,0 0 0,-4-4 0,-2-1 0,-4-4 0,0 0 0,-3 0 0,-2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24575,'0'12'0,"4"-1"0,-3-3 0,10 1 0,-9-1 0,14 0 0,-11 1 0,8-1 0,-5-3 0,0-2 0,4-3 0,-3 0 0,8 0 0,-8 0 0,8 0 0,-8 0 0,8 0 0,-8 0 0,4 0 0,-5 0 0,0-8 0,0 3 0,1-12 0,-1 8 0,-3-13 0,-1 7 0,-4-14 0,0 5 0,0 0 0,0-4 0,0 3 0,0 1 0,0 1 0,0 5 0,0 4 0,-4 2 0,-1 3 0,-3 5 0,0 0 0,0 4 0,0 0 0,0 0 0,-1 0 0,-3 0 0,3 0 0,-4 0 0,1 4 0,2 5 0,-3 5 0,4 4 0,-4 0 0,3-1 0,-3 1 0,8 5 0,-3-4 0,7 4 0,-7 0 0,6-4 0,-2 9 0,4-4 0,0 0 0,0 4 0,0-9 0,0 9 0,0-4 0,0 1 0,0 3 0,0-9 0,0 9 0,4-4 0,1 1 0,1 3 0,2-9 0,-3 9 0,0-9 0,-1 8 0,-4-13 0,0 2 0,0-8 0,0 0 0,4-3 0,-3-5 0,-6-5 0,3 1 0,-6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7:56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24575,'11'0'0,"4"0"0,-2 0 0,4 4 0,-3 4 0,3 11 0,-7 0 0,4 9 0,-5-4 0,1 5 0,-1-5 0,1 4 0,-1-9 0,-4 9 0,-1-9 0,-4 10 0,0-10 0,0 4 0,0 0 0,0-5 0,0 5 0,0-5 0,0 0 0,0-5 0,0 4 0,0-3 0,0 3 0,-4 1 0,-1 0 0,-4 0 0,0-1 0,1-3 0,3-2 0,-2-4 0,6 0 0,-7 0 0,7 0 0,-2 1 0,-1-5 0,3 3 0,-6-3 0,6 4 0,-5-4 0,5-4 0,-3-1 0,4-2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419 193 24575,'0'-15'0,"0"3"0,0-4 0,0 7 0,0-8 0,0 4 0,0-5 0,0 4 0,0-2 0,0 7 0,0-4 0,0 5 0,0 0 0,0 0 0,0 0 0,-7 3 0,-3 2 0,-7 3 0,-1 0 0,1 0 0,-6 0 0,4 0 0,-4 0 0,5 4 0,0 10 0,0 1 0,-1 12 0,0-3 0,3 11 0,-2-5 0,7 5 0,-3-6 0,4 0 0,0 0 0,1 0 0,3-5 0,2 4 0,4-9 0,0 3 0,0-4 0,0 0 0,0-1 0,0-3 0,0 2 0,0-7 0,0 8 0,0-8 0,0 3 0,3-4 0,2 0 0,3 0 0,0 0 0,-1 0 0,6 0 0,-4 0 0,7 1 0,-2-1 0,8 1 0,-3 4 0,4-2 0,-5 1 0,4-2 0,-3-2 0,9 2 0,-9-1 0,9 0 0,-4 1 0,0-1 0,-2 4 0,-4 1 0,-5-1 0,0 4 0,-5-4 0,1 1 0,4 10 0,-8-13 0,3 9 0,-8-8 0,0-3 0,0 8 0,0-4 0,0 1 0,0 2 0,0 2 0,-4 1 0,-5 4 0,-11 1 0,1-5 0,-5 5 0,1-6 0,4 0 0,-4-4 0,0 0 0,4-5 0,-8 0 0,2-4 0,2-1 0,-5-4 0,4 0 0,0 0 0,1 0 0,5 0 0,-5 0 0,8 0 0,-6 0 0,7 0 0,1 0 0,0-8 0,4-1 0,1-9 0,-5-3 0,7 6 0,-5-1 0,10 8 0,-6 0 0,6 4 0,-2 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24575,'20'0'0,"5"0"0,5 0 0,13 0 0,1 0 0,4 0 0,-11 0 0,-2 0 0,-6 0 0,-10 0 0,-1 0 0,-6 0 0,-3 0 0,3 0 0,-8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24575,'0'19'0,"0"8"0,0 13 0,0 8 0,0 12 0,0 19 0,0-27 0,0 4-675,0 8 0,0 2 675,0 12 0,0 2-844,0 1 0,0-1 844,0 1 0,0-1 0,0 0 0,0-1 0,0 1 0,0-1 0,0-9 0,0 1 0,0 7 0,0 0-578,0-13 1,0-2 577,0 7 0,0-4-366,0 22 366,0-34 0,0-1 0,0 15 1123,0 13-1123,0-13 1650,0-20-1650,0-8 1325,0-7-1325,0-10 461,0-6-461,0-5 0,0-5 0,0-3 0,0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24575,'-1'4'0,"16"0"0,1-4 0,29 0 0,-13 0 0,30 0 0,-16 0 0,10 0 0,-8 0 0,-10 0 0,-3 0 0,-7 0 0,-9 0 0,-1 3 0,-5-2 0,-6 2 0,-3-3 0,0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24575,'12'0'0,"11"0"0,3 0 0,14 0 0,-9 0 0,10 0 0,-5 0 0,0 0 0,-10 0 0,-4 0 0,-13 0 0,3 0 0,-4 0 0,-4-7 0,0 5 0,-4-4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24575,'10'-4'0,"11"1"0,19 3 0,17 0 0,10 0 0,6 0 0,0 0 0,-8 0 0,7 0 0,-20 0 0,4 0 0,-20-5 0,-6 4 0,-7-3 0,-10 0 0,-1 3 0,-7-2 0,-2 3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24575,'-4'3'0,"0"11"0,4 5 0,0 16 0,0 15 0,0-10 0,0 21 0,0 8 0,0-6 0,0 18 0,0-8 0,0-26 0,0 30 0,0-23 0,0 20 0,0-8 0,0-2 0,0-7 0,0-13 0,0-3 0,0-12 0,0-5 0,0-1 0,0-10 0,0 0 0,0-6 0,0 1 0,0-3 0,0-2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24575,'0'11'0,"0"2"0,0 10 0,0 1 0,0 0 0,0 9 0,0-7 0,0 3 0,0-1 0,0-13 0,0 6 0,0-12 0,0 3 0,0-4 0,0 0 0,0 0 0,0 0 0,0-1 0,0 1 0,0 0 0,0 0 0,0 0 0,-4-4 0,0-4 0,0-8 0,1-6 0,3-8 0,0-2 0,0-6 0,0 1 0,0 0 0,0 0 0,0 0 0,0 0 0,4 0 0,5 4 0,1 3 0,7 4 0,-8 4 0,8-2 0,-8 7 0,3 0 0,-4 2 0,0 6 0,0-3 0,0 4 0,0 0 0,0 0 0,0 0 0,0 0 0,0 0 0,-1 0 0,1 0 0,0 4 0,-1-3 0,-2 6 0,-2-7 0,-3 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24575,'0'12'0,"0"1"0,3 0 0,-2 3 0,6-7 0,-2 4 0,3-1 0,0-7 0,-3 7 0,2-8 0,-6 8 0,6-3 0,-6 4 0,2-5 0,1-1 0,-3 1 0,2 0 0,-3 0 0,0-3 0,0-2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24575,'-56'44'0,"-1"0"0,-2 11 0,14-1 0,27 2 0,-10 10 0,20-5 0,-10-17 0,15 13 0,-12 0 0,8 7 0,-4-12 0,4 11 0,3-19 0,4 4 0,0 1 0,0-5 0,0 5 0,0-8 0,0 1 0,0 7 0,0-5 0,4 4 0,8 1 0,-1-5 0,9-1 0,-4-3 0,0-9 0,2-2 0,-4-1 0,4-13 0,1 6 0,-2-11 0,1 3 0,-1-5 0,-4 1 0,4-5 0,-8 0 0,3-4 0,-4 0 0,0 0 0,0 0 0,-4 0 0,0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24575,'11'8'0,"5"-4"0,8 4 0,1-7 0,10 12 0,-6-11 0,0 11 0,-9-12 0,6 4 0,-11-5 0,8 0 0,-10 0 0,3 0 0,-2 0 0,-1-4 0,4-1 0,-8-7 0,8-2 0,-4-4 0,1 0 0,3 1 0,-8 3 0,4-2 0,-5 2 0,1 1 0,-1-4 0,-3 3 0,-1-3 0,-1 3 0,-2-2 0,3 2 0,-4-3 0,0 3 0,0 2 0,0 4 0,0 0 0,0 0 0,0 0 0,-8 3 0,2-2 0,-15 6 0,10-6 0,-15 6 0,11-3 0,-13 4 0,9 0 0,-9 0 0,10 0 0,-10 0 0,9 4 0,-4 1 0,5 8 0,1 1 0,-1 3 0,0 1 0,0 4 0,4-3 0,-4 4 0,8-5 0,-3-1 0,1 9 0,2-7 0,-3 7 0,4-9 0,4 1 0,1 4 0,4-3 0,0 4 0,-4 0 0,2 0 0,-2 6 0,4 0 0,0 0 0,0 6 0,0-5 0,0 5 0,0-1 0,0-4 0,0 5 0,0-11 0,0 3 0,0-8 0,0 4 0,0-6 0,0-3 0,0 2 0,0-7 0,0 3 0,0-4 0,0 4 0,0-2 0,0 2 0,0-4 0,0 0 0,0 3 0,0-2 0,0 2 0,0-3 0,0 4 0,0-2 0,0 2 0,0-4 0,0 0 0,0 0 0,0-1 0,0 1 0,0-3 0,0-2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24575,'9'-4'0,"12"0"0,6 4 0,14 0 0,-11 0 0,5 0 0,-6 0 0,0-4 0,0-1 0,-5-5 0,4-4 0,-10 0 0,5 0 0,0-4 0,-4 4 0,3-4 0,-4 0 0,-4-5 0,3 4 0,-7-9 0,3 9 0,-3-9 0,-2 10 0,2-5 0,-1 0 0,-4 4 0,-1-4 0,0 5 0,-3-4 0,3 7 0,-4-7 0,0 13 0,0-7 0,0 6 0,-4-2 0,0 8 0,-4-3 0,0 6 0,0-3 0,0 4 0,0 0 0,0 0 0,0 0 0,0 0 0,0 0 0,0 4 0,0 0 0,-1 9 0,1 0 0,-1 0 0,0 4 0,1-4 0,-1 10 0,0-4 0,3 8 0,-2-8 0,3 9 0,0-4 0,-4 4 0,8 1 0,-8 6 0,4-4 0,-1 4 0,2-6 0,-1 0 0,4 5 0,-3-8 0,4 7 0,0-9 0,0 0 0,0 4 0,0-9 0,0 8 0,0-8 0,0 4 0,0-6 0,0 1 0,0-5 0,0 0 0,3-6 0,2 1 0,-1 0 0,3-3 0,-3-2 0,4-3 0,0 0 0,0 0 0,4 0 0,2-8 0,3-1 0,1-9 0,0-5 0,-4 4 0,4 0 0,-9 2 0,8 4 0,-7-1 0,2 2 0,-4-1 0,0 4 0,0-3 0,0 4 0,0 3 0,0-2 0,0 3 0,0-1 0,-3-2 0,2 6 0,-3-3 0,4 4 0,0 0 0,-1 0 0,1 0 0,-4 4 0,0 0 0,-1 4 0,-2 5 0,2 0 0,-3 4 0,5 6 0,-4-4 0,3 3 0,-4-4 0,0 0 0,0-5 0,0-1 0,0-4 0,0 0 0,0 0 0,0-7 0,0-6 0,0-13 0,4-6 0,5-1 0,7-8 0,8 6 0,4-15 0,3 9 0,3-10 0,-8 11 0,4 0 0,-5 8 0,-5 5 0,1 5 0,-11 1 0,2 9 0,-4 0 0,0 4 0,0 0 0,0 0 0,-4 3 0,3 2 0,-6 7 0,2 1 0,-3 5 0,4-1 0,-3 6 0,3-4 0,-4 9 0,0-10 0,0 10 0,0-4 0,4 0 0,-3 4 0,7-9 0,-7 4 0,7-6 0,-7-3 0,6 2 0,-2-7 0,0 3 0,1-7 0,-5-8 0,2 1 0,-3-5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124 281 24575,'1'9'0,"5"-1"0,16-8 0,2 0 0,0 0 0,9 0 0,-7 0 0,8 0 0,-10 0 0,4 0 0,-4 0 0,0-4 0,-5-1 0,2-4 0,-10-4 0,11 3 0,-13-7 0,4 8 0,-5-8 0,1 8 0,-5-8 0,0 8 0,-4-8 0,0 4 0,0-5 0,0 0 0,0 5 0,0-4 0,0 4 0,0 0 0,0-4 0,-8 7 0,2-2 0,-10 7 0,2-2 0,-3 6 0,-6-3 0,-1 4 0,-5 0 0,0 0 0,0 0 0,-6 4 0,10 1 0,-9 10 0,9 5 0,1 0 0,-1 9 0,7-11 0,-1 10 0,4-4 0,-3 5 0,7 0 0,-7-5 0,8 4 0,-3-10 0,7 5 0,-1-5 0,6-1 0,-8 6 0,8-4 0,-3 3 0,4 1 0,0-4 0,0 8 0,0-8 0,0 17 0,0-11 0,0 7 0,0-9 0,0-5 0,4-1 0,1 1 0,-1-1 0,5 6 0,-4-4 0,0 8 0,3-8 0,-4 4 0,1-6 0,-1 1 0,0-5 0,-3 0 0,2-5 0,-3 0 0,0-11 0,0-3 0,0-2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24575,'0'2'0,"0"20"0,0 3 0,0 32 0,0-13 0,0 32 0,0-25 0,0 22 0,0-24 0,0 11 0,0-6 0,0-12 0,0 2 0,8-15 0,1-1 0,9-14 0,8-2 0,-2-11 0,15 3 0,-5-4 0,19 0 0,-4 0 0,12-9 0,-19 2 0,9-18 0,-9 3 0,7-10 0,-7 0 0,0-5 0,-10 0 0,19-27 0,-25 17 0,18-21 0,-26 20 0,3-6 0,-1 6 0,-9 2 0,4 6 0,-10 6 0,0 6 0,-5 2 0,0 12 0,0-3 0,0 10 0,0 2 0,0 2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22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24575,'11'0'0,"4"0"0,4 0 0,0 4 0,3 5 0,1 5 0,-4 4 0,8-3 0,-11 6 0,5-9 0,-6 9 0,-1-2 0,2 0 0,-5 9 0,6-9 0,-7 9 0,4-4 0,-5 5 0,1 6 0,0-5 0,-4 5 0,2-6 0,-6 6 0,2-10 0,-4 9 0,0-15 0,0 9 0,0-10 0,0 5 0,0 0 0,0-4 0,0 9 0,0 1 0,0 2 0,-10 10 0,3-5 0,-12 0 0,8 5 0,-8-10 0,8-2 0,-7-1 0,8-9 0,-4 4 0,6-10 0,-1 4 0,1-8 0,3 7 0,-3-2 0,-2 8 0,0-3 0,-3 4 0,4-5 0,0-1 0,0 1 0,0-1 0,1-3 0,3 2 0,-2-7 0,2 3 0,-3-4 0,4 0 0,-4 4 0,4-3 0,-1 4 0,-2-2 0,6-2 0,-6 2 0,6-3 0,-3-1 0,1-2 0,-1-2 0,0-3 0,0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39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24575,'23'0'0,"-2"0"0,33 0 0,-7 0 0,24 0 0,3 0 0,-13 0 0,17 0 0,-11 0 0,-16 0 0,0 0 0,23 0 0,23 0 0,-38 0 0,14 0 0,0 0 0,-7 0 0,-8 0 0,-3 0 0,-17 0 0,4 0 0,-14 0 0,-4 0 0,-1 0 0,-5 0 0,-5 0 0,-1 0 0,-4 0 0,0 0 0,0 0 0,0 0 0,0 0 0,0 0 0,0 0 0,0 0 0,0 0 0,0 0 0,4 0 0,1 0 0,5 0 0,0 0 0,-5 0 0,4 0 0,-8 0 0,3 0 0,-4 0 0,0 0 0,-4 0 0,0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3:2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53 242 24575,'0'16'0,"0"0"0,0 7 0,0 1 0,0 5 0,0-4 0,-5 3 0,8-9 0,6 4 0,7-4 0,6-5 0,1-5 0,2-1 0,4-7 0,6 8 0,-4-7 0,10 2 0,-16-4 0,8 0 0,-9 0 0,5-4 0,-9-1 0,1-12 0,-6-3 0,4-8 0,-5-1 0,1-6 0,-6 5 0,1-5 0,-4 5 0,-2 2 0,-4-7 0,0 5 0,-9-6 0,-1 12 0,-19-5 0,4 9 0,-16 0 0,10 5 0,-10 5 0,10 0 0,-4-1 0,5 6 0,1 0 0,4 5 0,-3 0 0,9 0 0,-4 0 0,5 0 0,4 0 0,1 4 0,5 0 0,0 4 0,-1 5 0,5 5 0,-5 6 0,8 11 0,-8 2 0,4 0 0,-1 4 0,1 2 0,1 2 0,2 4 0,-2 0 0,4-5 0,0 12 0,0-11 0,0 10 0,0-11 0,4 4 0,2-5 0,5-1 0,-1-5 0,0-2 0,-1-11 0,-3 4 0,-2-13 0,0 7 0,-3-13 0,3 3 0,-4-4 0,0 0 0,0 0 0,3-4 0,-2 4 0,3-4 0,-4 0 0,0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3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24575,'16'0'0,"11"0"0,-1 0 0,15 0 0,2 0 0,-5 0 0,3 0 0,-12 0 0,6 0 0,-9 0 0,-2 0 0,-7 0 0,-4 0 0,-3 0 0,-2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3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24575,'93'0'0,"1"0"0,0 0 0,0 0 0,6 0 0,-1 0 0,1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24575,'0'35'0,"0"9"0,0 6 0,0 8 0,0-8 0,0 6 0,0-5 0,0 6 0,0-6 0,0-8 0,0-8 0,0-15 0,0-3 0,0-13 0,0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24575,'91'0'0,"-1"0"0,1 0 0,0 0 0,0 0 0,15 0 0,6 0 0,-18 0 0,-42 0 0,-44 0 0,-3 0 0,-2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93 264 24575,'5'-25'0,"4"3"0,13-23 0,5 13 0,6-6 0,-2 11 0,5 2 0,-5 9 0,-2 2 0,0 4 0,-5 5 0,0 0 0,-5 5 0,-3 0 0,-7 0 0,4 0 0,-5 4 0,0 0 0,0 14 0,1 1 0,-3 10 0,-2 1 0,-4 5 0,0 1 0,0 7 0,0 6 0,-5-5 0,-6 12 0,-7-5 0,-4 0 0,-6-1 0,5-7 0,-10 3 0,4-2 0,-4-4 0,4 3 0,-1-10 0,4-2 0,-5-6 0,2-6 0,5-4 0,1-2 0,5-4 0,0-4 0,0-1 0,0-4 0,4 0 0,6-8 0,4-7 0,4-9 0,0-5 0,0 0 0,0 4 0,0-3 0,0 9 0,0-4 0,0 5 0,8 0 0,-3 8 0,12-2 0,-4 7 0,1 0 0,3 1 0,-4 4 0,5 0 0,0 0 0,4 0 0,-3 0 0,4 0 0,-5 4 0,0 1 0,0 13 0,1-3 0,-1 8 0,5-4 0,-4-1 0,4 0 0,0 1 0,-4-5 0,9 0 0,-9-1 0,9-3 0,4 4 0,-1-9 0,6-1 0,-13-4 0,4 0 0,-9 0 0,5-18 0,-4-6 0,1-18 0,-9 18 0,-3 5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0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24575,'-12'0'0,"-2"13"0,-11 10 0,3 14 0,-6 14 0,6-1 0,-2 15 0,0 2 0,-1 6 0,0 2 0,5 7 0,-3-6 0,14 15 0,-12-16 0,18 15 0,-8-27 0,3-12 0,3 1 0,1 23 0,-2-20 0,-1 0 0,7 29 0,0 6 0,0-28 0,0 18 0,0-13 0,6 10 0,1 5 0,10-16 0,-4 7 0,16 2 0,-14-13 0,14 10 0,-4-6 0,-5-11 0,14 17 0,-16-21 0,11 14 0,-1-7 0,-3 7 0,8-13 0,-9 3 0,2-15 0,2 8 0,-7-16 0,10 0 0,-11-4 0,3-8 0,1 3 0,-5-5 0,9 2 0,-9-6 0,3 3 0,1-7 0,-4 3 0,4-3 0,-5-2 0,-4 1 0,2 0 0,-2-1 0,3 1 0,1 0 0,0 4 0,-4-4 0,2 4 0,-6-5 0,2 1 0,-4-1 0,0 0 0,0 0 0,0-3 0,0-2 0,-4-6 0,0-6 0,-4 4 0,0-3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24575,'0'-8'0,"0"15"0,0 5 0,0 6 0,0-1 0,0-9 0,0 0 0,0 5 0,0-4 0,4-1 0,4-4 0,5-4 0,-1 0 0,1 0 0,4 0 0,-6 0 0,11 0 0,-9 0 0,5 0 0,0-4 0,0-5 0,-5-5 0,4 0 0,-7-3 0,3 3 0,-5 0 0,1 2 0,-1 4 0,0-5 0,1 4 0,-5-4 0,0 1 0,0-2 0,-3-4 0,3 0 0,-4 0 0,0 0 0,0 0 0,0 5 0,0-4 0,0 8 0,0-8 0,0 8 0,-4 0 0,0 1 0,-4 4 0,-1-1 0,1 2 0,-4 3 0,2 0 0,-6 0 0,6 0 0,-7 0 0,4 0 0,-1 0 0,-3 4 0,4 1 0,-1 3 0,2 1 0,-1-1 0,4 4 0,-4-2 0,5 2 0,-1-4 0,5 0 0,-3 4 0,2-3 0,0 3 0,2-4 0,3 4 0,0-3 0,0 4 0,0-1 0,0 1 0,0 1 0,0 3 0,0-8 0,0 3 0,0-4 0,0 0 0,0 0 0,0-3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24575,'0'8'0,"0"10"0,0 22 0,0 8 0,0 12 0,0 10 0,0 9 0,0-1 0,0-27 0,0 0 0,0 24 0,0-24 0,0 0 0,0 29 0,0 15 0,0-14 0,0-2 0,0-12 0,0-4 0,0-1 0,0 6 0,0-13 0,0 6 0,0-19 0,0 2 0,0-10 0,0 1 0,0-7 0,0-2 0,0-8 0,0-1 0,0-5 0,0-5 0,0-3 0,0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24575,'0'12'0,"0"1"0,0 5 0,0 5 0,0-4 0,0 4 0,0 0 0,0-4 0,0 9 0,0-13 0,0 6 0,0-12 0,0 4 0,0-5 0,3-4 0,6 4 0,0-7 0,7 2 0,-2-3 0,4 0 0,-1 0 0,1 0 0,0 0 0,0 0 0,0-3 0,5-7 0,-4-4 0,4-5 0,-5 1 0,0 4 0,-5-3 0,0 7 0,-5-2 0,1 7 0,-1-2 0,0 2 0,-4-3 0,0 0 0,-4 0 0,0-5 0,0 4 0,0-3 0,0-1 0,0 4 0,0-4 0,0 5 0,-4 0 0,0 0 0,-4 4 0,0-3 0,-5 6 0,4-6 0,-8 6 0,3-3 0,1 4 0,-4 0 0,3 0 0,1 0 0,-4 0 0,8 0 0,-8 0 0,3 0 0,1 0 0,0 0 0,5 0 0,0 4 0,0-3 0,0 2 0,0-3 0,0 3 0,1-2 0,-1 3 0,1-4 0,-1 0 0,0-4 0,4-16 0,0 12 0,4-11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24575,'0'17'0,"0"-7"0,-4 12 0,-1-8 0,0 3 0,-3 1 0,7 0 0,-3 0 0,4 5 0,0-4 0,0 4 0,0-5 0,0-1 0,0 6 0,0-3 0,0-2 0,0 4 0,0-12 0,0 12 0,0-13 0,-4 8 0,10-8 0,0 4 0,6-9 0,1 0 0,-1-4 0,2 0 0,9 0 0,-8 0 0,12 0 0,-13-8 0,10-7 0,-6-4 0,2-15 0,-1 13 0,1-13 0,-1 9 0,-4 1 0,-1-4 0,-5 9 0,0-5 0,-4 6 0,-1 0 0,-4 5 0,0-4 0,0 3 0,0-4 0,0 0 0,0 0 0,0 5 0,-4 0 0,-5 4 0,0 1 0,-3 3 0,3 2 0,1 3 0,-4 0 0,-2 0 0,0 0 0,-3 0 0,8 0 0,-8 0 0,8 0 0,-8 0 0,8 3 0,-8 9 0,4 3 0,-1 6 0,1-7 0,4 3 0,5-8 0,-4 3 0,-1-7 0,-4-2 0,3-3 0,2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1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78 116 24575,'-8'0'0,"-4"4"0,3 1 0,-4 7 0,5 2 0,-1 4 0,0-1 0,4 1 0,0 0 0,5-4 0,0-2 0,0 0 0,0 1 0,0 0 0,0-1 0,8-4 0,-3-1 0,11 2 0,-2-5 0,4 4 0,-1-3 0,1 4 0,0 0 0,-4 0 0,2-4 0,-2-2 0,4-3 0,0 0 0,0 0 0,0 0 0,-1-8 0,6-3 0,-3-7 0,3 0 0,-6 0 0,-3 4 0,3-3 0,-8 3 0,4 1 0,-4-4 0,-1 7 0,0-2 0,1-1 0,-5 0 0,0-5 0,-4 0 0,0 0 0,0 0 0,0 0 0,0 0 0,0 0 0,0 4 0,0 1 0,0 5 0,0 0 0,-7 3 0,2 2 0,-11 3 0,7 0 0,-8 0 0,3 0 0,-4 0 0,0 0 0,-4 4 0,2 1 0,-8 5 0,9-1 0,-4 4 0,5-3 0,0 3 0,0-4 0,4 4 0,-3-3 0,8 2 0,-8-3 0,7-1 0,-3 5 0,5-4 0,3 3 0,-2-4 0,6 1 0,-6-1 0,6 0 0,-6-4 0,6-8 0,-2 3 0,3-7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1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24575,'5'21'0,"0"-3"0,14 11 0,-3-4 0,23 20 0,-4-5 0,13 20 0,-1-12 0,-5 5 0,-2-7 0,-6 0 0,-5-2 0,-2 0 0,-6-1 0,-4 0 0,-2-1 0,0-5 0,-4 4 0,4-4 0,-4 6 0,-1-6 0,1 4 0,-1-4 0,0 0 0,1 4 0,-6-10 0,5 10 0,-9-4 0,4 0 0,-5 4 0,0-4 0,0 0 0,0-2 0,0-6 0,0 1 0,0-1 0,0 0 0,0 1 0,0-1 0,0 7 0,0 0 0,0 1 0,0 4 0,-5-10 0,-1 11 0,-4-12 0,0 6 0,0-7 0,0 0 0,5 7 0,-4-5 0,-2 10 0,0-10 0,-4 10 0,4-4 0,-3 0 0,2 4 0,-2-11 0,-1 6 0,0 6 0,-6-4 0,1 6 0,0-4 0,0-9 0,-1 9 0,-4-8 0,2 10 0,-2-10 0,4 3 0,1-5 0,1-1 0,-2 6 0,1-4 0,0 5 0,0-2 0,0-3 0,-1 10 0,-4-9 0,2 9 0,-3-4 0,5 6 0,0-6 0,0 4 0,6-10 0,-4-1 0,9-7 0,-3-5 0,4 0 0,0-5 0,0-1 0,1-4 0,4 0 0,-4 1 0,4-1 0,-1 0 0,-2-4 0,6 3 0,-6-6 0,3 5 0,-4-5 0,4 6 0,-3-6 0,6 6 0,-6-6 0,3 2 0,0-7 0,0 4 0,4-4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 24575,'-3'-4'0,"-1"1"0,-4 3 0,-5 0 0,4 0 0,-4 0 0,5 0 0,-4 8 0,6 2 0,-6 13 0,3-4 0,2 9 0,-6 2 0,8 1 0,-6 4 0,6 0 0,-3-9 0,7 14 0,-3-14 0,4 0 0,0 0 0,0-11 0,0 4 0,0-7 0,0-4 0,0 0 0,3 0 0,6-4 0,0 4 0,8-8 0,-4 4 0,5-4 0,0 0 0,-5 0 0,4 0 0,-3 0 0,-1 0 0,4 0 0,-8 0 0,3 0 0,1-4 0,-4-1 0,3-3 0,-3-1 0,-1 1 0,0 4 0,-4-4 0,3 4 0,-2-9 0,4 0 0,-1-1 0,2-8 0,-2 7 0,2-8 0,-1 5 0,-1 0 0,1 0 0,-4 5 0,-1-4 0,-4 8 0,0-4 0,0 1 0,0 2 0,0-6 0,0-6 0,0 6 0,-4-4 0,4 7 0,-8 4 0,4-4 0,-4 5 0,3 0 0,-2 0 0,2 0 0,-3 0 0,4 0 0,-4 3 0,4-2 0,-1 3 0,-2-1 0,3 2 0,-4 3 0,1 0 0,-1 0 0,0 0 0,0 0 0,0 0 0,3 0 0,2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2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24575,'0'12'0,"0"1"0,0 10 0,0 8 0,0-1 0,0 6 0,0-1 0,0-4 0,0 4 0,0-10 0,0 3 0,0-9 0,0 0 0,0-7 0,0-4 0,0 0 0,0 0 0,0 0 0,0 0 0,0 0 0,0 0 0,0 0 0,0 0 0,0 0 0,0-1 0,0 1 0,0 5 0,0 0 0,0 1 0,0-2 0,0-4 0,0 0 0,0 0 0,0-3 0,0-2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24575,'6'4'0,"9"-1"0,8-3 0,6 0 0,1 0 0,-1 0 0,0 0 0,1 0 0,-6 0 0,-1 0 0,-5 0 0,-5 0 0,0 0 0,-5 0 0,0 0 0,0 0 0,-4 0 0,0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21 120 24575,'0'22'0,"0"6"0,0 9 0,0 6 0,0 0 0,0-6 0,0-2 0,0 0 0,0-9 0,0 3 0,0-11 0,0-5 0,0 4 0,0-8 0,0 3 0,0-4 0,0 0 0,0 0 0,0 0 0,0-7 0,0-7 0,0-12 0,0-12 0,0-1 0,0-18 0,0 11 0,-4-12 0,2 1 0,-2 4 0,4-4 0,0 12 0,0 1 0,-5 7 0,4 4 0,-3 7 0,4 1 0,0 7 0,0-2 0,0 7 0,0 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24575,'-7'0'0,"-5"0"0,-2 4 0,-4 5 0,0 5 0,-1 9 0,-4-3 0,-3 10 0,4 1 0,-2 1 0,9-2 0,0-2 0,6-9 0,0 9 0,8-9 0,-3 4 0,4-5 0,0 0 0,0-5 0,0 4 0,0-3 0,4 4 0,5-8 0,10 6 0,5-9 0,0 6 0,4-3 0,-4 0 0,6-5 0,-6-1 0,4-4 0,-9 0 0,9 0 0,-8 0 0,3-4 0,1-11 0,-5-1 0,1-8 0,-2 1 0,-8 4 0,4-4 0,-5-1 0,-4 5 0,4-9 0,-8 9 0,3-10 0,-4 10 0,0-9 0,0 9 0,0-5 0,0 6 0,0 0 0,0 0 0,0 1 0,0 3 0,0 1 0,-3 5 0,2 0 0,-6 0 0,2 3 0,-3 2 0,0 3 0,-1 0 0,1 0 0,-4 0 0,2 0 0,-2 0 0,4 0 0,-1 0 0,1 0 0,0 0 0,4 0 0,0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24575,'-7'0'0,"-1"0"0,0 0 0,0 0 0,-1 8 0,1-2 0,3 6 0,-3 1 0,7-4 0,-7 13 0,3-7 0,-1 13 0,2-4 0,0 5 0,3 1 0,-4-6 0,5-1 0,-8-9 0,6 2 0,-6-2 0,8 0 0,0-2 0,0-4 0,0 0 0,0 0 0,4 0 0,0 0 0,4 0 0,0 0 0,5 1 0,-4-1 0,8-3 0,-8 2 0,3-6 0,1 6 0,-4-6 0,3 3 0,-3-4 0,3 0 0,-3 0 0,3 0 0,1 0 0,-4 0 0,8 0 0,-8 0 0,8 0 0,-8 0 0,3 0 0,1 0 0,-4 0 0,3-3 0,1-6 0,-4-5 0,4-4 0,1-5 0,-4-1 0,4-3 0,-5-2 0,0 7 0,1-12 0,-5 9 0,-1-10 0,-4 5 0,0 6 0,0-4 0,0 8 0,0 2 0,0 1 0,0 3 0,0 1 0,-8 0 0,3 4 0,-12 0 0,7 1 0,-7-1 0,4 0 0,-1 4 0,-3-3 0,8 7 0,-8-3 0,4 4 0,-5 0 0,4 0 0,-3 0 0,3 0 0,-4 0 0,5 0 0,-4 0 0,7 0 0,-2 0 0,4 0 0,3 0 0,2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24575,'0'31'0,"0"-1"0,0 22 0,0 3 0,0-6 0,0 42 0,0-47 0,0 39 0,0-48 0,0 18 0,0-23 0,0 3 0,0-20 0,0-2 0,0-3 0,0-7 0,0 1 0,0-5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24575,'16'0'0,"6"0"0,-3 0 0,9 0 0,-4 0 0,0 0 0,-1 0 0,0 0 0,-4 0 0,0 0 0,-7 0 0,-3 0 0,-1 0 0,-4 0 0,0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24575,'0'25'0,"0"7"0,0 5 0,0 20 0,0-11 0,0 11 0,0-8 0,0-4 0,0 4 0,0-12 0,0 4 0,0-15 0,0 8 0,0-15 0,0 0 0,0-2 0,0-8 0,0 3 0,0-4 0,0 0 0,0 1 0,0-1 0,0-1 0,0-5 0,0 0 0,0-5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24575,'0'12'0,"0"2"0,0 9 0,0 1 0,0 5 0,0 1 0,0 5 0,0-4 0,0 17 0,0-16 0,0 16 0,0-22 0,0 3 0,0-15 0,0 2 0,0-7 0,0 0 0,0-6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50 133 24575,'-8'12'0,"3"1"0,1 5 0,4 0 0,0 0 0,0 0 0,0 5 0,0-8 0,0 7 0,0-9 0,0 5 0,0 0 0,0-5 0,0 4 0,0-8 0,0 4 0,0-1 0,0-3 0,4 4 0,5-5 0,0 0 0,8 1 0,-4-1 0,5-3 0,-4-1 0,8-4 0,-8 0 0,9 0 0,0 0 0,-3 0 0,3 0 0,0-8 0,-4-2 0,10-16 0,-10 7 0,12-12 0,-11 7 0,5-7 0,-5 1 0,-1 1 0,-4 4 0,-1 2 0,-5 5 0,-1 5 0,-3 0 0,-1 5 0,-4 0 0,0-5 0,0 4 0,0-8 0,0 3 0,0-4 0,0 0 0,0 5 0,-4-4 0,-1 11 0,-3-6 0,-1 12 0,-3-8 0,-2 7 0,1-3 0,-4 4 0,7 0 0,-6 0 0,2 0 0,-4 0 0,0 0 0,0 0 0,0 0 0,0 0 0,-5 4 0,4 5 0,-5 11 0,0-1 0,4 10 0,-10-3 0,0 17 0,3-9 0,3 8 0,6-18 0,7-1 0,-2-5 0,4 0 0,4-4 0,1-2 0,4-4 0,0 0 0,-4 0 0,4 0 0,-4-3 0,4-2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19 169 24575,'0'8'0,"0"0"0,0 4 0,0-3 0,0 8 0,0-8 0,0 7 0,0-7 0,0 3 0,0-4 0,0 0 0,0 0 0,0-10 0,0 0 0,0-9 0,0-2 0,0-1 0,0-4 0,0 0 0,0-5 0,0 4 0,0-4 0,0 5 0,0 5 0,0-4 0,0 8 0,0-4 0,0 5 0,0 0 0,0-1 0,0 1 0,0 0 0,0 1 0,0-1 0,-8 3 0,6-2 0,-6 3 0,8 0 0,0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25 206 24575,'-4'8'0,"1"-1"0,3 11 0,0-8 0,0 12 0,0-9 0,0 5 0,0 0 0,0-5 0,0 4 0,0-3 0,0-1 0,0 9 0,3-7 0,-2 3 0,11-1 0,-2-7 0,8 7 0,0-8 0,-5 4 0,4-8 0,-3 2 0,3-6 0,1 3 0,0-4 0,-4 0 0,3 0 0,-8 0 0,3 0 0,1 0 0,-4 0 0,3 0 0,-4 0 0,0 0 0,0 0 0,1-8 0,-1 3 0,1-12 0,-5 3 0,4-4 0,-3 5 0,4-4 0,-5 3 0,4 0 0,-7-3 0,6 8 0,-6-8 0,2 4 0,-3-5 0,0 0 0,0 0 0,0 0 0,0 0 0,0 0 0,0 0 0,0-4 0,0 3 0,0-2 0,0 3 0,-4 0 0,-1 0 0,-4 0 0,-4 0 0,3 4 0,-6 1 0,6 5 0,-2-1 0,4 1 0,-1 4 0,-3 0 0,3 4 0,-8 0 0,8 0 0,-8 0 0,3 0 0,-4 0 0,0 0 0,-1 13 0,1-2 0,-2 23 0,5-8 0,-4 9 0,8-11 0,-7 4 0,8-9 0,0 4 0,2-9 0,8 2 0,-4-7 0,4 2 0,0-6 0,0-2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111 160 24575,'-8'0'0,"1"4"0,-6 1 0,7 3 0,-2 10 0,0-7 0,6 11 0,-6-8 0,8 9 0,0-8 0,0 2 0,0-4 0,0-1 0,0 2 0,0-3 0,4-3 0,5 1 0,4-1 0,1 1 0,2-4 0,-2-2 0,4-3 0,-5 0 0,4 0 0,-3 0 0,-1 0 0,0 0 0,-5 0 0,4 0 0,-3 0 0,4 0 0,-5 0 0,0 0 0,0-7 0,5-3 0,-3-13 0,3 3 0,-3-8 0,-1 9 0,1-9 0,-1 8 0,-4-3 0,2 10 0,-6-4 0,3 3 0,-4 0 0,0 2 0,0-1 0,0 0 0,0-1 0,-8-3 0,2 8 0,-11-8 0,8 8 0,-8-4 0,8 4 0,-8 0 0,3 1 0,1 3 0,-4 1 0,7 4 0,-6 0 0,6 0 0,-7 0 0,4 0 0,-1 0 0,1 0 0,1 0 0,-2 0 0,1 3 0,0 2 0,0 3 0,4 5 0,-4-4 0,4 8 0,-3-4 0,3 0 0,-3-1 0,7-4 0,-2 0 0,6 0 0,-2 0 0,3 4 0,0-3 0,0 4 0,0-5 0,0 0 0,0-3 0,0-2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31 24575,'-39'80'0,"8"-1"0,31-58 0,0 9 0,0-17 0,0 4 0,0-8 0,0 3 0,0-4 0,0 0 0,3 1 0,2-1 0,3 0 0,0 4 0,1-3 0,-1 4 0,5-5 0,-4 0 0,3-3 0,1 3 0,-4-7 0,8 7 0,-8-7 0,8 3 0,-8-4 0,8 0 0,-8 0 0,3 0 0,1 0 0,-4 0 0,3 0 0,1 0 0,-4 0 0,3 0 0,1-4 0,-4-5 0,4-5 0,0-4 0,-3 0 0,3 0 0,-4-5 0,1-2 0,-1-4 0,1-1 0,0 1 0,0-1 0,-5 6 0,0-4 0,-5 8 0,0 1 0,0 3 0,0 3 0,0-1 0,0 2 0,-4 8 0,-1 0 0,-3 0 0,-4 4 0,2-4 0,-2 4 0,4 0 0,-1 0 0,1 0 0,0 0 0,0 0 0,0 0 0,0 0 0,0 0 0,-1 0 0,1 0 0,-4 0 0,2 0 0,-7 0 0,8 0 0,-8 4 0,8 0 0,-4 5 0,5-5 0,0 0 0,0-4 0,0 0 0,3 0 0,1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66 275 24575,'16'91'0,"0"0"0,-4-5 0,5-28 0,1-54 0,0-4 0,-1 0 0,1 0 0,0 0 0,0 0 0,0 0 0,-5 0 0,4-4 0,-8-1 0,4-3 0,-1-5 0,-3 4 0,4-8 0,-4-2 0,5-5 0,-3-6 0,8-5 0,-8 4 0,5-11 0,-6-1 0,1-1 0,0-6 0,0 7 0,-6 7 0,0 0 0,-5 12 0,0 1 0,0 5 0,0 4 0,0 1 0,0 5 0,-7 0 0,2 4 0,-11 0 0,2 4 0,-4 0 0,0 0 0,0 0 0,0 0 0,0 4 0,-5 2 0,4 7 0,-4-3 0,5 7 0,-5-3 0,8 4 0,-8 1 0,9 4 0,-5-4 0,5 4 0,-3-5 0,7 0 0,-3 0 0,-1-4 0,4 3 0,-3-3 0,8-1 0,-3 4 0,4-8 0,-5 8 0,4-8 0,-3 8 0,3-4 0,0 1 0,1 3 0,0-4 0,3 1 0,-3-2 0,4-4 0,-4 0 0,3 0 0,-2 0 0,3-3 0,0-2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8 199 24575,'-4'3'0,"0"6"0,4 0 0,0 7 0,0-2 0,0 3 0,0-4 0,0 3 0,0-2 0,0-1 0,0-1 0,8-3 0,2 3 0,8-2 0,5-1 0,1-1 0,5-6 0,-4 6 0,9-7 0,-14 3 0,14-4 0,-10 0 0,6-5 0,-10-4 0,8-11 0,-12 0 0,14-10 0,-9-1 0,-1 4 0,-5-7 0,-6 15 0,1-9 0,-1 9 0,-4 0 0,-1 2 0,-4 4 0,0-5 0,0 0 0,0 4 0,0-3 0,-4 8 0,-5-4 0,-4 9 0,-5-4 0,0 7 0,0-3 0,0 4 0,0 0 0,0 0 0,-5 0 0,4 0 0,-5 0 0,7 8 0,-1 2 0,-1 12 0,0 3 0,-1 10 0,3 8 0,-3 1 0,8 12 0,-4-6 0,4 8 0,0 7 0,1-12 0,4 10 0,-3-12 0,9 7 0,-4-7 0,5 4 0,0 9 0,0-11 0,0 9 0,0-19 0,0-7 0,0 0 0,0-12 0,0-5 0,0-3 0,0-7 0,0 4 0,0-5 0,0-4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24575,'0'-12'0,"0"12"0,0 6 0,4 15 0,6 8 0,12 18 0,-2-14 0,10 13 0,8-8 0,2 1 0,11 13 0,-1-8 0,-4 6 0,-4-15 0,-4 17 0,-3-19 0,5 21 0,-2-9 0,1 9 0,-2-14 0,-9 5 0,7-13 0,-15 1 0,3-4 0,-9-11 0,2 3 0,-7-13 0,2 4 0,-3-5 0,-1 1 0,-3-1 0,3-3 0,-6 3 0,2-3 0,-3 7 0,0 12 0,-5 6 0,-11 24 0,-9 11 0,-18 24-585,20-41 0,0 3 585,-4 7 0,-1 1 0,0 1 0,1-1-296,7-11 0,0 0 296,-6 5 0,1-1 0,-8 30 0,-11 3 0,7 1 0,8-22 0,3-9 0,10-13 0,-2-8 0,8-11 1134,-3 0-1134,5-10 628,3 0-628,-1-5 0,1 1 0,-2-4 0,-1-1 0,1-3 0,3 0 0,0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4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24575,'-6'5'0,"18"-2"0,4-3 0,13 0 0,-6 0 0,-8 0 0,12 0 0,-17 0 0,12 0 0,-13 0 0,3 0 0,-7 12 0,-2 4 0,-3 6 0,0 12 0,-4-2 0,-7 11 0,-5-7 0,-5 5 0,2-15 0,3 8 0,3-19 0,4 7 0,4-13 0,1 3 0,0-4 0,3 0 0,-2 0 0,3 0 0,7-4 0,2-1 0,13-3 0,3 0 0,-1 0 0,-1 0 0,-5 0 0,0 0 0,0 4 0,-5-3 0,4 3 0,-8 0 0,4-3 0,-5 6 0,0-6 0,0 6 0,0-6 0,0 2 0,0-3 0,0 4 0,0-3 0,0 2 0,-3-3 0,-2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24575,'51'0'0,"0"0"0,43 0 0,-68 0 0,3 0 0,-6 0 0,-8 0 0,6 0 0,-16 0 0,2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24575,'73'-5'0,"0"-1"0,-3 10 0,-23-8 0,-47-10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67 324 24575,'0'21'0,"0"-5"0,13-7 0,-5 2 0,14-9 0,-3 6 0,0-4 0,15-3 0,-13 3 0,13-4 0,-10 0 0,5 0 0,-4 0 0,-2 0 0,-6 0 0,1-4 0,0-1 0,-4-4 0,-1-4 0,-5 0 0,1-5 0,0 0 0,-4-5 0,-1 3 0,-4-8 0,0 4 0,0-6 0,0 1 0,0 5 0,0-5 0,0 10 0,0-4 0,0 5 0,0 5 0,-4 0 0,-5 5 0,-9 3 0,-2-3 0,-8 7 0,4-3 0,0 4 0,-5 0 0,-3 0 0,1 4 0,-2 1 0,9 14 0,1-3 0,2 12 0,-3-3 0,5 4 0,3 1 0,-2-1 0,7 0 0,-4 1 0,5-1 0,5 1 0,0-1 0,1 0 0,3 7 0,-3-5 0,4 10 0,0-4 0,0 5 0,0 1 0,0-1 0,0 1 0,0-1 0,0-5 0,0-1 0,0-7 0,0 0 0,0 1 0,4-6 0,-3 4 0,6-13 0,-6 6 0,7-4 0,-7-2 0,3 1 0,-1-8 0,-2 0 0,3 0 0,-4 0 0,0 0 0,0 0 0,0 0 0,0 0 0,0 0 0,0 0 0,0-4 0,0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26 233 24575,'-10'-1'0,"3"6"0,7 8 0,0 5 0,0 5 0,0-4 0,8 4 0,2-5 0,8 0 0,0 5 0,0-8 0,6 8 0,-5-13 0,9 4 0,-3-9 0,4-1 0,0-4 0,1 0 0,-1 0 0,-5 0 0,4-4 0,-4-6 0,0-4 0,4-6 0,-8 2 0,-1-1 0,-3 1 0,-6 0 0,3 0 0,-4 0 0,1-5 0,-1 4 0,0-4 0,-4 0 0,-1 3 0,-4-3 0,0 5 0,0 0 0,0 0 0,0 0 0,-4 0 0,-10-1 0,-1 1 0,-14 3 0,10 2 0,-9 8 0,4-4 0,-1 8 0,-3-3 0,4 4 0,-6 0 0,6 0 0,-4 0 0,3 0 0,-4 0 0,0 0 0,4 4 0,-3 1 0,9 8 0,-4-3 0,9 7 0,1 2 0,3 0 0,1 9 0,3-4 0,-2 6 0,7-1 0,-4 6 0,1-4 0,3 10 0,-4-10 0,5 17 0,0-10 0,0 12 0,0-13 0,0 4 0,0 2 0,0 2 0,0 3 0,0-5 0,0-1 0,0 0 0,0-5 0,0-2 0,0-6 0,0 0 0,0-5 0,0-1 0,0-5 0,0 0 0,4-4 0,-3-2 0,2-4 0,-3 0 0,0 0 0,0-6 0,0-13 0,0 5 0,0-8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24575,'3'-4'0,"11"1"0,6 3 0,15 0 0,-4 0 0,17 0 0,-16 0 0,10 0 0,-12 0 0,-1 0 0,-4 0 0,-7 0 0,-1 0 0,-8 0 0,3 0 0,-8 0 0,0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24575,'85'4'0,"1"1"0,-8-1 0,-21-1 0,-48-3 0,-6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24575,'0'2'0,"0"4"0,0 16 0,0 2 0,0 18 0,0-10 0,0 23 0,0-22 0,0 15 0,0-18 0,0 6 0,0-12 0,0-5 0,0-2 0,0-8 0,0 3 0,0-7 0,0-2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24575,'75'-10'0,"0"-1"0,1 1 0,-1-1 0,0 1 0,-5 0 0,-8 2 0,34-1 0,-78 9 0,-1 0 0,-8 0 0,3 0 0,-8 0 0,0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48 24575,'66'-21'0,"-4"0"0,-21 20 0,-10-4 0,9 5 0,-23 0 0,-4 0 0,-5 0 0,-4 4 0,4 5 0,-7 4 0,3 10 0,-4 2 0,0 10 0,0-4 0,0 10 0,0-4 0,-5 6 0,-5-1 0,-6-5 0,-5 3 0,5-9 0,-3 5 0,-1-11 0,-1 3 0,-2-8 0,-1-1 0,5-2 0,-4-7 0,5 3 0,0-4 0,0 0 0,4-4 0,-3-1 0,8-4 0,-3 0 0,3 0 0,1 0 0,0 0 0,4-4 0,1 0 0,3-9 0,0 4 0,0-8 0,0 3 0,0-4 0,0 0 0,0 0 0,3 5 0,2 0 0,3 5 0,0 0 0,0-1 0,0 5 0,4-4 0,-2 7 0,6-3 0,-6 4 0,6 0 0,-2 0 0,-1 0 0,4 0 0,-8 4 0,8 5 0,-3 0 0,4 8 0,0-3 0,-1 4 0,1-4 0,5 3 0,-4-3 0,9 6 0,-3-6 0,-1 0 0,4-4 0,-4-5 0,1-1 0,-2-4 0,-6 0 0,1 0 0,-4 0 0,-1-8 0,-4-13 0,-4-5 0,0 4 0,-5 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24575,'-15'27'0,"3"1"0,-20 27 0,-1-5 0,3 11 0,-6-17 0,9 7 0,-5-12 0,6 7 0,1-10 0,7-9 0,4-5 0,2-9 0,8-2 0,0-3 0,-2-4 0,5 2 0,-9-1 0,6 2 0,-8 1 0,3 4 0,-3-4 0,4 4 0,4-4 0,-3-1 0,3-3 0,-3-1 0,3-3 0,1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24575,'9'-4'0,"5"1"0,18 17 0,4 4 0,0 4 0,19 21 0,-10-17 0,7 18 0,-6-12 0,-8 4 0,3-8 0,2 12 0,-3-17 0,-4 6 0,-3-14 0,-6 2 0,-4-7 0,-6 3 0,-1-9 0,-8 3 0,4-6 0,-5 2 0,-3-3 0,-1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24575,'1'10'0,"-2"1"0,-13 19 0,-1-4 0,-13 29 0,4 0 0,0-1 0,6 8 0,-3-16 0,7 19 0,-3-5 0,11 5 0,-3-14 0,6 12 0,-6-16 0,9 16 0,0-18 0,0 11 0,0-5 0,0 0 0,0 5 0,0-5 0,0 7 0,0 7 0,0-12 0,0 11 0,5-6 0,2 1 0,10 6 0,-5-7 0,10-1 0,-4 0 0,4-6 0,-5-2 0,3-6 0,-4-6 0,5-2 0,-1 1 0,0-6 0,6 7 0,0-6 0,1 6 0,4-4 0,-3 4 0,4-5 0,0 0 0,-6-1 0,13 9 0,-17-14 0,10 6 0,-14-14 0,0-4 0,0 3 0,0-3 0,-1-1 0,-3 0 0,-2-5 0,-4 1 0,1-1 0,-1 0 0,0-4 0,-4-11 0,-5-8 0,0 1 0,-3 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24575,'0'2'0,"0"14"0,0 8 0,0 11 0,0 0 0,0 2 0,0 0 0,0 4 0,0-10 0,0 4 0,0-5 0,0-10 0,0 7 0,0-12 0,0 8 0,0-5 0,0-1 0,0 1 0,0-4 0,0-2 0,0-4 0,0 0 0,0 0 0,0 0 0,0-3 0,0-2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24575,'0'17'0,"0"-3"0,0 20 0,0-8 0,0 9 0,0-5 0,0 5 0,0-4 0,0 10 0,0-10 0,0 4 0,0-5 0,0-1 0,0-5 0,0 5 0,0-10 0,0 9 0,0-9 0,0 4 0,0-10 0,3 4 0,-2-8 0,3 4 0,-4-5 0,4 0 0,-3 0 0,2 0 0,-3-7 0,0 2 0,0-6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24575,'0'60'0,"0"1"0,-2-4 0,4-12 0,14-27 0,-4-4 0,5 2 0,-1-7 0,-6-4 0,8-1 0,0-4 0,0 0 0,0 0 0,-5 0 0,0 0 0,-1 0 0,-3 0 0,4 0 0,-1-4 0,-3-1 0,4-3 0,-5-5 0,0 0 0,1-5 0,4 0 0,-3-5 0,3 3 0,-3-3 0,-1 5 0,0 0 0,-4 0 0,-1-5 0,-4 4 0,0-9 0,0 3 0,0-4 0,0 5 0,0-5 0,0 5 0,-8 0 0,2 5 0,-7 6 0,5 5 0,-4 0 0,2 3 0,-7 1 0,8 4 0,-8 0 0,8 0 0,-8 0 0,3 0 0,1 0 0,-12 4 0,9 5 0,-6 10 0,5 0 0,6 4 0,-2 0 0,0-4 0,7 4 0,-6-5 0,11 0 0,-8-1 0,8-3 0,-3 3 0,4-12 0,0 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24575,'45'89'0,"0"1"0,8-5 0,-2-28 0,-21-57 0,19-4 0,-31-4 0,0-2 0,0-7 0,-1 3 0,-3-4 0,-1 0 0,-4-5 0,4 4 0,-2-16 0,3 10 0,-4-11 0,0 7 0,-5 0 0,-1-1 0,1 1 0,-4 5 0,3 0 0,-4 11 0,0-4 0,0 3 0,0 1 0,-8-4 0,-2 7 0,-8-3 0,-5 4 0,4 4 0,-4-4 0,5 8 0,0-3 0,0 4 0,0 0 0,0 0 0,-5 5 0,4 0 0,-4 4 0,5 4 0,0 1 0,0 4 0,4-1 0,-3-3 0,7 3 0,-3 2 0,4 0 0,-1 4 0,1-5 0,4 0 0,1-1 0,0-3 0,4 3 0,-4-4 0,4 1 0,0-2 0,0-4 0,0 0 0,0-3 0,0-2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24575,'12'4'0,"1"5"0,10 5 0,4 17 0,10 3 0,-9-4 0,15 12 0,-9-17 0,7 24 0,-1-6 0,-12 0 0,-1 7 0,0-5 0,-3 6 0,4 5 0,-6-5 0,-4 7 0,4-1 0,-10 0 0,5 1 0,-6-2 0,1 2 0,-1-8 0,-5-1 0,-1-7 0,-5 0 0,0 1 0,0-6 0,0 4 0,0-10 0,0 4 0,0-6 0,0 1 0,0-1 0,0 0 0,0 1 0,0-1 0,0 1 0,0-6 0,0 4 0,0-9 0,-4 9 0,-2-4 0,-4 5 0,-4 14 0,3-5 0,-4 6 0,1-9 0,3-11 0,-3 4 0,0-3 0,4-1 0,-8-1 0,4-5 0,0-1 0,-3 1 0,7 0 0,-7 0 0,7-5 0,-2 0 0,-1-5 0,4 0 0,-3 1 0,3-1 0,1 0 0,0 0 0,0 0 0,0 0 0,0-4 0,3 3 0,-2-2 0,3-1 0,-1 3 0,-2-6 0,6 6 0,-6-6 0,6 6 0,-6-6 0,6 6 0,-6-6 0,3 3 0,-4-4 0,4 0 0,1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12 281 24575,'4'3'0,"-1"1"0,-3 4 0,0 4 0,0-2 0,0 11 0,4-10 0,5 7 0,0-6 0,8-2 0,-7 3 0,7-4 0,-8-5 0,7 8 0,-2-6 0,4 3 0,-5-2 0,4-6 0,-3 7 0,-1-7 0,4 3 0,-4-4 0,5 0 0,0 0 0,-4-4 0,9-11 0,-7-5 0,10-17 0,-1 5 0,-3-10 0,4 10 0,-10-3 0,2 5 0,-7 6 0,2 1 0,-8 5 0,-1 0 0,-4 4 0,0-3 0,0 8 0,0-8 0,-3 7 0,-2-2 0,-7 0 0,-2 2 0,-4 1 0,0 1 0,5 7 0,-9-8 0,7 8 0,-9-3 0,6 4 0,0 0 0,-5 0 0,4 0 0,-4 4 0,5 1 0,0 8 0,3 6 0,-2 5 0,1 6 0,-3-1 0,-2 6 0,5 2 0,-14 25 0,16-15 0,-11 9 0,15-21 0,5 1 0,-4-5 0,8 4 0,-4 0 0,5-4 0,0 4 0,0 0 0,0 2 0,0 0 0,0 4 0,0-4 0,0 6 0,0-7 0,0 6 0,0-6 0,5 7 0,1 0 0,5 6 0,0-4 0,-5 4 0,4-6 0,-9-6 0,3-2 0,-4-6 0,0-5 0,0-1 0,0-9 0,0-2 0,0 0 0,0-3 0,0-1 0,0-5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24575,'4'10'0,"-1"1"0,-3 19 0,0 2 0,0 11 0,0-7 0,0 6 0,0 1 0,0-5 0,0 10 0,0-22 0,0 14 0,0-24 0,0 17 0,0-18 0,0 4 0,0-7 0,0 1 0,0-4 0,0 8 0,0-8 0,0 3 0,0-4 0,0 0 0,0 0 0,0 0 0,0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79 24575,'0'-12'0,"0"3"0,4-8 0,5 8 0,5 0 0,0-3 0,2 10 0,-2-6 0,4 8 0,-4 0 0,2 0 0,-2 0 0,-1 0 0,4 0 0,-8 8 0,4 1 0,-4 14 0,-4-3 0,0 8 0,-5-4 0,0 5 0,0 1 0,0-1 0,0-5 0,0 4 0,-9-4 0,-2 5 0,-5 1 0,-1-6 0,2-1 0,-3-5 0,0 0 0,0-4 0,0-1 0,5-5 0,-4 1 0,3-1 0,-4 1 0,5-4 0,-4-1 0,8-4 0,-8 0 0,7 0 0,-2 0 0,4 0 0,0-3 0,3-6 0,1-5 0,4-4 0,0-5 0,0 8 0,0-7 0,0 13 0,0-4 0,0 5 0,8 4 0,2 0 0,8 4 0,5 0 0,1 0 0,1 0 0,3 0 0,-4 0 0,0 0 0,4 0 0,-9 0 0,17 13 0,-15-2 0,10 11 0,-12 1 0,-1-4 0,0 4 0,0-5 0,5-4 0,-4 3 0,4-7 0,-6 3 0,1-4 0,0-1 0,0 1 0,-9-4 0,-1-1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24575,'90'0'0,"1"0"0,-19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0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24575,'-15'27'0,"3"1"0,-20 27 0,-1-5 0,3 11 0,-6-17 0,9 7 0,-5-12 0,6 7 0,1-10 0,7-9 0,4-5 0,2-9 0,8-2 0,0-3 0,-2-4 0,5 2 0,-9-1 0,6 2 0,-8 1 0,3 4 0,-3-4 0,4 4 0,4-4 0,-3-1 0,3-3 0,-3-1 0,3-3 0,1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24575,'57'0'0,"-1"0"0,-27 3 0,27-5 0,1 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24575,'0'73'0,"0"0"0,0-1 0,0 15 0,0 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24575,'2'0'0,"4"0"0,16 0 0,8 0 0,30 0 0,-23 0 0,57 0 0,-61 0 0,47 0 0,-42 0 0,18 0 0,39 0 0,-52 0 0,26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24575,'29'-61'0,"-10"12"0,13 20 0,-8 10 0,-5 14 0,0 1 0,-2 4 0,-8 0 0,8 0 0,-4 0 0,-3 3 0,2 11 0,-6 1 0,3 13 0,-4 2 0,0 7 0,-5 0 0,0 4 0,0-10 0,0 10 0,0-10 0,0 10 0,0-10 0,-45-7 0,42-11 0,-37-8 0,82 33 0,-22-12 0,24 27 0,-29-24 0,3-4 0,-3 3 0,3-4 0,-2 6 0,1-6 0,-6-1 0,2-5 0,-1-5 0,-2 0 0,2-5 0,-4 0 0,1-3 0,-1-1 0,0-4 0,0 0 0,0-4 0,1-10 0,-5-12 0,1-5 0,-1-10 0,-2 23 0,2-1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24575,'-11'8'0,"0"-1"0,2 6 0,1-4 0,3 3 0,-3 1 0,3 0 0,-3 1 0,-1 2 0,0-2 0,0-1 0,1-4 0,-1 3 0,1-10 0,-5 14 0,7-11 0,-10 4 0,11-2 0,-4-3 0,2 5 0,2-5 0,-3 0 0,0-4 0,0 0 0,-1 0 0,5 3 0,-3-2 0,2 3 0,-3-4 0,0 0 0,0 0 0,-1 0 0,1 0 0,0 0 0,1 0 0,2-4 0,2-4 0,3-6 0,0-4 0,0 5 0,0-4 0,0 8 0,0-8 0,0 8 0,3-4 0,2 5 0,3 0 0,0 0 0,0 3 0,4 2 0,2-1 0,4 3 0,-1-3 0,6 4 0,-4 0 0,9 0 0,-9 0 0,9 0 0,-8 0 0,3 0 0,-6 0 0,-3 0 0,3 4 0,-8 0 0,4 9 0,-5 0 0,1 1 0,-1 3 0,0-8 0,1 3 0,-5-4 0,4 5 0,-7-4 0,3 3 0,-4-7 0,0-2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13 24575,'-6'-9'0,"-9"5"0,-4 19 0,-10 6 0,1 21 0,-5 4 0,4 11 0,-6 8 0,16-12 0,-4 11 0,5 2 0,5-4 0,-11 18 0,10-13 0,2-7 0,1 3 0,10-5 0,-4 1 0,5 6 0,0-8 0,0 1 0,0 7 0,0-6 0,0 6 0,0-7 0,0-1 0,0 1 0,9-7 0,-2-1 0,13-8 0,-3 1 0,10 2 0,-5-8 0,5 0 0,-1 0 0,1-5 0,0 5 0,4-5 0,-4-1 0,-1 0 0,4-5 0,-10 2 0,9-7 0,-9 2 0,3-4 0,-6-1 0,1-4 0,-4 3 0,3-8 0,-3 4 0,4-4 0,-5 0 0,4-1 0,-4 1 0,1-1 0,3 1 0,-8-1 0,7 1 0,-6-4 0,6 2 0,-7-2 0,2 3 0,-3-4 0,0 3 0,0-6 0,0 3 0,-4-7 0,-1-11 0,-3 7 0,0-6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24575,'0'12'0,"0"3"0,0-1 0,0 9 0,0-4 0,0 15 0,0-3 0,0 12 0,0-11 0,0 8 0,0-9 0,0 6 0,0-2 0,0 0 0,0-9 0,0 8 0,0-15 0,0 4 0,0-5 0,0-4 0,0 3 0,0-8 0,0 3 0,0-7 0,0-2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27 350 24575,'-13'0'0,"4"3"0,6 2 0,3 7 0,0 1 0,0 5 0,0 0 0,0 0 0,0 0 0,11-5 0,0-4 0,16-1 0,-3-7 0,0 4 0,4-5 0,-9 0 0,4 0 0,-10 0 0,4 0 0,-3 0 0,-1 0 0,-1-4 0,-3-10 0,0 0 0,0-9 0,-4-7 0,3 5 0,-7-17 0,4 5 0,-5-6 0,0 1 0,0-1 0,0 6 0,0 1 0,0 12 0,0 1 0,0 5 0,-4 4 0,-5 1 0,-5 9 0,-4 0 0,0 4 0,0 0 0,1 0 0,-1 0 0,-5 4 0,3 5 0,1 10 0,2 0 0,3 4 0,-1 0 0,-2-4 0,6 9 0,-2-9 0,4 10 0,3-10 0,2 9 0,4-9 0,0 9 0,0-9 0,0 4 0,0-5 0,0 0 0,0-5 0,0 7 0,4-10 0,0 6 0,1-11 0,-2-2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24575,'4'-13'0,"0"8"0,-4 11 0,0 13 0,0 5 0,0 0 0,0 10 0,0-8 0,0 15 0,0-10 0,0 4 0,0-10 0,-4-2 0,3-5 0,-3-5 0,4-1 0,0-3 0,0-1 0,0 0 0,0-1 0,0 2 0,0-2 0,0 1 0,0 0 0,0 0 0,0-10 0,0-10 0,0-17 0,0-15 0,0-7 0,0-7 0,5 0 0,2 0 0,10-7 0,-4 12 0,4-4 0,-7 20 0,0 1 0,-1 16 0,-4 3 0,-1 9 0,-4 10 0,0 3 0,0 12 0,0 1 0,-4 5 0,-2-4 0,1 4 0,-3-5 0,7 0 0,-7 0 0,7-1 0,-3 6 0,4-3 0,-5 8 0,4-4 0,-8 5 0,8 1 0,-8 5 0,8-4 0,-8 4 0,8-5 0,-4-6 0,5-1 0,-4-5 0,3 0 0,-3-5 0,4 0 0,0-5 0,0 0 0,0 0 0,0 0 0,0-3 0,0-2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24575,'78'24'0,"0"0"0,0-1 0,16 28 0,-17-27 0,-39-69 0,-14-15 0,-6 4 0,-3 12 0,-4-6 0,-5 13 0,-1 2 0,-5 5 0,0 6 0,-8 5 0,-2 6 0,-13 8 0,-1 1 0,-6 4 0,-5 0 0,4 0 0,-5 8 0,-1 15 0,10 4 0,-11 23 0,10-6 0,-1 14 0,1-1 0,4 0 0,6 1 0,2 0 0,4-8 0,6-6 0,1-22 0,5-9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1122 24575,'-7'0'0,"-4"0"0,-2 0 0,-4 0 0,5 0 0,-4 0 0,3 0 0,-4 0 0,5 0 0,-4 0 0,3 0 0,1 0 0,-9 0 0,7 0 0,-3-3 0,1 2 0,-1-7 0,-1 0 0,-8-6 0,8-3 0,-9-1 0,9 1 0,0-6 0,2 5 0,2-8 0,-3 4 0,2-11 0,2 4 0,-1-4 0,4 6 0,-8-6 0,8 4 0,-8 1 0,8 2 0,2 3 0,0-4 0,3 4 0,0-3 0,1 3 0,4 0 0,0-3 0,0 8 0,0-8 0,0 8 0,0-4 0,4 6 0,0-1 0,8 0 0,1 1 0,10-7 0,0 4 0,11-10 0,-5 9 0,12-10 0,-5 3 0,7-5 0,19-14 0,-21 16 0,18-10 0,-30 22 0,3-1 0,-4 5 0,-1 0 0,0 5 0,1 4 0,-1 1 0,-4 0 0,-2 3 0,0-2 0,-3 3 0,8 0 0,-8 0 0,8 0 0,-3 0 0,4 0 0,0 0 0,6 0 0,-4 0 0,9 0 0,-9 0 0,3 0 0,-4 4 0,-6-3 0,4 7 0,-8-4 0,8 9 0,-8-3 0,4 6 0,-6-3 0,1 4 0,-1-1 0,2 6 0,6 8 0,-3-1 0,4 5 0,-6-1 0,0-4 0,0 4 0,-6-10 0,0 3 0,-4-8 0,0 8 0,-1-8 0,1 3 0,-5-4 0,0-1 0,-4 6 0,0-5 0,0 9 0,0-8 0,0 8 0,0-8 0,0 3 0,0 1 0,0-5 0,0 5 0,-4-6 0,0 1 0,-9 4 0,0-3 0,-5 8 0,0-3 0,0-1 0,1 0 0,-12 2 0,9-9 0,-13 10 0,15-16 0,-9 4 0,5-4 0,-6 4 0,1-3 0,0 3 0,-1-4 0,1 0 0,-1 1 0,6-2 0,0 1 0,5-1 0,1 0 0,-1-3 0,4 2 0,-3-6 0,8 6 0,-8-7 0,7 7 0,-6-2 0,2-1 0,-4 0 0,1-1 0,-1-2 0,0 7 0,0-8 0,1 4 0,-1-4 0,4 0 0,-6 4 0,10-3 0,-6 2 0,7-3 0,1 0 0,-1 0 0,1 0 0,0 0 0,-4 0 0,7 0 0,-3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5:5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24575,'-6'-5'0,"3"10"0,15 5 0,8 14 0,6 2 0,6 6 0,2 11 0,-1-2 0,-3 16 0,-2-4 0,-5 4 0,-5 9 0,6 9 0,-16 10 0,9 0-405,-15-35 0,-2 0 405,5 46 0,-5-14-277,0 7 277,0-20 0,-5 7 0,-2 0 0,-10-11 0,0-14 0,-6 5 0,1-11 798,0 4-798,0-6 289,6-1-289,-5 1 0,5 0 0,-6 0 0,-4-5 0,4-3 0,-3-4 0,6-2 0,0-5 0,0-1 0,5-5 0,1-4 0,5-2 0,-1-4 0,5 0 0,-4 0 0,4-3 0,-4-2 0,1-3 0,2 0 0,2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606 352 24575,'1'-10'0,"2"0"0,-7 1 0,4-4 0,0-10 0,0-2 0,0 1 0,0-10 0,0 8 0,0-10 0,0 7 0,0 4 0,0-3 0,0 9 0,0 0 0,-8 6 0,-2 9 0,-13-1 0,-7 5 0,-1 0 0,-4 5 0,-2 17 0,-11 23 0,4 5 0,-11 18 0,17-8 0,-3 2 0,5 3 0,6-8 0,3-5 0,9-3 0,3-12 0,9-2 0,2-11 0,4-1 0,0-9 0,0-2 0,0-3 0,3-1 0,11 0 0,12-3 0,11-1 0,5-4 0,1 0 0,0 0 0,13 0 0,-10 0 0,-2 4 0,-15 1 0,-11 8 0,0 1 0,-4 9 0,-1-4 0,-3 15 0,-5-8 0,0 15 0,-5-5 0,0 7 0,0-1 0,-5 1 0,-5 0 0,-2-1 0,-8-5 0,0-6 0,-1-3 0,-7-12 0,8 6 0,-8-11 0,4 2 0,-12-3 0,6-4 0,-6-1 0,7-5 0,-1 0 0,1-9 0,4-1 0,-3-10 0,9 2 0,-1-6 0,3 5 0,7-4 0,-3-8 0,4 14 0,4-13 0,2 21 0,-1-4 0,3 5 0,-3 0 0,4 3 0,0 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24575,'0'12'0,"0"1"0,0 10 0,0-4 0,0 15 0,-4-9 0,-2 23 0,-5-10 0,1 5 0,-1-2 0,0 2 0,0 2 0,5 4 0,-3-13 0,3 5 0,0-10 0,-2-1 0,7-2 0,-3-13 0,0 7 0,3-13 0,-3 4 0,4-5 0,-4 0 0,3-7 0,-3-6 0,4-9 0,0-15 0,5-9 0,2-13 0,9 0 0,-4 2 0,4-1 0,-6 11 0,1-3 0,-2 18 0,0 1 0,-4 9 0,-1 2 0,-4 4 0,0-1 0,0-3 0,0 3 0,0-8 0,0 7 0,0-2 0,4 4 0,-3 0 0,6 3 0,-7 2 0,4 3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24575,'67'0'0,"1"0"0,-1 0 0,35 0 0,-21 0 0,-55 0 0,5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24575,'70'-3'0,"-1"0"0,1 0 0,13 0 0,1-1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317 234 24575,'4'-8'0,"12"-16"0,-9 7 0,14-25 0,-16 17 0,5-6 0,-1 3 0,-3 13 0,-2-6 0,-4 11 0,-4 2 0,0 4 0,-26 4 0,7 0 0,-32 10 0,31 6 0,-24 18 0,23 5 0,-20 7 0,9 5 0,-4-3 0,16-4 0,3-1 0,11-18 0,5 9 0,1-19 0,4 7 0,3-13 0,11 4 0,12-4 0,11 2 0,6-1 0,-1 6 0,-5 0 0,-1 4 0,-12-1 0,0 5 0,-6-5 0,-3 9 0,-2-4 0,-8 5 0,0 1 0,-5-1 0,0 6 0,0-4 0,0-1 0,-5-2 0,-4-8 0,-1 3 0,-7-6 0,7-3 0,-7-1 0,3-5 0,-3 1 0,-1-4 0,-6-1 0,0-4 0,-5 0 0,4 0 0,-3 0 0,9 0 0,-4-8 0,9 2 0,1-6 0,5-1 0,3-4 0,1 3 0,4-2 0,0 7 0,0 5 0,0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6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24575,'53'-3'0,"0"1"0,-5 1 0,4-2 0,-4 1 0,-25 2 0,-10 0 0,-4 0 0,-5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552 102 24575,'0'-15'0,"0"3"0,-8-4 0,-2 6 0,0-3 0,-6 0 0,6 4 0,-8 0 0,0 5 0,-5 4 0,3 0 0,-8 0 0,9 0 0,-9 8 0,8 8 0,-10 10 0,8 10 0,-3-4 0,8 9 0,-2-10 0,8 4 0,-4 0 0,10-9 0,0 8 0,5-9 0,0-1 0,0 4 0,0-9 0,0 4 0,0-10 0,0 4 0,0-8 0,0 4 0,0-5 0,4 0 0,0 0 0,9 0 0,5 1 0,1 0 0,9 1 0,-8-1 0,8 1 0,-9-1 0,4 0 0,-5 0 0,0 4 0,0 1 0,3 12 0,-1-1 0,-2 2 0,-4-4 0,-5 0 0,0-4 0,1 9 0,-1-4 0,-3 1 0,-2 3 0,-4-9 0,0 4 0,0-5 0,0 5 0,0-4 0,-13 4 0,-4-4 0,-12 1 0,-13-4 0,3 3 0,-10-6 0,6 2 0,0-9 0,7 3 0,1-8 0,5 3 0,10-4 0,-2 0 0,9 0 0,-1 0 0,2 0 0,-1 0 0,4 0 0,-4 0 0,5-3 0,0-2 0,0-7 0,3 3 0,1 0 0,4 5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24575,'16'-4'0,"-2"-3"0,-2 6 0,2-6 0,4 6 0,-5-3 0,4 4 0,-8 0 0,4 0 0,-5 0 0,0 0 0,-4 13 0,4 3 0,-7 14 0,4 5 0,-5-4 0,0 10 0,0-4 0,0 0 0,-9-2 0,2-6 0,-11 1 0,2-1 0,1 1 0,-4-1 0,4 0 0,-4-4 0,4-2 0,-2-6 0,3-3 0,-4 3 0,0-7 0,5-1 0,-4-5 0,7-4 0,-6 0 0,6 0 0,-2 0 0,4 0 0,3-3 0,2-2 0,3-3 0,0 0 0,0-5 0,0 4 0,4-3 0,4 3 0,2 1 0,6-1 0,-2 0 0,4 0 0,-5 4 0,4 1 0,-3 0 0,-1 3 0,4-3 0,-8 4 0,8 0 0,-8 0 0,8 4 0,-8 0 0,8 14 0,-7-3 0,4 8 0,0 0 0,-4-4 0,7 4 0,-3-5 0,0-4 0,3-1 0,-8-5 0,3 0 0,-4 0 0,0-3 0,0-2 0,1-3 0,-5-8 0,0-19 0,-4 12 0,0-10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1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24575,'12'0'0,"8"0"0,20 0 0,-3 0 0,4 0 0,-10 0 0,-1 0 0,-7 0 0,-9 0 0,-5 0 0,-6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24575,'0'22'0,"0"6"0,0 28 0,0 5 0,0 1 0,0 8 0,0 7 0,0 2 0,0 7 0,0 1 0,0-1-559,0 9 559,0-7 0,0-7 0,0-30 0,0-2 0,0 13 0,0 2 0,0-1 0,0-11 0,0 9 0,0-1 0,0-11 0,0 3 0,0 2 0,0 12 0,0 7 0,0-7 0,0-10 0,0 13 0,0-7 0,0-1 559,0-14-559,0-2 0,0-15 0,0 1 0,0-9 0,0 1 0,0-6 0,0-1 0,0-4 0,0 1 0,0 3 0,0-8 0,0 4 0,0-5 0,0 1 0,0-1 0,0 0 0,0-3 0,0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24575,'89'3'0,"0"-1"0,-18-1 0,0 1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0 920 24575,'4'5'0,"0"-2"0,13-3 0,3 0 0,15-9 0,9-9 0,2-11 0,-3 1 0,1-5 0,-5 0 0,7-7 0,-5-7 0,-3 8 0,-4-11 0,-7 10 0,1-15 0,-6 4 0,-9 0 0,2 1 0,-9 8 0,5-1 0,-5 6 0,-2 1 0,-4 7 0,0-1 0,0 6 0,0-4 0,-4 8 0,-5-3 0,0 10 0,-4 0 0,1 9 0,2-4 0,-2 7 0,4-2 0,-1 3 0,-3 0 0,2 0 0,-2 0 0,3 13 0,-4 3 0,2 13 0,-4 0 0,1 20 0,2-9 0,-3 22 0,9-11 0,-4 0 0,9 5 0,-4-11 0,5 11 0,0-12 0,0 5 0,0-6 0,0-6 0,0 4 0,0-15 0,4 8 0,2-10 0,3 0 0,0-1 0,0-5 0,0-5 0,-1 4 0,1-8 0,-1 3 0,0-4 0,0 1 0,0-1 0,0-4 0,0 0 0,0-4 0,0 0 0,1 0 0,-1-8 0,1-2 0,0-13 0,14-21 0,-10 10 0,15-14 0,-17 18 0,8 0 0,-9 6 0,4 1 0,-5 5 0,-1 4 0,1 2 0,-1 7 0,0-2 0,0 6 0,0-3 0,0 4 0,0 0 0,0 0 0,0 0 0,0 0 0,1 8 0,-5 2 0,4 13 0,-7 7 0,4 1 0,-5 10 0,0-5 0,0 7 0,0 0 0,0-7 0,0 6 0,0-11 0,0-1 0,0-7 0,0-10 0,0 0 0,0-5 0,0 0 0,0-10 0,0-9 0,0-19 0,0-13 0,4-2 0,7-4 0,1-1 0,8 6 0,-3-6 0,4 13 0,-5 2 0,2 10 0,-8 6 0,2 3 0,-3 10 0,3-6 0,-2 11 0,2-3 0,-4 4 0,0 0 0,0 0 0,0 0 0,0 3 0,-4 6 0,0 4 0,-4 10 0,0-4 0,0 9 0,0-4 0,0 6 0,0 5 0,0-4 0,0 4 0,0-6 0,0 1 0,0-6 0,0-1 0,0-5 0,0-5 0,0 0 0,0-5 0,0 0 0,0 0 0,0 0 0,0 0 0,0 0 0,0 0 0,0 0 0,3 0 0,-2 0 0,6-3 0,-3-1 0,5-17 0,-5 9 0,0-9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176 105 24575,'9'2'0,"-2"4"0,-7 10 0,0 2 0,0 0 0,0 0 0,0 5 0,-8-8 0,6 7 0,-9-12 0,10 2 0,-3-4 0,4 0 0,0 0 0,0-7 0,0-10 0,0-10 0,4-4 0,6-5 0,0 3 0,8 1 0,-3-4 0,3 9 0,-3-9 0,2 9 0,-3 0 0,4 2 0,0 6 0,0 2 0,-5 2 0,4 6 0,-8-3 0,4 4 0,-1 0 0,-3 0 0,4 0 0,-5 0 0,0 0 0,1 13 0,-5 4 0,1 18 0,-5 2 0,0 5 0,0 1 0,0 7 0,-5-6 0,-1 5 0,-10-6 0,4 0 0,-9 6 0,4-4 0,-5 4 0,1-7 0,-1 7 0,-5 2 0,-3 2 0,0 3 0,-3-8 0,9 2 0,-2-12 0,6-8 0,1-7 0,5-9 0,2-2 0,-1-3 0,4-5 0,-3 0 0,4-4 0,-1 0 0,1 0 0,0 0 0,0-3 0,3-6 0,2-5 0,3-9 0,0 4 0,0-10 0,0 5 0,0-6 0,0 6 0,0 1 0,0 5 0,0 4 0,3 2 0,2 7 0,-1-2 0,3 6 0,-2-2 0,3 3 0,0 0 0,0 0 0,4 0 0,-3 0 0,8 3 0,-4 10 0,1 7 0,-1 2 0,-4 1 0,1 0 0,-1-3 0,0 8 0,0-9 0,1 4 0,3 0 0,-2-4 0,2 4 0,-4-5 0,0 5 0,0-4 0,0 0 0,0-3 0,4-2 0,-4-1 0,4 0 0,-5-5 0,0 0 0,0-4 0,0 0 0,4-4 0,-2 0 0,6 0 0,-2-8 0,4-7 0,2-16 0,0 0 0,-5 1 0,8-6 0,-12 15 0,6-6 0,-8 14 0,-1 9 0,0-4 0,0 8 0,0-4 0,-4 4 0,-1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431 297 24575,'4'-4'0,"-1"-10"0,-3-5 0,0-11 0,0-5 0,0-2 0,0 0 0,0 1 0,0 7 0,0 4 0,0 7 0,-8 9 0,-2 6 0,-8 3 0,0 0 0,-5 0 0,4 0 0,-17 15 0,8 9 0,-12 23 0,11-1 0,-11 12 0,15-7 0,-16 4 0,18-5 0,-5-6 0,12-12 0,1 2 0,10-15 0,1 0 0,4-7 0,0-4 0,0 0 0,3-3 0,6 2 0,10-6 0,11 3 0,1-4 0,10 0 0,-4 0 0,6 0 0,-6 0 0,4 0 0,-15 0 0,8 0 0,-15 4 0,0 5 0,-6 10 0,-3 11 0,0 1 0,-4 10 0,-2-4 0,-4 0 0,0-2 0,0-6 0,0-4 0,-3-7 0,-6-1 0,-5-7 0,-4 3 0,-5-4 0,-2 0 0,-4-3 0,-1-2 0,1-4 0,-7 0 0,5 0 0,1 0 0,2 0 0,9 0 0,-5-4 0,6-1 0,4-8 0,-3-1 0,11 0 0,-6-3 0,8 8 0,-1-3 0,1 3 0,4 2 0,-3 2 0,-1 2 0,-1 3 0,2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 24575,'1'-4'0,"-19"16"0,-3 0 0,-24 26 0,6-3 0,-7 11 0,-1-5 0,1 4 0,6-10 0,1 3 0,7-6 0,6-6 0,6-2 0,7-14 0,8 2 0,2-8 0,3 4 0,0-1 0,3 1 0,11 1 0,6 0 0,9 1 0,7 0 0,1 5 0,12-3 0,-5 8 0,6-3 0,-7 4 0,-1-4 0,-5-2 0,-2-5 0,-10 0 0,-2-1 0,-10 0 0,0-1 0,-5 0 0,0-3 0,0 2 0,0-6 0,-4 2 0,0-3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24575,'-7'0'0,"9"0"0,22 0 0,2 4 0,9-3 0,0 9 0,2 0 0,13 8 0,-12 2 0,17 3 0,-17-7 0,0 3 0,-4-3 0,-9-2 0,-1-4 0,-1-2 0,-10-3 0,0 3 0,-5-3 0,0-2 0,-4-3 0,0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24575,'-2'3'0,"-10"13"0,-19 11 0,4 0 0,-15 5 0,9-6 0,-7 7 0,-3-3 0,4 2 0,6-7 0,-7-8 0,19 6 0,-8-9 0,11 0 0,8 3 0,-2-8 0,8 4 0,-1-5 0,1 0 0,4-1 0,0 2 0,0-1 0,0 0 0,4 4 0,11 2 0,17 12 0,14-3 0,-1 3 0,8-3 0,-13 3 0,15-2 0,-15 3 0,2-6 0,-12-6 0,-6-1 0,-1-5 0,-10-1 0,-1 1 0,-4-1 0,0 0 0,-3 0 0,-2-4 0,-3-1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24575,'21'0'0,"3"0"0,0 0 0,12 0 0,-6 0 0,18 0 0,-9 0 0,10 9 0,8 5 0,-4 8 0,-1 1 0,3-6 0,-15 8 0,16-6 0,-10 8 0,-7-1 0,-5-13 0,-14 8 0,-1-15 0,-7 6 0,-8-29 0,0 15 0,-4-20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2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459 112 24575,'-58'-62'0,"17"13"0,-22 63 0,24-1 0,-8 18 0,9 8 0,5 2 0,-2 10 0,7-12 0,1 4 0,11-17 0,2 8 0,5-20 0,4 8 0,1-13 0,4 4 0,3-9 0,11 0 0,1 0 0,13-3 0,-4 7 0,11-2 0,-4 4 0,10 0 0,-10 0 0,4 0 0,-5 4 0,-1 2 0,-5 2 0,-5 1 0,-5 4 0,-5-4 0,0 9 0,-4-3 0,0 4 0,-5 0 0,0 1 0,-4-6 0,-6 4 0,-4-9 0,-10 5 0,-6-9 0,-1-1 0,-5-4 0,1-4 0,4-2 0,-10-4 0,10 0 0,-5 0 0,12 0 0,5 0 0,7 0 0,4 0 0,0 0 0,3-7 0,1-3 0,4 2 0,0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24575,'0'90'0,"0"0"0,0 0 0,0-18 0,0-1 0,0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24575,'-4'16'0,"1"-5"0,3 24 0,0-5 0,0 9 0,0 7 0,0 1 0,0 0 0,0 5 0,0-11 0,0 5 0,0-6 0,0-1 0,0 7 0,0-5 0,8 0 0,2-8 0,9 0 0,-1-10 0,1 9 0,2-17 0,2 2 0,-4-9 0,6-3 0,-1-2 0,0-3 0,8 0 0,-4 0 0,1-4 0,10-11 0,4-13 0,2-11 0,4-6 0,2-6 0,-16 8 0,15-15 0,-16 9 0,6-2 0,-2-4 0,-12 18 0,-6-2 0,-2 12 0,-9 4 0,4 1 0,-5 6 0,-3 3 0,-1 1 0,-4 1 0,0-2 0,0 0 0,0 5 0,0 5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24575,'48'0'0,"-11"0"0,18 0 0,-10 0 0,13 0 0,-7 0 0,-2 0 0,-12 0 0,4 0 0,-19 0 0,1 0 0,-15 0 0,0 0 0,1 0 0,-5 0 0,0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24575,'-5'14'0,"-7"77"0,0-31 0,7 2 0,-1-4 0,-3-19 0,3 15 0,5-16 0,-4 12 0,5-8 0,0-10 0,0 2 0,0-10 0,0 0 0,0 4 0,0-9 0,0 4 0,0-5 0,0 0 0,0 0 0,0-4 0,0-2 0,0-4 0,0-3 0,0-2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57 24575,'5'-13'0,"-1"2"0,-4 3 0,0 0 0,0 0 0,-7 3 0,-3 1 0,-6 4 0,-8 0 0,0 0 0,0 0 0,-5 0 0,-1 10 0,3 5 0,-15 13 0,20 2 0,-17 10 0,17-3 0,0 1 0,3-2 0,8-7 0,-4 0 0,10-4 0,1-2 0,4-6 0,0-3 0,0-2 0,3-4 0,6 1 0,10 0 0,5 0 0,5 1 0,0 0 0,-4-1 0,3 1 0,-9-1 0,0 4 0,-2 1 0,-7 9 0,3-4 0,-3 9 0,-5-9 0,-1 10 0,-4-5 0,0 5 0,0 1 0,0-6 0,-8-1 0,-2-5 0,-13-4 0,4-1 0,-9-3 0,3-5 0,1-1 0,-4-4 0,8 0 0,-8 0 0,9-4 0,0 0 0,2-5 0,8 0 0,-3 5 0,7 0 0,2 4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24575,'64'-38'0,"0"-1"0,15 4 0,-12 11 0,-39 20 0,23 7 0,-47 11 0,-4 12 0,0 11 0,0 6 0,0-1 0,-10 1 0,3-1 0,-12-5 0,2 3 0,-2-9 0,-1-1 0,0-1 0,6-5 0,-4 0 0,4-1 0,-5-9 0,5 3 0,-3-7 0,8 2 0,-4-3 0,5-5 0,-5 0 0,4-4 0,-3 0 0,3 0 0,-3 0 0,3 0 0,-4-4 0,5 0 0,3-4 0,2 0 0,3 0 0,0-5 0,0 0 0,0-5 0,8 0 0,2 0 0,4 0 0,3 4 0,-3 1 0,-1 4 0,0 0 0,-1 5 0,-3 0 0,8 4 0,-8 0 0,8 0 0,-8 0 0,8 0 0,-4 0 0,5 4 0,-4 1 0,3 4 0,-4 3 0,5-2 0,0 7 0,0-7 0,5 3 0,-4-4 0,4 1 0,-9-2 0,2 1 0,-6-4 0,6-1 0,-7-4 0,4 0 0,-5 0 0,4 0 0,-2-8 0,3 2 0,-5-11 0,1 3 0,0-4 0,0 0 0,-4 8 0,-1 2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24575,'0'19'0,"0"-3"0,0-5 0,0 2 0,0-1 0,0-1 0,0-10 0,-3 2 0,-6-10 0,-5 6 0,0-3 0,-8 4 0,3 0 0,-6 0 0,-3 0 0,9 0 0,-4 4 0,0 5 0,2 16 0,-3 2 0,4 8 0,5-6 0,0 0 0,5 1 0,5-1 0,1-4 0,4-2 0,0-6 0,0-3 0,0-2 0,13-3 0,9 1 0,9-5 0,17 0 0,-10-5 0,5 0 0,-7 0 0,-7 4 0,-5 1 0,-5 4 0,-6 9 0,-8 2 0,-1 9 0,-4 1 0,0 5 0,0-4 0,0 10 0,-9-10 0,-2 4 0,-14-4 0,4-2 0,-9-2 0,10-8 0,-8-1 0,9-8 0,-4 4 0,5-9 0,0-1 0,4-4 0,-3 0 0,8 0 0,-4 0 0,5 0 0,0 0 0,0 0 0,4-7 0,0 6 0,4-6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24575,'1'84'0,"0"1"0,0-1 0,0 0 0,1 24 0,-1-4 0,0-48 0,-1-52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24575,'72'0'0,"-1"0"0,-4-2 0,-21 0 0,-42 2 0,-4-4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246 203 24575,'0'-48'0,"0"-3"0,0 31 0,0-6 0,0 13 0,0 0 0,0 5 0,0 0 0,0 0 0,-4 3 0,-4 2 0,-1 3 0,-7 0 0,2 0 0,-4 13 0,-1 3 0,-1 14 0,0 4 0,-1 3 0,0 5 0,4 8 0,1-6 0,5 6 0,1-14 0,-1 6 0,6-17 0,0 4 0,5-15 0,0-2 0,0-4 0,0 0 0,8-3 0,2-2 0,13-3 0,1 0 0,5 0 0,1 0 0,-6 0 0,4 0 0,-9 0 0,0 4 0,-2 1 0,-8 7 0,4 2 0,-3 9 0,-5-4 0,-1 4 0,-4-5 0,0 0 0,0 5 0,0-4 0,0 12 0,-4-11 0,-5 6 0,-5-12 0,0 3 0,-8-7 0,11 3 0,-16-4 0,12-4 0,-8-1 0,9-4 0,-3 0 0,8 0 0,-4-3 0,5-2 0,0-3 0,3 0 0,2 0 0,3 3 0,0 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80 114 24575,'41'-32'0,"-1"1"0,25-20 0,-54 55 0,-6 0 0,3 14 0,-7 8 0,3 5 0,-4 10 0,0-4 0,0 5 0,0-5 0,0 5 0,0-12 0,-4 6 0,-2-7 0,-3-5 0,-6 5 0,5-5 0,-8 0 0,4-1 0,0-5 0,-3 0 0,3-4 0,-4-1 0,0-4 0,0-4 0,0-1 0,4-4 0,-3 0 0,8 0 0,0-4 0,1-5 0,7-10 0,-3 0 0,4 0 0,0 7 0,0 3 0,0 1 0,0 0 0,3 4 0,2 0 0,7 4 0,-3 0 0,8 0 0,-4 0 0,1 0 0,3 0 0,-4 0 0,5 0 0,0 0 0,0 0 0,0 0 0,0 0 0,0 0 0,5 4 0,-4 1 0,4 5 0,-10-2 0,4 1 0,-8-4 0,4-1 0,-5-4 0,-4 0 0,0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24575,'0'30'0,"0"4"0,0 22 0,0 4 0,0 14 0,0 9 0,0 2-684,0-30 0,0 2 684,0 40 0,0-40 0,0-2 241,0 22-241,0 4 0,0-15 0,0 9 0,0-10 0,0 0 0,0-8 0,0-12 0,0-3 0,0-18 1030,0-1-1030,0-5 97,0-5-97,0 0 0,0-5 0,0 0 0,-3-4 0,2 0 0,-2-4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24575,'0'-6'0,"0"18"0,0 13 0,0 28 0,0 2 0,0 22 0,0 0 0,0 18-1031,0 1 1031,0-40 0,0 2 0,0-5 0,0 2 0,0 5 0,0 1 0,0-6 0,0-2 0,0 37 253,0-6-253,0-22 0,0 7 0,0-19 0,0 1 0,0-27 0,0 3 778,0-10-778,0-5 0,0 0 0,0-8 0,0-1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9:07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24575,'-4'-3'0,"0"16"0,4 24 0,0 7 0,0 19 0,0-10 0,0 20 0,0-6 0,0 16 0,0 2 0,0 7 0,0 1 0,0-17 0,0 5 0,0-8 0,0 3 0,0-2 0,0-9 0,0-14 0,0-2 0,0-18 0,0 3 0,0-19 0,0 2 0,0-9 0,0 0 0,0 0 0,0 0 0,0-7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78 168 24575,'4'-1'0,"-1"6"0,-6 3 0,-1 4 0,0-5 0,-3-3 0,6-10 0,-2 1 0,17-25 0,-2 10 0,11-6 0,-5 1 0,5 4 0,-4 2 0,3-2 0,-5 11 0,-4-2 0,2 8 0,-2 1 0,-1 3 0,0 0 0,-5 0 0,1 0 0,-1 0 0,1 0 0,-1 0 0,1 7 0,0 7 0,-3 8 0,-1 5 0,-4 6 0,0 1 0,0 12 0,0-5 0,0 11 0,0-4 0,0-1 0,-5-1 0,-5-6 0,0-6 0,-8-1 0,7-5 0,-6-1 0,3 0 0,-9-3 0,5-3 0,-11 0 0,5-6 0,-1 0 0,3-6 0,6-1 0,3 0 0,-3-3 0,8-2 0,-4-3 0,0 0 0,4 0 0,-4 0 0,5 0 0,3-3 0,0-1 0,4-3 0,0-1 0,0 0 0,0-3 0,0 2 0,0-2 0,4 3 0,0 1 0,3-1 0,1 0 0,-1 4 0,1 1 0,-1 3 0,1 0 0,-1 0 0,1 0 0,-1 0 0,1 0 0,-1 0 0,5 0 0,-4 3 0,8 5 0,-7 5 0,6 4 0,-2-1 0,4 1 0,-4-1 0,2 1 0,-2 0 0,4-5 0,0 0 0,-1-3 0,1-1 0,-1 0 0,6-3 0,-5-1 0,5-4 0,-5 0 0,4-4 0,2-6 0,0-8 0,-1-5 0,-4-5 0,0 6 0,3-7 0,-7 10 0,1-1 0,-7 8 0,-1 8 0,-2-3 0,1 3 0,-5-3 0,2 2 0,-3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24575,'0'2'0,"12"4"0,5 21 0,18 1 0,-7 6 0,20 11 0,-7-5 0,14 18 0,1-10 0,-8 9 0,-4-17 0,0 14 0,-2-20 0,4 14 0,-4-5 0,-1-4 0,-8 2 0,2-11 0,-5 0 0,-6-1 0,0-1 0,-7-5 0,-3-2 0,2-4 0,-7-5 0,2 4 0,-3-8 0,-4 4 0,0-5 0,-4 1 0,3-1 0,-2 1 0,2-1 0,-3 0 0,0 0 0,0 0 0,0 4 0,0 2 0,0 4 0,-8 4 0,2 2 0,-12 9 0,-4 16 0,0 1 0,-7 26 0,1-11 0,2 29 0,-8-14-231,17-27 0,0-1 231,-12 15 0,-7 24 0,8-33 0,-3 20 0,5-22 0,5-2 0,1-19 0,6-5 0,1-8 0,8-8 462,-2-2-462,6-3 0,-6-1 0,7 0 0,-7-3 0,3-1 0,0-3 0,1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24575,'0'9'0,"0"8"0,0 18 0,0 11 0,0 8 0,0-15 0,0 25 0,0-26 0,0 23 0,5-7 0,4-7 0,6-6 0,8-13 0,12-5 0,-5-12 0,28-2 0,-21-9 0,16 0 0,-7-14 0,-7-21 0,11-19 0,-18-32 0,3 10 0,-16-9 0,4 7 0,-10 7 0,4 7 0,-11 5 0,2 23 0,-7 9 0,3 15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2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24575,'-1'85'0,"0"-1"0,0 0 0,0 1 0,0 2 0,0 8 0,1-1 0,-1-5 0,1-12 0,0 16 0,0-5-1543,0 8 1,0 8 0,0-17 1542,0-31 0,0-6 0,0 9 0,0-3 1385,0 18-1385,0 13 759,0-29-759,0-12 0,0-23 0,0-6 0,0-8 0,0-6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3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1122 24575,'-7'0'0,"-4"0"0,-2 0 0,-4 0 0,5 0 0,-4 0 0,3 0 0,-4 0 0,5 0 0,-4 0 0,3 0 0,1 0 0,-9 0 0,7 0 0,-3-3 0,1 2 0,-1-7 0,-1 0 0,-8-6 0,8-3 0,-9-1 0,9 1 0,0-6 0,2 5 0,2-8 0,-3 4 0,2-11 0,2 4 0,-1-4 0,4 6 0,-8-6 0,8 4 0,-8 1 0,8 2 0,2 3 0,0-4 0,3 4 0,0-3 0,1 3 0,4 0 0,0-3 0,0 8 0,0-8 0,0 8 0,0-4 0,4 6 0,0-1 0,8 0 0,1 1 0,10-7 0,0 4 0,11-10 0,-5 9 0,12-10 0,-5 3 0,7-5 0,19-14 0,-21 16 0,18-10 0,-30 22 0,3-1 0,-4 5 0,-1 0 0,0 5 0,1 4 0,-1 1 0,-4 0 0,-2 3 0,0-2 0,-3 3 0,8 0 0,-8 0 0,8 0 0,-3 0 0,4 0 0,0 0 0,6 0 0,-4 0 0,9 0 0,-9 0 0,3 0 0,-4 4 0,-6-3 0,4 7 0,-8-4 0,8 9 0,-8-3 0,4 6 0,-6-3 0,1 4 0,-1-1 0,2 6 0,6 8 0,-3-1 0,4 5 0,-6-1 0,0-4 0,0 4 0,-6-10 0,0 3 0,-4-8 0,0 8 0,-1-8 0,1 3 0,-5-4 0,0-1 0,-4 6 0,0-5 0,0 9 0,0-8 0,0 8 0,0-8 0,0 3 0,0 1 0,0-5 0,0 5 0,-4-6 0,0 1 0,-9 4 0,0-3 0,-5 8 0,0-3 0,0-1 0,1 0 0,-12 2 0,9-9 0,-13 10 0,15-16 0,-9 4 0,5-4 0,-6 4 0,1-3 0,0 3 0,-1-4 0,1 0 0,-1 1 0,6-2 0,0 1 0,5-1 0,1 0 0,-1-3 0,4 2 0,-3-6 0,8 6 0,-8-7 0,7 7 0,-6-2 0,2-1 0,-4 0 0,1-1 0,-1-2 0,0 7 0,0-8 0,1 4 0,-1-4 0,4 0 0,-6 4 0,10-3 0,-6 2 0,7-3 0,1 0 0,-1 0 0,1 0 0,0 0 0,-4 0 0,7 0 0,-3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24575,'44'68'0,"1"0"0,-1-1 0,1 1 0,-1-1 0,9 15 0,1 3 0,-3-10 0,-4-19 0,30-1 0,-39-19 0,-2-1 0,22 8 0,-14 0 0,-8-17 0,-10-2 0,-5-10 0,-16-3 0,3-3 0,-8 9 0,0-4 0,0 14 0,-21 8 0,2 3 0,-28 33 0,-11 2-805,27-24 1,-1 3 804,-6 1 0,-1 0 0,1 2 0,0 2 0,1 4 0,0 0 0,-2-3 0,1-1 0,2 1 0,2-3-704,-19 24 704,24-35 0,2-2 0,-9 18 0,-6 8 0,5-1 0,11-29 0,2-1 1548,12-21-1548,5-8 765,-1-4-765,1-1 0,2-6 0,2 2 0,3-2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24575,'0'36'0,"0"10"0,0 32 0,0 11-1591,0-29 0,0 4 1591,0 4 0,0 2 0,0 10 0,0 1 0,0 4 0,0 2 0,0 4 0,0 0-903,0-4 1,0 0 902,0 4 0,0-1 0,0-3 0,0-2 0,0-4 0,0-1 324,0-3 1,0-5-325,0 25 0,0-42 0,0-3 0,0 8 0,0 13 0,0-20 1422,0-24-1422,0-2 2336,0-15-2336,0 0 0,0-8 0,0-1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24575,'33'0'0,"7"0"0,-4 0 0,8 0 0,-10 0 0,12 0 0,-5 0 0,5 0 0,-11 0 0,-7 0 0,-11 0 0,-6 0 0,-7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24575,'69'1'0,"0"0"0,0 1 0,14-1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24575,'0'4'0,"0"10"0,0 42 0,0 18 0,0 15 0,0-38 0,0 1 0,0 45 0,11 0 0,3-2 0,4-35 0,30-79 0,26-38 0,5-10 0,-18 18 0,5 2 0,-3-11 0,-1-1 0,1 1 0,-1-1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24575,'0'17'0,"0"3"0,0 36 0,0 0 0,0 21 0,0 2 0,0 8 0,0-10 0,0 22 0,0 2 0,0-20 0,0-22 0,0-2 0,0 21 0,0-1 0,0 1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24575,'44'72'0,"1"-1"0,0 1 0,-1 0 0,1-1 0,-1 1 0,19 19 0,3-1 0,-12-6 0,-28-11 0,-42-3 0,-15-11 0,-6 20 0,0-7 0,15-25 0,1-2 0,-3 11 0,2-10 0,1-1 0,-6 5 0,-1 4 0,2-8 0,8-16 0,3-3 0,3-11 0,8-3 0,-4-1 0,4-8 0,0-7 0,1-6 0,3 0 0,0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24575,'0'35'0,"0"11"0,0 16 0,0 22-2434,0 14 2434,0-36 0,0 3 0,0 4 0,0 1 0,0 4 0,0 0 0,0-5 0,0 0 0,0 5 0,0-2 0,0-11 0,0-3 211,0-7 0,0-1-211,0 40 484,0-25-484,0 5 0,0-15 0,0-15 1237,0-12-1237,0-10 291,0-7-291,0-10 0,0 2 0,0-6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0 24575,'-23'0'0,"-9"14"0,-10 10 0,-6 29 0,-11 15 0,2 8-932,21-31 1,0 1 931,1 2 0,2-2 0,-26 23 437,9 15-437,13-38 0,2 10 0,4-14 0,10-8 0,4-15 1413,11-3-1413,-8-7 13,12-2-13,-6 1 0,8-1 0,4 0 0,14 6 0,8 1 0,15 16 0,7 4 0,3 11 0,8 8 0,1 2 0,-7-2 0,-1-2 0,-9-8 0,0 0 0,-5 0 0,-2-6 0,-7-6 0,-5-9 0,-7-8 0,-5-3 0,-5-3 0,1-1 0,-4-3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4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24575,'0'80'0,"0"-27"0,0-1 0,0 9 0,0 16 0,0-31 0,0-7 0,8-5 0,2-5 0,8-3 0,-2-12 0,2 3 0,9-13 0,-8 0 0,12-4 0,4 0 0,-5-8 0,5-6 0,5-18 0,-11-16 0,10 2 0,-1-15 0,-10 18 0,5-11 0,-2 10 0,-9-2 0,3 10 0,-10 3 0,-3 10 0,-3-3 0,0 8 0,-4-4 0,-2 1 0,-3 10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image" Target="../media/image781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6.png"/><Relationship Id="rId21" Type="http://schemas.openxmlformats.org/officeDocument/2006/relationships/customXml" Target="../ink/ink281.xml"/><Relationship Id="rId42" Type="http://schemas.openxmlformats.org/officeDocument/2006/relationships/image" Target="../media/image1138.png"/><Relationship Id="rId63" Type="http://schemas.openxmlformats.org/officeDocument/2006/relationships/customXml" Target="../ink/ink302.xml"/><Relationship Id="rId84" Type="http://schemas.openxmlformats.org/officeDocument/2006/relationships/image" Target="../media/image1159.png"/><Relationship Id="rId138" Type="http://schemas.openxmlformats.org/officeDocument/2006/relationships/customXml" Target="../ink/ink337.xml"/><Relationship Id="rId159" Type="http://schemas.openxmlformats.org/officeDocument/2006/relationships/image" Target="../media/image1197.png"/><Relationship Id="rId170" Type="http://schemas.openxmlformats.org/officeDocument/2006/relationships/customXml" Target="../ink/ink353.xml"/><Relationship Id="rId191" Type="http://schemas.openxmlformats.org/officeDocument/2006/relationships/image" Target="../media/image1147.png"/><Relationship Id="rId107" Type="http://schemas.openxmlformats.org/officeDocument/2006/relationships/image" Target="../media/image1172.png"/><Relationship Id="rId11" Type="http://schemas.openxmlformats.org/officeDocument/2006/relationships/customXml" Target="../ink/ink276.xml"/><Relationship Id="rId32" Type="http://schemas.openxmlformats.org/officeDocument/2006/relationships/image" Target="../media/image1133.png"/><Relationship Id="rId53" Type="http://schemas.openxmlformats.org/officeDocument/2006/relationships/customXml" Target="../ink/ink297.xml"/><Relationship Id="rId74" Type="http://schemas.openxmlformats.org/officeDocument/2006/relationships/image" Target="../media/image1154.png"/><Relationship Id="rId128" Type="http://schemas.openxmlformats.org/officeDocument/2006/relationships/customXml" Target="../ink/ink332.xml"/><Relationship Id="rId149" Type="http://schemas.openxmlformats.org/officeDocument/2006/relationships/image" Target="../media/image1192.png"/><Relationship Id="rId5" Type="http://schemas.openxmlformats.org/officeDocument/2006/relationships/customXml" Target="../ink/ink273.xml"/><Relationship Id="rId160" Type="http://schemas.openxmlformats.org/officeDocument/2006/relationships/customXml" Target="../ink/ink348.xml"/><Relationship Id="rId181" Type="http://schemas.openxmlformats.org/officeDocument/2006/relationships/image" Target="../media/image1208.png"/><Relationship Id="rId22" Type="http://schemas.openxmlformats.org/officeDocument/2006/relationships/image" Target="../media/image1128.png"/><Relationship Id="rId43" Type="http://schemas.openxmlformats.org/officeDocument/2006/relationships/customXml" Target="../ink/ink292.xml"/><Relationship Id="rId64" Type="http://schemas.openxmlformats.org/officeDocument/2006/relationships/image" Target="../media/image1149.png"/><Relationship Id="rId118" Type="http://schemas.openxmlformats.org/officeDocument/2006/relationships/customXml" Target="../ink/ink327.xml"/><Relationship Id="rId139" Type="http://schemas.openxmlformats.org/officeDocument/2006/relationships/image" Target="../media/image1187.png"/><Relationship Id="rId85" Type="http://schemas.openxmlformats.org/officeDocument/2006/relationships/customXml" Target="../ink/ink313.xml"/><Relationship Id="rId150" Type="http://schemas.openxmlformats.org/officeDocument/2006/relationships/customXml" Target="../ink/ink343.xml"/><Relationship Id="rId171" Type="http://schemas.openxmlformats.org/officeDocument/2006/relationships/image" Target="../media/image1203.png"/><Relationship Id="rId192" Type="http://schemas.openxmlformats.org/officeDocument/2006/relationships/customXml" Target="../ink/ink364.xml"/><Relationship Id="rId12" Type="http://schemas.openxmlformats.org/officeDocument/2006/relationships/image" Target="../media/image1123.png"/><Relationship Id="rId33" Type="http://schemas.openxmlformats.org/officeDocument/2006/relationships/customXml" Target="../ink/ink287.xml"/><Relationship Id="rId108" Type="http://schemas.openxmlformats.org/officeDocument/2006/relationships/customXml" Target="../ink/ink322.xml"/><Relationship Id="rId129" Type="http://schemas.openxmlformats.org/officeDocument/2006/relationships/image" Target="../media/image1182.png"/><Relationship Id="rId54" Type="http://schemas.openxmlformats.org/officeDocument/2006/relationships/image" Target="../media/image1144.png"/><Relationship Id="rId75" Type="http://schemas.openxmlformats.org/officeDocument/2006/relationships/customXml" Target="../ink/ink308.xml"/><Relationship Id="rId140" Type="http://schemas.openxmlformats.org/officeDocument/2006/relationships/customXml" Target="../ink/ink338.xml"/><Relationship Id="rId161" Type="http://schemas.openxmlformats.org/officeDocument/2006/relationships/image" Target="../media/image1198.png"/><Relationship Id="rId182" Type="http://schemas.openxmlformats.org/officeDocument/2006/relationships/customXml" Target="../ink/ink359.xml"/><Relationship Id="rId6" Type="http://schemas.openxmlformats.org/officeDocument/2006/relationships/image" Target="../media/image1119.png"/><Relationship Id="rId23" Type="http://schemas.openxmlformats.org/officeDocument/2006/relationships/customXml" Target="../ink/ink282.xml"/><Relationship Id="rId119" Type="http://schemas.openxmlformats.org/officeDocument/2006/relationships/image" Target="../media/image1177.png"/><Relationship Id="rId44" Type="http://schemas.openxmlformats.org/officeDocument/2006/relationships/image" Target="../media/image1139.png"/><Relationship Id="rId65" Type="http://schemas.openxmlformats.org/officeDocument/2006/relationships/customXml" Target="../ink/ink303.xml"/><Relationship Id="rId86" Type="http://schemas.openxmlformats.org/officeDocument/2006/relationships/image" Target="../media/image1160.png"/><Relationship Id="rId130" Type="http://schemas.openxmlformats.org/officeDocument/2006/relationships/customXml" Target="../ink/ink333.xml"/><Relationship Id="rId151" Type="http://schemas.openxmlformats.org/officeDocument/2006/relationships/image" Target="../media/image1193.png"/><Relationship Id="rId172" Type="http://schemas.openxmlformats.org/officeDocument/2006/relationships/customXml" Target="../ink/ink354.xml"/><Relationship Id="rId193" Type="http://schemas.openxmlformats.org/officeDocument/2006/relationships/image" Target="../media/image1148.png"/><Relationship Id="rId13" Type="http://schemas.openxmlformats.org/officeDocument/2006/relationships/customXml" Target="../ink/ink277.xml"/><Relationship Id="rId109" Type="http://schemas.openxmlformats.org/officeDocument/2006/relationships/image" Target="../media/image1173.png"/><Relationship Id="rId34" Type="http://schemas.openxmlformats.org/officeDocument/2006/relationships/image" Target="../media/image1134.png"/><Relationship Id="rId55" Type="http://schemas.openxmlformats.org/officeDocument/2006/relationships/customXml" Target="../ink/ink298.xml"/><Relationship Id="rId76" Type="http://schemas.openxmlformats.org/officeDocument/2006/relationships/image" Target="../media/image1155.png"/><Relationship Id="rId120" Type="http://schemas.openxmlformats.org/officeDocument/2006/relationships/customXml" Target="../ink/ink328.xml"/><Relationship Id="rId141" Type="http://schemas.openxmlformats.org/officeDocument/2006/relationships/image" Target="../media/image1188.png"/><Relationship Id="rId7" Type="http://schemas.openxmlformats.org/officeDocument/2006/relationships/customXml" Target="../ink/ink274.xml"/><Relationship Id="rId71" Type="http://schemas.openxmlformats.org/officeDocument/2006/relationships/customXml" Target="../ink/ink306.xml"/><Relationship Id="rId92" Type="http://schemas.openxmlformats.org/officeDocument/2006/relationships/image" Target="../media/image1163.png"/><Relationship Id="rId162" Type="http://schemas.openxmlformats.org/officeDocument/2006/relationships/customXml" Target="../ink/ink349.xml"/><Relationship Id="rId183" Type="http://schemas.openxmlformats.org/officeDocument/2006/relationships/image" Target="../media/image1209.png"/><Relationship Id="rId2" Type="http://schemas.microsoft.com/office/2007/relationships/media" Target="../media/media10.m4a"/><Relationship Id="rId29" Type="http://schemas.openxmlformats.org/officeDocument/2006/relationships/customXml" Target="../ink/ink285.xml"/><Relationship Id="rId24" Type="http://schemas.openxmlformats.org/officeDocument/2006/relationships/image" Target="../media/image1129.png"/><Relationship Id="rId40" Type="http://schemas.openxmlformats.org/officeDocument/2006/relationships/image" Target="../media/image1137.png"/><Relationship Id="rId45" Type="http://schemas.openxmlformats.org/officeDocument/2006/relationships/customXml" Target="../ink/ink293.xml"/><Relationship Id="rId66" Type="http://schemas.openxmlformats.org/officeDocument/2006/relationships/image" Target="../media/image1109.png"/><Relationship Id="rId87" Type="http://schemas.openxmlformats.org/officeDocument/2006/relationships/customXml" Target="../ink/ink314.xml"/><Relationship Id="rId110" Type="http://schemas.openxmlformats.org/officeDocument/2006/relationships/customXml" Target="../ink/ink323.xml"/><Relationship Id="rId115" Type="http://schemas.openxmlformats.org/officeDocument/2006/relationships/image" Target="../media/image1175.png"/><Relationship Id="rId131" Type="http://schemas.openxmlformats.org/officeDocument/2006/relationships/image" Target="../media/image1183.png"/><Relationship Id="rId136" Type="http://schemas.openxmlformats.org/officeDocument/2006/relationships/customXml" Target="../ink/ink336.xml"/><Relationship Id="rId157" Type="http://schemas.openxmlformats.org/officeDocument/2006/relationships/image" Target="../media/image1196.png"/><Relationship Id="rId178" Type="http://schemas.openxmlformats.org/officeDocument/2006/relationships/customXml" Target="../ink/ink357.xml"/><Relationship Id="rId61" Type="http://schemas.openxmlformats.org/officeDocument/2006/relationships/customXml" Target="../ink/ink301.xml"/><Relationship Id="rId82" Type="http://schemas.openxmlformats.org/officeDocument/2006/relationships/image" Target="../media/image1158.png"/><Relationship Id="rId152" Type="http://schemas.openxmlformats.org/officeDocument/2006/relationships/customXml" Target="../ink/ink344.xml"/><Relationship Id="rId173" Type="http://schemas.openxmlformats.org/officeDocument/2006/relationships/image" Target="../media/image1204.png"/><Relationship Id="rId194" Type="http://schemas.openxmlformats.org/officeDocument/2006/relationships/customXml" Target="../ink/ink365.xml"/><Relationship Id="rId199" Type="http://schemas.openxmlformats.org/officeDocument/2006/relationships/image" Target="../media/image1157.png"/><Relationship Id="rId203" Type="http://schemas.openxmlformats.org/officeDocument/2006/relationships/image" Target="../media/image1165.png"/><Relationship Id="rId19" Type="http://schemas.openxmlformats.org/officeDocument/2006/relationships/customXml" Target="../ink/ink280.xml"/><Relationship Id="rId14" Type="http://schemas.openxmlformats.org/officeDocument/2006/relationships/image" Target="../media/image1124.png"/><Relationship Id="rId30" Type="http://schemas.openxmlformats.org/officeDocument/2006/relationships/image" Target="../media/image1132.png"/><Relationship Id="rId35" Type="http://schemas.openxmlformats.org/officeDocument/2006/relationships/customXml" Target="../ink/ink288.xml"/><Relationship Id="rId56" Type="http://schemas.openxmlformats.org/officeDocument/2006/relationships/image" Target="../media/image1145.png"/><Relationship Id="rId77" Type="http://schemas.openxmlformats.org/officeDocument/2006/relationships/customXml" Target="../ink/ink309.xml"/><Relationship Id="rId100" Type="http://schemas.openxmlformats.org/officeDocument/2006/relationships/customXml" Target="../ink/ink318.xml"/><Relationship Id="rId105" Type="http://schemas.openxmlformats.org/officeDocument/2006/relationships/image" Target="../media/image1171.png"/><Relationship Id="rId126" Type="http://schemas.openxmlformats.org/officeDocument/2006/relationships/customXml" Target="../ink/ink331.xml"/><Relationship Id="rId147" Type="http://schemas.openxmlformats.org/officeDocument/2006/relationships/image" Target="../media/image1191.png"/><Relationship Id="rId168" Type="http://schemas.openxmlformats.org/officeDocument/2006/relationships/customXml" Target="../ink/ink352.xml"/><Relationship Id="rId8" Type="http://schemas.openxmlformats.org/officeDocument/2006/relationships/image" Target="../media/image1121.png"/><Relationship Id="rId51" Type="http://schemas.openxmlformats.org/officeDocument/2006/relationships/customXml" Target="../ink/ink296.xml"/><Relationship Id="rId72" Type="http://schemas.openxmlformats.org/officeDocument/2006/relationships/image" Target="../media/image1153.png"/><Relationship Id="rId93" Type="http://schemas.openxmlformats.org/officeDocument/2006/relationships/customXml" Target="../ink/ink317.xml"/><Relationship Id="rId121" Type="http://schemas.openxmlformats.org/officeDocument/2006/relationships/image" Target="../media/image1178.png"/><Relationship Id="rId142" Type="http://schemas.openxmlformats.org/officeDocument/2006/relationships/customXml" Target="../ink/ink339.xml"/><Relationship Id="rId163" Type="http://schemas.openxmlformats.org/officeDocument/2006/relationships/image" Target="../media/image1199.png"/><Relationship Id="rId184" Type="http://schemas.openxmlformats.org/officeDocument/2006/relationships/customXml" Target="../ink/ink360.xml"/><Relationship Id="rId189" Type="http://schemas.openxmlformats.org/officeDocument/2006/relationships/image" Target="../media/image1118.png"/><Relationship Id="rId3" Type="http://schemas.openxmlformats.org/officeDocument/2006/relationships/audio" Target="../media/media10.m4a"/><Relationship Id="rId25" Type="http://schemas.openxmlformats.org/officeDocument/2006/relationships/customXml" Target="../ink/ink283.xml"/><Relationship Id="rId46" Type="http://schemas.openxmlformats.org/officeDocument/2006/relationships/image" Target="../media/image1140.png"/><Relationship Id="rId67" Type="http://schemas.openxmlformats.org/officeDocument/2006/relationships/customXml" Target="../ink/ink304.xml"/><Relationship Id="rId116" Type="http://schemas.openxmlformats.org/officeDocument/2006/relationships/customXml" Target="../ink/ink326.xml"/><Relationship Id="rId137" Type="http://schemas.openxmlformats.org/officeDocument/2006/relationships/image" Target="../media/image1186.png"/><Relationship Id="rId158" Type="http://schemas.openxmlformats.org/officeDocument/2006/relationships/customXml" Target="../ink/ink347.xml"/><Relationship Id="rId20" Type="http://schemas.openxmlformats.org/officeDocument/2006/relationships/image" Target="../media/image1127.png"/><Relationship Id="rId41" Type="http://schemas.openxmlformats.org/officeDocument/2006/relationships/customXml" Target="../ink/ink291.xml"/><Relationship Id="rId62" Type="http://schemas.openxmlformats.org/officeDocument/2006/relationships/image" Target="../media/image1108.png"/><Relationship Id="rId83" Type="http://schemas.openxmlformats.org/officeDocument/2006/relationships/customXml" Target="../ink/ink312.xml"/><Relationship Id="rId88" Type="http://schemas.openxmlformats.org/officeDocument/2006/relationships/image" Target="../media/image1161.png"/><Relationship Id="rId111" Type="http://schemas.openxmlformats.org/officeDocument/2006/relationships/image" Target="../media/image1097.png"/><Relationship Id="rId132" Type="http://schemas.openxmlformats.org/officeDocument/2006/relationships/customXml" Target="../ink/ink334.xml"/><Relationship Id="rId153" Type="http://schemas.openxmlformats.org/officeDocument/2006/relationships/image" Target="../media/image1194.png"/><Relationship Id="rId174" Type="http://schemas.openxmlformats.org/officeDocument/2006/relationships/customXml" Target="../ink/ink355.xml"/><Relationship Id="rId179" Type="http://schemas.openxmlformats.org/officeDocument/2006/relationships/image" Target="../media/image1207.png"/><Relationship Id="rId195" Type="http://schemas.openxmlformats.org/officeDocument/2006/relationships/image" Target="../media/image1150.png"/><Relationship Id="rId190" Type="http://schemas.openxmlformats.org/officeDocument/2006/relationships/customXml" Target="../ink/ink363.xml"/><Relationship Id="rId204" Type="http://schemas.openxmlformats.org/officeDocument/2006/relationships/image" Target="../media/image1.png"/><Relationship Id="rId15" Type="http://schemas.openxmlformats.org/officeDocument/2006/relationships/customXml" Target="../ink/ink278.xml"/><Relationship Id="rId36" Type="http://schemas.openxmlformats.org/officeDocument/2006/relationships/image" Target="../media/image1135.png"/><Relationship Id="rId57" Type="http://schemas.openxmlformats.org/officeDocument/2006/relationships/customXml" Target="../ink/ink299.xml"/><Relationship Id="rId106" Type="http://schemas.openxmlformats.org/officeDocument/2006/relationships/customXml" Target="../ink/ink321.xml"/><Relationship Id="rId127" Type="http://schemas.openxmlformats.org/officeDocument/2006/relationships/image" Target="../media/image1181.png"/><Relationship Id="rId10" Type="http://schemas.openxmlformats.org/officeDocument/2006/relationships/image" Target="../media/image1122.png"/><Relationship Id="rId31" Type="http://schemas.openxmlformats.org/officeDocument/2006/relationships/customXml" Target="../ink/ink286.xml"/><Relationship Id="rId52" Type="http://schemas.openxmlformats.org/officeDocument/2006/relationships/image" Target="../media/image1143.png"/><Relationship Id="rId73" Type="http://schemas.openxmlformats.org/officeDocument/2006/relationships/customXml" Target="../ink/ink307.xml"/><Relationship Id="rId78" Type="http://schemas.openxmlformats.org/officeDocument/2006/relationships/image" Target="../media/image1111.png"/><Relationship Id="rId99" Type="http://schemas.openxmlformats.org/officeDocument/2006/relationships/image" Target="../media/image1168.png"/><Relationship Id="rId101" Type="http://schemas.openxmlformats.org/officeDocument/2006/relationships/image" Target="../media/image1169.png"/><Relationship Id="rId122" Type="http://schemas.openxmlformats.org/officeDocument/2006/relationships/customXml" Target="../ink/ink329.xml"/><Relationship Id="rId143" Type="http://schemas.openxmlformats.org/officeDocument/2006/relationships/image" Target="../media/image1189.png"/><Relationship Id="rId148" Type="http://schemas.openxmlformats.org/officeDocument/2006/relationships/customXml" Target="../ink/ink342.xml"/><Relationship Id="rId164" Type="http://schemas.openxmlformats.org/officeDocument/2006/relationships/customXml" Target="../ink/ink350.xml"/><Relationship Id="rId169" Type="http://schemas.openxmlformats.org/officeDocument/2006/relationships/image" Target="../media/image1202.png"/><Relationship Id="rId185" Type="http://schemas.openxmlformats.org/officeDocument/2006/relationships/image" Target="../media/image1116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75.xml"/><Relationship Id="rId180" Type="http://schemas.openxmlformats.org/officeDocument/2006/relationships/customXml" Target="../ink/ink358.xml"/><Relationship Id="rId26" Type="http://schemas.openxmlformats.org/officeDocument/2006/relationships/image" Target="../media/image1130.png"/><Relationship Id="rId47" Type="http://schemas.openxmlformats.org/officeDocument/2006/relationships/customXml" Target="../ink/ink294.xml"/><Relationship Id="rId68" Type="http://schemas.openxmlformats.org/officeDocument/2006/relationships/image" Target="../media/image1151.png"/><Relationship Id="rId89" Type="http://schemas.openxmlformats.org/officeDocument/2006/relationships/customXml" Target="../ink/ink315.xml"/><Relationship Id="rId112" Type="http://schemas.openxmlformats.org/officeDocument/2006/relationships/customXml" Target="../ink/ink324.xml"/><Relationship Id="rId133" Type="http://schemas.openxmlformats.org/officeDocument/2006/relationships/image" Target="../media/image1114.png"/><Relationship Id="rId154" Type="http://schemas.openxmlformats.org/officeDocument/2006/relationships/customXml" Target="../ink/ink345.xml"/><Relationship Id="rId175" Type="http://schemas.openxmlformats.org/officeDocument/2006/relationships/image" Target="../media/image1205.png"/><Relationship Id="rId196" Type="http://schemas.openxmlformats.org/officeDocument/2006/relationships/customXml" Target="../ink/ink366.xml"/><Relationship Id="rId200" Type="http://schemas.openxmlformats.org/officeDocument/2006/relationships/customXml" Target="../ink/ink368.xml"/><Relationship Id="rId16" Type="http://schemas.openxmlformats.org/officeDocument/2006/relationships/image" Target="../media/image1125.png"/><Relationship Id="rId37" Type="http://schemas.openxmlformats.org/officeDocument/2006/relationships/customXml" Target="../ink/ink289.xml"/><Relationship Id="rId58" Type="http://schemas.openxmlformats.org/officeDocument/2006/relationships/image" Target="../media/image1146.png"/><Relationship Id="rId79" Type="http://schemas.openxmlformats.org/officeDocument/2006/relationships/customXml" Target="../ink/ink310.xml"/><Relationship Id="rId102" Type="http://schemas.openxmlformats.org/officeDocument/2006/relationships/customXml" Target="../ink/ink319.xml"/><Relationship Id="rId123" Type="http://schemas.openxmlformats.org/officeDocument/2006/relationships/image" Target="../media/image1179.png"/><Relationship Id="rId144" Type="http://schemas.openxmlformats.org/officeDocument/2006/relationships/customXml" Target="../ink/ink340.xml"/><Relationship Id="rId90" Type="http://schemas.openxmlformats.org/officeDocument/2006/relationships/image" Target="../media/image1162.png"/><Relationship Id="rId165" Type="http://schemas.openxmlformats.org/officeDocument/2006/relationships/image" Target="../media/image1200.png"/><Relationship Id="rId186" Type="http://schemas.openxmlformats.org/officeDocument/2006/relationships/customXml" Target="../ink/ink361.xml"/><Relationship Id="rId27" Type="http://schemas.openxmlformats.org/officeDocument/2006/relationships/customXml" Target="../ink/ink284.xml"/><Relationship Id="rId48" Type="http://schemas.openxmlformats.org/officeDocument/2006/relationships/image" Target="../media/image1141.png"/><Relationship Id="rId69" Type="http://schemas.openxmlformats.org/officeDocument/2006/relationships/customXml" Target="../ink/ink305.xml"/><Relationship Id="rId113" Type="http://schemas.openxmlformats.org/officeDocument/2006/relationships/image" Target="../media/image1174.png"/><Relationship Id="rId134" Type="http://schemas.openxmlformats.org/officeDocument/2006/relationships/customXml" Target="../ink/ink335.xml"/><Relationship Id="rId80" Type="http://schemas.openxmlformats.org/officeDocument/2006/relationships/image" Target="../media/image1112.png"/><Relationship Id="rId155" Type="http://schemas.openxmlformats.org/officeDocument/2006/relationships/image" Target="../media/image1195.png"/><Relationship Id="rId176" Type="http://schemas.openxmlformats.org/officeDocument/2006/relationships/customXml" Target="../ink/ink356.xml"/><Relationship Id="rId197" Type="http://schemas.openxmlformats.org/officeDocument/2006/relationships/image" Target="../media/image1156.png"/><Relationship Id="rId201" Type="http://schemas.openxmlformats.org/officeDocument/2006/relationships/image" Target="../media/image1164.png"/><Relationship Id="rId17" Type="http://schemas.openxmlformats.org/officeDocument/2006/relationships/customXml" Target="../ink/ink279.xml"/><Relationship Id="rId38" Type="http://schemas.openxmlformats.org/officeDocument/2006/relationships/image" Target="../media/image1136.png"/><Relationship Id="rId59" Type="http://schemas.openxmlformats.org/officeDocument/2006/relationships/customXml" Target="../ink/ink300.xml"/><Relationship Id="rId103" Type="http://schemas.openxmlformats.org/officeDocument/2006/relationships/image" Target="../media/image1170.png"/><Relationship Id="rId124" Type="http://schemas.openxmlformats.org/officeDocument/2006/relationships/customXml" Target="../ink/ink330.xml"/><Relationship Id="rId70" Type="http://schemas.openxmlformats.org/officeDocument/2006/relationships/image" Target="../media/image1152.png"/><Relationship Id="rId91" Type="http://schemas.openxmlformats.org/officeDocument/2006/relationships/customXml" Target="../ink/ink316.xml"/><Relationship Id="rId145" Type="http://schemas.openxmlformats.org/officeDocument/2006/relationships/image" Target="../media/image1190.png"/><Relationship Id="rId166" Type="http://schemas.openxmlformats.org/officeDocument/2006/relationships/customXml" Target="../ink/ink351.xml"/><Relationship Id="rId187" Type="http://schemas.openxmlformats.org/officeDocument/2006/relationships/image" Target="../media/image1117.png"/><Relationship Id="rId1" Type="http://schemas.openxmlformats.org/officeDocument/2006/relationships/tags" Target="../tags/tag2.xml"/><Relationship Id="rId28" Type="http://schemas.openxmlformats.org/officeDocument/2006/relationships/image" Target="../media/image1131.png"/><Relationship Id="rId49" Type="http://schemas.openxmlformats.org/officeDocument/2006/relationships/customXml" Target="../ink/ink295.xml"/><Relationship Id="rId114" Type="http://schemas.openxmlformats.org/officeDocument/2006/relationships/customXml" Target="../ink/ink325.xml"/><Relationship Id="rId60" Type="http://schemas.openxmlformats.org/officeDocument/2006/relationships/image" Target="../media/image1107.png"/><Relationship Id="rId81" Type="http://schemas.openxmlformats.org/officeDocument/2006/relationships/customXml" Target="../ink/ink311.xml"/><Relationship Id="rId135" Type="http://schemas.openxmlformats.org/officeDocument/2006/relationships/image" Target="../media/image1115.png"/><Relationship Id="rId156" Type="http://schemas.openxmlformats.org/officeDocument/2006/relationships/customXml" Target="../ink/ink346.xml"/><Relationship Id="rId177" Type="http://schemas.openxmlformats.org/officeDocument/2006/relationships/image" Target="../media/image1206.png"/><Relationship Id="rId198" Type="http://schemas.openxmlformats.org/officeDocument/2006/relationships/customXml" Target="../ink/ink367.xml"/><Relationship Id="rId202" Type="http://schemas.openxmlformats.org/officeDocument/2006/relationships/customXml" Target="../ink/ink369.xml"/><Relationship Id="rId18" Type="http://schemas.openxmlformats.org/officeDocument/2006/relationships/image" Target="../media/image1126.png"/><Relationship Id="rId39" Type="http://schemas.openxmlformats.org/officeDocument/2006/relationships/customXml" Target="../ink/ink290.xml"/><Relationship Id="rId50" Type="http://schemas.openxmlformats.org/officeDocument/2006/relationships/image" Target="../media/image1142.png"/><Relationship Id="rId104" Type="http://schemas.openxmlformats.org/officeDocument/2006/relationships/customXml" Target="../ink/ink320.xml"/><Relationship Id="rId125" Type="http://schemas.openxmlformats.org/officeDocument/2006/relationships/image" Target="../media/image1113.png"/><Relationship Id="rId146" Type="http://schemas.openxmlformats.org/officeDocument/2006/relationships/customXml" Target="../ink/ink341.xml"/><Relationship Id="rId167" Type="http://schemas.openxmlformats.org/officeDocument/2006/relationships/image" Target="../media/image1201.png"/><Relationship Id="rId188" Type="http://schemas.openxmlformats.org/officeDocument/2006/relationships/customXml" Target="../ink/ink36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6.xml"/><Relationship Id="rId21" Type="http://schemas.openxmlformats.org/officeDocument/2006/relationships/customXml" Target="../ink/ink378.xml"/><Relationship Id="rId42" Type="http://schemas.openxmlformats.org/officeDocument/2006/relationships/image" Target="../media/image1135.png"/><Relationship Id="rId63" Type="http://schemas.openxmlformats.org/officeDocument/2006/relationships/customXml" Target="../ink/ink399.xml"/><Relationship Id="rId84" Type="http://schemas.openxmlformats.org/officeDocument/2006/relationships/image" Target="../media/image11560.png"/><Relationship Id="rId138" Type="http://schemas.openxmlformats.org/officeDocument/2006/relationships/image" Target="../media/image1197.png"/><Relationship Id="rId170" Type="http://schemas.openxmlformats.org/officeDocument/2006/relationships/customXml" Target="../ink/ink448.xml"/><Relationship Id="rId191" Type="http://schemas.openxmlformats.org/officeDocument/2006/relationships/image" Target="../media/image1232.png"/><Relationship Id="rId107" Type="http://schemas.openxmlformats.org/officeDocument/2006/relationships/customXml" Target="../ink/ink421.xml"/><Relationship Id="rId11" Type="http://schemas.openxmlformats.org/officeDocument/2006/relationships/customXml" Target="../ink/ink373.xml"/><Relationship Id="rId32" Type="http://schemas.openxmlformats.org/officeDocument/2006/relationships/image" Target="../media/image1130.png"/><Relationship Id="rId53" Type="http://schemas.openxmlformats.org/officeDocument/2006/relationships/customXml" Target="../ink/ink394.xml"/><Relationship Id="rId74" Type="http://schemas.openxmlformats.org/officeDocument/2006/relationships/image" Target="../media/image1151.png"/><Relationship Id="rId128" Type="http://schemas.openxmlformats.org/officeDocument/2006/relationships/image" Target="../media/image1190.png"/><Relationship Id="rId149" Type="http://schemas.openxmlformats.org/officeDocument/2006/relationships/customXml" Target="../ink/ink442.xml"/><Relationship Id="rId5" Type="http://schemas.openxmlformats.org/officeDocument/2006/relationships/customXml" Target="../ink/ink370.xml"/><Relationship Id="rId95" Type="http://schemas.openxmlformats.org/officeDocument/2006/relationships/customXml" Target="../ink/ink415.xml"/><Relationship Id="rId181" Type="http://schemas.openxmlformats.org/officeDocument/2006/relationships/image" Target="../media/image1218.png"/><Relationship Id="rId22" Type="http://schemas.openxmlformats.org/officeDocument/2006/relationships/image" Target="../media/image1125.png"/><Relationship Id="rId43" Type="http://schemas.openxmlformats.org/officeDocument/2006/relationships/customXml" Target="../ink/ink389.xml"/><Relationship Id="rId64" Type="http://schemas.openxmlformats.org/officeDocument/2006/relationships/image" Target="../media/image1146.png"/><Relationship Id="rId118" Type="http://schemas.openxmlformats.org/officeDocument/2006/relationships/image" Target="../media/image1183.png"/><Relationship Id="rId139" Type="http://schemas.openxmlformats.org/officeDocument/2006/relationships/customXml" Target="../ink/ink437.xml"/><Relationship Id="rId85" Type="http://schemas.openxmlformats.org/officeDocument/2006/relationships/customXml" Target="../ink/ink410.xml"/><Relationship Id="rId171" Type="http://schemas.openxmlformats.org/officeDocument/2006/relationships/image" Target="../media/image1228.png"/><Relationship Id="rId192" Type="http://schemas.openxmlformats.org/officeDocument/2006/relationships/customXml" Target="../ink/ink459.xml"/><Relationship Id="rId12" Type="http://schemas.openxmlformats.org/officeDocument/2006/relationships/image" Target="../media/image1198.png"/><Relationship Id="rId33" Type="http://schemas.openxmlformats.org/officeDocument/2006/relationships/customXml" Target="../ink/ink384.xml"/><Relationship Id="rId108" Type="http://schemas.openxmlformats.org/officeDocument/2006/relationships/image" Target="../media/image1176.png"/><Relationship Id="rId129" Type="http://schemas.openxmlformats.org/officeDocument/2006/relationships/customXml" Target="../ink/ink432.xml"/><Relationship Id="rId54" Type="http://schemas.openxmlformats.org/officeDocument/2006/relationships/image" Target="../media/image1141.png"/><Relationship Id="rId75" Type="http://schemas.openxmlformats.org/officeDocument/2006/relationships/customXml" Target="../ink/ink405.xml"/><Relationship Id="rId96" Type="http://schemas.openxmlformats.org/officeDocument/2006/relationships/image" Target="../media/image1171.png"/><Relationship Id="rId140" Type="http://schemas.openxmlformats.org/officeDocument/2006/relationships/image" Target="../media/image12120.png"/><Relationship Id="rId182" Type="http://schemas.openxmlformats.org/officeDocument/2006/relationships/customXml" Target="../ink/ink454.xml"/><Relationship Id="rId6" Type="http://schemas.openxmlformats.org/officeDocument/2006/relationships/image" Target="../media/image1119.png"/><Relationship Id="rId23" Type="http://schemas.openxmlformats.org/officeDocument/2006/relationships/customXml" Target="../ink/ink379.xml"/><Relationship Id="rId119" Type="http://schemas.openxmlformats.org/officeDocument/2006/relationships/customXml" Target="../ink/ink427.xml"/><Relationship Id="rId44" Type="http://schemas.openxmlformats.org/officeDocument/2006/relationships/image" Target="../media/image1136.png"/><Relationship Id="rId65" Type="http://schemas.openxmlformats.org/officeDocument/2006/relationships/customXml" Target="../ink/ink400.xml"/><Relationship Id="rId86" Type="http://schemas.openxmlformats.org/officeDocument/2006/relationships/image" Target="../media/image1185.png"/><Relationship Id="rId130" Type="http://schemas.openxmlformats.org/officeDocument/2006/relationships/image" Target="../media/image1193.png"/><Relationship Id="rId151" Type="http://schemas.openxmlformats.org/officeDocument/2006/relationships/image" Target="../media/image1219.png"/><Relationship Id="rId172" Type="http://schemas.openxmlformats.org/officeDocument/2006/relationships/customXml" Target="../ink/ink449.xml"/><Relationship Id="rId193" Type="http://schemas.openxmlformats.org/officeDocument/2006/relationships/image" Target="../media/image1233.png"/><Relationship Id="rId13" Type="http://schemas.openxmlformats.org/officeDocument/2006/relationships/customXml" Target="../ink/ink374.xml"/><Relationship Id="rId18" Type="http://schemas.openxmlformats.org/officeDocument/2006/relationships/image" Target="../media/image1210.png"/><Relationship Id="rId39" Type="http://schemas.openxmlformats.org/officeDocument/2006/relationships/customXml" Target="../ink/ink387.xml"/><Relationship Id="rId109" Type="http://schemas.openxmlformats.org/officeDocument/2006/relationships/customXml" Target="../ink/ink422.xml"/><Relationship Id="rId34" Type="http://schemas.openxmlformats.org/officeDocument/2006/relationships/image" Target="../media/image1131.png"/><Relationship Id="rId50" Type="http://schemas.openxmlformats.org/officeDocument/2006/relationships/image" Target="../media/image1139.png"/><Relationship Id="rId55" Type="http://schemas.openxmlformats.org/officeDocument/2006/relationships/customXml" Target="../ink/ink395.xml"/><Relationship Id="rId76" Type="http://schemas.openxmlformats.org/officeDocument/2006/relationships/image" Target="../media/image1184.png"/><Relationship Id="rId97" Type="http://schemas.openxmlformats.org/officeDocument/2006/relationships/customXml" Target="../ink/ink416.xml"/><Relationship Id="rId104" Type="http://schemas.openxmlformats.org/officeDocument/2006/relationships/image" Target="../media/image1174.png"/><Relationship Id="rId120" Type="http://schemas.openxmlformats.org/officeDocument/2006/relationships/image" Target="../media/image11840.png"/><Relationship Id="rId125" Type="http://schemas.openxmlformats.org/officeDocument/2006/relationships/customXml" Target="../ink/ink430.xml"/><Relationship Id="rId141" Type="http://schemas.openxmlformats.org/officeDocument/2006/relationships/customXml" Target="../ink/ink438.xml"/><Relationship Id="rId146" Type="http://schemas.openxmlformats.org/officeDocument/2006/relationships/image" Target="../media/image1215.png"/><Relationship Id="rId167" Type="http://schemas.openxmlformats.org/officeDocument/2006/relationships/image" Target="../media/image1226.png"/><Relationship Id="rId188" Type="http://schemas.openxmlformats.org/officeDocument/2006/relationships/customXml" Target="../ink/ink457.xml"/><Relationship Id="rId7" Type="http://schemas.openxmlformats.org/officeDocument/2006/relationships/customXml" Target="../ink/ink371.xml"/><Relationship Id="rId71" Type="http://schemas.openxmlformats.org/officeDocument/2006/relationships/customXml" Target="../ink/ink403.xml"/><Relationship Id="rId92" Type="http://schemas.openxmlformats.org/officeDocument/2006/relationships/image" Target="../media/image1169.png"/><Relationship Id="rId183" Type="http://schemas.openxmlformats.org/officeDocument/2006/relationships/image" Target="../media/image1222.png"/><Relationship Id="rId2" Type="http://schemas.microsoft.com/office/2007/relationships/media" Target="../media/media11.m4a"/><Relationship Id="rId29" Type="http://schemas.openxmlformats.org/officeDocument/2006/relationships/customXml" Target="../ink/ink382.xml"/><Relationship Id="rId24" Type="http://schemas.openxmlformats.org/officeDocument/2006/relationships/image" Target="../media/image1126.png"/><Relationship Id="rId40" Type="http://schemas.openxmlformats.org/officeDocument/2006/relationships/image" Target="../media/image1134.png"/><Relationship Id="rId45" Type="http://schemas.openxmlformats.org/officeDocument/2006/relationships/customXml" Target="../ink/ink390.xml"/><Relationship Id="rId66" Type="http://schemas.openxmlformats.org/officeDocument/2006/relationships/image" Target="../media/image1166.png"/><Relationship Id="rId87" Type="http://schemas.openxmlformats.org/officeDocument/2006/relationships/customXml" Target="../ink/ink411.xml"/><Relationship Id="rId110" Type="http://schemas.openxmlformats.org/officeDocument/2006/relationships/image" Target="../media/image1179.png"/><Relationship Id="rId115" Type="http://schemas.openxmlformats.org/officeDocument/2006/relationships/customXml" Target="../ink/ink425.xml"/><Relationship Id="rId131" Type="http://schemas.openxmlformats.org/officeDocument/2006/relationships/customXml" Target="../ink/ink433.xml"/><Relationship Id="rId136" Type="http://schemas.openxmlformats.org/officeDocument/2006/relationships/image" Target="../media/image1196.png"/><Relationship Id="rId157" Type="http://schemas.openxmlformats.org/officeDocument/2006/relationships/image" Target="../media/image1221.png"/><Relationship Id="rId178" Type="http://schemas.openxmlformats.org/officeDocument/2006/relationships/customXml" Target="../ink/ink452.xml"/><Relationship Id="rId61" Type="http://schemas.openxmlformats.org/officeDocument/2006/relationships/customXml" Target="../ink/ink398.xml"/><Relationship Id="rId82" Type="http://schemas.openxmlformats.org/officeDocument/2006/relationships/image" Target="../media/image1155.png"/><Relationship Id="rId152" Type="http://schemas.openxmlformats.org/officeDocument/2006/relationships/customXml" Target="../ink/ink443.xml"/><Relationship Id="rId173" Type="http://schemas.openxmlformats.org/officeDocument/2006/relationships/image" Target="../media/image1229.png"/><Relationship Id="rId194" Type="http://schemas.openxmlformats.org/officeDocument/2006/relationships/image" Target="../media/image1.png"/><Relationship Id="rId19" Type="http://schemas.openxmlformats.org/officeDocument/2006/relationships/customXml" Target="../ink/ink377.xml"/><Relationship Id="rId14" Type="http://schemas.openxmlformats.org/officeDocument/2006/relationships/image" Target="../media/image1199.png"/><Relationship Id="rId30" Type="http://schemas.openxmlformats.org/officeDocument/2006/relationships/image" Target="../media/image1129.png"/><Relationship Id="rId35" Type="http://schemas.openxmlformats.org/officeDocument/2006/relationships/customXml" Target="../ink/ink385.xml"/><Relationship Id="rId56" Type="http://schemas.openxmlformats.org/officeDocument/2006/relationships/image" Target="../media/image1142.png"/><Relationship Id="rId77" Type="http://schemas.openxmlformats.org/officeDocument/2006/relationships/customXml" Target="../ink/ink406.xml"/><Relationship Id="rId100" Type="http://schemas.openxmlformats.org/officeDocument/2006/relationships/image" Target="../media/image1173.png"/><Relationship Id="rId105" Type="http://schemas.openxmlformats.org/officeDocument/2006/relationships/customXml" Target="../ink/ink420.xml"/><Relationship Id="rId126" Type="http://schemas.openxmlformats.org/officeDocument/2006/relationships/image" Target="../media/image1189.png"/><Relationship Id="rId147" Type="http://schemas.openxmlformats.org/officeDocument/2006/relationships/customXml" Target="../ink/ink441.xml"/><Relationship Id="rId168" Type="http://schemas.openxmlformats.org/officeDocument/2006/relationships/customXml" Target="../ink/ink447.xml"/><Relationship Id="rId8" Type="http://schemas.openxmlformats.org/officeDocument/2006/relationships/image" Target="../media/image1123.png"/><Relationship Id="rId51" Type="http://schemas.openxmlformats.org/officeDocument/2006/relationships/customXml" Target="../ink/ink393.xml"/><Relationship Id="rId72" Type="http://schemas.openxmlformats.org/officeDocument/2006/relationships/image" Target="../media/image11500.png"/><Relationship Id="rId93" Type="http://schemas.openxmlformats.org/officeDocument/2006/relationships/customXml" Target="../ink/ink414.xml"/><Relationship Id="rId98" Type="http://schemas.openxmlformats.org/officeDocument/2006/relationships/image" Target="../media/image1172.png"/><Relationship Id="rId121" Type="http://schemas.openxmlformats.org/officeDocument/2006/relationships/customXml" Target="../ink/ink428.xml"/><Relationship Id="rId142" Type="http://schemas.openxmlformats.org/officeDocument/2006/relationships/image" Target="../media/image12130.png"/><Relationship Id="rId184" Type="http://schemas.openxmlformats.org/officeDocument/2006/relationships/customXml" Target="../ink/ink455.xml"/><Relationship Id="rId189" Type="http://schemas.openxmlformats.org/officeDocument/2006/relationships/image" Target="../media/image1225.png"/><Relationship Id="rId3" Type="http://schemas.openxmlformats.org/officeDocument/2006/relationships/audio" Target="../media/media11.m4a"/><Relationship Id="rId25" Type="http://schemas.openxmlformats.org/officeDocument/2006/relationships/customXml" Target="../ink/ink380.xml"/><Relationship Id="rId46" Type="http://schemas.openxmlformats.org/officeDocument/2006/relationships/image" Target="../media/image1137.png"/><Relationship Id="rId67" Type="http://schemas.openxmlformats.org/officeDocument/2006/relationships/customXml" Target="../ink/ink401.xml"/><Relationship Id="rId116" Type="http://schemas.openxmlformats.org/officeDocument/2006/relationships/image" Target="../media/image1213.png"/><Relationship Id="rId137" Type="http://schemas.openxmlformats.org/officeDocument/2006/relationships/customXml" Target="../ink/ink436.xml"/><Relationship Id="rId158" Type="http://schemas.openxmlformats.org/officeDocument/2006/relationships/customXml" Target="../ink/ink446.xml"/><Relationship Id="rId20" Type="http://schemas.openxmlformats.org/officeDocument/2006/relationships/image" Target="../media/image1201.png"/><Relationship Id="rId41" Type="http://schemas.openxmlformats.org/officeDocument/2006/relationships/customXml" Target="../ink/ink388.xml"/><Relationship Id="rId62" Type="http://schemas.openxmlformats.org/officeDocument/2006/relationships/image" Target="../media/image1145.png"/><Relationship Id="rId83" Type="http://schemas.openxmlformats.org/officeDocument/2006/relationships/customXml" Target="../ink/ink409.xml"/><Relationship Id="rId88" Type="http://schemas.openxmlformats.org/officeDocument/2006/relationships/image" Target="../media/image1212.png"/><Relationship Id="rId111" Type="http://schemas.openxmlformats.org/officeDocument/2006/relationships/customXml" Target="../ink/ink423.xml"/><Relationship Id="rId132" Type="http://schemas.openxmlformats.org/officeDocument/2006/relationships/image" Target="../media/image1194.png"/><Relationship Id="rId153" Type="http://schemas.openxmlformats.org/officeDocument/2006/relationships/image" Target="../media/image1220.png"/><Relationship Id="rId174" Type="http://schemas.openxmlformats.org/officeDocument/2006/relationships/customXml" Target="../ink/ink450.xml"/><Relationship Id="rId179" Type="http://schemas.openxmlformats.org/officeDocument/2006/relationships/image" Target="../media/image1217.png"/><Relationship Id="rId190" Type="http://schemas.openxmlformats.org/officeDocument/2006/relationships/customXml" Target="../ink/ink458.xml"/><Relationship Id="rId15" Type="http://schemas.openxmlformats.org/officeDocument/2006/relationships/customXml" Target="../ink/ink375.xml"/><Relationship Id="rId36" Type="http://schemas.openxmlformats.org/officeDocument/2006/relationships/image" Target="../media/image1132.png"/><Relationship Id="rId57" Type="http://schemas.openxmlformats.org/officeDocument/2006/relationships/customXml" Target="../ink/ink396.xml"/><Relationship Id="rId106" Type="http://schemas.openxmlformats.org/officeDocument/2006/relationships/image" Target="../media/image1175.png"/><Relationship Id="rId127" Type="http://schemas.openxmlformats.org/officeDocument/2006/relationships/customXml" Target="../ink/ink431.xml"/><Relationship Id="rId10" Type="http://schemas.openxmlformats.org/officeDocument/2006/relationships/image" Target="../media/image1124.png"/><Relationship Id="rId31" Type="http://schemas.openxmlformats.org/officeDocument/2006/relationships/customXml" Target="../ink/ink383.xml"/><Relationship Id="rId52" Type="http://schemas.openxmlformats.org/officeDocument/2006/relationships/image" Target="../media/image1140.png"/><Relationship Id="rId73" Type="http://schemas.openxmlformats.org/officeDocument/2006/relationships/customXml" Target="../ink/ink404.xml"/><Relationship Id="rId78" Type="http://schemas.openxmlformats.org/officeDocument/2006/relationships/image" Target="../media/image1153.png"/><Relationship Id="rId94" Type="http://schemas.openxmlformats.org/officeDocument/2006/relationships/image" Target="../media/image1170.png"/><Relationship Id="rId99" Type="http://schemas.openxmlformats.org/officeDocument/2006/relationships/customXml" Target="../ink/ink417.xml"/><Relationship Id="rId101" Type="http://schemas.openxmlformats.org/officeDocument/2006/relationships/customXml" Target="../ink/ink418.xml"/><Relationship Id="rId122" Type="http://schemas.openxmlformats.org/officeDocument/2006/relationships/image" Target="../media/image1214.png"/><Relationship Id="rId143" Type="http://schemas.openxmlformats.org/officeDocument/2006/relationships/customXml" Target="../ink/ink439.xml"/><Relationship Id="rId148" Type="http://schemas.openxmlformats.org/officeDocument/2006/relationships/image" Target="../media/image1216.png"/><Relationship Id="rId169" Type="http://schemas.openxmlformats.org/officeDocument/2006/relationships/image" Target="../media/image1227.png"/><Relationship Id="rId185" Type="http://schemas.openxmlformats.org/officeDocument/2006/relationships/image" Target="../media/image1223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372.xml"/><Relationship Id="rId180" Type="http://schemas.openxmlformats.org/officeDocument/2006/relationships/customXml" Target="../ink/ink453.xml"/><Relationship Id="rId26" Type="http://schemas.openxmlformats.org/officeDocument/2006/relationships/image" Target="../media/image1127.png"/><Relationship Id="rId47" Type="http://schemas.openxmlformats.org/officeDocument/2006/relationships/customXml" Target="../ink/ink391.xml"/><Relationship Id="rId68" Type="http://schemas.openxmlformats.org/officeDocument/2006/relationships/image" Target="../media/image1167.png"/><Relationship Id="rId89" Type="http://schemas.openxmlformats.org/officeDocument/2006/relationships/customXml" Target="../ink/ink412.xml"/><Relationship Id="rId112" Type="http://schemas.openxmlformats.org/officeDocument/2006/relationships/image" Target="../media/image11800.png"/><Relationship Id="rId133" Type="http://schemas.openxmlformats.org/officeDocument/2006/relationships/customXml" Target="../ink/ink434.xml"/><Relationship Id="rId154" Type="http://schemas.openxmlformats.org/officeDocument/2006/relationships/customXml" Target="../ink/ink444.xml"/><Relationship Id="rId175" Type="http://schemas.openxmlformats.org/officeDocument/2006/relationships/image" Target="../media/image1230.png"/><Relationship Id="rId16" Type="http://schemas.openxmlformats.org/officeDocument/2006/relationships/image" Target="../media/image1200.png"/><Relationship Id="rId37" Type="http://schemas.openxmlformats.org/officeDocument/2006/relationships/customXml" Target="../ink/ink386.xml"/><Relationship Id="rId58" Type="http://schemas.openxmlformats.org/officeDocument/2006/relationships/image" Target="../media/image1143.png"/><Relationship Id="rId79" Type="http://schemas.openxmlformats.org/officeDocument/2006/relationships/customXml" Target="../ink/ink407.xml"/><Relationship Id="rId102" Type="http://schemas.openxmlformats.org/officeDocument/2006/relationships/image" Target="../media/image1097.png"/><Relationship Id="rId123" Type="http://schemas.openxmlformats.org/officeDocument/2006/relationships/customXml" Target="../ink/ink429.xml"/><Relationship Id="rId144" Type="http://schemas.openxmlformats.org/officeDocument/2006/relationships/image" Target="../media/image12140.png"/><Relationship Id="rId90" Type="http://schemas.openxmlformats.org/officeDocument/2006/relationships/image" Target="../media/image1168.png"/><Relationship Id="rId186" Type="http://schemas.openxmlformats.org/officeDocument/2006/relationships/customXml" Target="../ink/ink456.xml"/><Relationship Id="rId27" Type="http://schemas.openxmlformats.org/officeDocument/2006/relationships/customXml" Target="../ink/ink381.xml"/><Relationship Id="rId48" Type="http://schemas.openxmlformats.org/officeDocument/2006/relationships/image" Target="../media/image1138.png"/><Relationship Id="rId69" Type="http://schemas.openxmlformats.org/officeDocument/2006/relationships/customXml" Target="../ink/ink402.xml"/><Relationship Id="rId113" Type="http://schemas.openxmlformats.org/officeDocument/2006/relationships/customXml" Target="../ink/ink424.xml"/><Relationship Id="rId134" Type="http://schemas.openxmlformats.org/officeDocument/2006/relationships/image" Target="../media/image1195.png"/><Relationship Id="rId80" Type="http://schemas.openxmlformats.org/officeDocument/2006/relationships/image" Target="../media/image1154.png"/><Relationship Id="rId155" Type="http://schemas.openxmlformats.org/officeDocument/2006/relationships/image" Target="../media/image193.png"/><Relationship Id="rId176" Type="http://schemas.openxmlformats.org/officeDocument/2006/relationships/customXml" Target="../ink/ink451.xml"/><Relationship Id="rId17" Type="http://schemas.openxmlformats.org/officeDocument/2006/relationships/customXml" Target="../ink/ink376.xml"/><Relationship Id="rId38" Type="http://schemas.openxmlformats.org/officeDocument/2006/relationships/image" Target="../media/image1133.png"/><Relationship Id="rId59" Type="http://schemas.openxmlformats.org/officeDocument/2006/relationships/customXml" Target="../ink/ink397.xml"/><Relationship Id="rId103" Type="http://schemas.openxmlformats.org/officeDocument/2006/relationships/customXml" Target="../ink/ink419.xml"/><Relationship Id="rId124" Type="http://schemas.openxmlformats.org/officeDocument/2006/relationships/image" Target="../media/image1188.png"/><Relationship Id="rId70" Type="http://schemas.openxmlformats.org/officeDocument/2006/relationships/image" Target="../media/image1180.png"/><Relationship Id="rId91" Type="http://schemas.openxmlformats.org/officeDocument/2006/relationships/customXml" Target="../ink/ink413.xml"/><Relationship Id="rId145" Type="http://schemas.openxmlformats.org/officeDocument/2006/relationships/customXml" Target="../ink/ink440.xml"/><Relationship Id="rId187" Type="http://schemas.openxmlformats.org/officeDocument/2006/relationships/image" Target="../media/image1224.png"/><Relationship Id="rId1" Type="http://schemas.openxmlformats.org/officeDocument/2006/relationships/tags" Target="../tags/tag3.xml"/><Relationship Id="rId28" Type="http://schemas.openxmlformats.org/officeDocument/2006/relationships/image" Target="../media/image1128.png"/><Relationship Id="rId49" Type="http://schemas.openxmlformats.org/officeDocument/2006/relationships/customXml" Target="../ink/ink392.xml"/><Relationship Id="rId114" Type="http://schemas.openxmlformats.org/officeDocument/2006/relationships/image" Target="../media/image1181.png"/><Relationship Id="rId60" Type="http://schemas.openxmlformats.org/officeDocument/2006/relationships/image" Target="../media/image1144.png"/><Relationship Id="rId81" Type="http://schemas.openxmlformats.org/officeDocument/2006/relationships/customXml" Target="../ink/ink408.xml"/><Relationship Id="rId135" Type="http://schemas.openxmlformats.org/officeDocument/2006/relationships/customXml" Target="../ink/ink435.xml"/><Relationship Id="rId156" Type="http://schemas.openxmlformats.org/officeDocument/2006/relationships/customXml" Target="../ink/ink445.xml"/><Relationship Id="rId177" Type="http://schemas.openxmlformats.org/officeDocument/2006/relationships/image" Target="../media/image123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6.png"/><Relationship Id="rId299" Type="http://schemas.openxmlformats.org/officeDocument/2006/relationships/image" Target="../media/image1375.png"/><Relationship Id="rId21" Type="http://schemas.openxmlformats.org/officeDocument/2006/relationships/image" Target="../media/image1240.png"/><Relationship Id="rId63" Type="http://schemas.openxmlformats.org/officeDocument/2006/relationships/image" Target="../media/image3602.png"/><Relationship Id="rId159" Type="http://schemas.openxmlformats.org/officeDocument/2006/relationships/image" Target="../media/image1307.png"/><Relationship Id="rId324" Type="http://schemas.openxmlformats.org/officeDocument/2006/relationships/customXml" Target="../ink/ink620.xml"/><Relationship Id="rId366" Type="http://schemas.openxmlformats.org/officeDocument/2006/relationships/customXml" Target="../ink/ink641.xml"/><Relationship Id="rId170" Type="http://schemas.openxmlformats.org/officeDocument/2006/relationships/customXml" Target="../ink/ink543.xml"/><Relationship Id="rId226" Type="http://schemas.openxmlformats.org/officeDocument/2006/relationships/customXml" Target="../ink/ink571.xml"/><Relationship Id="rId268" Type="http://schemas.openxmlformats.org/officeDocument/2006/relationships/customXml" Target="../ink/ink592.xml"/><Relationship Id="rId32" Type="http://schemas.openxmlformats.org/officeDocument/2006/relationships/customXml" Target="../ink/ink474.xml"/><Relationship Id="rId74" Type="http://schemas.openxmlformats.org/officeDocument/2006/relationships/customXml" Target="../ink/ink495.xml"/><Relationship Id="rId128" Type="http://schemas.openxmlformats.org/officeDocument/2006/relationships/customXml" Target="../ink/ink522.xml"/><Relationship Id="rId335" Type="http://schemas.openxmlformats.org/officeDocument/2006/relationships/image" Target="../media/image1393.png"/><Relationship Id="rId377" Type="http://schemas.openxmlformats.org/officeDocument/2006/relationships/customXml" Target="../ink/ink646.xml"/><Relationship Id="rId5" Type="http://schemas.openxmlformats.org/officeDocument/2006/relationships/image" Target="../media/image12320.png"/><Relationship Id="rId181" Type="http://schemas.openxmlformats.org/officeDocument/2006/relationships/image" Target="../media/image1319.png"/><Relationship Id="rId237" Type="http://schemas.openxmlformats.org/officeDocument/2006/relationships/image" Target="../media/image1344.png"/><Relationship Id="rId279" Type="http://schemas.openxmlformats.org/officeDocument/2006/relationships/image" Target="../media/image1365.png"/><Relationship Id="rId43" Type="http://schemas.openxmlformats.org/officeDocument/2006/relationships/image" Target="../media/image1251.png"/><Relationship Id="rId139" Type="http://schemas.openxmlformats.org/officeDocument/2006/relationships/image" Target="../media/image1297.png"/><Relationship Id="rId290" Type="http://schemas.openxmlformats.org/officeDocument/2006/relationships/customXml" Target="../ink/ink603.xml"/><Relationship Id="rId304" Type="http://schemas.openxmlformats.org/officeDocument/2006/relationships/customXml" Target="../ink/ink610.xml"/><Relationship Id="rId346" Type="http://schemas.openxmlformats.org/officeDocument/2006/relationships/customXml" Target="../ink/ink631.xml"/><Relationship Id="rId388" Type="http://schemas.openxmlformats.org/officeDocument/2006/relationships/image" Target="../media/image15.png"/><Relationship Id="rId85" Type="http://schemas.openxmlformats.org/officeDocument/2006/relationships/image" Target="../media/image1271.png"/><Relationship Id="rId150" Type="http://schemas.openxmlformats.org/officeDocument/2006/relationships/customXml" Target="../ink/ink533.xml"/><Relationship Id="rId192" Type="http://schemas.openxmlformats.org/officeDocument/2006/relationships/customXml" Target="../ink/ink554.xml"/><Relationship Id="rId206" Type="http://schemas.openxmlformats.org/officeDocument/2006/relationships/customXml" Target="../ink/ink561.xml"/><Relationship Id="rId248" Type="http://schemas.openxmlformats.org/officeDocument/2006/relationships/customXml" Target="../ink/ink582.xml"/><Relationship Id="rId12" Type="http://schemas.openxmlformats.org/officeDocument/2006/relationships/customXml" Target="../ink/ink464.xml"/><Relationship Id="rId108" Type="http://schemas.openxmlformats.org/officeDocument/2006/relationships/customXml" Target="../ink/ink512.xml"/><Relationship Id="rId315" Type="http://schemas.openxmlformats.org/officeDocument/2006/relationships/image" Target="../media/image1383.png"/><Relationship Id="rId357" Type="http://schemas.openxmlformats.org/officeDocument/2006/relationships/image" Target="../media/image1403.png"/><Relationship Id="rId54" Type="http://schemas.openxmlformats.org/officeDocument/2006/relationships/customXml" Target="../ink/ink485.xml"/><Relationship Id="rId96" Type="http://schemas.openxmlformats.org/officeDocument/2006/relationships/customXml" Target="../ink/ink506.xml"/><Relationship Id="rId161" Type="http://schemas.openxmlformats.org/officeDocument/2006/relationships/image" Target="../media/image1308.png"/><Relationship Id="rId217" Type="http://schemas.openxmlformats.org/officeDocument/2006/relationships/image" Target="../media/image1335.png"/><Relationship Id="rId399" Type="http://schemas.openxmlformats.org/officeDocument/2006/relationships/customXml" Target="../ink/ink657.xml"/><Relationship Id="rId259" Type="http://schemas.openxmlformats.org/officeDocument/2006/relationships/image" Target="../media/image1355.png"/><Relationship Id="rId23" Type="http://schemas.openxmlformats.org/officeDocument/2006/relationships/image" Target="../media/image1241.png"/><Relationship Id="rId119" Type="http://schemas.openxmlformats.org/officeDocument/2006/relationships/image" Target="../media/image1287.png"/><Relationship Id="rId270" Type="http://schemas.openxmlformats.org/officeDocument/2006/relationships/customXml" Target="../ink/ink593.xml"/><Relationship Id="rId326" Type="http://schemas.openxmlformats.org/officeDocument/2006/relationships/customXml" Target="../ink/ink621.xml"/><Relationship Id="rId65" Type="http://schemas.openxmlformats.org/officeDocument/2006/relationships/image" Target="../media/image1261.png"/><Relationship Id="rId130" Type="http://schemas.openxmlformats.org/officeDocument/2006/relationships/customXml" Target="../ink/ink523.xml"/><Relationship Id="rId368" Type="http://schemas.openxmlformats.org/officeDocument/2006/relationships/image" Target="../media/image1.png"/><Relationship Id="rId172" Type="http://schemas.openxmlformats.org/officeDocument/2006/relationships/customXml" Target="../ink/ink544.xml"/><Relationship Id="rId228" Type="http://schemas.openxmlformats.org/officeDocument/2006/relationships/customXml" Target="../ink/ink572.xml"/><Relationship Id="rId281" Type="http://schemas.openxmlformats.org/officeDocument/2006/relationships/image" Target="../media/image1366.png"/><Relationship Id="rId337" Type="http://schemas.openxmlformats.org/officeDocument/2006/relationships/image" Target="../media/image1394.png"/><Relationship Id="rId34" Type="http://schemas.openxmlformats.org/officeDocument/2006/relationships/customXml" Target="../ink/ink475.xml"/><Relationship Id="rId76" Type="http://schemas.openxmlformats.org/officeDocument/2006/relationships/customXml" Target="../ink/ink496.xml"/><Relationship Id="rId141" Type="http://schemas.openxmlformats.org/officeDocument/2006/relationships/image" Target="../media/image1298.png"/><Relationship Id="rId379" Type="http://schemas.openxmlformats.org/officeDocument/2006/relationships/customXml" Target="../ink/ink647.xml"/><Relationship Id="rId7" Type="http://schemas.openxmlformats.org/officeDocument/2006/relationships/image" Target="../media/image12330.png"/><Relationship Id="rId183" Type="http://schemas.openxmlformats.org/officeDocument/2006/relationships/image" Target="../media/image1320.png"/><Relationship Id="rId239" Type="http://schemas.openxmlformats.org/officeDocument/2006/relationships/image" Target="../media/image1345.png"/><Relationship Id="rId390" Type="http://schemas.openxmlformats.org/officeDocument/2006/relationships/image" Target="../media/image16.png"/><Relationship Id="rId250" Type="http://schemas.openxmlformats.org/officeDocument/2006/relationships/customXml" Target="../ink/ink583.xml"/><Relationship Id="rId292" Type="http://schemas.openxmlformats.org/officeDocument/2006/relationships/customXml" Target="../ink/ink604.xml"/><Relationship Id="rId306" Type="http://schemas.openxmlformats.org/officeDocument/2006/relationships/customXml" Target="../ink/ink611.xml"/><Relationship Id="rId45" Type="http://schemas.openxmlformats.org/officeDocument/2006/relationships/image" Target="../media/image1252.png"/><Relationship Id="rId87" Type="http://schemas.openxmlformats.org/officeDocument/2006/relationships/image" Target="../media/image1272.png"/><Relationship Id="rId110" Type="http://schemas.openxmlformats.org/officeDocument/2006/relationships/customXml" Target="../ink/ink513.xml"/><Relationship Id="rId348" Type="http://schemas.openxmlformats.org/officeDocument/2006/relationships/customXml" Target="../ink/ink632.xml"/><Relationship Id="rId152" Type="http://schemas.openxmlformats.org/officeDocument/2006/relationships/customXml" Target="../ink/ink534.xml"/><Relationship Id="rId194" Type="http://schemas.openxmlformats.org/officeDocument/2006/relationships/customXml" Target="../ink/ink555.xml"/><Relationship Id="rId208" Type="http://schemas.openxmlformats.org/officeDocument/2006/relationships/customXml" Target="../ink/ink562.xml"/><Relationship Id="rId261" Type="http://schemas.openxmlformats.org/officeDocument/2006/relationships/image" Target="../media/image1356.png"/><Relationship Id="rId14" Type="http://schemas.openxmlformats.org/officeDocument/2006/relationships/customXml" Target="../ink/ink465.xml"/><Relationship Id="rId56" Type="http://schemas.openxmlformats.org/officeDocument/2006/relationships/customXml" Target="../ink/ink486.xml"/><Relationship Id="rId317" Type="http://schemas.openxmlformats.org/officeDocument/2006/relationships/image" Target="../media/image1384.png"/><Relationship Id="rId359" Type="http://schemas.openxmlformats.org/officeDocument/2006/relationships/image" Target="../media/image1404.png"/><Relationship Id="rId98" Type="http://schemas.openxmlformats.org/officeDocument/2006/relationships/customXml" Target="../ink/ink507.xml"/><Relationship Id="rId121" Type="http://schemas.openxmlformats.org/officeDocument/2006/relationships/image" Target="../media/image1288.png"/><Relationship Id="rId163" Type="http://schemas.openxmlformats.org/officeDocument/2006/relationships/image" Target="../media/image1309.png"/><Relationship Id="rId219" Type="http://schemas.openxmlformats.org/officeDocument/2006/relationships/image" Target="../media/image1336.png"/><Relationship Id="rId370" Type="http://schemas.openxmlformats.org/officeDocument/2006/relationships/image" Target="../media/image6.png"/><Relationship Id="rId230" Type="http://schemas.openxmlformats.org/officeDocument/2006/relationships/customXml" Target="../ink/ink573.xml"/><Relationship Id="rId25" Type="http://schemas.openxmlformats.org/officeDocument/2006/relationships/image" Target="../media/image1242.png"/><Relationship Id="rId67" Type="http://schemas.openxmlformats.org/officeDocument/2006/relationships/image" Target="../media/image1262.png"/><Relationship Id="rId272" Type="http://schemas.openxmlformats.org/officeDocument/2006/relationships/customXml" Target="../ink/ink594.xml"/><Relationship Id="rId328" Type="http://schemas.openxmlformats.org/officeDocument/2006/relationships/customXml" Target="../ink/ink622.xml"/><Relationship Id="rId132" Type="http://schemas.openxmlformats.org/officeDocument/2006/relationships/customXml" Target="../ink/ink524.xml"/><Relationship Id="rId174" Type="http://schemas.openxmlformats.org/officeDocument/2006/relationships/customXml" Target="../ink/ink545.xml"/><Relationship Id="rId381" Type="http://schemas.openxmlformats.org/officeDocument/2006/relationships/customXml" Target="../ink/ink648.xml"/><Relationship Id="rId241" Type="http://schemas.openxmlformats.org/officeDocument/2006/relationships/image" Target="../media/image1346.png"/><Relationship Id="rId36" Type="http://schemas.openxmlformats.org/officeDocument/2006/relationships/customXml" Target="../ink/ink476.xml"/><Relationship Id="rId283" Type="http://schemas.openxmlformats.org/officeDocument/2006/relationships/image" Target="../media/image1367.png"/><Relationship Id="rId339" Type="http://schemas.openxmlformats.org/officeDocument/2006/relationships/image" Target="../media/image979.png"/><Relationship Id="rId78" Type="http://schemas.openxmlformats.org/officeDocument/2006/relationships/customXml" Target="../ink/ink497.xml"/><Relationship Id="rId101" Type="http://schemas.openxmlformats.org/officeDocument/2006/relationships/image" Target="../media/image1279.png"/><Relationship Id="rId143" Type="http://schemas.openxmlformats.org/officeDocument/2006/relationships/image" Target="../media/image1299.png"/><Relationship Id="rId185" Type="http://schemas.openxmlformats.org/officeDocument/2006/relationships/image" Target="../media/image1321.png"/><Relationship Id="rId350" Type="http://schemas.openxmlformats.org/officeDocument/2006/relationships/customXml" Target="../ink/ink633.xml"/><Relationship Id="rId9" Type="http://schemas.openxmlformats.org/officeDocument/2006/relationships/image" Target="../media/image1234.png"/><Relationship Id="rId210" Type="http://schemas.openxmlformats.org/officeDocument/2006/relationships/customXml" Target="../ink/ink563.xml"/><Relationship Id="rId392" Type="http://schemas.openxmlformats.org/officeDocument/2006/relationships/image" Target="../media/image17.png"/><Relationship Id="rId252" Type="http://schemas.openxmlformats.org/officeDocument/2006/relationships/customXml" Target="../ink/ink584.xml"/><Relationship Id="rId294" Type="http://schemas.openxmlformats.org/officeDocument/2006/relationships/customXml" Target="../ink/ink605.xml"/><Relationship Id="rId308" Type="http://schemas.openxmlformats.org/officeDocument/2006/relationships/customXml" Target="../ink/ink612.xml"/><Relationship Id="rId47" Type="http://schemas.openxmlformats.org/officeDocument/2006/relationships/image" Target="../media/image1253.png"/><Relationship Id="rId89" Type="http://schemas.openxmlformats.org/officeDocument/2006/relationships/image" Target="../media/image1273.png"/><Relationship Id="rId112" Type="http://schemas.openxmlformats.org/officeDocument/2006/relationships/customXml" Target="../ink/ink514.xml"/><Relationship Id="rId154" Type="http://schemas.openxmlformats.org/officeDocument/2006/relationships/customXml" Target="../ink/ink535.xml"/><Relationship Id="rId361" Type="http://schemas.openxmlformats.org/officeDocument/2006/relationships/image" Target="../media/image1405.png"/><Relationship Id="rId196" Type="http://schemas.openxmlformats.org/officeDocument/2006/relationships/customXml" Target="../ink/ink556.xml"/><Relationship Id="rId16" Type="http://schemas.openxmlformats.org/officeDocument/2006/relationships/customXml" Target="../ink/ink466.xml"/><Relationship Id="rId221" Type="http://schemas.openxmlformats.org/officeDocument/2006/relationships/image" Target="../media/image1337.png"/><Relationship Id="rId263" Type="http://schemas.openxmlformats.org/officeDocument/2006/relationships/image" Target="../media/image1357.png"/><Relationship Id="rId319" Type="http://schemas.openxmlformats.org/officeDocument/2006/relationships/image" Target="../media/image1385.png"/><Relationship Id="rId37" Type="http://schemas.openxmlformats.org/officeDocument/2006/relationships/image" Target="../media/image1248.png"/><Relationship Id="rId58" Type="http://schemas.openxmlformats.org/officeDocument/2006/relationships/customXml" Target="../ink/ink487.xml"/><Relationship Id="rId79" Type="http://schemas.openxmlformats.org/officeDocument/2006/relationships/image" Target="../media/image1268.png"/><Relationship Id="rId102" Type="http://schemas.openxmlformats.org/officeDocument/2006/relationships/customXml" Target="../ink/ink509.xml"/><Relationship Id="rId123" Type="http://schemas.openxmlformats.org/officeDocument/2006/relationships/image" Target="../media/image1289.png"/><Relationship Id="rId144" Type="http://schemas.openxmlformats.org/officeDocument/2006/relationships/customXml" Target="../ink/ink530.xml"/><Relationship Id="rId330" Type="http://schemas.openxmlformats.org/officeDocument/2006/relationships/customXml" Target="../ink/ink623.xml"/><Relationship Id="rId90" Type="http://schemas.openxmlformats.org/officeDocument/2006/relationships/customXml" Target="../ink/ink503.xml"/><Relationship Id="rId165" Type="http://schemas.openxmlformats.org/officeDocument/2006/relationships/image" Target="../media/image1310.png"/><Relationship Id="rId186" Type="http://schemas.openxmlformats.org/officeDocument/2006/relationships/customXml" Target="../ink/ink551.xml"/><Relationship Id="rId351" Type="http://schemas.openxmlformats.org/officeDocument/2006/relationships/image" Target="../media/image1399.png"/><Relationship Id="rId372" Type="http://schemas.openxmlformats.org/officeDocument/2006/relationships/image" Target="../media/image7.png"/><Relationship Id="rId393" Type="http://schemas.openxmlformats.org/officeDocument/2006/relationships/customXml" Target="../ink/ink654.xml"/><Relationship Id="rId211" Type="http://schemas.openxmlformats.org/officeDocument/2006/relationships/image" Target="../media/image1332.png"/><Relationship Id="rId232" Type="http://schemas.openxmlformats.org/officeDocument/2006/relationships/customXml" Target="../ink/ink574.xml"/><Relationship Id="rId253" Type="http://schemas.openxmlformats.org/officeDocument/2006/relationships/image" Target="../media/image1352.png"/><Relationship Id="rId274" Type="http://schemas.openxmlformats.org/officeDocument/2006/relationships/customXml" Target="../ink/ink595.xml"/><Relationship Id="rId295" Type="http://schemas.openxmlformats.org/officeDocument/2006/relationships/image" Target="../media/image1373.png"/><Relationship Id="rId309" Type="http://schemas.openxmlformats.org/officeDocument/2006/relationships/image" Target="../media/image1380.png"/><Relationship Id="rId27" Type="http://schemas.openxmlformats.org/officeDocument/2006/relationships/image" Target="../media/image1243.png"/><Relationship Id="rId48" Type="http://schemas.openxmlformats.org/officeDocument/2006/relationships/customXml" Target="../ink/ink482.xml"/><Relationship Id="rId69" Type="http://schemas.openxmlformats.org/officeDocument/2006/relationships/image" Target="../media/image1263.png"/><Relationship Id="rId113" Type="http://schemas.openxmlformats.org/officeDocument/2006/relationships/image" Target="../media/image1284.png"/><Relationship Id="rId134" Type="http://schemas.openxmlformats.org/officeDocument/2006/relationships/customXml" Target="../ink/ink525.xml"/><Relationship Id="rId320" Type="http://schemas.openxmlformats.org/officeDocument/2006/relationships/customXml" Target="../ink/ink618.xml"/><Relationship Id="rId80" Type="http://schemas.openxmlformats.org/officeDocument/2006/relationships/customXml" Target="../ink/ink498.xml"/><Relationship Id="rId155" Type="http://schemas.openxmlformats.org/officeDocument/2006/relationships/image" Target="../media/image1305.png"/><Relationship Id="rId176" Type="http://schemas.openxmlformats.org/officeDocument/2006/relationships/customXml" Target="../ink/ink546.xml"/><Relationship Id="rId197" Type="http://schemas.openxmlformats.org/officeDocument/2006/relationships/image" Target="../media/image1325.png"/><Relationship Id="rId341" Type="http://schemas.openxmlformats.org/officeDocument/2006/relationships/image" Target="../media/image1395.png"/><Relationship Id="rId362" Type="http://schemas.openxmlformats.org/officeDocument/2006/relationships/customXml" Target="../ink/ink639.xml"/><Relationship Id="rId383" Type="http://schemas.openxmlformats.org/officeDocument/2006/relationships/customXml" Target="../ink/ink649.xml"/><Relationship Id="rId201" Type="http://schemas.openxmlformats.org/officeDocument/2006/relationships/image" Target="../media/image1327.png"/><Relationship Id="rId222" Type="http://schemas.openxmlformats.org/officeDocument/2006/relationships/customXml" Target="../ink/ink569.xml"/><Relationship Id="rId243" Type="http://schemas.openxmlformats.org/officeDocument/2006/relationships/image" Target="../media/image1347.png"/><Relationship Id="rId264" Type="http://schemas.openxmlformats.org/officeDocument/2006/relationships/customXml" Target="../ink/ink590.xml"/><Relationship Id="rId285" Type="http://schemas.openxmlformats.org/officeDocument/2006/relationships/image" Target="../media/image1368.png"/><Relationship Id="rId17" Type="http://schemas.openxmlformats.org/officeDocument/2006/relationships/image" Target="../media/image1238.png"/><Relationship Id="rId38" Type="http://schemas.openxmlformats.org/officeDocument/2006/relationships/customXml" Target="../ink/ink477.xml"/><Relationship Id="rId59" Type="http://schemas.openxmlformats.org/officeDocument/2006/relationships/image" Target="../media/image1259.png"/><Relationship Id="rId103" Type="http://schemas.openxmlformats.org/officeDocument/2006/relationships/image" Target="../media/image1280.png"/><Relationship Id="rId124" Type="http://schemas.openxmlformats.org/officeDocument/2006/relationships/customXml" Target="../ink/ink520.xml"/><Relationship Id="rId310" Type="http://schemas.openxmlformats.org/officeDocument/2006/relationships/customXml" Target="../ink/ink613.xml"/><Relationship Id="rId70" Type="http://schemas.openxmlformats.org/officeDocument/2006/relationships/customXml" Target="../ink/ink493.xml"/><Relationship Id="rId91" Type="http://schemas.openxmlformats.org/officeDocument/2006/relationships/image" Target="../media/image1274.png"/><Relationship Id="rId145" Type="http://schemas.openxmlformats.org/officeDocument/2006/relationships/image" Target="../media/image1300.png"/><Relationship Id="rId166" Type="http://schemas.openxmlformats.org/officeDocument/2006/relationships/customXml" Target="../ink/ink541.xml"/><Relationship Id="rId187" Type="http://schemas.openxmlformats.org/officeDocument/2006/relationships/image" Target="../media/image1322.png"/><Relationship Id="rId331" Type="http://schemas.openxmlformats.org/officeDocument/2006/relationships/image" Target="../media/image1391.png"/><Relationship Id="rId352" Type="http://schemas.openxmlformats.org/officeDocument/2006/relationships/customXml" Target="../ink/ink634.xml"/><Relationship Id="rId373" Type="http://schemas.openxmlformats.org/officeDocument/2006/relationships/customXml" Target="../ink/ink644.xml"/><Relationship Id="rId394" Type="http://schemas.openxmlformats.org/officeDocument/2006/relationships/image" Target="../media/image18.png"/><Relationship Id="rId1" Type="http://schemas.microsoft.com/office/2007/relationships/media" Target="../media/media12.m4a"/><Relationship Id="rId212" Type="http://schemas.openxmlformats.org/officeDocument/2006/relationships/customXml" Target="../ink/ink564.xml"/><Relationship Id="rId233" Type="http://schemas.openxmlformats.org/officeDocument/2006/relationships/image" Target="../media/image1342.png"/><Relationship Id="rId254" Type="http://schemas.openxmlformats.org/officeDocument/2006/relationships/customXml" Target="../ink/ink585.xml"/><Relationship Id="rId28" Type="http://schemas.openxmlformats.org/officeDocument/2006/relationships/customXml" Target="../ink/ink472.xml"/><Relationship Id="rId49" Type="http://schemas.openxmlformats.org/officeDocument/2006/relationships/image" Target="../media/image1254.png"/><Relationship Id="rId114" Type="http://schemas.openxmlformats.org/officeDocument/2006/relationships/customXml" Target="../ink/ink515.xml"/><Relationship Id="rId275" Type="http://schemas.openxmlformats.org/officeDocument/2006/relationships/image" Target="../media/image1363.png"/><Relationship Id="rId296" Type="http://schemas.openxmlformats.org/officeDocument/2006/relationships/customXml" Target="../ink/ink606.xml"/><Relationship Id="rId300" Type="http://schemas.openxmlformats.org/officeDocument/2006/relationships/customXml" Target="../ink/ink608.xml"/><Relationship Id="rId60" Type="http://schemas.openxmlformats.org/officeDocument/2006/relationships/customXml" Target="../ink/ink488.xml"/><Relationship Id="rId81" Type="http://schemas.openxmlformats.org/officeDocument/2006/relationships/image" Target="../media/image1269.png"/><Relationship Id="rId135" Type="http://schemas.openxmlformats.org/officeDocument/2006/relationships/image" Target="../media/image1295.png"/><Relationship Id="rId156" Type="http://schemas.openxmlformats.org/officeDocument/2006/relationships/customXml" Target="../ink/ink536.xml"/><Relationship Id="rId177" Type="http://schemas.openxmlformats.org/officeDocument/2006/relationships/image" Target="../media/image1317.png"/><Relationship Id="rId198" Type="http://schemas.openxmlformats.org/officeDocument/2006/relationships/customXml" Target="../ink/ink557.xml"/><Relationship Id="rId321" Type="http://schemas.openxmlformats.org/officeDocument/2006/relationships/image" Target="../media/image1386.png"/><Relationship Id="rId342" Type="http://schemas.openxmlformats.org/officeDocument/2006/relationships/customXml" Target="../ink/ink629.xml"/><Relationship Id="rId363" Type="http://schemas.openxmlformats.org/officeDocument/2006/relationships/image" Target="../media/image1406.png"/><Relationship Id="rId384" Type="http://schemas.openxmlformats.org/officeDocument/2006/relationships/image" Target="../media/image13.png"/><Relationship Id="rId202" Type="http://schemas.openxmlformats.org/officeDocument/2006/relationships/customXml" Target="../ink/ink559.xml"/><Relationship Id="rId223" Type="http://schemas.openxmlformats.org/officeDocument/2006/relationships/image" Target="../media/image1338.png"/><Relationship Id="rId244" Type="http://schemas.openxmlformats.org/officeDocument/2006/relationships/customXml" Target="../ink/ink580.xml"/><Relationship Id="rId18" Type="http://schemas.openxmlformats.org/officeDocument/2006/relationships/customXml" Target="../ink/ink467.xml"/><Relationship Id="rId39" Type="http://schemas.openxmlformats.org/officeDocument/2006/relationships/image" Target="../media/image1249.png"/><Relationship Id="rId265" Type="http://schemas.openxmlformats.org/officeDocument/2006/relationships/image" Target="../media/image1358.png"/><Relationship Id="rId286" Type="http://schemas.openxmlformats.org/officeDocument/2006/relationships/customXml" Target="../ink/ink601.xml"/><Relationship Id="rId50" Type="http://schemas.openxmlformats.org/officeDocument/2006/relationships/customXml" Target="../ink/ink483.xml"/><Relationship Id="rId104" Type="http://schemas.openxmlformats.org/officeDocument/2006/relationships/customXml" Target="../ink/ink510.xml"/><Relationship Id="rId125" Type="http://schemas.openxmlformats.org/officeDocument/2006/relationships/image" Target="../media/image1290.png"/><Relationship Id="rId146" Type="http://schemas.openxmlformats.org/officeDocument/2006/relationships/customXml" Target="../ink/ink531.xml"/><Relationship Id="rId167" Type="http://schemas.openxmlformats.org/officeDocument/2006/relationships/image" Target="../media/image1311.png"/><Relationship Id="rId188" Type="http://schemas.openxmlformats.org/officeDocument/2006/relationships/customXml" Target="../ink/ink552.xml"/><Relationship Id="rId311" Type="http://schemas.openxmlformats.org/officeDocument/2006/relationships/image" Target="../media/image1381.png"/><Relationship Id="rId332" Type="http://schemas.openxmlformats.org/officeDocument/2006/relationships/customXml" Target="../ink/ink624.xml"/><Relationship Id="rId353" Type="http://schemas.openxmlformats.org/officeDocument/2006/relationships/image" Target="../media/image1401.png"/><Relationship Id="rId374" Type="http://schemas.openxmlformats.org/officeDocument/2006/relationships/image" Target="../media/image8.png"/><Relationship Id="rId395" Type="http://schemas.openxmlformats.org/officeDocument/2006/relationships/customXml" Target="../ink/ink655.xml"/><Relationship Id="rId71" Type="http://schemas.openxmlformats.org/officeDocument/2006/relationships/image" Target="../media/image1264.png"/><Relationship Id="rId92" Type="http://schemas.openxmlformats.org/officeDocument/2006/relationships/customXml" Target="../ink/ink504.xml"/><Relationship Id="rId213" Type="http://schemas.openxmlformats.org/officeDocument/2006/relationships/image" Target="../media/image1333.png"/><Relationship Id="rId234" Type="http://schemas.openxmlformats.org/officeDocument/2006/relationships/customXml" Target="../ink/ink575.xml"/><Relationship Id="rId2" Type="http://schemas.openxmlformats.org/officeDocument/2006/relationships/audio" Target="../media/media12.m4a"/><Relationship Id="rId29" Type="http://schemas.openxmlformats.org/officeDocument/2006/relationships/image" Target="../media/image1244.png"/><Relationship Id="rId255" Type="http://schemas.openxmlformats.org/officeDocument/2006/relationships/image" Target="../media/image1353.png"/><Relationship Id="rId276" Type="http://schemas.openxmlformats.org/officeDocument/2006/relationships/customXml" Target="../ink/ink596.xml"/><Relationship Id="rId297" Type="http://schemas.openxmlformats.org/officeDocument/2006/relationships/image" Target="../media/image1374.png"/><Relationship Id="rId40" Type="http://schemas.openxmlformats.org/officeDocument/2006/relationships/customXml" Target="../ink/ink478.xml"/><Relationship Id="rId115" Type="http://schemas.openxmlformats.org/officeDocument/2006/relationships/image" Target="../media/image1285.png"/><Relationship Id="rId136" Type="http://schemas.openxmlformats.org/officeDocument/2006/relationships/customXml" Target="../ink/ink526.xml"/><Relationship Id="rId157" Type="http://schemas.openxmlformats.org/officeDocument/2006/relationships/image" Target="../media/image1306.png"/><Relationship Id="rId178" Type="http://schemas.openxmlformats.org/officeDocument/2006/relationships/customXml" Target="../ink/ink547.xml"/><Relationship Id="rId301" Type="http://schemas.openxmlformats.org/officeDocument/2006/relationships/image" Target="../media/image1376.png"/><Relationship Id="rId322" Type="http://schemas.openxmlformats.org/officeDocument/2006/relationships/customXml" Target="../ink/ink619.xml"/><Relationship Id="rId343" Type="http://schemas.openxmlformats.org/officeDocument/2006/relationships/image" Target="../media/image1396.png"/><Relationship Id="rId364" Type="http://schemas.openxmlformats.org/officeDocument/2006/relationships/customXml" Target="../ink/ink640.xml"/><Relationship Id="rId61" Type="http://schemas.openxmlformats.org/officeDocument/2006/relationships/image" Target="../media/image1260.png"/><Relationship Id="rId82" Type="http://schemas.openxmlformats.org/officeDocument/2006/relationships/customXml" Target="../ink/ink499.xml"/><Relationship Id="rId199" Type="http://schemas.openxmlformats.org/officeDocument/2006/relationships/image" Target="../media/image1326.png"/><Relationship Id="rId203" Type="http://schemas.openxmlformats.org/officeDocument/2006/relationships/image" Target="../media/image1328.png"/><Relationship Id="rId385" Type="http://schemas.openxmlformats.org/officeDocument/2006/relationships/customXml" Target="../ink/ink650.xml"/><Relationship Id="rId19" Type="http://schemas.openxmlformats.org/officeDocument/2006/relationships/image" Target="../media/image1239.png"/><Relationship Id="rId224" Type="http://schemas.openxmlformats.org/officeDocument/2006/relationships/customXml" Target="../ink/ink570.xml"/><Relationship Id="rId245" Type="http://schemas.openxmlformats.org/officeDocument/2006/relationships/image" Target="../media/image1348.png"/><Relationship Id="rId266" Type="http://schemas.openxmlformats.org/officeDocument/2006/relationships/customXml" Target="../ink/ink591.xml"/><Relationship Id="rId287" Type="http://schemas.openxmlformats.org/officeDocument/2006/relationships/image" Target="../media/image1369.png"/><Relationship Id="rId30" Type="http://schemas.openxmlformats.org/officeDocument/2006/relationships/customXml" Target="../ink/ink473.xml"/><Relationship Id="rId105" Type="http://schemas.openxmlformats.org/officeDocument/2006/relationships/image" Target="../media/image1281.png"/><Relationship Id="rId126" Type="http://schemas.openxmlformats.org/officeDocument/2006/relationships/customXml" Target="../ink/ink521.xml"/><Relationship Id="rId147" Type="http://schemas.openxmlformats.org/officeDocument/2006/relationships/image" Target="../media/image1301.png"/><Relationship Id="rId168" Type="http://schemas.openxmlformats.org/officeDocument/2006/relationships/customXml" Target="../ink/ink542.xml"/><Relationship Id="rId312" Type="http://schemas.openxmlformats.org/officeDocument/2006/relationships/customXml" Target="../ink/ink614.xml"/><Relationship Id="rId333" Type="http://schemas.openxmlformats.org/officeDocument/2006/relationships/image" Target="../media/image1392.png"/><Relationship Id="rId354" Type="http://schemas.openxmlformats.org/officeDocument/2006/relationships/customXml" Target="../ink/ink635.xml"/><Relationship Id="rId51" Type="http://schemas.openxmlformats.org/officeDocument/2006/relationships/image" Target="../media/image1255.png"/><Relationship Id="rId72" Type="http://schemas.openxmlformats.org/officeDocument/2006/relationships/customXml" Target="../ink/ink494.xml"/><Relationship Id="rId93" Type="http://schemas.openxmlformats.org/officeDocument/2006/relationships/image" Target="../media/image1275.png"/><Relationship Id="rId189" Type="http://schemas.openxmlformats.org/officeDocument/2006/relationships/image" Target="../media/image1168.png"/><Relationship Id="rId375" Type="http://schemas.openxmlformats.org/officeDocument/2006/relationships/customXml" Target="../ink/ink645.xml"/><Relationship Id="rId396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565.xml"/><Relationship Id="rId235" Type="http://schemas.openxmlformats.org/officeDocument/2006/relationships/image" Target="../media/image1343.png"/><Relationship Id="rId256" Type="http://schemas.openxmlformats.org/officeDocument/2006/relationships/customXml" Target="../ink/ink586.xml"/><Relationship Id="rId277" Type="http://schemas.openxmlformats.org/officeDocument/2006/relationships/image" Target="../media/image1364.png"/><Relationship Id="rId298" Type="http://schemas.openxmlformats.org/officeDocument/2006/relationships/customXml" Target="../ink/ink607.xml"/><Relationship Id="rId400" Type="http://schemas.openxmlformats.org/officeDocument/2006/relationships/image" Target="../media/image21.png"/><Relationship Id="rId116" Type="http://schemas.openxmlformats.org/officeDocument/2006/relationships/customXml" Target="../ink/ink516.xml"/><Relationship Id="rId137" Type="http://schemas.openxmlformats.org/officeDocument/2006/relationships/image" Target="../media/image1296.png"/><Relationship Id="rId158" Type="http://schemas.openxmlformats.org/officeDocument/2006/relationships/customXml" Target="../ink/ink537.xml"/><Relationship Id="rId302" Type="http://schemas.openxmlformats.org/officeDocument/2006/relationships/customXml" Target="../ink/ink609.xml"/><Relationship Id="rId323" Type="http://schemas.openxmlformats.org/officeDocument/2006/relationships/image" Target="../media/image1387.png"/><Relationship Id="rId344" Type="http://schemas.openxmlformats.org/officeDocument/2006/relationships/customXml" Target="../ink/ink630.xml"/><Relationship Id="rId20" Type="http://schemas.openxmlformats.org/officeDocument/2006/relationships/customXml" Target="../ink/ink468.xml"/><Relationship Id="rId41" Type="http://schemas.openxmlformats.org/officeDocument/2006/relationships/image" Target="../media/image1250.png"/><Relationship Id="rId62" Type="http://schemas.openxmlformats.org/officeDocument/2006/relationships/customXml" Target="../ink/ink489.xml"/><Relationship Id="rId83" Type="http://schemas.openxmlformats.org/officeDocument/2006/relationships/image" Target="../media/image1270.png"/><Relationship Id="rId179" Type="http://schemas.openxmlformats.org/officeDocument/2006/relationships/image" Target="../media/image1318.png"/><Relationship Id="rId365" Type="http://schemas.openxmlformats.org/officeDocument/2006/relationships/image" Target="../media/image1407.png"/><Relationship Id="rId386" Type="http://schemas.openxmlformats.org/officeDocument/2006/relationships/image" Target="../media/image14.png"/><Relationship Id="rId190" Type="http://schemas.openxmlformats.org/officeDocument/2006/relationships/customXml" Target="../ink/ink553.xml"/><Relationship Id="rId204" Type="http://schemas.openxmlformats.org/officeDocument/2006/relationships/customXml" Target="../ink/ink560.xml"/><Relationship Id="rId225" Type="http://schemas.openxmlformats.org/officeDocument/2006/relationships/image" Target="../media/image1040.png"/><Relationship Id="rId246" Type="http://schemas.openxmlformats.org/officeDocument/2006/relationships/customXml" Target="../ink/ink581.xml"/><Relationship Id="rId267" Type="http://schemas.openxmlformats.org/officeDocument/2006/relationships/image" Target="../media/image1359.png"/><Relationship Id="rId288" Type="http://schemas.openxmlformats.org/officeDocument/2006/relationships/customXml" Target="../ink/ink602.xml"/><Relationship Id="rId106" Type="http://schemas.openxmlformats.org/officeDocument/2006/relationships/customXml" Target="../ink/ink511.xml"/><Relationship Id="rId127" Type="http://schemas.openxmlformats.org/officeDocument/2006/relationships/image" Target="../media/image1291.png"/><Relationship Id="rId313" Type="http://schemas.openxmlformats.org/officeDocument/2006/relationships/image" Target="../media/image1382.png"/><Relationship Id="rId10" Type="http://schemas.openxmlformats.org/officeDocument/2006/relationships/customXml" Target="../ink/ink463.xml"/><Relationship Id="rId31" Type="http://schemas.openxmlformats.org/officeDocument/2006/relationships/image" Target="../media/image1245.png"/><Relationship Id="rId52" Type="http://schemas.openxmlformats.org/officeDocument/2006/relationships/customXml" Target="../ink/ink484.xml"/><Relationship Id="rId73" Type="http://schemas.openxmlformats.org/officeDocument/2006/relationships/image" Target="../media/image1265.png"/><Relationship Id="rId94" Type="http://schemas.openxmlformats.org/officeDocument/2006/relationships/customXml" Target="../ink/ink505.xml"/><Relationship Id="rId148" Type="http://schemas.openxmlformats.org/officeDocument/2006/relationships/customXml" Target="../ink/ink532.xml"/><Relationship Id="rId169" Type="http://schemas.openxmlformats.org/officeDocument/2006/relationships/image" Target="../media/image1313.png"/><Relationship Id="rId334" Type="http://schemas.openxmlformats.org/officeDocument/2006/relationships/customXml" Target="../ink/ink625.xml"/><Relationship Id="rId355" Type="http://schemas.openxmlformats.org/officeDocument/2006/relationships/image" Target="../media/image1402.png"/><Relationship Id="rId376" Type="http://schemas.openxmlformats.org/officeDocument/2006/relationships/image" Target="../media/image9.png"/><Relationship Id="rId397" Type="http://schemas.openxmlformats.org/officeDocument/2006/relationships/customXml" Target="../ink/ink656.xml"/><Relationship Id="rId4" Type="http://schemas.openxmlformats.org/officeDocument/2006/relationships/customXml" Target="../ink/ink460.xml"/><Relationship Id="rId180" Type="http://schemas.openxmlformats.org/officeDocument/2006/relationships/customXml" Target="../ink/ink548.xml"/><Relationship Id="rId215" Type="http://schemas.openxmlformats.org/officeDocument/2006/relationships/image" Target="../media/image1334.png"/><Relationship Id="rId236" Type="http://schemas.openxmlformats.org/officeDocument/2006/relationships/customXml" Target="../ink/ink576.xml"/><Relationship Id="rId257" Type="http://schemas.openxmlformats.org/officeDocument/2006/relationships/image" Target="../media/image1354.png"/><Relationship Id="rId278" Type="http://schemas.openxmlformats.org/officeDocument/2006/relationships/customXml" Target="../ink/ink597.xml"/><Relationship Id="rId303" Type="http://schemas.openxmlformats.org/officeDocument/2006/relationships/image" Target="../media/image1377.png"/><Relationship Id="rId42" Type="http://schemas.openxmlformats.org/officeDocument/2006/relationships/customXml" Target="../ink/ink479.xml"/><Relationship Id="rId84" Type="http://schemas.openxmlformats.org/officeDocument/2006/relationships/customXml" Target="../ink/ink500.xml"/><Relationship Id="rId138" Type="http://schemas.openxmlformats.org/officeDocument/2006/relationships/customXml" Target="../ink/ink527.xml"/><Relationship Id="rId345" Type="http://schemas.openxmlformats.org/officeDocument/2006/relationships/image" Target="../media/image1397.png"/><Relationship Id="rId387" Type="http://schemas.openxmlformats.org/officeDocument/2006/relationships/customXml" Target="../ink/ink651.xml"/><Relationship Id="rId191" Type="http://schemas.openxmlformats.org/officeDocument/2006/relationships/image" Target="../media/image984.png"/><Relationship Id="rId205" Type="http://schemas.openxmlformats.org/officeDocument/2006/relationships/image" Target="../media/image1329.png"/><Relationship Id="rId247" Type="http://schemas.openxmlformats.org/officeDocument/2006/relationships/image" Target="../media/image1349.png"/><Relationship Id="rId107" Type="http://schemas.openxmlformats.org/officeDocument/2006/relationships/image" Target="../media/image1282.png"/><Relationship Id="rId289" Type="http://schemas.openxmlformats.org/officeDocument/2006/relationships/image" Target="../media/image1370.png"/><Relationship Id="rId11" Type="http://schemas.openxmlformats.org/officeDocument/2006/relationships/image" Target="../media/image1235.png"/><Relationship Id="rId53" Type="http://schemas.openxmlformats.org/officeDocument/2006/relationships/image" Target="../media/image1256.png"/><Relationship Id="rId149" Type="http://schemas.openxmlformats.org/officeDocument/2006/relationships/image" Target="../media/image1302.png"/><Relationship Id="rId314" Type="http://schemas.openxmlformats.org/officeDocument/2006/relationships/customXml" Target="../ink/ink615.xml"/><Relationship Id="rId356" Type="http://schemas.openxmlformats.org/officeDocument/2006/relationships/customXml" Target="../ink/ink636.xml"/><Relationship Id="rId398" Type="http://schemas.openxmlformats.org/officeDocument/2006/relationships/image" Target="../media/image20.png"/><Relationship Id="rId95" Type="http://schemas.openxmlformats.org/officeDocument/2006/relationships/image" Target="../media/image1276.png"/><Relationship Id="rId160" Type="http://schemas.openxmlformats.org/officeDocument/2006/relationships/customXml" Target="../ink/ink538.xml"/><Relationship Id="rId216" Type="http://schemas.openxmlformats.org/officeDocument/2006/relationships/customXml" Target="../ink/ink566.xml"/><Relationship Id="rId258" Type="http://schemas.openxmlformats.org/officeDocument/2006/relationships/customXml" Target="../ink/ink587.xml"/><Relationship Id="rId22" Type="http://schemas.openxmlformats.org/officeDocument/2006/relationships/customXml" Target="../ink/ink469.xml"/><Relationship Id="rId64" Type="http://schemas.openxmlformats.org/officeDocument/2006/relationships/customXml" Target="../ink/ink490.xml"/><Relationship Id="rId118" Type="http://schemas.openxmlformats.org/officeDocument/2006/relationships/customXml" Target="../ink/ink517.xml"/><Relationship Id="rId325" Type="http://schemas.openxmlformats.org/officeDocument/2006/relationships/image" Target="../media/image1388.png"/><Relationship Id="rId367" Type="http://schemas.openxmlformats.org/officeDocument/2006/relationships/image" Target="../media/image1408.png"/><Relationship Id="rId171" Type="http://schemas.openxmlformats.org/officeDocument/2006/relationships/image" Target="../media/image1314.png"/><Relationship Id="rId227" Type="http://schemas.openxmlformats.org/officeDocument/2006/relationships/image" Target="../media/image1339.png"/><Relationship Id="rId269" Type="http://schemas.openxmlformats.org/officeDocument/2006/relationships/image" Target="../media/image1360.png"/><Relationship Id="rId33" Type="http://schemas.openxmlformats.org/officeDocument/2006/relationships/image" Target="../media/image1246.png"/><Relationship Id="rId129" Type="http://schemas.openxmlformats.org/officeDocument/2006/relationships/image" Target="../media/image1292.png"/><Relationship Id="rId280" Type="http://schemas.openxmlformats.org/officeDocument/2006/relationships/customXml" Target="../ink/ink598.xml"/><Relationship Id="rId336" Type="http://schemas.openxmlformats.org/officeDocument/2006/relationships/customXml" Target="../ink/ink626.xml"/><Relationship Id="rId75" Type="http://schemas.openxmlformats.org/officeDocument/2006/relationships/image" Target="../media/image1266.png"/><Relationship Id="rId140" Type="http://schemas.openxmlformats.org/officeDocument/2006/relationships/customXml" Target="../ink/ink528.xml"/><Relationship Id="rId182" Type="http://schemas.openxmlformats.org/officeDocument/2006/relationships/customXml" Target="../ink/ink549.xml"/><Relationship Id="rId378" Type="http://schemas.openxmlformats.org/officeDocument/2006/relationships/image" Target="../media/image10.png"/><Relationship Id="rId6" Type="http://schemas.openxmlformats.org/officeDocument/2006/relationships/customXml" Target="../ink/ink461.xml"/><Relationship Id="rId238" Type="http://schemas.openxmlformats.org/officeDocument/2006/relationships/customXml" Target="../ink/ink577.xml"/><Relationship Id="rId291" Type="http://schemas.openxmlformats.org/officeDocument/2006/relationships/image" Target="../media/image1371.png"/><Relationship Id="rId305" Type="http://schemas.openxmlformats.org/officeDocument/2006/relationships/image" Target="../media/image1378.png"/><Relationship Id="rId347" Type="http://schemas.openxmlformats.org/officeDocument/2006/relationships/image" Target="../media/image1097.png"/><Relationship Id="rId44" Type="http://schemas.openxmlformats.org/officeDocument/2006/relationships/customXml" Target="../ink/ink480.xml"/><Relationship Id="rId86" Type="http://schemas.openxmlformats.org/officeDocument/2006/relationships/customXml" Target="../ink/ink501.xml"/><Relationship Id="rId151" Type="http://schemas.openxmlformats.org/officeDocument/2006/relationships/image" Target="../media/image1303.png"/><Relationship Id="rId389" Type="http://schemas.openxmlformats.org/officeDocument/2006/relationships/customXml" Target="../ink/ink652.xml"/><Relationship Id="rId193" Type="http://schemas.openxmlformats.org/officeDocument/2006/relationships/image" Target="../media/image1323.png"/><Relationship Id="rId207" Type="http://schemas.openxmlformats.org/officeDocument/2006/relationships/image" Target="../media/image1330.png"/><Relationship Id="rId249" Type="http://schemas.openxmlformats.org/officeDocument/2006/relationships/image" Target="../media/image1350.png"/><Relationship Id="rId13" Type="http://schemas.openxmlformats.org/officeDocument/2006/relationships/image" Target="../media/image1236.png"/><Relationship Id="rId109" Type="http://schemas.openxmlformats.org/officeDocument/2006/relationships/image" Target="../media/image1283.png"/><Relationship Id="rId260" Type="http://schemas.openxmlformats.org/officeDocument/2006/relationships/customXml" Target="../ink/ink588.xml"/><Relationship Id="rId316" Type="http://schemas.openxmlformats.org/officeDocument/2006/relationships/customXml" Target="../ink/ink616.xml"/><Relationship Id="rId55" Type="http://schemas.openxmlformats.org/officeDocument/2006/relationships/image" Target="../media/image1257.png"/><Relationship Id="rId97" Type="http://schemas.openxmlformats.org/officeDocument/2006/relationships/image" Target="../media/image1277.png"/><Relationship Id="rId120" Type="http://schemas.openxmlformats.org/officeDocument/2006/relationships/customXml" Target="../ink/ink518.xml"/><Relationship Id="rId358" Type="http://schemas.openxmlformats.org/officeDocument/2006/relationships/customXml" Target="../ink/ink637.xml"/><Relationship Id="rId162" Type="http://schemas.openxmlformats.org/officeDocument/2006/relationships/customXml" Target="../ink/ink539.xml"/><Relationship Id="rId218" Type="http://schemas.openxmlformats.org/officeDocument/2006/relationships/customXml" Target="../ink/ink567.xml"/><Relationship Id="rId271" Type="http://schemas.openxmlformats.org/officeDocument/2006/relationships/image" Target="../media/image1361.png"/><Relationship Id="rId24" Type="http://schemas.openxmlformats.org/officeDocument/2006/relationships/customXml" Target="../ink/ink470.xml"/><Relationship Id="rId66" Type="http://schemas.openxmlformats.org/officeDocument/2006/relationships/customXml" Target="../ink/ink491.xml"/><Relationship Id="rId131" Type="http://schemas.openxmlformats.org/officeDocument/2006/relationships/image" Target="../media/image1293.png"/><Relationship Id="rId327" Type="http://schemas.openxmlformats.org/officeDocument/2006/relationships/image" Target="../media/image1389.png"/><Relationship Id="rId369" Type="http://schemas.openxmlformats.org/officeDocument/2006/relationships/customXml" Target="../ink/ink642.xml"/><Relationship Id="rId173" Type="http://schemas.openxmlformats.org/officeDocument/2006/relationships/image" Target="../media/image1315.png"/><Relationship Id="rId229" Type="http://schemas.openxmlformats.org/officeDocument/2006/relationships/image" Target="../media/image1340.png"/><Relationship Id="rId380" Type="http://schemas.openxmlformats.org/officeDocument/2006/relationships/image" Target="../media/image11.png"/><Relationship Id="rId240" Type="http://schemas.openxmlformats.org/officeDocument/2006/relationships/customXml" Target="../ink/ink578.xml"/><Relationship Id="rId35" Type="http://schemas.openxmlformats.org/officeDocument/2006/relationships/image" Target="../media/image1247.png"/><Relationship Id="rId77" Type="http://schemas.openxmlformats.org/officeDocument/2006/relationships/image" Target="../media/image1267.png"/><Relationship Id="rId100" Type="http://schemas.openxmlformats.org/officeDocument/2006/relationships/customXml" Target="../ink/ink508.xml"/><Relationship Id="rId282" Type="http://schemas.openxmlformats.org/officeDocument/2006/relationships/customXml" Target="../ink/ink599.xml"/><Relationship Id="rId338" Type="http://schemas.openxmlformats.org/officeDocument/2006/relationships/customXml" Target="../ink/ink627.xml"/><Relationship Id="rId8" Type="http://schemas.openxmlformats.org/officeDocument/2006/relationships/customXml" Target="../ink/ink462.xml"/><Relationship Id="rId142" Type="http://schemas.openxmlformats.org/officeDocument/2006/relationships/customXml" Target="../ink/ink529.xml"/><Relationship Id="rId184" Type="http://schemas.openxmlformats.org/officeDocument/2006/relationships/customXml" Target="../ink/ink550.xml"/><Relationship Id="rId391" Type="http://schemas.openxmlformats.org/officeDocument/2006/relationships/customXml" Target="../ink/ink653.xml"/><Relationship Id="rId251" Type="http://schemas.openxmlformats.org/officeDocument/2006/relationships/image" Target="../media/image1351.png"/><Relationship Id="rId46" Type="http://schemas.openxmlformats.org/officeDocument/2006/relationships/customXml" Target="../ink/ink481.xml"/><Relationship Id="rId293" Type="http://schemas.openxmlformats.org/officeDocument/2006/relationships/image" Target="../media/image1372.png"/><Relationship Id="rId307" Type="http://schemas.openxmlformats.org/officeDocument/2006/relationships/image" Target="../media/image1379.png"/><Relationship Id="rId349" Type="http://schemas.openxmlformats.org/officeDocument/2006/relationships/image" Target="../media/image1398.png"/><Relationship Id="rId88" Type="http://schemas.openxmlformats.org/officeDocument/2006/relationships/customXml" Target="../ink/ink502.xml"/><Relationship Id="rId111" Type="http://schemas.openxmlformats.org/officeDocument/2006/relationships/image" Target="../media/image23.png"/><Relationship Id="rId153" Type="http://schemas.openxmlformats.org/officeDocument/2006/relationships/image" Target="../media/image1304.png"/><Relationship Id="rId195" Type="http://schemas.openxmlformats.org/officeDocument/2006/relationships/image" Target="../media/image1324.png"/><Relationship Id="rId209" Type="http://schemas.openxmlformats.org/officeDocument/2006/relationships/image" Target="../media/image1331.png"/><Relationship Id="rId360" Type="http://schemas.openxmlformats.org/officeDocument/2006/relationships/customXml" Target="../ink/ink638.xml"/><Relationship Id="rId220" Type="http://schemas.openxmlformats.org/officeDocument/2006/relationships/customXml" Target="../ink/ink568.xml"/><Relationship Id="rId15" Type="http://schemas.openxmlformats.org/officeDocument/2006/relationships/image" Target="../media/image1237.png"/><Relationship Id="rId57" Type="http://schemas.openxmlformats.org/officeDocument/2006/relationships/image" Target="../media/image1258.png"/><Relationship Id="rId262" Type="http://schemas.openxmlformats.org/officeDocument/2006/relationships/customXml" Target="../ink/ink589.xml"/><Relationship Id="rId318" Type="http://schemas.openxmlformats.org/officeDocument/2006/relationships/customXml" Target="../ink/ink617.xml"/><Relationship Id="rId99" Type="http://schemas.openxmlformats.org/officeDocument/2006/relationships/image" Target="../media/image1278.png"/><Relationship Id="rId122" Type="http://schemas.openxmlformats.org/officeDocument/2006/relationships/customXml" Target="../ink/ink519.xml"/><Relationship Id="rId164" Type="http://schemas.openxmlformats.org/officeDocument/2006/relationships/customXml" Target="../ink/ink540.xml"/><Relationship Id="rId371" Type="http://schemas.openxmlformats.org/officeDocument/2006/relationships/customXml" Target="../ink/ink643.xml"/><Relationship Id="rId26" Type="http://schemas.openxmlformats.org/officeDocument/2006/relationships/customXml" Target="../ink/ink471.xml"/><Relationship Id="rId231" Type="http://schemas.openxmlformats.org/officeDocument/2006/relationships/image" Target="../media/image1341.png"/><Relationship Id="rId273" Type="http://schemas.openxmlformats.org/officeDocument/2006/relationships/image" Target="../media/image1362.png"/><Relationship Id="rId329" Type="http://schemas.openxmlformats.org/officeDocument/2006/relationships/image" Target="../media/image1390.png"/><Relationship Id="rId68" Type="http://schemas.openxmlformats.org/officeDocument/2006/relationships/customXml" Target="../ink/ink492.xml"/><Relationship Id="rId133" Type="http://schemas.openxmlformats.org/officeDocument/2006/relationships/image" Target="../media/image1294.png"/><Relationship Id="rId175" Type="http://schemas.openxmlformats.org/officeDocument/2006/relationships/image" Target="../media/image1316.png"/><Relationship Id="rId340" Type="http://schemas.openxmlformats.org/officeDocument/2006/relationships/customXml" Target="../ink/ink628.xml"/><Relationship Id="rId200" Type="http://schemas.openxmlformats.org/officeDocument/2006/relationships/customXml" Target="../ink/ink558.xml"/><Relationship Id="rId382" Type="http://schemas.openxmlformats.org/officeDocument/2006/relationships/image" Target="../media/image12.png"/><Relationship Id="rId242" Type="http://schemas.openxmlformats.org/officeDocument/2006/relationships/customXml" Target="../ink/ink579.xml"/><Relationship Id="rId284" Type="http://schemas.openxmlformats.org/officeDocument/2006/relationships/customXml" Target="../ink/ink6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4.xml"/><Relationship Id="rId21" Type="http://schemas.openxmlformats.org/officeDocument/2006/relationships/customXml" Target="../ink/ink666.xml"/><Relationship Id="rId42" Type="http://schemas.openxmlformats.org/officeDocument/2006/relationships/image" Target="../media/image42.png"/><Relationship Id="rId63" Type="http://schemas.openxmlformats.org/officeDocument/2006/relationships/customXml" Target="../ink/ink687.xml"/><Relationship Id="rId84" Type="http://schemas.openxmlformats.org/officeDocument/2006/relationships/image" Target="../media/image64.png"/><Relationship Id="rId138" Type="http://schemas.openxmlformats.org/officeDocument/2006/relationships/customXml" Target="../ink/ink724.xml"/><Relationship Id="rId159" Type="http://schemas.openxmlformats.org/officeDocument/2006/relationships/image" Target="../media/image102.png"/><Relationship Id="rId170" Type="http://schemas.openxmlformats.org/officeDocument/2006/relationships/customXml" Target="../ink/ink740.xml"/><Relationship Id="rId107" Type="http://schemas.openxmlformats.org/officeDocument/2006/relationships/customXml" Target="../ink/ink709.xml"/><Relationship Id="rId11" Type="http://schemas.openxmlformats.org/officeDocument/2006/relationships/customXml" Target="../ink/ink661.xml"/><Relationship Id="rId32" Type="http://schemas.openxmlformats.org/officeDocument/2006/relationships/image" Target="../media/image37.png"/><Relationship Id="rId53" Type="http://schemas.openxmlformats.org/officeDocument/2006/relationships/customXml" Target="../ink/ink682.xml"/><Relationship Id="rId74" Type="http://schemas.openxmlformats.org/officeDocument/2006/relationships/image" Target="../media/image59.png"/><Relationship Id="rId128" Type="http://schemas.openxmlformats.org/officeDocument/2006/relationships/image" Target="../media/image86.png"/><Relationship Id="rId149" Type="http://schemas.openxmlformats.org/officeDocument/2006/relationships/image" Target="../media/image97.png"/><Relationship Id="rId5" Type="http://schemas.openxmlformats.org/officeDocument/2006/relationships/customXml" Target="../ink/ink658.xml"/><Relationship Id="rId95" Type="http://schemas.openxmlformats.org/officeDocument/2006/relationships/customXml" Target="../ink/ink703.xml"/><Relationship Id="rId160" Type="http://schemas.openxmlformats.org/officeDocument/2006/relationships/customXml" Target="../ink/ink735.xml"/><Relationship Id="rId181" Type="http://schemas.openxmlformats.org/officeDocument/2006/relationships/image" Target="../media/image113.png"/><Relationship Id="rId22" Type="http://schemas.openxmlformats.org/officeDocument/2006/relationships/image" Target="../media/image32.png"/><Relationship Id="rId43" Type="http://schemas.openxmlformats.org/officeDocument/2006/relationships/customXml" Target="../ink/ink677.xml"/><Relationship Id="rId64" Type="http://schemas.openxmlformats.org/officeDocument/2006/relationships/image" Target="../media/image54.png"/><Relationship Id="rId118" Type="http://schemas.openxmlformats.org/officeDocument/2006/relationships/image" Target="../media/image81.png"/><Relationship Id="rId139" Type="http://schemas.openxmlformats.org/officeDocument/2006/relationships/image" Target="../media/image92.png"/><Relationship Id="rId85" Type="http://schemas.openxmlformats.org/officeDocument/2006/relationships/customXml" Target="../ink/ink698.xml"/><Relationship Id="rId150" Type="http://schemas.openxmlformats.org/officeDocument/2006/relationships/customXml" Target="../ink/ink730.xml"/><Relationship Id="rId171" Type="http://schemas.openxmlformats.org/officeDocument/2006/relationships/image" Target="../media/image108.png"/><Relationship Id="rId12" Type="http://schemas.openxmlformats.org/officeDocument/2006/relationships/image" Target="../media/image27.png"/><Relationship Id="rId33" Type="http://schemas.openxmlformats.org/officeDocument/2006/relationships/customXml" Target="../ink/ink672.xml"/><Relationship Id="rId108" Type="http://schemas.openxmlformats.org/officeDocument/2006/relationships/image" Target="../media/image76.png"/><Relationship Id="rId129" Type="http://schemas.openxmlformats.org/officeDocument/2006/relationships/image" Target="../media/image87.png"/><Relationship Id="rId54" Type="http://schemas.openxmlformats.org/officeDocument/2006/relationships/image" Target="../media/image48.png"/><Relationship Id="rId75" Type="http://schemas.openxmlformats.org/officeDocument/2006/relationships/customXml" Target="../ink/ink693.xml"/><Relationship Id="rId96" Type="http://schemas.openxmlformats.org/officeDocument/2006/relationships/image" Target="../media/image70.png"/><Relationship Id="rId140" Type="http://schemas.openxmlformats.org/officeDocument/2006/relationships/customXml" Target="../ink/ink725.xml"/><Relationship Id="rId161" Type="http://schemas.openxmlformats.org/officeDocument/2006/relationships/image" Target="../media/image103.png"/><Relationship Id="rId182" Type="http://schemas.openxmlformats.org/officeDocument/2006/relationships/customXml" Target="../ink/ink746.xml"/><Relationship Id="rId6" Type="http://schemas.openxmlformats.org/officeDocument/2006/relationships/image" Target="../media/image24.png"/><Relationship Id="rId23" Type="http://schemas.openxmlformats.org/officeDocument/2006/relationships/customXml" Target="../ink/ink667.xml"/><Relationship Id="rId119" Type="http://schemas.openxmlformats.org/officeDocument/2006/relationships/customXml" Target="../ink/ink715.xml"/><Relationship Id="rId44" Type="http://schemas.openxmlformats.org/officeDocument/2006/relationships/image" Target="../media/image43.png"/><Relationship Id="rId65" Type="http://schemas.openxmlformats.org/officeDocument/2006/relationships/customXml" Target="../ink/ink688.xml"/><Relationship Id="rId86" Type="http://schemas.openxmlformats.org/officeDocument/2006/relationships/image" Target="../media/image65.png"/><Relationship Id="rId130" Type="http://schemas.openxmlformats.org/officeDocument/2006/relationships/customXml" Target="../ink/ink720.xml"/><Relationship Id="rId151" Type="http://schemas.openxmlformats.org/officeDocument/2006/relationships/image" Target="../media/image98.png"/><Relationship Id="rId172" Type="http://schemas.openxmlformats.org/officeDocument/2006/relationships/customXml" Target="../ink/ink741.xml"/><Relationship Id="rId13" Type="http://schemas.openxmlformats.org/officeDocument/2006/relationships/customXml" Target="../ink/ink662.xml"/><Relationship Id="rId18" Type="http://schemas.openxmlformats.org/officeDocument/2006/relationships/image" Target="../media/image30.png"/><Relationship Id="rId39" Type="http://schemas.openxmlformats.org/officeDocument/2006/relationships/customXml" Target="../ink/ink675.xml"/><Relationship Id="rId109" Type="http://schemas.openxmlformats.org/officeDocument/2006/relationships/customXml" Target="../ink/ink710.xml"/><Relationship Id="rId34" Type="http://schemas.openxmlformats.org/officeDocument/2006/relationships/image" Target="../media/image38.png"/><Relationship Id="rId50" Type="http://schemas.openxmlformats.org/officeDocument/2006/relationships/image" Target="../media/image46.png"/><Relationship Id="rId55" Type="http://schemas.openxmlformats.org/officeDocument/2006/relationships/customXml" Target="../ink/ink683.xml"/><Relationship Id="rId76" Type="http://schemas.openxmlformats.org/officeDocument/2006/relationships/image" Target="../media/image60.png"/><Relationship Id="rId97" Type="http://schemas.openxmlformats.org/officeDocument/2006/relationships/customXml" Target="../ink/ink704.xml"/><Relationship Id="rId104" Type="http://schemas.openxmlformats.org/officeDocument/2006/relationships/image" Target="../media/image74.png"/><Relationship Id="rId120" Type="http://schemas.openxmlformats.org/officeDocument/2006/relationships/image" Target="../media/image82.png"/><Relationship Id="rId125" Type="http://schemas.openxmlformats.org/officeDocument/2006/relationships/customXml" Target="../ink/ink718.xml"/><Relationship Id="rId141" Type="http://schemas.openxmlformats.org/officeDocument/2006/relationships/image" Target="../media/image93.png"/><Relationship Id="rId146" Type="http://schemas.openxmlformats.org/officeDocument/2006/relationships/customXml" Target="../ink/ink728.xml"/><Relationship Id="rId167" Type="http://schemas.openxmlformats.org/officeDocument/2006/relationships/image" Target="../media/image106.png"/><Relationship Id="rId7" Type="http://schemas.openxmlformats.org/officeDocument/2006/relationships/customXml" Target="../ink/ink659.xml"/><Relationship Id="rId71" Type="http://schemas.openxmlformats.org/officeDocument/2006/relationships/customXml" Target="../ink/ink691.xml"/><Relationship Id="rId92" Type="http://schemas.openxmlformats.org/officeDocument/2006/relationships/image" Target="../media/image68.png"/><Relationship Id="rId162" Type="http://schemas.openxmlformats.org/officeDocument/2006/relationships/customXml" Target="../ink/ink736.xml"/><Relationship Id="rId183" Type="http://schemas.openxmlformats.org/officeDocument/2006/relationships/image" Target="../media/image114.png"/><Relationship Id="rId2" Type="http://schemas.openxmlformats.org/officeDocument/2006/relationships/audio" Target="../media/media13.m4a"/><Relationship Id="rId29" Type="http://schemas.openxmlformats.org/officeDocument/2006/relationships/customXml" Target="../ink/ink670.xml"/><Relationship Id="rId24" Type="http://schemas.openxmlformats.org/officeDocument/2006/relationships/image" Target="../media/image33.png"/><Relationship Id="rId40" Type="http://schemas.openxmlformats.org/officeDocument/2006/relationships/image" Target="../media/image41.png"/><Relationship Id="rId45" Type="http://schemas.openxmlformats.org/officeDocument/2006/relationships/customXml" Target="../ink/ink678.xml"/><Relationship Id="rId66" Type="http://schemas.openxmlformats.org/officeDocument/2006/relationships/image" Target="../media/image55.png"/><Relationship Id="rId87" Type="http://schemas.openxmlformats.org/officeDocument/2006/relationships/customXml" Target="../ink/ink699.xml"/><Relationship Id="rId110" Type="http://schemas.openxmlformats.org/officeDocument/2006/relationships/image" Target="../media/image77.png"/><Relationship Id="rId115" Type="http://schemas.openxmlformats.org/officeDocument/2006/relationships/customXml" Target="../ink/ink713.xml"/><Relationship Id="rId131" Type="http://schemas.openxmlformats.org/officeDocument/2006/relationships/image" Target="../media/image88.png"/><Relationship Id="rId136" Type="http://schemas.openxmlformats.org/officeDocument/2006/relationships/customXml" Target="../ink/ink723.xml"/><Relationship Id="rId157" Type="http://schemas.openxmlformats.org/officeDocument/2006/relationships/image" Target="../media/image101.png"/><Relationship Id="rId178" Type="http://schemas.openxmlformats.org/officeDocument/2006/relationships/customXml" Target="../ink/ink744.xml"/><Relationship Id="rId61" Type="http://schemas.openxmlformats.org/officeDocument/2006/relationships/customXml" Target="../ink/ink686.xml"/><Relationship Id="rId82" Type="http://schemas.openxmlformats.org/officeDocument/2006/relationships/image" Target="../media/image63.png"/><Relationship Id="rId152" Type="http://schemas.openxmlformats.org/officeDocument/2006/relationships/customXml" Target="../ink/ink731.xml"/><Relationship Id="rId173" Type="http://schemas.openxmlformats.org/officeDocument/2006/relationships/image" Target="../media/image109.png"/><Relationship Id="rId19" Type="http://schemas.openxmlformats.org/officeDocument/2006/relationships/customXml" Target="../ink/ink665.xml"/><Relationship Id="rId14" Type="http://schemas.openxmlformats.org/officeDocument/2006/relationships/image" Target="../media/image28.png"/><Relationship Id="rId30" Type="http://schemas.openxmlformats.org/officeDocument/2006/relationships/image" Target="../media/image36.png"/><Relationship Id="rId35" Type="http://schemas.openxmlformats.org/officeDocument/2006/relationships/customXml" Target="../ink/ink673.xml"/><Relationship Id="rId56" Type="http://schemas.openxmlformats.org/officeDocument/2006/relationships/image" Target="../media/image49.png"/><Relationship Id="rId77" Type="http://schemas.openxmlformats.org/officeDocument/2006/relationships/customXml" Target="../ink/ink694.xml"/><Relationship Id="rId100" Type="http://schemas.openxmlformats.org/officeDocument/2006/relationships/image" Target="../media/image72.png"/><Relationship Id="rId105" Type="http://schemas.openxmlformats.org/officeDocument/2006/relationships/customXml" Target="../ink/ink708.xml"/><Relationship Id="rId126" Type="http://schemas.openxmlformats.org/officeDocument/2006/relationships/image" Target="../media/image85.png"/><Relationship Id="rId147" Type="http://schemas.openxmlformats.org/officeDocument/2006/relationships/image" Target="../media/image96.png"/><Relationship Id="rId168" Type="http://schemas.openxmlformats.org/officeDocument/2006/relationships/customXml" Target="../ink/ink739.xml"/><Relationship Id="rId8" Type="http://schemas.openxmlformats.org/officeDocument/2006/relationships/image" Target="../media/image25.png"/><Relationship Id="rId51" Type="http://schemas.openxmlformats.org/officeDocument/2006/relationships/customXml" Target="../ink/ink681.xml"/><Relationship Id="rId72" Type="http://schemas.openxmlformats.org/officeDocument/2006/relationships/image" Target="../media/image58.png"/><Relationship Id="rId93" Type="http://schemas.openxmlformats.org/officeDocument/2006/relationships/customXml" Target="../ink/ink702.xml"/><Relationship Id="rId98" Type="http://schemas.openxmlformats.org/officeDocument/2006/relationships/image" Target="../media/image71.png"/><Relationship Id="rId121" Type="http://schemas.openxmlformats.org/officeDocument/2006/relationships/customXml" Target="../ink/ink716.xml"/><Relationship Id="rId142" Type="http://schemas.openxmlformats.org/officeDocument/2006/relationships/customXml" Target="../ink/ink726.xml"/><Relationship Id="rId163" Type="http://schemas.openxmlformats.org/officeDocument/2006/relationships/image" Target="../media/image104.png"/><Relationship Id="rId184" Type="http://schemas.openxmlformats.org/officeDocument/2006/relationships/customXml" Target="../ink/ink747.xml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668.xml"/><Relationship Id="rId46" Type="http://schemas.openxmlformats.org/officeDocument/2006/relationships/image" Target="../media/image44.png"/><Relationship Id="rId67" Type="http://schemas.openxmlformats.org/officeDocument/2006/relationships/customXml" Target="../ink/ink689.xml"/><Relationship Id="rId116" Type="http://schemas.openxmlformats.org/officeDocument/2006/relationships/image" Target="../media/image80.png"/><Relationship Id="rId137" Type="http://schemas.openxmlformats.org/officeDocument/2006/relationships/image" Target="../media/image91.png"/><Relationship Id="rId158" Type="http://schemas.openxmlformats.org/officeDocument/2006/relationships/customXml" Target="../ink/ink734.xml"/><Relationship Id="rId20" Type="http://schemas.openxmlformats.org/officeDocument/2006/relationships/image" Target="../media/image31.png"/><Relationship Id="rId41" Type="http://schemas.openxmlformats.org/officeDocument/2006/relationships/customXml" Target="../ink/ink676.xml"/><Relationship Id="rId62" Type="http://schemas.openxmlformats.org/officeDocument/2006/relationships/image" Target="../media/image52.png"/><Relationship Id="rId83" Type="http://schemas.openxmlformats.org/officeDocument/2006/relationships/customXml" Target="../ink/ink697.xml"/><Relationship Id="rId88" Type="http://schemas.openxmlformats.org/officeDocument/2006/relationships/image" Target="../media/image66.png"/><Relationship Id="rId111" Type="http://schemas.openxmlformats.org/officeDocument/2006/relationships/customXml" Target="../ink/ink711.xml"/><Relationship Id="rId132" Type="http://schemas.openxmlformats.org/officeDocument/2006/relationships/customXml" Target="../ink/ink721.xml"/><Relationship Id="rId153" Type="http://schemas.openxmlformats.org/officeDocument/2006/relationships/image" Target="../media/image99.png"/><Relationship Id="rId174" Type="http://schemas.openxmlformats.org/officeDocument/2006/relationships/customXml" Target="../ink/ink742.xml"/><Relationship Id="rId179" Type="http://schemas.openxmlformats.org/officeDocument/2006/relationships/image" Target="../media/image112.png"/><Relationship Id="rId15" Type="http://schemas.openxmlformats.org/officeDocument/2006/relationships/customXml" Target="../ink/ink663.xml"/><Relationship Id="rId36" Type="http://schemas.openxmlformats.org/officeDocument/2006/relationships/image" Target="../media/image39.png"/><Relationship Id="rId57" Type="http://schemas.openxmlformats.org/officeDocument/2006/relationships/customXml" Target="../ink/ink684.xml"/><Relationship Id="rId106" Type="http://schemas.openxmlformats.org/officeDocument/2006/relationships/image" Target="../media/image75.png"/><Relationship Id="rId127" Type="http://schemas.openxmlformats.org/officeDocument/2006/relationships/customXml" Target="../ink/ink719.xml"/><Relationship Id="rId10" Type="http://schemas.openxmlformats.org/officeDocument/2006/relationships/image" Target="../media/image26.png"/><Relationship Id="rId31" Type="http://schemas.openxmlformats.org/officeDocument/2006/relationships/customXml" Target="../ink/ink671.xml"/><Relationship Id="rId52" Type="http://schemas.openxmlformats.org/officeDocument/2006/relationships/image" Target="../media/image47.png"/><Relationship Id="rId73" Type="http://schemas.openxmlformats.org/officeDocument/2006/relationships/customXml" Target="../ink/ink692.xml"/><Relationship Id="rId78" Type="http://schemas.openxmlformats.org/officeDocument/2006/relationships/image" Target="../media/image61.png"/><Relationship Id="rId94" Type="http://schemas.openxmlformats.org/officeDocument/2006/relationships/image" Target="../media/image69.png"/><Relationship Id="rId99" Type="http://schemas.openxmlformats.org/officeDocument/2006/relationships/customXml" Target="../ink/ink705.xml"/><Relationship Id="rId101" Type="http://schemas.openxmlformats.org/officeDocument/2006/relationships/customXml" Target="../ink/ink706.xml"/><Relationship Id="rId122" Type="http://schemas.openxmlformats.org/officeDocument/2006/relationships/image" Target="../media/image83.png"/><Relationship Id="rId143" Type="http://schemas.openxmlformats.org/officeDocument/2006/relationships/image" Target="../media/image94.png"/><Relationship Id="rId148" Type="http://schemas.openxmlformats.org/officeDocument/2006/relationships/customXml" Target="../ink/ink729.xml"/><Relationship Id="rId164" Type="http://schemas.openxmlformats.org/officeDocument/2006/relationships/customXml" Target="../ink/ink737.xml"/><Relationship Id="rId169" Type="http://schemas.openxmlformats.org/officeDocument/2006/relationships/image" Target="../media/image107.png"/><Relationship Id="rId185" Type="http://schemas.openxmlformats.org/officeDocument/2006/relationships/image" Target="../media/image115.png"/><Relationship Id="rId4" Type="http://schemas.openxmlformats.org/officeDocument/2006/relationships/image" Target="../media/image22.png"/><Relationship Id="rId9" Type="http://schemas.openxmlformats.org/officeDocument/2006/relationships/customXml" Target="../ink/ink660.xml"/><Relationship Id="rId180" Type="http://schemas.openxmlformats.org/officeDocument/2006/relationships/customXml" Target="../ink/ink745.xml"/><Relationship Id="rId26" Type="http://schemas.openxmlformats.org/officeDocument/2006/relationships/image" Target="../media/image34.png"/><Relationship Id="rId47" Type="http://schemas.openxmlformats.org/officeDocument/2006/relationships/customXml" Target="../ink/ink679.xml"/><Relationship Id="rId68" Type="http://schemas.openxmlformats.org/officeDocument/2006/relationships/image" Target="../media/image56.png"/><Relationship Id="rId89" Type="http://schemas.openxmlformats.org/officeDocument/2006/relationships/customXml" Target="../ink/ink700.xml"/><Relationship Id="rId112" Type="http://schemas.openxmlformats.org/officeDocument/2006/relationships/image" Target="../media/image78.png"/><Relationship Id="rId133" Type="http://schemas.openxmlformats.org/officeDocument/2006/relationships/image" Target="../media/image89.png"/><Relationship Id="rId154" Type="http://schemas.openxmlformats.org/officeDocument/2006/relationships/customXml" Target="../ink/ink732.xml"/><Relationship Id="rId175" Type="http://schemas.openxmlformats.org/officeDocument/2006/relationships/image" Target="../media/image110.png"/><Relationship Id="rId16" Type="http://schemas.openxmlformats.org/officeDocument/2006/relationships/image" Target="../media/image29.png"/><Relationship Id="rId37" Type="http://schemas.openxmlformats.org/officeDocument/2006/relationships/customXml" Target="../ink/ink674.xml"/><Relationship Id="rId58" Type="http://schemas.openxmlformats.org/officeDocument/2006/relationships/image" Target="../media/image50.png"/><Relationship Id="rId79" Type="http://schemas.openxmlformats.org/officeDocument/2006/relationships/customXml" Target="../ink/ink695.xml"/><Relationship Id="rId102" Type="http://schemas.openxmlformats.org/officeDocument/2006/relationships/image" Target="../media/image73.png"/><Relationship Id="rId123" Type="http://schemas.openxmlformats.org/officeDocument/2006/relationships/customXml" Target="../ink/ink717.xml"/><Relationship Id="rId144" Type="http://schemas.openxmlformats.org/officeDocument/2006/relationships/customXml" Target="../ink/ink727.xml"/><Relationship Id="rId90" Type="http://schemas.openxmlformats.org/officeDocument/2006/relationships/image" Target="../media/image67.png"/><Relationship Id="rId165" Type="http://schemas.openxmlformats.org/officeDocument/2006/relationships/image" Target="../media/image105.png"/><Relationship Id="rId186" Type="http://schemas.openxmlformats.org/officeDocument/2006/relationships/image" Target="../media/image1.png"/><Relationship Id="rId27" Type="http://schemas.openxmlformats.org/officeDocument/2006/relationships/customXml" Target="../ink/ink669.xml"/><Relationship Id="rId48" Type="http://schemas.openxmlformats.org/officeDocument/2006/relationships/image" Target="../media/image45.png"/><Relationship Id="rId69" Type="http://schemas.openxmlformats.org/officeDocument/2006/relationships/customXml" Target="../ink/ink690.xml"/><Relationship Id="rId113" Type="http://schemas.openxmlformats.org/officeDocument/2006/relationships/customXml" Target="../ink/ink712.xml"/><Relationship Id="rId134" Type="http://schemas.openxmlformats.org/officeDocument/2006/relationships/customXml" Target="../ink/ink722.xml"/><Relationship Id="rId80" Type="http://schemas.openxmlformats.org/officeDocument/2006/relationships/image" Target="../media/image62.png"/><Relationship Id="rId155" Type="http://schemas.openxmlformats.org/officeDocument/2006/relationships/image" Target="../media/image100.png"/><Relationship Id="rId176" Type="http://schemas.openxmlformats.org/officeDocument/2006/relationships/customXml" Target="../ink/ink743.xml"/><Relationship Id="rId17" Type="http://schemas.openxmlformats.org/officeDocument/2006/relationships/customXml" Target="../ink/ink664.xml"/><Relationship Id="rId38" Type="http://schemas.openxmlformats.org/officeDocument/2006/relationships/image" Target="../media/image40.png"/><Relationship Id="rId59" Type="http://schemas.openxmlformats.org/officeDocument/2006/relationships/customXml" Target="../ink/ink685.xml"/><Relationship Id="rId103" Type="http://schemas.openxmlformats.org/officeDocument/2006/relationships/customXml" Target="../ink/ink707.xml"/><Relationship Id="rId124" Type="http://schemas.openxmlformats.org/officeDocument/2006/relationships/image" Target="../media/image84.png"/><Relationship Id="rId70" Type="http://schemas.openxmlformats.org/officeDocument/2006/relationships/image" Target="../media/image57.png"/><Relationship Id="rId91" Type="http://schemas.openxmlformats.org/officeDocument/2006/relationships/customXml" Target="../ink/ink701.xml"/><Relationship Id="rId145" Type="http://schemas.openxmlformats.org/officeDocument/2006/relationships/image" Target="../media/image95.png"/><Relationship Id="rId166" Type="http://schemas.openxmlformats.org/officeDocument/2006/relationships/customXml" Target="../ink/ink738.xml"/><Relationship Id="rId1" Type="http://schemas.microsoft.com/office/2007/relationships/media" Target="../media/media13.m4a"/><Relationship Id="rId28" Type="http://schemas.openxmlformats.org/officeDocument/2006/relationships/image" Target="../media/image35.png"/><Relationship Id="rId49" Type="http://schemas.openxmlformats.org/officeDocument/2006/relationships/customXml" Target="../ink/ink680.xml"/><Relationship Id="rId114" Type="http://schemas.openxmlformats.org/officeDocument/2006/relationships/image" Target="../media/image79.png"/><Relationship Id="rId60" Type="http://schemas.openxmlformats.org/officeDocument/2006/relationships/image" Target="../media/image51.png"/><Relationship Id="rId81" Type="http://schemas.openxmlformats.org/officeDocument/2006/relationships/customXml" Target="../ink/ink696.xml"/><Relationship Id="rId135" Type="http://schemas.openxmlformats.org/officeDocument/2006/relationships/image" Target="../media/image90.png"/><Relationship Id="rId156" Type="http://schemas.openxmlformats.org/officeDocument/2006/relationships/customXml" Target="../ink/ink733.xml"/><Relationship Id="rId177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5.xml"/><Relationship Id="rId21" Type="http://schemas.openxmlformats.org/officeDocument/2006/relationships/image" Target="../media/image32.png"/><Relationship Id="rId42" Type="http://schemas.openxmlformats.org/officeDocument/2006/relationships/image" Target="../media/image120.png"/><Relationship Id="rId63" Type="http://schemas.openxmlformats.org/officeDocument/2006/relationships/customXml" Target="../ink/ink778.xml"/><Relationship Id="rId84" Type="http://schemas.openxmlformats.org/officeDocument/2006/relationships/image" Target="../media/image140.png"/><Relationship Id="rId138" Type="http://schemas.openxmlformats.org/officeDocument/2006/relationships/image" Target="../media/image167.png"/><Relationship Id="rId159" Type="http://schemas.openxmlformats.org/officeDocument/2006/relationships/customXml" Target="../ink/ink826.xml"/><Relationship Id="rId170" Type="http://schemas.openxmlformats.org/officeDocument/2006/relationships/image" Target="../media/image183.png"/><Relationship Id="rId191" Type="http://schemas.openxmlformats.org/officeDocument/2006/relationships/customXml" Target="../ink/ink842.xml"/><Relationship Id="rId205" Type="http://schemas.openxmlformats.org/officeDocument/2006/relationships/customXml" Target="../ink/ink849.xml"/><Relationship Id="rId107" Type="http://schemas.openxmlformats.org/officeDocument/2006/relationships/customXml" Target="../ink/ink800.xml"/><Relationship Id="rId11" Type="http://schemas.openxmlformats.org/officeDocument/2006/relationships/image" Target="../media/image27.png"/><Relationship Id="rId32" Type="http://schemas.openxmlformats.org/officeDocument/2006/relationships/customXml" Target="../ink/ink762.xml"/><Relationship Id="rId53" Type="http://schemas.openxmlformats.org/officeDocument/2006/relationships/customXml" Target="../ink/ink773.xml"/><Relationship Id="rId74" Type="http://schemas.openxmlformats.org/officeDocument/2006/relationships/image" Target="../media/image135.png"/><Relationship Id="rId128" Type="http://schemas.openxmlformats.org/officeDocument/2006/relationships/image" Target="../media/image162.png"/><Relationship Id="rId149" Type="http://schemas.openxmlformats.org/officeDocument/2006/relationships/customXml" Target="../ink/ink821.xml"/><Relationship Id="rId5" Type="http://schemas.openxmlformats.org/officeDocument/2006/relationships/image" Target="../media/image24.png"/><Relationship Id="rId95" Type="http://schemas.openxmlformats.org/officeDocument/2006/relationships/customXml" Target="../ink/ink794.xml"/><Relationship Id="rId160" Type="http://schemas.openxmlformats.org/officeDocument/2006/relationships/image" Target="../media/image178.png"/><Relationship Id="rId181" Type="http://schemas.openxmlformats.org/officeDocument/2006/relationships/customXml" Target="../ink/ink837.xml"/><Relationship Id="rId22" Type="http://schemas.openxmlformats.org/officeDocument/2006/relationships/customXml" Target="../ink/ink757.xml"/><Relationship Id="rId43" Type="http://schemas.openxmlformats.org/officeDocument/2006/relationships/customXml" Target="../ink/ink768.xml"/><Relationship Id="rId64" Type="http://schemas.openxmlformats.org/officeDocument/2006/relationships/image" Target="../media/image131.png"/><Relationship Id="rId118" Type="http://schemas.openxmlformats.org/officeDocument/2006/relationships/image" Target="../media/image157.png"/><Relationship Id="rId139" Type="http://schemas.openxmlformats.org/officeDocument/2006/relationships/customXml" Target="../ink/ink816.xml"/><Relationship Id="rId85" Type="http://schemas.openxmlformats.org/officeDocument/2006/relationships/customXml" Target="../ink/ink789.xml"/><Relationship Id="rId150" Type="http://schemas.openxmlformats.org/officeDocument/2006/relationships/image" Target="../media/image173.png"/><Relationship Id="rId171" Type="http://schemas.openxmlformats.org/officeDocument/2006/relationships/customXml" Target="../ink/ink832.xml"/><Relationship Id="rId192" Type="http://schemas.openxmlformats.org/officeDocument/2006/relationships/image" Target="../media/image195.png"/><Relationship Id="rId206" Type="http://schemas.openxmlformats.org/officeDocument/2006/relationships/image" Target="../media/image202.png"/><Relationship Id="rId12" Type="http://schemas.openxmlformats.org/officeDocument/2006/relationships/customXml" Target="../ink/ink752.xml"/><Relationship Id="rId33" Type="http://schemas.openxmlformats.org/officeDocument/2006/relationships/image" Target="../media/image116.png"/><Relationship Id="rId108" Type="http://schemas.openxmlformats.org/officeDocument/2006/relationships/image" Target="../media/image152.png"/><Relationship Id="rId129" Type="http://schemas.openxmlformats.org/officeDocument/2006/relationships/customXml" Target="../ink/ink811.xml"/><Relationship Id="rId54" Type="http://schemas.openxmlformats.org/officeDocument/2006/relationships/image" Target="../media/image126.png"/><Relationship Id="rId75" Type="http://schemas.openxmlformats.org/officeDocument/2006/relationships/customXml" Target="../ink/ink784.xml"/><Relationship Id="rId96" Type="http://schemas.openxmlformats.org/officeDocument/2006/relationships/image" Target="../media/image146.png"/><Relationship Id="rId140" Type="http://schemas.openxmlformats.org/officeDocument/2006/relationships/image" Target="../media/image168.png"/><Relationship Id="rId161" Type="http://schemas.openxmlformats.org/officeDocument/2006/relationships/customXml" Target="../ink/ink827.xml"/><Relationship Id="rId182" Type="http://schemas.openxmlformats.org/officeDocument/2006/relationships/image" Target="../media/image189.png"/><Relationship Id="rId6" Type="http://schemas.openxmlformats.org/officeDocument/2006/relationships/customXml" Target="../ink/ink749.xml"/><Relationship Id="rId23" Type="http://schemas.openxmlformats.org/officeDocument/2006/relationships/image" Target="../media/image33.png"/><Relationship Id="rId119" Type="http://schemas.openxmlformats.org/officeDocument/2006/relationships/customXml" Target="../ink/ink806.xml"/><Relationship Id="rId44" Type="http://schemas.openxmlformats.org/officeDocument/2006/relationships/image" Target="../media/image121.png"/><Relationship Id="rId65" Type="http://schemas.openxmlformats.org/officeDocument/2006/relationships/customXml" Target="../ink/ink779.xml"/><Relationship Id="rId86" Type="http://schemas.openxmlformats.org/officeDocument/2006/relationships/image" Target="../media/image141.png"/><Relationship Id="rId130" Type="http://schemas.openxmlformats.org/officeDocument/2006/relationships/image" Target="../media/image163.png"/><Relationship Id="rId151" Type="http://schemas.openxmlformats.org/officeDocument/2006/relationships/customXml" Target="../ink/ink822.xml"/><Relationship Id="rId172" Type="http://schemas.openxmlformats.org/officeDocument/2006/relationships/image" Target="../media/image184.png"/><Relationship Id="rId193" Type="http://schemas.openxmlformats.org/officeDocument/2006/relationships/customXml" Target="../ink/ink843.xml"/><Relationship Id="rId207" Type="http://schemas.openxmlformats.org/officeDocument/2006/relationships/customXml" Target="../ink/ink850.xml"/><Relationship Id="rId13" Type="http://schemas.openxmlformats.org/officeDocument/2006/relationships/image" Target="../media/image28.png"/><Relationship Id="rId109" Type="http://schemas.openxmlformats.org/officeDocument/2006/relationships/customXml" Target="../ink/ink801.xml"/><Relationship Id="rId34" Type="http://schemas.openxmlformats.org/officeDocument/2006/relationships/customXml" Target="../ink/ink763.xml"/><Relationship Id="rId55" Type="http://schemas.openxmlformats.org/officeDocument/2006/relationships/customXml" Target="../ink/ink774.xml"/><Relationship Id="rId76" Type="http://schemas.openxmlformats.org/officeDocument/2006/relationships/image" Target="../media/image136.png"/><Relationship Id="rId97" Type="http://schemas.openxmlformats.org/officeDocument/2006/relationships/customXml" Target="../ink/ink795.xml"/><Relationship Id="rId120" Type="http://schemas.openxmlformats.org/officeDocument/2006/relationships/image" Target="../media/image158.png"/><Relationship Id="rId141" Type="http://schemas.openxmlformats.org/officeDocument/2006/relationships/customXml" Target="../ink/ink817.xml"/><Relationship Id="rId7" Type="http://schemas.openxmlformats.org/officeDocument/2006/relationships/image" Target="../media/image25.png"/><Relationship Id="rId162" Type="http://schemas.openxmlformats.org/officeDocument/2006/relationships/image" Target="../media/image179.png"/><Relationship Id="rId183" Type="http://schemas.openxmlformats.org/officeDocument/2006/relationships/customXml" Target="../ink/ink838.xml"/><Relationship Id="rId24" Type="http://schemas.openxmlformats.org/officeDocument/2006/relationships/customXml" Target="../ink/ink758.xml"/><Relationship Id="rId45" Type="http://schemas.openxmlformats.org/officeDocument/2006/relationships/customXml" Target="../ink/ink769.xml"/><Relationship Id="rId66" Type="http://schemas.openxmlformats.org/officeDocument/2006/relationships/image" Target="../media/image132.png"/><Relationship Id="rId87" Type="http://schemas.openxmlformats.org/officeDocument/2006/relationships/customXml" Target="../ink/ink790.xml"/><Relationship Id="rId110" Type="http://schemas.openxmlformats.org/officeDocument/2006/relationships/image" Target="../media/image153.png"/><Relationship Id="rId131" Type="http://schemas.openxmlformats.org/officeDocument/2006/relationships/customXml" Target="../ink/ink812.xml"/><Relationship Id="rId61" Type="http://schemas.openxmlformats.org/officeDocument/2006/relationships/customXml" Target="../ink/ink777.xml"/><Relationship Id="rId82" Type="http://schemas.openxmlformats.org/officeDocument/2006/relationships/image" Target="../media/image139.png"/><Relationship Id="rId152" Type="http://schemas.openxmlformats.org/officeDocument/2006/relationships/image" Target="../media/image174.png"/><Relationship Id="rId173" Type="http://schemas.openxmlformats.org/officeDocument/2006/relationships/customXml" Target="../ink/ink833.xml"/><Relationship Id="rId194" Type="http://schemas.openxmlformats.org/officeDocument/2006/relationships/image" Target="../media/image196.png"/><Relationship Id="rId199" Type="http://schemas.openxmlformats.org/officeDocument/2006/relationships/customXml" Target="../ink/ink846.xml"/><Relationship Id="rId203" Type="http://schemas.openxmlformats.org/officeDocument/2006/relationships/customXml" Target="../ink/ink848.xml"/><Relationship Id="rId208" Type="http://schemas.openxmlformats.org/officeDocument/2006/relationships/image" Target="../media/image203.png"/><Relationship Id="rId19" Type="http://schemas.openxmlformats.org/officeDocument/2006/relationships/image" Target="../media/image31.png"/><Relationship Id="rId14" Type="http://schemas.openxmlformats.org/officeDocument/2006/relationships/customXml" Target="../ink/ink753.xml"/><Relationship Id="rId30" Type="http://schemas.openxmlformats.org/officeDocument/2006/relationships/customXml" Target="../ink/ink761.xml"/><Relationship Id="rId35" Type="http://schemas.openxmlformats.org/officeDocument/2006/relationships/customXml" Target="../ink/ink764.xml"/><Relationship Id="rId56" Type="http://schemas.openxmlformats.org/officeDocument/2006/relationships/image" Target="../media/image127.png"/><Relationship Id="rId77" Type="http://schemas.openxmlformats.org/officeDocument/2006/relationships/customXml" Target="../ink/ink785.xml"/><Relationship Id="rId100" Type="http://schemas.openxmlformats.org/officeDocument/2006/relationships/image" Target="../media/image148.png"/><Relationship Id="rId105" Type="http://schemas.openxmlformats.org/officeDocument/2006/relationships/customXml" Target="../ink/ink799.xml"/><Relationship Id="rId126" Type="http://schemas.openxmlformats.org/officeDocument/2006/relationships/image" Target="../media/image161.png"/><Relationship Id="rId147" Type="http://schemas.openxmlformats.org/officeDocument/2006/relationships/customXml" Target="../ink/ink820.xml"/><Relationship Id="rId168" Type="http://schemas.openxmlformats.org/officeDocument/2006/relationships/image" Target="../media/image182.png"/><Relationship Id="rId8" Type="http://schemas.openxmlformats.org/officeDocument/2006/relationships/customXml" Target="../ink/ink750.xml"/><Relationship Id="rId51" Type="http://schemas.openxmlformats.org/officeDocument/2006/relationships/customXml" Target="../ink/ink772.xml"/><Relationship Id="rId72" Type="http://schemas.openxmlformats.org/officeDocument/2006/relationships/image" Target="../media/image134.png"/><Relationship Id="rId93" Type="http://schemas.openxmlformats.org/officeDocument/2006/relationships/customXml" Target="../ink/ink793.xml"/><Relationship Id="rId98" Type="http://schemas.openxmlformats.org/officeDocument/2006/relationships/image" Target="../media/image147.png"/><Relationship Id="rId121" Type="http://schemas.openxmlformats.org/officeDocument/2006/relationships/customXml" Target="../ink/ink807.xml"/><Relationship Id="rId142" Type="http://schemas.openxmlformats.org/officeDocument/2006/relationships/image" Target="../media/image169.png"/><Relationship Id="rId163" Type="http://schemas.openxmlformats.org/officeDocument/2006/relationships/customXml" Target="../ink/ink828.xml"/><Relationship Id="rId184" Type="http://schemas.openxmlformats.org/officeDocument/2006/relationships/image" Target="../media/image190.png"/><Relationship Id="rId189" Type="http://schemas.openxmlformats.org/officeDocument/2006/relationships/customXml" Target="../ink/ink841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34.png"/><Relationship Id="rId46" Type="http://schemas.openxmlformats.org/officeDocument/2006/relationships/image" Target="../media/image122.png"/><Relationship Id="rId67" Type="http://schemas.openxmlformats.org/officeDocument/2006/relationships/customXml" Target="../ink/ink780.xml"/><Relationship Id="rId116" Type="http://schemas.openxmlformats.org/officeDocument/2006/relationships/image" Target="../media/image156.png"/><Relationship Id="rId137" Type="http://schemas.openxmlformats.org/officeDocument/2006/relationships/customXml" Target="../ink/ink815.xml"/><Relationship Id="rId158" Type="http://schemas.openxmlformats.org/officeDocument/2006/relationships/image" Target="../media/image177.png"/><Relationship Id="rId20" Type="http://schemas.openxmlformats.org/officeDocument/2006/relationships/customXml" Target="../ink/ink756.xml"/><Relationship Id="rId41" Type="http://schemas.openxmlformats.org/officeDocument/2006/relationships/customXml" Target="../ink/ink767.xml"/><Relationship Id="rId62" Type="http://schemas.openxmlformats.org/officeDocument/2006/relationships/image" Target="../media/image130.png"/><Relationship Id="rId83" Type="http://schemas.openxmlformats.org/officeDocument/2006/relationships/customXml" Target="../ink/ink788.xml"/><Relationship Id="rId88" Type="http://schemas.openxmlformats.org/officeDocument/2006/relationships/image" Target="../media/image142.png"/><Relationship Id="rId111" Type="http://schemas.openxmlformats.org/officeDocument/2006/relationships/customXml" Target="../ink/ink802.xml"/><Relationship Id="rId132" Type="http://schemas.openxmlformats.org/officeDocument/2006/relationships/image" Target="../media/image164.png"/><Relationship Id="rId153" Type="http://schemas.openxmlformats.org/officeDocument/2006/relationships/customXml" Target="../ink/ink823.xml"/><Relationship Id="rId174" Type="http://schemas.openxmlformats.org/officeDocument/2006/relationships/image" Target="../media/image185.png"/><Relationship Id="rId179" Type="http://schemas.openxmlformats.org/officeDocument/2006/relationships/customXml" Target="../ink/ink836.xml"/><Relationship Id="rId195" Type="http://schemas.openxmlformats.org/officeDocument/2006/relationships/customXml" Target="../ink/ink844.xml"/><Relationship Id="rId209" Type="http://schemas.openxmlformats.org/officeDocument/2006/relationships/image" Target="../media/image1.png"/><Relationship Id="rId190" Type="http://schemas.openxmlformats.org/officeDocument/2006/relationships/image" Target="../media/image194.png"/><Relationship Id="rId204" Type="http://schemas.openxmlformats.org/officeDocument/2006/relationships/image" Target="../media/image201.png"/><Relationship Id="rId15" Type="http://schemas.openxmlformats.org/officeDocument/2006/relationships/image" Target="../media/image29.png"/><Relationship Id="rId36" Type="http://schemas.openxmlformats.org/officeDocument/2006/relationships/image" Target="../media/image117.png"/><Relationship Id="rId57" Type="http://schemas.openxmlformats.org/officeDocument/2006/relationships/customXml" Target="../ink/ink775.xml"/><Relationship Id="rId106" Type="http://schemas.openxmlformats.org/officeDocument/2006/relationships/image" Target="../media/image151.png"/><Relationship Id="rId127" Type="http://schemas.openxmlformats.org/officeDocument/2006/relationships/customXml" Target="../ink/ink810.xml"/><Relationship Id="rId10" Type="http://schemas.openxmlformats.org/officeDocument/2006/relationships/customXml" Target="../ink/ink751.xml"/><Relationship Id="rId31" Type="http://schemas.openxmlformats.org/officeDocument/2006/relationships/image" Target="../media/image37.png"/><Relationship Id="rId52" Type="http://schemas.openxmlformats.org/officeDocument/2006/relationships/image" Target="../media/image125.png"/><Relationship Id="rId73" Type="http://schemas.openxmlformats.org/officeDocument/2006/relationships/customXml" Target="../ink/ink783.xml"/><Relationship Id="rId78" Type="http://schemas.openxmlformats.org/officeDocument/2006/relationships/image" Target="../media/image137.png"/><Relationship Id="rId94" Type="http://schemas.openxmlformats.org/officeDocument/2006/relationships/image" Target="../media/image145.png"/><Relationship Id="rId99" Type="http://schemas.openxmlformats.org/officeDocument/2006/relationships/customXml" Target="../ink/ink796.xml"/><Relationship Id="rId101" Type="http://schemas.openxmlformats.org/officeDocument/2006/relationships/customXml" Target="../ink/ink797.xml"/><Relationship Id="rId122" Type="http://schemas.openxmlformats.org/officeDocument/2006/relationships/image" Target="../media/image159.png"/><Relationship Id="rId143" Type="http://schemas.openxmlformats.org/officeDocument/2006/relationships/customXml" Target="../ink/ink818.xml"/><Relationship Id="rId148" Type="http://schemas.openxmlformats.org/officeDocument/2006/relationships/image" Target="../media/image172.png"/><Relationship Id="rId164" Type="http://schemas.openxmlformats.org/officeDocument/2006/relationships/image" Target="../media/image180.png"/><Relationship Id="rId169" Type="http://schemas.openxmlformats.org/officeDocument/2006/relationships/customXml" Target="../ink/ink831.xml"/><Relationship Id="rId185" Type="http://schemas.openxmlformats.org/officeDocument/2006/relationships/customXml" Target="../ink/ink839.xml"/><Relationship Id="rId4" Type="http://schemas.openxmlformats.org/officeDocument/2006/relationships/customXml" Target="../ink/ink748.xml"/><Relationship Id="rId9" Type="http://schemas.openxmlformats.org/officeDocument/2006/relationships/image" Target="../media/image26.png"/><Relationship Id="rId180" Type="http://schemas.openxmlformats.org/officeDocument/2006/relationships/image" Target="../media/image188.png"/><Relationship Id="rId26" Type="http://schemas.openxmlformats.org/officeDocument/2006/relationships/customXml" Target="../ink/ink759.xml"/><Relationship Id="rId47" Type="http://schemas.openxmlformats.org/officeDocument/2006/relationships/customXml" Target="../ink/ink770.xml"/><Relationship Id="rId68" Type="http://schemas.openxmlformats.org/officeDocument/2006/relationships/image" Target="../media/image11.png"/><Relationship Id="rId89" Type="http://schemas.openxmlformats.org/officeDocument/2006/relationships/customXml" Target="../ink/ink791.xml"/><Relationship Id="rId112" Type="http://schemas.openxmlformats.org/officeDocument/2006/relationships/image" Target="../media/image154.png"/><Relationship Id="rId133" Type="http://schemas.openxmlformats.org/officeDocument/2006/relationships/customXml" Target="../ink/ink813.xml"/><Relationship Id="rId154" Type="http://schemas.openxmlformats.org/officeDocument/2006/relationships/image" Target="../media/image175.png"/><Relationship Id="rId175" Type="http://schemas.openxmlformats.org/officeDocument/2006/relationships/customXml" Target="../ink/ink834.xml"/><Relationship Id="rId196" Type="http://schemas.openxmlformats.org/officeDocument/2006/relationships/image" Target="../media/image197.png"/><Relationship Id="rId200" Type="http://schemas.openxmlformats.org/officeDocument/2006/relationships/image" Target="../media/image199.png"/><Relationship Id="rId16" Type="http://schemas.openxmlformats.org/officeDocument/2006/relationships/customXml" Target="../ink/ink754.xml"/><Relationship Id="rId37" Type="http://schemas.openxmlformats.org/officeDocument/2006/relationships/customXml" Target="../ink/ink765.xml"/><Relationship Id="rId58" Type="http://schemas.openxmlformats.org/officeDocument/2006/relationships/image" Target="../media/image128.png"/><Relationship Id="rId79" Type="http://schemas.openxmlformats.org/officeDocument/2006/relationships/customXml" Target="../ink/ink786.xml"/><Relationship Id="rId102" Type="http://schemas.openxmlformats.org/officeDocument/2006/relationships/image" Target="../media/image149.png"/><Relationship Id="rId123" Type="http://schemas.openxmlformats.org/officeDocument/2006/relationships/customXml" Target="../ink/ink808.xml"/><Relationship Id="rId144" Type="http://schemas.openxmlformats.org/officeDocument/2006/relationships/image" Target="../media/image170.png"/><Relationship Id="rId90" Type="http://schemas.openxmlformats.org/officeDocument/2006/relationships/image" Target="../media/image143.png"/><Relationship Id="rId165" Type="http://schemas.openxmlformats.org/officeDocument/2006/relationships/customXml" Target="../ink/ink829.xml"/><Relationship Id="rId186" Type="http://schemas.openxmlformats.org/officeDocument/2006/relationships/image" Target="../media/image191.png"/><Relationship Id="rId27" Type="http://schemas.openxmlformats.org/officeDocument/2006/relationships/image" Target="../media/image35.png"/><Relationship Id="rId48" Type="http://schemas.openxmlformats.org/officeDocument/2006/relationships/image" Target="../media/image123.png"/><Relationship Id="rId69" Type="http://schemas.openxmlformats.org/officeDocument/2006/relationships/customXml" Target="../ink/ink781.xml"/><Relationship Id="rId113" Type="http://schemas.openxmlformats.org/officeDocument/2006/relationships/customXml" Target="../ink/ink803.xml"/><Relationship Id="rId134" Type="http://schemas.openxmlformats.org/officeDocument/2006/relationships/image" Target="../media/image165.png"/><Relationship Id="rId80" Type="http://schemas.openxmlformats.org/officeDocument/2006/relationships/image" Target="../media/image138.png"/><Relationship Id="rId155" Type="http://schemas.openxmlformats.org/officeDocument/2006/relationships/customXml" Target="../ink/ink824.xml"/><Relationship Id="rId176" Type="http://schemas.openxmlformats.org/officeDocument/2006/relationships/image" Target="../media/image186.png"/><Relationship Id="rId197" Type="http://schemas.openxmlformats.org/officeDocument/2006/relationships/customXml" Target="../ink/ink845.xml"/><Relationship Id="rId201" Type="http://schemas.openxmlformats.org/officeDocument/2006/relationships/customXml" Target="../ink/ink847.xml"/><Relationship Id="rId17" Type="http://schemas.openxmlformats.org/officeDocument/2006/relationships/image" Target="../media/image30.png"/><Relationship Id="rId38" Type="http://schemas.openxmlformats.org/officeDocument/2006/relationships/image" Target="../media/image118.png"/><Relationship Id="rId59" Type="http://schemas.openxmlformats.org/officeDocument/2006/relationships/customXml" Target="../ink/ink776.xml"/><Relationship Id="rId103" Type="http://schemas.openxmlformats.org/officeDocument/2006/relationships/customXml" Target="../ink/ink798.xml"/><Relationship Id="rId124" Type="http://schemas.openxmlformats.org/officeDocument/2006/relationships/image" Target="../media/image160.png"/><Relationship Id="rId70" Type="http://schemas.openxmlformats.org/officeDocument/2006/relationships/image" Target="../media/image133.png"/><Relationship Id="rId91" Type="http://schemas.openxmlformats.org/officeDocument/2006/relationships/customXml" Target="../ink/ink792.xml"/><Relationship Id="rId145" Type="http://schemas.openxmlformats.org/officeDocument/2006/relationships/customXml" Target="../ink/ink819.xml"/><Relationship Id="rId166" Type="http://schemas.openxmlformats.org/officeDocument/2006/relationships/image" Target="../media/image181.png"/><Relationship Id="rId187" Type="http://schemas.openxmlformats.org/officeDocument/2006/relationships/customXml" Target="../ink/ink840.xml"/><Relationship Id="rId1" Type="http://schemas.microsoft.com/office/2007/relationships/media" Target="../media/media14.m4a"/><Relationship Id="rId28" Type="http://schemas.openxmlformats.org/officeDocument/2006/relationships/customXml" Target="../ink/ink760.xml"/><Relationship Id="rId49" Type="http://schemas.openxmlformats.org/officeDocument/2006/relationships/customXml" Target="../ink/ink771.xml"/><Relationship Id="rId114" Type="http://schemas.openxmlformats.org/officeDocument/2006/relationships/image" Target="../media/image155.png"/><Relationship Id="rId60" Type="http://schemas.openxmlformats.org/officeDocument/2006/relationships/image" Target="../media/image129.png"/><Relationship Id="rId81" Type="http://schemas.openxmlformats.org/officeDocument/2006/relationships/customXml" Target="../ink/ink787.xml"/><Relationship Id="rId135" Type="http://schemas.openxmlformats.org/officeDocument/2006/relationships/customXml" Target="../ink/ink814.xml"/><Relationship Id="rId156" Type="http://schemas.openxmlformats.org/officeDocument/2006/relationships/image" Target="../media/image176.png"/><Relationship Id="rId177" Type="http://schemas.openxmlformats.org/officeDocument/2006/relationships/customXml" Target="../ink/ink835.xml"/><Relationship Id="rId198" Type="http://schemas.openxmlformats.org/officeDocument/2006/relationships/image" Target="../media/image198.png"/><Relationship Id="rId202" Type="http://schemas.openxmlformats.org/officeDocument/2006/relationships/image" Target="../media/image200.png"/><Relationship Id="rId18" Type="http://schemas.openxmlformats.org/officeDocument/2006/relationships/customXml" Target="../ink/ink755.xml"/><Relationship Id="rId39" Type="http://schemas.openxmlformats.org/officeDocument/2006/relationships/customXml" Target="../ink/ink766.xml"/><Relationship Id="rId50" Type="http://schemas.openxmlformats.org/officeDocument/2006/relationships/image" Target="../media/image124.png"/><Relationship Id="rId104" Type="http://schemas.openxmlformats.org/officeDocument/2006/relationships/image" Target="../media/image150.png"/><Relationship Id="rId125" Type="http://schemas.openxmlformats.org/officeDocument/2006/relationships/customXml" Target="../ink/ink809.xml"/><Relationship Id="rId146" Type="http://schemas.openxmlformats.org/officeDocument/2006/relationships/image" Target="../media/image171.png"/><Relationship Id="rId167" Type="http://schemas.openxmlformats.org/officeDocument/2006/relationships/customXml" Target="../ink/ink830.xml"/><Relationship Id="rId188" Type="http://schemas.openxmlformats.org/officeDocument/2006/relationships/image" Target="../media/image192.png"/><Relationship Id="rId71" Type="http://schemas.openxmlformats.org/officeDocument/2006/relationships/customXml" Target="../ink/ink782.xml"/><Relationship Id="rId92" Type="http://schemas.openxmlformats.org/officeDocument/2006/relationships/image" Target="../media/image144.png"/><Relationship Id="rId2" Type="http://schemas.openxmlformats.org/officeDocument/2006/relationships/audio" Target="../media/media14.m4a"/><Relationship Id="rId29" Type="http://schemas.openxmlformats.org/officeDocument/2006/relationships/image" Target="../media/image36.png"/><Relationship Id="rId40" Type="http://schemas.openxmlformats.org/officeDocument/2006/relationships/image" Target="../media/image119.png"/><Relationship Id="rId115" Type="http://schemas.openxmlformats.org/officeDocument/2006/relationships/customXml" Target="../ink/ink804.xml"/><Relationship Id="rId136" Type="http://schemas.openxmlformats.org/officeDocument/2006/relationships/image" Target="../media/image166.png"/><Relationship Id="rId157" Type="http://schemas.openxmlformats.org/officeDocument/2006/relationships/customXml" Target="../ink/ink825.xml"/><Relationship Id="rId178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894.png"/><Relationship Id="rId63" Type="http://schemas.openxmlformats.org/officeDocument/2006/relationships/customXml" Target="../ink/ink31.xml"/><Relationship Id="rId84" Type="http://schemas.openxmlformats.org/officeDocument/2006/relationships/image" Target="../media/image918.png"/><Relationship Id="rId138" Type="http://schemas.openxmlformats.org/officeDocument/2006/relationships/image" Target="../media/image94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8870.png"/><Relationship Id="rId53" Type="http://schemas.openxmlformats.org/officeDocument/2006/relationships/customXml" Target="../ink/ink26.xml"/><Relationship Id="rId74" Type="http://schemas.openxmlformats.org/officeDocument/2006/relationships/image" Target="../media/image911.png"/><Relationship Id="rId128" Type="http://schemas.openxmlformats.org/officeDocument/2006/relationships/image" Target="../media/image940.png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22" Type="http://schemas.openxmlformats.org/officeDocument/2006/relationships/image" Target="../media/image880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897.png"/><Relationship Id="rId64" Type="http://schemas.openxmlformats.org/officeDocument/2006/relationships/image" Target="../media/image90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935.png"/><Relationship Id="rId134" Type="http://schemas.openxmlformats.org/officeDocument/2006/relationships/image" Target="../media/image943.png"/><Relationship Id="rId139" Type="http://schemas.openxmlformats.org/officeDocument/2006/relationships/customXml" Target="../ink/ink69.xml"/><Relationship Id="rId80" Type="http://schemas.openxmlformats.org/officeDocument/2006/relationships/image" Target="../media/image916.png"/><Relationship Id="rId85" Type="http://schemas.openxmlformats.org/officeDocument/2006/relationships/customXml" Target="../ink/ink42.xml"/><Relationship Id="rId150" Type="http://schemas.openxmlformats.org/officeDocument/2006/relationships/image" Target="../media/image951.png"/><Relationship Id="rId12" Type="http://schemas.openxmlformats.org/officeDocument/2006/relationships/image" Target="../media/image8750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890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930.png"/><Relationship Id="rId124" Type="http://schemas.openxmlformats.org/officeDocument/2006/relationships/image" Target="../media/image938.png"/><Relationship Id="rId129" Type="http://schemas.openxmlformats.org/officeDocument/2006/relationships/customXml" Target="../ink/ink64.xml"/><Relationship Id="rId54" Type="http://schemas.openxmlformats.org/officeDocument/2006/relationships/image" Target="../media/image900.png"/><Relationship Id="rId70" Type="http://schemas.openxmlformats.org/officeDocument/2006/relationships/image" Target="../media/image909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924.png"/><Relationship Id="rId140" Type="http://schemas.openxmlformats.org/officeDocument/2006/relationships/image" Target="../media/image946.png"/><Relationship Id="rId145" Type="http://schemas.openxmlformats.org/officeDocument/2006/relationships/customXml" Target="../ink/ink72.xml"/><Relationship Id="rId1" Type="http://schemas.microsoft.com/office/2007/relationships/media" Target="../media/media6.m4a"/><Relationship Id="rId6" Type="http://schemas.openxmlformats.org/officeDocument/2006/relationships/image" Target="../media/image8700.png"/><Relationship Id="rId23" Type="http://schemas.openxmlformats.org/officeDocument/2006/relationships/customXml" Target="../ink/ink11.xml"/><Relationship Id="rId28" Type="http://schemas.openxmlformats.org/officeDocument/2006/relationships/image" Target="../media/image8850.png"/><Relationship Id="rId49" Type="http://schemas.openxmlformats.org/officeDocument/2006/relationships/customXml" Target="../ink/ink24.xml"/><Relationship Id="rId114" Type="http://schemas.openxmlformats.org/officeDocument/2006/relationships/image" Target="../media/image933.png"/><Relationship Id="rId119" Type="http://schemas.openxmlformats.org/officeDocument/2006/relationships/customXml" Target="../ink/ink59.xml"/><Relationship Id="rId44" Type="http://schemas.openxmlformats.org/officeDocument/2006/relationships/image" Target="../media/image895.png"/><Relationship Id="rId60" Type="http://schemas.openxmlformats.org/officeDocument/2006/relationships/image" Target="../media/image904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919.png"/><Relationship Id="rId130" Type="http://schemas.openxmlformats.org/officeDocument/2006/relationships/image" Target="../media/image941.png"/><Relationship Id="rId135" Type="http://schemas.openxmlformats.org/officeDocument/2006/relationships/customXml" Target="../ink/ink67.xml"/><Relationship Id="rId151" Type="http://schemas.openxmlformats.org/officeDocument/2006/relationships/image" Target="../media/image1.png"/><Relationship Id="rId13" Type="http://schemas.openxmlformats.org/officeDocument/2006/relationships/customXml" Target="../ink/ink6.xml"/><Relationship Id="rId18" Type="http://schemas.openxmlformats.org/officeDocument/2006/relationships/image" Target="../media/image878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8880.png"/><Relationship Id="rId50" Type="http://schemas.openxmlformats.org/officeDocument/2006/relationships/image" Target="../media/image898.png"/><Relationship Id="rId55" Type="http://schemas.openxmlformats.org/officeDocument/2006/relationships/customXml" Target="../ink/ink27.xml"/><Relationship Id="rId76" Type="http://schemas.openxmlformats.org/officeDocument/2006/relationships/image" Target="../media/image914.png"/><Relationship Id="rId97" Type="http://schemas.openxmlformats.org/officeDocument/2006/relationships/customXml" Target="../ink/ink48.xml"/><Relationship Id="rId104" Type="http://schemas.openxmlformats.org/officeDocument/2006/relationships/image" Target="../media/image928.png"/><Relationship Id="rId120" Type="http://schemas.openxmlformats.org/officeDocument/2006/relationships/image" Target="../media/image936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949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922.png"/><Relationship Id="rId2" Type="http://schemas.openxmlformats.org/officeDocument/2006/relationships/audio" Target="../media/media6.m4a"/><Relationship Id="rId29" Type="http://schemas.openxmlformats.org/officeDocument/2006/relationships/customXml" Target="../ink/ink14.xml"/><Relationship Id="rId24" Type="http://schemas.openxmlformats.org/officeDocument/2006/relationships/image" Target="../media/image8820.png"/><Relationship Id="rId40" Type="http://schemas.openxmlformats.org/officeDocument/2006/relationships/image" Target="../media/image892.png"/><Relationship Id="rId45" Type="http://schemas.openxmlformats.org/officeDocument/2006/relationships/customXml" Target="../ink/ink22.xml"/><Relationship Id="rId66" Type="http://schemas.openxmlformats.org/officeDocument/2006/relationships/image" Target="../media/image907.png"/><Relationship Id="rId87" Type="http://schemas.openxmlformats.org/officeDocument/2006/relationships/customXml" Target="../ink/ink43.xml"/><Relationship Id="rId110" Type="http://schemas.openxmlformats.org/officeDocument/2006/relationships/image" Target="../media/image931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944.png"/><Relationship Id="rId61" Type="http://schemas.openxmlformats.org/officeDocument/2006/relationships/customXml" Target="../ink/ink30.xml"/><Relationship Id="rId82" Type="http://schemas.openxmlformats.org/officeDocument/2006/relationships/image" Target="../media/image917.png"/><Relationship Id="rId19" Type="http://schemas.openxmlformats.org/officeDocument/2006/relationships/customXml" Target="../ink/ink9.xml"/><Relationship Id="rId14" Type="http://schemas.openxmlformats.org/officeDocument/2006/relationships/image" Target="../media/image8760.png"/><Relationship Id="rId30" Type="http://schemas.openxmlformats.org/officeDocument/2006/relationships/image" Target="../media/image8860.png"/><Relationship Id="rId35" Type="http://schemas.openxmlformats.org/officeDocument/2006/relationships/customXml" Target="../ink/ink17.xml"/><Relationship Id="rId56" Type="http://schemas.openxmlformats.org/officeDocument/2006/relationships/image" Target="../media/image901.png"/><Relationship Id="rId77" Type="http://schemas.openxmlformats.org/officeDocument/2006/relationships/customXml" Target="../ink/ink38.xml"/><Relationship Id="rId100" Type="http://schemas.openxmlformats.org/officeDocument/2006/relationships/image" Target="../media/image926.png"/><Relationship Id="rId105" Type="http://schemas.openxmlformats.org/officeDocument/2006/relationships/customXml" Target="../ink/ink52.xml"/><Relationship Id="rId126" Type="http://schemas.openxmlformats.org/officeDocument/2006/relationships/image" Target="../media/image939.png"/><Relationship Id="rId147" Type="http://schemas.openxmlformats.org/officeDocument/2006/relationships/customXml" Target="../ink/ink73.xml"/><Relationship Id="rId8" Type="http://schemas.openxmlformats.org/officeDocument/2006/relationships/image" Target="../media/image8720.png"/><Relationship Id="rId51" Type="http://schemas.openxmlformats.org/officeDocument/2006/relationships/customXml" Target="../ink/ink25.xml"/><Relationship Id="rId72" Type="http://schemas.openxmlformats.org/officeDocument/2006/relationships/image" Target="../media/image910.png"/><Relationship Id="rId93" Type="http://schemas.openxmlformats.org/officeDocument/2006/relationships/customXml" Target="../ink/ink46.xml"/><Relationship Id="rId98" Type="http://schemas.openxmlformats.org/officeDocument/2006/relationships/image" Target="../media/image925.png"/><Relationship Id="rId121" Type="http://schemas.openxmlformats.org/officeDocument/2006/relationships/customXml" Target="../ink/ink60.xml"/><Relationship Id="rId142" Type="http://schemas.openxmlformats.org/officeDocument/2006/relationships/image" Target="../media/image947.png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12.xml"/><Relationship Id="rId46" Type="http://schemas.openxmlformats.org/officeDocument/2006/relationships/image" Target="../media/image896.png"/><Relationship Id="rId67" Type="http://schemas.openxmlformats.org/officeDocument/2006/relationships/customXml" Target="../ink/ink33.xml"/><Relationship Id="rId116" Type="http://schemas.openxmlformats.org/officeDocument/2006/relationships/image" Target="../media/image934.png"/><Relationship Id="rId137" Type="http://schemas.openxmlformats.org/officeDocument/2006/relationships/customXml" Target="../ink/ink68.xml"/><Relationship Id="rId20" Type="http://schemas.openxmlformats.org/officeDocument/2006/relationships/image" Target="../media/image8790.png"/><Relationship Id="rId41" Type="http://schemas.openxmlformats.org/officeDocument/2006/relationships/customXml" Target="../ink/ink20.xml"/><Relationship Id="rId62" Type="http://schemas.openxmlformats.org/officeDocument/2006/relationships/image" Target="../media/image905.png"/><Relationship Id="rId83" Type="http://schemas.openxmlformats.org/officeDocument/2006/relationships/customXml" Target="../ink/ink41.xml"/><Relationship Id="rId88" Type="http://schemas.openxmlformats.org/officeDocument/2006/relationships/image" Target="../media/image920.png"/><Relationship Id="rId111" Type="http://schemas.openxmlformats.org/officeDocument/2006/relationships/customXml" Target="../ink/ink55.xml"/><Relationship Id="rId132" Type="http://schemas.openxmlformats.org/officeDocument/2006/relationships/image" Target="../media/image942.png"/><Relationship Id="rId15" Type="http://schemas.openxmlformats.org/officeDocument/2006/relationships/customXml" Target="../ink/ink7.xml"/><Relationship Id="rId36" Type="http://schemas.openxmlformats.org/officeDocument/2006/relationships/image" Target="../media/image8890.png"/><Relationship Id="rId57" Type="http://schemas.openxmlformats.org/officeDocument/2006/relationships/customXml" Target="../ink/ink28.xml"/><Relationship Id="rId106" Type="http://schemas.openxmlformats.org/officeDocument/2006/relationships/image" Target="../media/image929.png"/><Relationship Id="rId127" Type="http://schemas.openxmlformats.org/officeDocument/2006/relationships/customXml" Target="../ink/ink63.xml"/><Relationship Id="rId10" Type="http://schemas.openxmlformats.org/officeDocument/2006/relationships/image" Target="../media/image8740.png"/><Relationship Id="rId31" Type="http://schemas.openxmlformats.org/officeDocument/2006/relationships/customXml" Target="../ink/ink15.xml"/><Relationship Id="rId52" Type="http://schemas.openxmlformats.org/officeDocument/2006/relationships/image" Target="../media/image899.png"/><Relationship Id="rId73" Type="http://schemas.openxmlformats.org/officeDocument/2006/relationships/customXml" Target="../ink/ink36.xml"/><Relationship Id="rId78" Type="http://schemas.openxmlformats.org/officeDocument/2006/relationships/image" Target="../media/image915.png"/><Relationship Id="rId94" Type="http://schemas.openxmlformats.org/officeDocument/2006/relationships/image" Target="../media/image923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37.png"/><Relationship Id="rId143" Type="http://schemas.openxmlformats.org/officeDocument/2006/relationships/customXml" Target="../ink/ink71.xml"/><Relationship Id="rId148" Type="http://schemas.openxmlformats.org/officeDocument/2006/relationships/image" Target="../media/image950.png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26" Type="http://schemas.openxmlformats.org/officeDocument/2006/relationships/image" Target="../media/image8840.png"/><Relationship Id="rId47" Type="http://schemas.openxmlformats.org/officeDocument/2006/relationships/customXml" Target="../ink/ink23.xml"/><Relationship Id="rId68" Type="http://schemas.openxmlformats.org/officeDocument/2006/relationships/image" Target="../media/image908.png"/><Relationship Id="rId89" Type="http://schemas.openxmlformats.org/officeDocument/2006/relationships/customXml" Target="../ink/ink44.xml"/><Relationship Id="rId112" Type="http://schemas.openxmlformats.org/officeDocument/2006/relationships/image" Target="../media/image932.png"/><Relationship Id="rId133" Type="http://schemas.openxmlformats.org/officeDocument/2006/relationships/customXml" Target="../ink/ink66.xml"/><Relationship Id="rId16" Type="http://schemas.openxmlformats.org/officeDocument/2006/relationships/image" Target="../media/image8770.png"/><Relationship Id="rId37" Type="http://schemas.openxmlformats.org/officeDocument/2006/relationships/customXml" Target="../ink/ink18.xml"/><Relationship Id="rId58" Type="http://schemas.openxmlformats.org/officeDocument/2006/relationships/image" Target="../media/image903.png"/><Relationship Id="rId79" Type="http://schemas.openxmlformats.org/officeDocument/2006/relationships/customXml" Target="../ink/ink39.xml"/><Relationship Id="rId102" Type="http://schemas.openxmlformats.org/officeDocument/2006/relationships/image" Target="../media/image927.png"/><Relationship Id="rId123" Type="http://schemas.openxmlformats.org/officeDocument/2006/relationships/customXml" Target="../ink/ink61.xml"/><Relationship Id="rId144" Type="http://schemas.openxmlformats.org/officeDocument/2006/relationships/image" Target="../media/image948.png"/><Relationship Id="rId90" Type="http://schemas.openxmlformats.org/officeDocument/2006/relationships/image" Target="../media/image92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.xml"/><Relationship Id="rId21" Type="http://schemas.openxmlformats.org/officeDocument/2006/relationships/customXml" Target="../ink/ink83.xml"/><Relationship Id="rId42" Type="http://schemas.openxmlformats.org/officeDocument/2006/relationships/image" Target="../media/image952.png"/><Relationship Id="rId63" Type="http://schemas.openxmlformats.org/officeDocument/2006/relationships/customXml" Target="../ink/ink104.xml"/><Relationship Id="rId84" Type="http://schemas.openxmlformats.org/officeDocument/2006/relationships/image" Target="../media/image973.png"/><Relationship Id="rId138" Type="http://schemas.openxmlformats.org/officeDocument/2006/relationships/image" Target="../media/image999.png"/><Relationship Id="rId159" Type="http://schemas.openxmlformats.org/officeDocument/2006/relationships/customXml" Target="../ink/ink152.xml"/><Relationship Id="rId107" Type="http://schemas.openxmlformats.org/officeDocument/2006/relationships/customXml" Target="../ink/ink126.xml"/><Relationship Id="rId11" Type="http://schemas.openxmlformats.org/officeDocument/2006/relationships/customXml" Target="../ink/ink78.xml"/><Relationship Id="rId32" Type="http://schemas.openxmlformats.org/officeDocument/2006/relationships/image" Target="../media/image8611.png"/><Relationship Id="rId53" Type="http://schemas.openxmlformats.org/officeDocument/2006/relationships/customXml" Target="../ink/ink99.xml"/><Relationship Id="rId74" Type="http://schemas.openxmlformats.org/officeDocument/2006/relationships/image" Target="../media/image968.png"/><Relationship Id="rId128" Type="http://schemas.openxmlformats.org/officeDocument/2006/relationships/image" Target="../media/image994.png"/><Relationship Id="rId149" Type="http://schemas.openxmlformats.org/officeDocument/2006/relationships/customXml" Target="../ink/ink147.xml"/><Relationship Id="rId95" Type="http://schemas.openxmlformats.org/officeDocument/2006/relationships/customXml" Target="../ink/ink120.xml"/><Relationship Id="rId160" Type="http://schemas.openxmlformats.org/officeDocument/2006/relationships/image" Target="../media/image1011.png"/><Relationship Id="rId22" Type="http://schemas.openxmlformats.org/officeDocument/2006/relationships/image" Target="../media/image8800.png"/><Relationship Id="rId43" Type="http://schemas.openxmlformats.org/officeDocument/2006/relationships/customXml" Target="../ink/ink94.xml"/><Relationship Id="rId64" Type="http://schemas.openxmlformats.org/officeDocument/2006/relationships/image" Target="../media/image963.png"/><Relationship Id="rId118" Type="http://schemas.openxmlformats.org/officeDocument/2006/relationships/image" Target="../media/image989.png"/><Relationship Id="rId139" Type="http://schemas.openxmlformats.org/officeDocument/2006/relationships/customXml" Target="../ink/ink142.xml"/><Relationship Id="rId80" Type="http://schemas.openxmlformats.org/officeDocument/2006/relationships/image" Target="../media/image971.png"/><Relationship Id="rId85" Type="http://schemas.openxmlformats.org/officeDocument/2006/relationships/customXml" Target="../ink/ink115.xml"/><Relationship Id="rId150" Type="http://schemas.openxmlformats.org/officeDocument/2006/relationships/image" Target="../media/image1005.png"/><Relationship Id="rId155" Type="http://schemas.openxmlformats.org/officeDocument/2006/relationships/customXml" Target="../ink/ink150.xml"/><Relationship Id="rId12" Type="http://schemas.openxmlformats.org/officeDocument/2006/relationships/image" Target="../media/image8750.png"/><Relationship Id="rId17" Type="http://schemas.openxmlformats.org/officeDocument/2006/relationships/customXml" Target="../ink/ink81.xml"/><Relationship Id="rId33" Type="http://schemas.openxmlformats.org/officeDocument/2006/relationships/customXml" Target="../ink/ink89.xml"/><Relationship Id="rId38" Type="http://schemas.openxmlformats.org/officeDocument/2006/relationships/image" Target="../media/image8811.png"/><Relationship Id="rId59" Type="http://schemas.openxmlformats.org/officeDocument/2006/relationships/customXml" Target="../ink/ink102.xml"/><Relationship Id="rId103" Type="http://schemas.openxmlformats.org/officeDocument/2006/relationships/customXml" Target="../ink/ink124.xml"/><Relationship Id="rId108" Type="http://schemas.openxmlformats.org/officeDocument/2006/relationships/image" Target="../media/image984.png"/><Relationship Id="rId124" Type="http://schemas.openxmlformats.org/officeDocument/2006/relationships/image" Target="../media/image992.png"/><Relationship Id="rId129" Type="http://schemas.openxmlformats.org/officeDocument/2006/relationships/customXml" Target="../ink/ink137.xml"/><Relationship Id="rId54" Type="http://schemas.openxmlformats.org/officeDocument/2006/relationships/image" Target="../media/image958.png"/><Relationship Id="rId70" Type="http://schemas.openxmlformats.org/officeDocument/2006/relationships/image" Target="../media/image966.png"/><Relationship Id="rId75" Type="http://schemas.openxmlformats.org/officeDocument/2006/relationships/customXml" Target="../ink/ink110.xml"/><Relationship Id="rId91" Type="http://schemas.openxmlformats.org/officeDocument/2006/relationships/customXml" Target="../ink/ink118.xml"/><Relationship Id="rId96" Type="http://schemas.openxmlformats.org/officeDocument/2006/relationships/image" Target="../media/image23.png"/><Relationship Id="rId140" Type="http://schemas.openxmlformats.org/officeDocument/2006/relationships/image" Target="../media/image1000.png"/><Relationship Id="rId145" Type="http://schemas.openxmlformats.org/officeDocument/2006/relationships/customXml" Target="../ink/ink145.xml"/><Relationship Id="rId161" Type="http://schemas.openxmlformats.org/officeDocument/2006/relationships/image" Target="../media/image1.png"/><Relationship Id="rId1" Type="http://schemas.microsoft.com/office/2007/relationships/media" Target="../media/media7.m4a"/><Relationship Id="rId6" Type="http://schemas.openxmlformats.org/officeDocument/2006/relationships/image" Target="../media/image8700.png"/><Relationship Id="rId23" Type="http://schemas.openxmlformats.org/officeDocument/2006/relationships/customXml" Target="../ink/ink84.xml"/><Relationship Id="rId28" Type="http://schemas.openxmlformats.org/officeDocument/2006/relationships/image" Target="../media/image8850.png"/><Relationship Id="rId49" Type="http://schemas.openxmlformats.org/officeDocument/2006/relationships/customXml" Target="../ink/ink97.xml"/><Relationship Id="rId114" Type="http://schemas.openxmlformats.org/officeDocument/2006/relationships/image" Target="../media/image987.png"/><Relationship Id="rId119" Type="http://schemas.openxmlformats.org/officeDocument/2006/relationships/customXml" Target="../ink/ink132.xml"/><Relationship Id="rId44" Type="http://schemas.openxmlformats.org/officeDocument/2006/relationships/image" Target="../media/image953.png"/><Relationship Id="rId60" Type="http://schemas.openxmlformats.org/officeDocument/2006/relationships/image" Target="../media/image961.png"/><Relationship Id="rId65" Type="http://schemas.openxmlformats.org/officeDocument/2006/relationships/customXml" Target="../ink/ink105.xml"/><Relationship Id="rId81" Type="http://schemas.openxmlformats.org/officeDocument/2006/relationships/customXml" Target="../ink/ink113.xml"/><Relationship Id="rId86" Type="http://schemas.openxmlformats.org/officeDocument/2006/relationships/image" Target="../media/image974.png"/><Relationship Id="rId130" Type="http://schemas.openxmlformats.org/officeDocument/2006/relationships/image" Target="../media/image995.png"/><Relationship Id="rId135" Type="http://schemas.openxmlformats.org/officeDocument/2006/relationships/customXml" Target="../ink/ink140.xml"/><Relationship Id="rId151" Type="http://schemas.openxmlformats.org/officeDocument/2006/relationships/customXml" Target="../ink/ink148.xml"/><Relationship Id="rId156" Type="http://schemas.openxmlformats.org/officeDocument/2006/relationships/image" Target="../media/image1008.png"/><Relationship Id="rId13" Type="http://schemas.openxmlformats.org/officeDocument/2006/relationships/customXml" Target="../ink/ink79.xml"/><Relationship Id="rId18" Type="http://schemas.openxmlformats.org/officeDocument/2006/relationships/image" Target="../media/image8780.png"/><Relationship Id="rId39" Type="http://schemas.openxmlformats.org/officeDocument/2006/relationships/customXml" Target="../ink/ink92.xml"/><Relationship Id="rId109" Type="http://schemas.openxmlformats.org/officeDocument/2006/relationships/customXml" Target="../ink/ink127.xml"/><Relationship Id="rId34" Type="http://schemas.openxmlformats.org/officeDocument/2006/relationships/image" Target="../media/image8690.png"/><Relationship Id="rId50" Type="http://schemas.openxmlformats.org/officeDocument/2006/relationships/image" Target="../media/image956.png"/><Relationship Id="rId55" Type="http://schemas.openxmlformats.org/officeDocument/2006/relationships/customXml" Target="../ink/ink100.xml"/><Relationship Id="rId76" Type="http://schemas.openxmlformats.org/officeDocument/2006/relationships/image" Target="../media/image969.png"/><Relationship Id="rId97" Type="http://schemas.openxmlformats.org/officeDocument/2006/relationships/customXml" Target="../ink/ink121.xml"/><Relationship Id="rId104" Type="http://schemas.openxmlformats.org/officeDocument/2006/relationships/image" Target="../media/image982.png"/><Relationship Id="rId120" Type="http://schemas.openxmlformats.org/officeDocument/2006/relationships/image" Target="../media/image990.png"/><Relationship Id="rId125" Type="http://schemas.openxmlformats.org/officeDocument/2006/relationships/customXml" Target="../ink/ink135.xml"/><Relationship Id="rId141" Type="http://schemas.openxmlformats.org/officeDocument/2006/relationships/customXml" Target="../ink/ink143.xml"/><Relationship Id="rId146" Type="http://schemas.openxmlformats.org/officeDocument/2006/relationships/image" Target="../media/image1003.png"/><Relationship Id="rId7" Type="http://schemas.openxmlformats.org/officeDocument/2006/relationships/customXml" Target="../ink/ink76.xml"/><Relationship Id="rId71" Type="http://schemas.openxmlformats.org/officeDocument/2006/relationships/customXml" Target="../ink/ink108.xml"/><Relationship Id="rId92" Type="http://schemas.openxmlformats.org/officeDocument/2006/relationships/image" Target="../media/image977.png"/><Relationship Id="rId2" Type="http://schemas.openxmlformats.org/officeDocument/2006/relationships/audio" Target="../media/media7.m4a"/><Relationship Id="rId29" Type="http://schemas.openxmlformats.org/officeDocument/2006/relationships/customXml" Target="../ink/ink87.xml"/><Relationship Id="rId24" Type="http://schemas.openxmlformats.org/officeDocument/2006/relationships/image" Target="../media/image8820.png"/><Relationship Id="rId40" Type="http://schemas.openxmlformats.org/officeDocument/2006/relationships/image" Target="../media/image891.png"/><Relationship Id="rId45" Type="http://schemas.openxmlformats.org/officeDocument/2006/relationships/customXml" Target="../ink/ink95.xml"/><Relationship Id="rId66" Type="http://schemas.openxmlformats.org/officeDocument/2006/relationships/image" Target="../media/image964.png"/><Relationship Id="rId87" Type="http://schemas.openxmlformats.org/officeDocument/2006/relationships/customXml" Target="../ink/ink116.xml"/><Relationship Id="rId110" Type="http://schemas.openxmlformats.org/officeDocument/2006/relationships/image" Target="../media/image985.png"/><Relationship Id="rId115" Type="http://schemas.openxmlformats.org/officeDocument/2006/relationships/customXml" Target="../ink/ink130.xml"/><Relationship Id="rId131" Type="http://schemas.openxmlformats.org/officeDocument/2006/relationships/customXml" Target="../ink/ink138.xml"/><Relationship Id="rId136" Type="http://schemas.openxmlformats.org/officeDocument/2006/relationships/image" Target="../media/image998.png"/><Relationship Id="rId157" Type="http://schemas.openxmlformats.org/officeDocument/2006/relationships/customXml" Target="../ink/ink151.xml"/><Relationship Id="rId61" Type="http://schemas.openxmlformats.org/officeDocument/2006/relationships/customXml" Target="../ink/ink103.xml"/><Relationship Id="rId82" Type="http://schemas.openxmlformats.org/officeDocument/2006/relationships/image" Target="../media/image972.png"/><Relationship Id="rId152" Type="http://schemas.openxmlformats.org/officeDocument/2006/relationships/image" Target="../media/image1006.png"/><Relationship Id="rId19" Type="http://schemas.openxmlformats.org/officeDocument/2006/relationships/customXml" Target="../ink/ink82.xml"/><Relationship Id="rId14" Type="http://schemas.openxmlformats.org/officeDocument/2006/relationships/image" Target="../media/image8760.png"/><Relationship Id="rId30" Type="http://schemas.openxmlformats.org/officeDocument/2006/relationships/image" Target="../media/image8860.png"/><Relationship Id="rId35" Type="http://schemas.openxmlformats.org/officeDocument/2006/relationships/customXml" Target="../ink/ink90.xml"/><Relationship Id="rId56" Type="http://schemas.openxmlformats.org/officeDocument/2006/relationships/image" Target="../media/image959.png"/><Relationship Id="rId77" Type="http://schemas.openxmlformats.org/officeDocument/2006/relationships/customXml" Target="../ink/ink111.xml"/><Relationship Id="rId100" Type="http://schemas.openxmlformats.org/officeDocument/2006/relationships/image" Target="../media/image980.png"/><Relationship Id="rId105" Type="http://schemas.openxmlformats.org/officeDocument/2006/relationships/customXml" Target="../ink/ink125.xml"/><Relationship Id="rId126" Type="http://schemas.openxmlformats.org/officeDocument/2006/relationships/image" Target="../media/image993.png"/><Relationship Id="rId147" Type="http://schemas.openxmlformats.org/officeDocument/2006/relationships/customXml" Target="../ink/ink146.xml"/><Relationship Id="rId8" Type="http://schemas.openxmlformats.org/officeDocument/2006/relationships/image" Target="../media/image8720.png"/><Relationship Id="rId51" Type="http://schemas.openxmlformats.org/officeDocument/2006/relationships/customXml" Target="../ink/ink98.xml"/><Relationship Id="rId72" Type="http://schemas.openxmlformats.org/officeDocument/2006/relationships/image" Target="../media/image967.png"/><Relationship Id="rId93" Type="http://schemas.openxmlformats.org/officeDocument/2006/relationships/customXml" Target="../ink/ink119.xml"/><Relationship Id="rId98" Type="http://schemas.openxmlformats.org/officeDocument/2006/relationships/image" Target="../media/image979.png"/><Relationship Id="rId121" Type="http://schemas.openxmlformats.org/officeDocument/2006/relationships/customXml" Target="../ink/ink133.xml"/><Relationship Id="rId142" Type="http://schemas.openxmlformats.org/officeDocument/2006/relationships/image" Target="../media/image1001.png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85.xml"/><Relationship Id="rId46" Type="http://schemas.openxmlformats.org/officeDocument/2006/relationships/image" Target="../media/image954.png"/><Relationship Id="rId67" Type="http://schemas.openxmlformats.org/officeDocument/2006/relationships/customXml" Target="../ink/ink106.xml"/><Relationship Id="rId116" Type="http://schemas.openxmlformats.org/officeDocument/2006/relationships/image" Target="../media/image988.png"/><Relationship Id="rId137" Type="http://schemas.openxmlformats.org/officeDocument/2006/relationships/customXml" Target="../ink/ink141.xml"/><Relationship Id="rId158" Type="http://schemas.openxmlformats.org/officeDocument/2006/relationships/image" Target="../media/image1009.png"/><Relationship Id="rId20" Type="http://schemas.openxmlformats.org/officeDocument/2006/relationships/image" Target="../media/image8790.png"/><Relationship Id="rId41" Type="http://schemas.openxmlformats.org/officeDocument/2006/relationships/customXml" Target="../ink/ink93.xml"/><Relationship Id="rId62" Type="http://schemas.openxmlformats.org/officeDocument/2006/relationships/image" Target="../media/image962.png"/><Relationship Id="rId83" Type="http://schemas.openxmlformats.org/officeDocument/2006/relationships/customXml" Target="../ink/ink114.xml"/><Relationship Id="rId88" Type="http://schemas.openxmlformats.org/officeDocument/2006/relationships/image" Target="../media/image975.png"/><Relationship Id="rId111" Type="http://schemas.openxmlformats.org/officeDocument/2006/relationships/customXml" Target="../ink/ink128.xml"/><Relationship Id="rId132" Type="http://schemas.openxmlformats.org/officeDocument/2006/relationships/image" Target="../media/image996.png"/><Relationship Id="rId153" Type="http://schemas.openxmlformats.org/officeDocument/2006/relationships/customXml" Target="../ink/ink149.xml"/><Relationship Id="rId15" Type="http://schemas.openxmlformats.org/officeDocument/2006/relationships/customXml" Target="../ink/ink80.xml"/><Relationship Id="rId36" Type="http://schemas.openxmlformats.org/officeDocument/2006/relationships/image" Target="../media/image8711.png"/><Relationship Id="rId57" Type="http://schemas.openxmlformats.org/officeDocument/2006/relationships/customXml" Target="../ink/ink101.xml"/><Relationship Id="rId106" Type="http://schemas.openxmlformats.org/officeDocument/2006/relationships/image" Target="../media/image983.png"/><Relationship Id="rId127" Type="http://schemas.openxmlformats.org/officeDocument/2006/relationships/customXml" Target="../ink/ink136.xml"/><Relationship Id="rId10" Type="http://schemas.openxmlformats.org/officeDocument/2006/relationships/image" Target="../media/image8740.png"/><Relationship Id="rId31" Type="http://schemas.openxmlformats.org/officeDocument/2006/relationships/customXml" Target="../ink/ink88.xml"/><Relationship Id="rId52" Type="http://schemas.openxmlformats.org/officeDocument/2006/relationships/image" Target="../media/image957.png"/><Relationship Id="rId73" Type="http://schemas.openxmlformats.org/officeDocument/2006/relationships/customXml" Target="../ink/ink109.xml"/><Relationship Id="rId78" Type="http://schemas.openxmlformats.org/officeDocument/2006/relationships/image" Target="../media/image970.png"/><Relationship Id="rId94" Type="http://schemas.openxmlformats.org/officeDocument/2006/relationships/image" Target="../media/image978.png"/><Relationship Id="rId99" Type="http://schemas.openxmlformats.org/officeDocument/2006/relationships/customXml" Target="../ink/ink122.xml"/><Relationship Id="rId101" Type="http://schemas.openxmlformats.org/officeDocument/2006/relationships/customXml" Target="../ink/ink123.xml"/><Relationship Id="rId122" Type="http://schemas.openxmlformats.org/officeDocument/2006/relationships/image" Target="../media/image991.png"/><Relationship Id="rId143" Type="http://schemas.openxmlformats.org/officeDocument/2006/relationships/customXml" Target="../ink/ink144.xml"/><Relationship Id="rId148" Type="http://schemas.openxmlformats.org/officeDocument/2006/relationships/image" Target="../media/image1004.png"/><Relationship Id="rId4" Type="http://schemas.openxmlformats.org/officeDocument/2006/relationships/customXml" Target="../ink/ink75.xml"/><Relationship Id="rId9" Type="http://schemas.openxmlformats.org/officeDocument/2006/relationships/customXml" Target="../ink/ink77.xml"/><Relationship Id="rId26" Type="http://schemas.openxmlformats.org/officeDocument/2006/relationships/image" Target="../media/image8840.png"/><Relationship Id="rId47" Type="http://schemas.openxmlformats.org/officeDocument/2006/relationships/customXml" Target="../ink/ink96.xml"/><Relationship Id="rId68" Type="http://schemas.openxmlformats.org/officeDocument/2006/relationships/image" Target="../media/image965.png"/><Relationship Id="rId89" Type="http://schemas.openxmlformats.org/officeDocument/2006/relationships/customXml" Target="../ink/ink117.xml"/><Relationship Id="rId112" Type="http://schemas.openxmlformats.org/officeDocument/2006/relationships/image" Target="../media/image986.png"/><Relationship Id="rId133" Type="http://schemas.openxmlformats.org/officeDocument/2006/relationships/customXml" Target="../ink/ink139.xml"/><Relationship Id="rId154" Type="http://schemas.openxmlformats.org/officeDocument/2006/relationships/image" Target="../media/image1007.png"/><Relationship Id="rId16" Type="http://schemas.openxmlformats.org/officeDocument/2006/relationships/image" Target="../media/image8770.png"/><Relationship Id="rId37" Type="http://schemas.openxmlformats.org/officeDocument/2006/relationships/customXml" Target="../ink/ink91.xml"/><Relationship Id="rId58" Type="http://schemas.openxmlformats.org/officeDocument/2006/relationships/image" Target="../media/image960.png"/><Relationship Id="rId79" Type="http://schemas.openxmlformats.org/officeDocument/2006/relationships/customXml" Target="../ink/ink112.xml"/><Relationship Id="rId102" Type="http://schemas.openxmlformats.org/officeDocument/2006/relationships/image" Target="../media/image981.png"/><Relationship Id="rId123" Type="http://schemas.openxmlformats.org/officeDocument/2006/relationships/customXml" Target="../ink/ink134.xml"/><Relationship Id="rId144" Type="http://schemas.openxmlformats.org/officeDocument/2006/relationships/image" Target="../media/image1002.png"/><Relationship Id="rId90" Type="http://schemas.openxmlformats.org/officeDocument/2006/relationships/image" Target="../media/image976.png"/><Relationship Id="rId27" Type="http://schemas.openxmlformats.org/officeDocument/2006/relationships/customXml" Target="../ink/ink86.xml"/><Relationship Id="rId48" Type="http://schemas.openxmlformats.org/officeDocument/2006/relationships/image" Target="../media/image955.png"/><Relationship Id="rId69" Type="http://schemas.openxmlformats.org/officeDocument/2006/relationships/customXml" Target="../ink/ink107.xml"/><Relationship Id="rId113" Type="http://schemas.openxmlformats.org/officeDocument/2006/relationships/customXml" Target="../ink/ink129.xml"/><Relationship Id="rId134" Type="http://schemas.openxmlformats.org/officeDocument/2006/relationships/image" Target="../media/image99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60.png"/><Relationship Id="rId18" Type="http://schemas.openxmlformats.org/officeDocument/2006/relationships/customXml" Target="../ink/ink160.xml"/><Relationship Id="rId26" Type="http://schemas.openxmlformats.org/officeDocument/2006/relationships/customXml" Target="../ink/ink164.xml"/><Relationship Id="rId39" Type="http://schemas.openxmlformats.org/officeDocument/2006/relationships/image" Target="../media/image9820.png"/><Relationship Id="rId21" Type="http://schemas.openxmlformats.org/officeDocument/2006/relationships/image" Target="../media/image9711.png"/><Relationship Id="rId42" Type="http://schemas.openxmlformats.org/officeDocument/2006/relationships/customXml" Target="../ink/ink171.xml"/><Relationship Id="rId47" Type="http://schemas.openxmlformats.org/officeDocument/2006/relationships/image" Target="../media/image9860.png"/><Relationship Id="rId50" Type="http://schemas.openxmlformats.org/officeDocument/2006/relationships/customXml" Target="../ink/ink175.xml"/><Relationship Id="rId55" Type="http://schemas.openxmlformats.org/officeDocument/2006/relationships/customXml" Target="../ink/ink177.xml"/><Relationship Id="rId7" Type="http://schemas.openxmlformats.org/officeDocument/2006/relationships/image" Target="../media/image9630.png"/><Relationship Id="rId2" Type="http://schemas.openxmlformats.org/officeDocument/2006/relationships/audio" Target="../media/media8.m4a"/><Relationship Id="rId16" Type="http://schemas.openxmlformats.org/officeDocument/2006/relationships/customXml" Target="../ink/ink159.xml"/><Relationship Id="rId29" Type="http://schemas.openxmlformats.org/officeDocument/2006/relationships/image" Target="../media/image9750.png"/><Relationship Id="rId11" Type="http://schemas.openxmlformats.org/officeDocument/2006/relationships/image" Target="../media/image9650.png"/><Relationship Id="rId24" Type="http://schemas.openxmlformats.org/officeDocument/2006/relationships/customXml" Target="../ink/ink163.xml"/><Relationship Id="rId32" Type="http://schemas.openxmlformats.org/officeDocument/2006/relationships/customXml" Target="../ink/ink167.xml"/><Relationship Id="rId37" Type="http://schemas.openxmlformats.org/officeDocument/2006/relationships/image" Target="../media/image9811.png"/><Relationship Id="rId40" Type="http://schemas.openxmlformats.org/officeDocument/2006/relationships/customXml" Target="../ink/ink170.xml"/><Relationship Id="rId45" Type="http://schemas.openxmlformats.org/officeDocument/2006/relationships/image" Target="../media/image9850.png"/><Relationship Id="rId53" Type="http://schemas.openxmlformats.org/officeDocument/2006/relationships/image" Target="../media/image9890.png"/><Relationship Id="rId5" Type="http://schemas.openxmlformats.org/officeDocument/2006/relationships/image" Target="../media/image812.png"/><Relationship Id="rId10" Type="http://schemas.openxmlformats.org/officeDocument/2006/relationships/customXml" Target="../ink/ink156.xml"/><Relationship Id="rId19" Type="http://schemas.openxmlformats.org/officeDocument/2006/relationships/image" Target="../media/image9690.png"/><Relationship Id="rId31" Type="http://schemas.openxmlformats.org/officeDocument/2006/relationships/image" Target="../media/image9760.png"/><Relationship Id="rId44" Type="http://schemas.openxmlformats.org/officeDocument/2006/relationships/customXml" Target="../ink/ink172.xml"/><Relationship Id="rId52" Type="http://schemas.openxmlformats.org/officeDocument/2006/relationships/customXml" Target="../ink/ink176.xml"/><Relationship Id="rId4" Type="http://schemas.openxmlformats.org/officeDocument/2006/relationships/customXml" Target="../ink/ink153.xml"/><Relationship Id="rId9" Type="http://schemas.openxmlformats.org/officeDocument/2006/relationships/image" Target="../media/image9640.png"/><Relationship Id="rId14" Type="http://schemas.openxmlformats.org/officeDocument/2006/relationships/customXml" Target="../ink/ink158.xml"/><Relationship Id="rId22" Type="http://schemas.openxmlformats.org/officeDocument/2006/relationships/customXml" Target="../ink/ink162.xml"/><Relationship Id="rId27" Type="http://schemas.openxmlformats.org/officeDocument/2006/relationships/image" Target="../media/image9740.png"/><Relationship Id="rId30" Type="http://schemas.openxmlformats.org/officeDocument/2006/relationships/customXml" Target="../ink/ink166.xml"/><Relationship Id="rId35" Type="http://schemas.openxmlformats.org/officeDocument/2006/relationships/image" Target="../media/image9790.png"/><Relationship Id="rId43" Type="http://schemas.openxmlformats.org/officeDocument/2006/relationships/image" Target="../media/image9840.png"/><Relationship Id="rId48" Type="http://schemas.openxmlformats.org/officeDocument/2006/relationships/customXml" Target="../ink/ink174.xml"/><Relationship Id="rId56" Type="http://schemas.openxmlformats.org/officeDocument/2006/relationships/image" Target="../media/image1012.png"/><Relationship Id="rId8" Type="http://schemas.openxmlformats.org/officeDocument/2006/relationships/customXml" Target="../ink/ink155.xml"/><Relationship Id="rId51" Type="http://schemas.openxmlformats.org/officeDocument/2006/relationships/image" Target="../media/image9880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157.xml"/><Relationship Id="rId17" Type="http://schemas.openxmlformats.org/officeDocument/2006/relationships/image" Target="../media/image9680.png"/><Relationship Id="rId25" Type="http://schemas.openxmlformats.org/officeDocument/2006/relationships/image" Target="../media/image9730.png"/><Relationship Id="rId38" Type="http://schemas.openxmlformats.org/officeDocument/2006/relationships/customXml" Target="../ink/ink169.xml"/><Relationship Id="rId46" Type="http://schemas.openxmlformats.org/officeDocument/2006/relationships/customXml" Target="../ink/ink173.xml"/><Relationship Id="rId20" Type="http://schemas.openxmlformats.org/officeDocument/2006/relationships/customXml" Target="../ink/ink161.xml"/><Relationship Id="rId41" Type="http://schemas.openxmlformats.org/officeDocument/2006/relationships/image" Target="../media/image9830.png"/><Relationship Id="rId54" Type="http://schemas.openxmlformats.org/officeDocument/2006/relationships/image" Target="../media/image1.png"/><Relationship Id="rId1" Type="http://schemas.microsoft.com/office/2007/relationships/media" Target="../media/media8.m4a"/><Relationship Id="rId6" Type="http://schemas.openxmlformats.org/officeDocument/2006/relationships/customXml" Target="../ink/ink154.xml"/><Relationship Id="rId15" Type="http://schemas.openxmlformats.org/officeDocument/2006/relationships/image" Target="../media/image9670.png"/><Relationship Id="rId23" Type="http://schemas.openxmlformats.org/officeDocument/2006/relationships/image" Target="../media/image9720.png"/><Relationship Id="rId28" Type="http://schemas.openxmlformats.org/officeDocument/2006/relationships/customXml" Target="../ink/ink165.xml"/><Relationship Id="rId36" Type="http://schemas.openxmlformats.org/officeDocument/2006/relationships/customXml" Target="../ink/ink168.xml"/><Relationship Id="rId49" Type="http://schemas.openxmlformats.org/officeDocument/2006/relationships/image" Target="../media/image987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7.png"/><Relationship Id="rId21" Type="http://schemas.openxmlformats.org/officeDocument/2006/relationships/image" Target="../media/image1020.png"/><Relationship Id="rId42" Type="http://schemas.openxmlformats.org/officeDocument/2006/relationships/customXml" Target="../ink/ink197.xml"/><Relationship Id="rId63" Type="http://schemas.openxmlformats.org/officeDocument/2006/relationships/image" Target="../media/image1041.png"/><Relationship Id="rId84" Type="http://schemas.openxmlformats.org/officeDocument/2006/relationships/customXml" Target="../ink/ink218.xml"/><Relationship Id="rId138" Type="http://schemas.openxmlformats.org/officeDocument/2006/relationships/image" Target="../media/image5.png"/><Relationship Id="rId159" Type="http://schemas.openxmlformats.org/officeDocument/2006/relationships/customXml" Target="../ink/ink254.xml"/><Relationship Id="rId170" Type="http://schemas.openxmlformats.org/officeDocument/2006/relationships/image" Target="../media/image1094.png"/><Relationship Id="rId191" Type="http://schemas.openxmlformats.org/officeDocument/2006/relationships/customXml" Target="../ink/ink270.xml"/><Relationship Id="rId107" Type="http://schemas.openxmlformats.org/officeDocument/2006/relationships/image" Target="../media/image1062.png"/><Relationship Id="rId11" Type="http://schemas.openxmlformats.org/officeDocument/2006/relationships/image" Target="../media/image1015.png"/><Relationship Id="rId32" Type="http://schemas.openxmlformats.org/officeDocument/2006/relationships/customXml" Target="../ink/ink192.xml"/><Relationship Id="rId53" Type="http://schemas.openxmlformats.org/officeDocument/2006/relationships/image" Target="../media/image1036.png"/><Relationship Id="rId74" Type="http://schemas.openxmlformats.org/officeDocument/2006/relationships/customXml" Target="../ink/ink213.xml"/><Relationship Id="rId128" Type="http://schemas.openxmlformats.org/officeDocument/2006/relationships/customXml" Target="../ink/ink240.xml"/><Relationship Id="rId149" Type="http://schemas.openxmlformats.org/officeDocument/2006/relationships/customXml" Target="../ink/ink249.xml"/><Relationship Id="rId5" Type="http://schemas.openxmlformats.org/officeDocument/2006/relationships/image" Target="../media/image10120.png"/><Relationship Id="rId95" Type="http://schemas.openxmlformats.org/officeDocument/2006/relationships/image" Target="../media/image1056.png"/><Relationship Id="rId160" Type="http://schemas.openxmlformats.org/officeDocument/2006/relationships/image" Target="../media/image1089.png"/><Relationship Id="rId181" Type="http://schemas.openxmlformats.org/officeDocument/2006/relationships/customXml" Target="../ink/ink265.xml"/><Relationship Id="rId22" Type="http://schemas.openxmlformats.org/officeDocument/2006/relationships/customXml" Target="../ink/ink187.xml"/><Relationship Id="rId43" Type="http://schemas.openxmlformats.org/officeDocument/2006/relationships/image" Target="../media/image1031.png"/><Relationship Id="rId64" Type="http://schemas.openxmlformats.org/officeDocument/2006/relationships/customXml" Target="../ink/ink208.xml"/><Relationship Id="rId118" Type="http://schemas.openxmlformats.org/officeDocument/2006/relationships/customXml" Target="../ink/ink235.xml"/><Relationship Id="rId139" Type="http://schemas.openxmlformats.org/officeDocument/2006/relationships/customXml" Target="../ink/ink244.xml"/><Relationship Id="rId85" Type="http://schemas.openxmlformats.org/officeDocument/2006/relationships/image" Target="../media/image1051.png"/><Relationship Id="rId150" Type="http://schemas.openxmlformats.org/officeDocument/2006/relationships/image" Target="../media/image1084.png"/><Relationship Id="rId171" Type="http://schemas.openxmlformats.org/officeDocument/2006/relationships/customXml" Target="../ink/ink260.xml"/><Relationship Id="rId192" Type="http://schemas.openxmlformats.org/officeDocument/2006/relationships/image" Target="../media/image1104.png"/><Relationship Id="rId12" Type="http://schemas.openxmlformats.org/officeDocument/2006/relationships/customXml" Target="../ink/ink182.xml"/><Relationship Id="rId33" Type="http://schemas.openxmlformats.org/officeDocument/2006/relationships/image" Target="../media/image1026.png"/><Relationship Id="rId108" Type="http://schemas.openxmlformats.org/officeDocument/2006/relationships/customXml" Target="../ink/ink230.xml"/><Relationship Id="rId129" Type="http://schemas.openxmlformats.org/officeDocument/2006/relationships/image" Target="../media/image1073.png"/><Relationship Id="rId54" Type="http://schemas.openxmlformats.org/officeDocument/2006/relationships/customXml" Target="../ink/ink203.xml"/><Relationship Id="rId75" Type="http://schemas.openxmlformats.org/officeDocument/2006/relationships/image" Target="../media/image23.png"/><Relationship Id="rId96" Type="http://schemas.openxmlformats.org/officeDocument/2006/relationships/customXml" Target="../ink/ink224.xml"/><Relationship Id="rId140" Type="http://schemas.openxmlformats.org/officeDocument/2006/relationships/image" Target="../media/image1080.png"/><Relationship Id="rId161" Type="http://schemas.openxmlformats.org/officeDocument/2006/relationships/customXml" Target="../ink/ink255.xml"/><Relationship Id="rId182" Type="http://schemas.openxmlformats.org/officeDocument/2006/relationships/image" Target="../media/image1100.png"/><Relationship Id="rId6" Type="http://schemas.openxmlformats.org/officeDocument/2006/relationships/customXml" Target="../ink/ink179.xml"/><Relationship Id="rId23" Type="http://schemas.openxmlformats.org/officeDocument/2006/relationships/image" Target="../media/image1021.png"/><Relationship Id="rId119" Type="http://schemas.openxmlformats.org/officeDocument/2006/relationships/image" Target="../media/image1068.png"/><Relationship Id="rId44" Type="http://schemas.openxmlformats.org/officeDocument/2006/relationships/customXml" Target="../ink/ink198.xml"/><Relationship Id="rId65" Type="http://schemas.openxmlformats.org/officeDocument/2006/relationships/image" Target="../media/image1042.png"/><Relationship Id="rId86" Type="http://schemas.openxmlformats.org/officeDocument/2006/relationships/customXml" Target="../ink/ink219.xml"/><Relationship Id="rId130" Type="http://schemas.openxmlformats.org/officeDocument/2006/relationships/customXml" Target="../ink/ink241.xml"/><Relationship Id="rId151" Type="http://schemas.openxmlformats.org/officeDocument/2006/relationships/customXml" Target="../ink/ink250.xml"/><Relationship Id="rId172" Type="http://schemas.openxmlformats.org/officeDocument/2006/relationships/image" Target="../media/image1095.png"/><Relationship Id="rId193" Type="http://schemas.openxmlformats.org/officeDocument/2006/relationships/customXml" Target="../ink/ink271.xml"/><Relationship Id="rId13" Type="http://schemas.openxmlformats.org/officeDocument/2006/relationships/image" Target="../media/image1016.png"/><Relationship Id="rId109" Type="http://schemas.openxmlformats.org/officeDocument/2006/relationships/image" Target="../media/image1063.png"/><Relationship Id="rId34" Type="http://schemas.openxmlformats.org/officeDocument/2006/relationships/customXml" Target="../ink/ink193.xml"/><Relationship Id="rId55" Type="http://schemas.openxmlformats.org/officeDocument/2006/relationships/image" Target="../media/image1037.png"/><Relationship Id="rId76" Type="http://schemas.openxmlformats.org/officeDocument/2006/relationships/customXml" Target="../ink/ink214.xml"/><Relationship Id="rId97" Type="http://schemas.openxmlformats.org/officeDocument/2006/relationships/image" Target="../media/image1057.png"/><Relationship Id="rId120" Type="http://schemas.openxmlformats.org/officeDocument/2006/relationships/customXml" Target="../ink/ink236.xml"/><Relationship Id="rId141" Type="http://schemas.openxmlformats.org/officeDocument/2006/relationships/customXml" Target="../ink/ink245.xml"/><Relationship Id="rId7" Type="http://schemas.openxmlformats.org/officeDocument/2006/relationships/image" Target="../media/image1013.png"/><Relationship Id="rId71" Type="http://schemas.openxmlformats.org/officeDocument/2006/relationships/image" Target="../media/image1045.png"/><Relationship Id="rId92" Type="http://schemas.openxmlformats.org/officeDocument/2006/relationships/customXml" Target="../ink/ink222.xml"/><Relationship Id="rId162" Type="http://schemas.openxmlformats.org/officeDocument/2006/relationships/image" Target="../media/image1090.png"/><Relationship Id="rId183" Type="http://schemas.openxmlformats.org/officeDocument/2006/relationships/customXml" Target="../ink/ink266.xml"/><Relationship Id="rId2" Type="http://schemas.openxmlformats.org/officeDocument/2006/relationships/audio" Target="../media/media9.m4a"/><Relationship Id="rId29" Type="http://schemas.openxmlformats.org/officeDocument/2006/relationships/image" Target="../media/image1024.png"/><Relationship Id="rId24" Type="http://schemas.openxmlformats.org/officeDocument/2006/relationships/customXml" Target="../ink/ink188.xml"/><Relationship Id="rId40" Type="http://schemas.openxmlformats.org/officeDocument/2006/relationships/customXml" Target="../ink/ink196.xml"/><Relationship Id="rId45" Type="http://schemas.openxmlformats.org/officeDocument/2006/relationships/image" Target="../media/image1032.png"/><Relationship Id="rId66" Type="http://schemas.openxmlformats.org/officeDocument/2006/relationships/customXml" Target="../ink/ink209.xml"/><Relationship Id="rId87" Type="http://schemas.openxmlformats.org/officeDocument/2006/relationships/image" Target="../media/image1052.png"/><Relationship Id="rId110" Type="http://schemas.openxmlformats.org/officeDocument/2006/relationships/customXml" Target="../ink/ink231.xml"/><Relationship Id="rId115" Type="http://schemas.openxmlformats.org/officeDocument/2006/relationships/image" Target="../media/image1066.png"/><Relationship Id="rId131" Type="http://schemas.openxmlformats.org/officeDocument/2006/relationships/image" Target="../media/image1074.png"/><Relationship Id="rId136" Type="http://schemas.openxmlformats.org/officeDocument/2006/relationships/image" Target="../media/image3.png"/><Relationship Id="rId157" Type="http://schemas.openxmlformats.org/officeDocument/2006/relationships/customXml" Target="../ink/ink253.xml"/><Relationship Id="rId178" Type="http://schemas.openxmlformats.org/officeDocument/2006/relationships/image" Target="../media/image1098.png"/><Relationship Id="rId61" Type="http://schemas.openxmlformats.org/officeDocument/2006/relationships/image" Target="../media/image1040.png"/><Relationship Id="rId82" Type="http://schemas.openxmlformats.org/officeDocument/2006/relationships/customXml" Target="../ink/ink217.xml"/><Relationship Id="rId152" Type="http://schemas.openxmlformats.org/officeDocument/2006/relationships/image" Target="../media/image1085.png"/><Relationship Id="rId173" Type="http://schemas.openxmlformats.org/officeDocument/2006/relationships/customXml" Target="../ink/ink261.xml"/><Relationship Id="rId194" Type="http://schemas.openxmlformats.org/officeDocument/2006/relationships/image" Target="../media/image1105.png"/><Relationship Id="rId19" Type="http://schemas.openxmlformats.org/officeDocument/2006/relationships/image" Target="../media/image1019.png"/><Relationship Id="rId14" Type="http://schemas.openxmlformats.org/officeDocument/2006/relationships/customXml" Target="../ink/ink183.xml"/><Relationship Id="rId30" Type="http://schemas.openxmlformats.org/officeDocument/2006/relationships/customXml" Target="../ink/ink191.xml"/><Relationship Id="rId35" Type="http://schemas.openxmlformats.org/officeDocument/2006/relationships/image" Target="../media/image1027.png"/><Relationship Id="rId56" Type="http://schemas.openxmlformats.org/officeDocument/2006/relationships/customXml" Target="../ink/ink204.xml"/><Relationship Id="rId77" Type="http://schemas.openxmlformats.org/officeDocument/2006/relationships/image" Target="../media/image1047.png"/><Relationship Id="rId100" Type="http://schemas.openxmlformats.org/officeDocument/2006/relationships/customXml" Target="../ink/ink226.xml"/><Relationship Id="rId105" Type="http://schemas.openxmlformats.org/officeDocument/2006/relationships/image" Target="../media/image1061.png"/><Relationship Id="rId126" Type="http://schemas.openxmlformats.org/officeDocument/2006/relationships/customXml" Target="../ink/ink239.xml"/><Relationship Id="rId147" Type="http://schemas.openxmlformats.org/officeDocument/2006/relationships/customXml" Target="../ink/ink248.xml"/><Relationship Id="rId168" Type="http://schemas.openxmlformats.org/officeDocument/2006/relationships/image" Target="../media/image1093.png"/><Relationship Id="rId8" Type="http://schemas.openxmlformats.org/officeDocument/2006/relationships/customXml" Target="../ink/ink180.xml"/><Relationship Id="rId51" Type="http://schemas.openxmlformats.org/officeDocument/2006/relationships/image" Target="../media/image1035.png"/><Relationship Id="rId72" Type="http://schemas.openxmlformats.org/officeDocument/2006/relationships/customXml" Target="../ink/ink212.xml"/><Relationship Id="rId93" Type="http://schemas.openxmlformats.org/officeDocument/2006/relationships/image" Target="../media/image1055.png"/><Relationship Id="rId98" Type="http://schemas.openxmlformats.org/officeDocument/2006/relationships/customXml" Target="../ink/ink225.xml"/><Relationship Id="rId121" Type="http://schemas.openxmlformats.org/officeDocument/2006/relationships/image" Target="../media/image1069.png"/><Relationship Id="rId142" Type="http://schemas.openxmlformats.org/officeDocument/2006/relationships/image" Target="../media/image266.png"/><Relationship Id="rId163" Type="http://schemas.openxmlformats.org/officeDocument/2006/relationships/customXml" Target="../ink/ink256.xml"/><Relationship Id="rId184" Type="http://schemas.openxmlformats.org/officeDocument/2006/relationships/image" Target="../media/image1101.png"/><Relationship Id="rId189" Type="http://schemas.openxmlformats.org/officeDocument/2006/relationships/customXml" Target="../ink/ink269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1022.png"/><Relationship Id="rId46" Type="http://schemas.openxmlformats.org/officeDocument/2006/relationships/customXml" Target="../ink/ink199.xml"/><Relationship Id="rId67" Type="http://schemas.openxmlformats.org/officeDocument/2006/relationships/image" Target="../media/image1043.png"/><Relationship Id="rId116" Type="http://schemas.openxmlformats.org/officeDocument/2006/relationships/customXml" Target="../ink/ink234.xml"/><Relationship Id="rId137" Type="http://schemas.openxmlformats.org/officeDocument/2006/relationships/image" Target="../media/image4.png"/><Relationship Id="rId158" Type="http://schemas.openxmlformats.org/officeDocument/2006/relationships/image" Target="../media/image1088.png"/><Relationship Id="rId20" Type="http://schemas.openxmlformats.org/officeDocument/2006/relationships/customXml" Target="../ink/ink186.xml"/><Relationship Id="rId41" Type="http://schemas.openxmlformats.org/officeDocument/2006/relationships/image" Target="../media/image1030.png"/><Relationship Id="rId62" Type="http://schemas.openxmlformats.org/officeDocument/2006/relationships/customXml" Target="../ink/ink207.xml"/><Relationship Id="rId83" Type="http://schemas.openxmlformats.org/officeDocument/2006/relationships/image" Target="../media/image1050.png"/><Relationship Id="rId88" Type="http://schemas.openxmlformats.org/officeDocument/2006/relationships/customXml" Target="../ink/ink220.xml"/><Relationship Id="rId111" Type="http://schemas.openxmlformats.org/officeDocument/2006/relationships/image" Target="../media/image1064.png"/><Relationship Id="rId132" Type="http://schemas.openxmlformats.org/officeDocument/2006/relationships/customXml" Target="../ink/ink242.xml"/><Relationship Id="rId153" Type="http://schemas.openxmlformats.org/officeDocument/2006/relationships/customXml" Target="../ink/ink251.xml"/><Relationship Id="rId174" Type="http://schemas.openxmlformats.org/officeDocument/2006/relationships/image" Target="../media/image1096.png"/><Relationship Id="rId179" Type="http://schemas.openxmlformats.org/officeDocument/2006/relationships/customXml" Target="../ink/ink264.xml"/><Relationship Id="rId195" Type="http://schemas.openxmlformats.org/officeDocument/2006/relationships/customXml" Target="../ink/ink272.xml"/><Relationship Id="rId190" Type="http://schemas.openxmlformats.org/officeDocument/2006/relationships/image" Target="../media/image53.png"/><Relationship Id="rId15" Type="http://schemas.openxmlformats.org/officeDocument/2006/relationships/image" Target="../media/image1017.png"/><Relationship Id="rId36" Type="http://schemas.openxmlformats.org/officeDocument/2006/relationships/customXml" Target="../ink/ink194.xml"/><Relationship Id="rId57" Type="http://schemas.openxmlformats.org/officeDocument/2006/relationships/image" Target="../media/image1038.png"/><Relationship Id="rId106" Type="http://schemas.openxmlformats.org/officeDocument/2006/relationships/customXml" Target="../ink/ink229.xml"/><Relationship Id="rId127" Type="http://schemas.openxmlformats.org/officeDocument/2006/relationships/image" Target="../media/image1072.png"/><Relationship Id="rId10" Type="http://schemas.openxmlformats.org/officeDocument/2006/relationships/customXml" Target="../ink/ink181.xml"/><Relationship Id="rId31" Type="http://schemas.openxmlformats.org/officeDocument/2006/relationships/image" Target="../media/image1025.png"/><Relationship Id="rId52" Type="http://schemas.openxmlformats.org/officeDocument/2006/relationships/customXml" Target="../ink/ink202.xml"/><Relationship Id="rId73" Type="http://schemas.openxmlformats.org/officeDocument/2006/relationships/image" Target="../media/image1046.png"/><Relationship Id="rId78" Type="http://schemas.openxmlformats.org/officeDocument/2006/relationships/customXml" Target="../ink/ink215.xml"/><Relationship Id="rId94" Type="http://schemas.openxmlformats.org/officeDocument/2006/relationships/customXml" Target="../ink/ink223.xml"/><Relationship Id="rId99" Type="http://schemas.openxmlformats.org/officeDocument/2006/relationships/image" Target="../media/image1058.png"/><Relationship Id="rId101" Type="http://schemas.openxmlformats.org/officeDocument/2006/relationships/image" Target="../media/image1059.png"/><Relationship Id="rId122" Type="http://schemas.openxmlformats.org/officeDocument/2006/relationships/customXml" Target="../ink/ink237.xml"/><Relationship Id="rId143" Type="http://schemas.openxmlformats.org/officeDocument/2006/relationships/customXml" Target="../ink/ink246.xml"/><Relationship Id="rId148" Type="http://schemas.openxmlformats.org/officeDocument/2006/relationships/image" Target="../media/image1083.png"/><Relationship Id="rId164" Type="http://schemas.openxmlformats.org/officeDocument/2006/relationships/image" Target="../media/image1091.png"/><Relationship Id="rId169" Type="http://schemas.openxmlformats.org/officeDocument/2006/relationships/customXml" Target="../ink/ink259.xml"/><Relationship Id="rId185" Type="http://schemas.openxmlformats.org/officeDocument/2006/relationships/customXml" Target="../ink/ink267.xml"/><Relationship Id="rId4" Type="http://schemas.openxmlformats.org/officeDocument/2006/relationships/customXml" Target="../ink/ink178.xml"/><Relationship Id="rId9" Type="http://schemas.openxmlformats.org/officeDocument/2006/relationships/image" Target="../media/image1014.png"/><Relationship Id="rId180" Type="http://schemas.openxmlformats.org/officeDocument/2006/relationships/image" Target="../media/image1099.png"/><Relationship Id="rId26" Type="http://schemas.openxmlformats.org/officeDocument/2006/relationships/customXml" Target="../ink/ink189.xml"/><Relationship Id="rId47" Type="http://schemas.openxmlformats.org/officeDocument/2006/relationships/image" Target="../media/image1033.png"/><Relationship Id="rId68" Type="http://schemas.openxmlformats.org/officeDocument/2006/relationships/customXml" Target="../ink/ink210.xml"/><Relationship Id="rId89" Type="http://schemas.openxmlformats.org/officeDocument/2006/relationships/image" Target="../media/image1053.png"/><Relationship Id="rId112" Type="http://schemas.openxmlformats.org/officeDocument/2006/relationships/customXml" Target="../ink/ink232.xml"/><Relationship Id="rId133" Type="http://schemas.openxmlformats.org/officeDocument/2006/relationships/image" Target="../media/image1075.png"/><Relationship Id="rId154" Type="http://schemas.openxmlformats.org/officeDocument/2006/relationships/image" Target="../media/image1086.png"/><Relationship Id="rId175" Type="http://schemas.openxmlformats.org/officeDocument/2006/relationships/customXml" Target="../ink/ink262.xml"/><Relationship Id="rId196" Type="http://schemas.openxmlformats.org/officeDocument/2006/relationships/image" Target="../media/image1106.png"/><Relationship Id="rId16" Type="http://schemas.openxmlformats.org/officeDocument/2006/relationships/customXml" Target="../ink/ink184.xml"/><Relationship Id="rId37" Type="http://schemas.openxmlformats.org/officeDocument/2006/relationships/image" Target="../media/image1028.png"/><Relationship Id="rId58" Type="http://schemas.openxmlformats.org/officeDocument/2006/relationships/customXml" Target="../ink/ink205.xml"/><Relationship Id="rId79" Type="http://schemas.openxmlformats.org/officeDocument/2006/relationships/image" Target="../media/image1048.png"/><Relationship Id="rId102" Type="http://schemas.openxmlformats.org/officeDocument/2006/relationships/customXml" Target="../ink/ink227.xml"/><Relationship Id="rId123" Type="http://schemas.openxmlformats.org/officeDocument/2006/relationships/image" Target="../media/image1070.png"/><Relationship Id="rId144" Type="http://schemas.openxmlformats.org/officeDocument/2006/relationships/image" Target="../media/image1081.png"/><Relationship Id="rId90" Type="http://schemas.openxmlformats.org/officeDocument/2006/relationships/customXml" Target="../ink/ink221.xml"/><Relationship Id="rId165" Type="http://schemas.openxmlformats.org/officeDocument/2006/relationships/customXml" Target="../ink/ink257.xml"/><Relationship Id="rId186" Type="http://schemas.openxmlformats.org/officeDocument/2006/relationships/image" Target="../media/image1102.png"/><Relationship Id="rId27" Type="http://schemas.openxmlformats.org/officeDocument/2006/relationships/image" Target="../media/image1023.png"/><Relationship Id="rId48" Type="http://schemas.openxmlformats.org/officeDocument/2006/relationships/customXml" Target="../ink/ink200.xml"/><Relationship Id="rId69" Type="http://schemas.openxmlformats.org/officeDocument/2006/relationships/image" Target="../media/image1044.png"/><Relationship Id="rId113" Type="http://schemas.openxmlformats.org/officeDocument/2006/relationships/image" Target="../media/image1065.png"/><Relationship Id="rId134" Type="http://schemas.openxmlformats.org/officeDocument/2006/relationships/customXml" Target="../ink/ink243.xml"/><Relationship Id="rId80" Type="http://schemas.openxmlformats.org/officeDocument/2006/relationships/customXml" Target="../ink/ink216.xml"/><Relationship Id="rId155" Type="http://schemas.openxmlformats.org/officeDocument/2006/relationships/customXml" Target="../ink/ink252.xml"/><Relationship Id="rId176" Type="http://schemas.openxmlformats.org/officeDocument/2006/relationships/image" Target="../media/image1097.png"/><Relationship Id="rId197" Type="http://schemas.openxmlformats.org/officeDocument/2006/relationships/image" Target="../media/image1.png"/><Relationship Id="rId17" Type="http://schemas.openxmlformats.org/officeDocument/2006/relationships/image" Target="../media/image1018.png"/><Relationship Id="rId38" Type="http://schemas.openxmlformats.org/officeDocument/2006/relationships/customXml" Target="../ink/ink195.xml"/><Relationship Id="rId59" Type="http://schemas.openxmlformats.org/officeDocument/2006/relationships/image" Target="../media/image1039.png"/><Relationship Id="rId103" Type="http://schemas.openxmlformats.org/officeDocument/2006/relationships/image" Target="../media/image1060.png"/><Relationship Id="rId124" Type="http://schemas.openxmlformats.org/officeDocument/2006/relationships/customXml" Target="../ink/ink238.xml"/><Relationship Id="rId70" Type="http://schemas.openxmlformats.org/officeDocument/2006/relationships/customXml" Target="../ink/ink211.xml"/><Relationship Id="rId91" Type="http://schemas.openxmlformats.org/officeDocument/2006/relationships/image" Target="../media/image1054.png"/><Relationship Id="rId145" Type="http://schemas.openxmlformats.org/officeDocument/2006/relationships/customXml" Target="../ink/ink247.xml"/><Relationship Id="rId166" Type="http://schemas.openxmlformats.org/officeDocument/2006/relationships/image" Target="../media/image1092.png"/><Relationship Id="rId187" Type="http://schemas.openxmlformats.org/officeDocument/2006/relationships/customXml" Target="../ink/ink268.xml"/><Relationship Id="rId1" Type="http://schemas.microsoft.com/office/2007/relationships/media" Target="../media/media9.m4a"/><Relationship Id="rId28" Type="http://schemas.openxmlformats.org/officeDocument/2006/relationships/customXml" Target="../ink/ink190.xml"/><Relationship Id="rId49" Type="http://schemas.openxmlformats.org/officeDocument/2006/relationships/image" Target="../media/image1034.png"/><Relationship Id="rId114" Type="http://schemas.openxmlformats.org/officeDocument/2006/relationships/customXml" Target="../ink/ink233.xml"/><Relationship Id="rId60" Type="http://schemas.openxmlformats.org/officeDocument/2006/relationships/customXml" Target="../ink/ink206.xml"/><Relationship Id="rId81" Type="http://schemas.openxmlformats.org/officeDocument/2006/relationships/image" Target="../media/image1049.png"/><Relationship Id="rId135" Type="http://schemas.openxmlformats.org/officeDocument/2006/relationships/image" Target="../media/image1076.png"/><Relationship Id="rId156" Type="http://schemas.openxmlformats.org/officeDocument/2006/relationships/image" Target="../media/image1087.png"/><Relationship Id="rId177" Type="http://schemas.openxmlformats.org/officeDocument/2006/relationships/customXml" Target="../ink/ink263.xml"/><Relationship Id="rId18" Type="http://schemas.openxmlformats.org/officeDocument/2006/relationships/customXml" Target="../ink/ink185.xml"/><Relationship Id="rId39" Type="http://schemas.openxmlformats.org/officeDocument/2006/relationships/image" Target="../media/image1029.png"/><Relationship Id="rId50" Type="http://schemas.openxmlformats.org/officeDocument/2006/relationships/customXml" Target="../ink/ink201.xml"/><Relationship Id="rId104" Type="http://schemas.openxmlformats.org/officeDocument/2006/relationships/customXml" Target="../ink/ink228.xml"/><Relationship Id="rId125" Type="http://schemas.openxmlformats.org/officeDocument/2006/relationships/image" Target="../media/image1071.png"/><Relationship Id="rId146" Type="http://schemas.openxmlformats.org/officeDocument/2006/relationships/image" Target="../media/image1082.png"/><Relationship Id="rId167" Type="http://schemas.openxmlformats.org/officeDocument/2006/relationships/customXml" Target="../ink/ink258.xml"/><Relationship Id="rId188" Type="http://schemas.openxmlformats.org/officeDocument/2006/relationships/image" Target="../media/image1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789560" y="2362200"/>
            <a:ext cx="7564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13C: </a:t>
            </a:r>
            <a:r>
              <a:rPr lang="en-US" sz="4400" b="1" dirty="0" err="1">
                <a:solidFill>
                  <a:schemeClr val="bg1"/>
                </a:solidFill>
              </a:rPr>
              <a:t>Maths</a:t>
            </a:r>
            <a:r>
              <a:rPr lang="en-US" sz="4400" b="1" dirty="0">
                <a:solidFill>
                  <a:schemeClr val="bg1"/>
                </a:solidFill>
              </a:rPr>
              <a:t> of entanglement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C87A00-1061-E1C1-CDE7-5AF83B772099}"/>
                  </a:ext>
                </a:extLst>
              </p14:cNvPr>
              <p14:cNvContentPartPr/>
              <p14:nvPr/>
            </p14:nvContentPartPr>
            <p14:xfrm>
              <a:off x="2887200" y="4623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C87A00-1061-E1C1-CDE7-5AF83B7720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8200" y="46152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277F71-1E00-5433-7B0C-FB903C002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78"/>
    </mc:Choice>
    <mc:Fallback xmlns="">
      <p:transition advClick="0" advTm="7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570C1DB-4534-8E27-CF1A-79A5CC32E004}"/>
              </a:ext>
            </a:extLst>
          </p:cNvPr>
          <p:cNvGrpSpPr/>
          <p:nvPr/>
        </p:nvGrpSpPr>
        <p:grpSpPr>
          <a:xfrm>
            <a:off x="930564" y="1324516"/>
            <a:ext cx="703080" cy="634320"/>
            <a:chOff x="896201" y="671292"/>
            <a:chExt cx="70308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97597D-F691-4FDF-E3BF-334531CDB7EA}"/>
                    </a:ext>
                  </a:extLst>
                </p14:cNvPr>
                <p14:cNvContentPartPr/>
                <p14:nvPr/>
              </p14:nvContentPartPr>
              <p14:xfrm>
                <a:off x="896201" y="671292"/>
                <a:ext cx="253440" cy="45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97597D-F691-4FDF-E3BF-334531CDB7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7201" y="662652"/>
                  <a:ext cx="271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522875-C11D-808F-D924-FA329ED6FFA0}"/>
                    </a:ext>
                  </a:extLst>
                </p14:cNvPr>
                <p14:cNvContentPartPr/>
                <p14:nvPr/>
              </p14:nvContentPartPr>
              <p14:xfrm>
                <a:off x="1132721" y="1003572"/>
                <a:ext cx="92520" cy="30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522875-C11D-808F-D924-FA329ED6FF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4081" y="994932"/>
                  <a:ext cx="110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92B1D-EF23-BD3D-0F68-963A0E1F9063}"/>
                    </a:ext>
                  </a:extLst>
                </p14:cNvPr>
                <p14:cNvContentPartPr/>
                <p14:nvPr/>
              </p14:nvContentPartPr>
              <p14:xfrm>
                <a:off x="1162601" y="1165572"/>
                <a:ext cx="590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92B1D-EF23-BD3D-0F68-963A0E1F90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3601" y="1156932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A9549A-3FE5-9E2D-09D3-50CCD79EA921}"/>
                    </a:ext>
                  </a:extLst>
                </p14:cNvPr>
                <p14:cNvContentPartPr/>
                <p14:nvPr/>
              </p14:nvContentPartPr>
              <p14:xfrm>
                <a:off x="1418561" y="970092"/>
                <a:ext cx="135360" cy="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A9549A-3FE5-9E2D-09D3-50CCD79EA9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09561" y="961452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9BF678-63F4-EE30-AC83-4FEBCF68A089}"/>
                    </a:ext>
                  </a:extLst>
                </p14:cNvPr>
                <p14:cNvContentPartPr/>
                <p14:nvPr/>
              </p14:nvContentPartPr>
              <p14:xfrm>
                <a:off x="1425401" y="1059012"/>
                <a:ext cx="173880" cy="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9BF678-63F4-EE30-AC83-4FEBCF68A0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16401" y="105001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EAA4EF-3514-746F-643B-803839B01EA2}"/>
              </a:ext>
            </a:extLst>
          </p:cNvPr>
          <p:cNvGrpSpPr/>
          <p:nvPr/>
        </p:nvGrpSpPr>
        <p:grpSpPr>
          <a:xfrm>
            <a:off x="5869241" y="490572"/>
            <a:ext cx="599760" cy="502560"/>
            <a:chOff x="5869241" y="490572"/>
            <a:chExt cx="5997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8329BF-AE5C-14CA-26F7-08BD004C6798}"/>
                    </a:ext>
                  </a:extLst>
                </p14:cNvPr>
                <p14:cNvContentPartPr/>
                <p14:nvPr/>
              </p14:nvContentPartPr>
              <p14:xfrm>
                <a:off x="5869241" y="490572"/>
                <a:ext cx="110160" cy="33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8329BF-AE5C-14CA-26F7-08BD004C67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60601" y="481932"/>
                  <a:ext cx="127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88468-FB13-F6DC-5A43-F5414418C915}"/>
                    </a:ext>
                  </a:extLst>
                </p14:cNvPr>
                <p14:cNvContentPartPr/>
                <p14:nvPr/>
              </p14:nvContentPartPr>
              <p14:xfrm>
                <a:off x="6026561" y="800172"/>
                <a:ext cx="57960" cy="19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88468-FB13-F6DC-5A43-F5414418C9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7561" y="791532"/>
                  <a:ext cx="75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D7F5DD-5DEC-459F-7B7C-4E40460671F7}"/>
                    </a:ext>
                  </a:extLst>
                </p14:cNvPr>
                <p14:cNvContentPartPr/>
                <p14:nvPr/>
              </p14:nvContentPartPr>
              <p14:xfrm>
                <a:off x="6036281" y="918252"/>
                <a:ext cx="55800" cy="1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D7F5DD-5DEC-459F-7B7C-4E40460671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7641" y="909612"/>
                  <a:ext cx="7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EA798A-5DEA-F8AF-E641-E356633A1C25}"/>
                    </a:ext>
                  </a:extLst>
                </p14:cNvPr>
                <p14:cNvContentPartPr/>
                <p14:nvPr/>
              </p14:nvContentPartPr>
              <p14:xfrm>
                <a:off x="6199001" y="501372"/>
                <a:ext cx="137520" cy="33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EA798A-5DEA-F8AF-E641-E356633A1C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90001" y="492732"/>
                  <a:ext cx="155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EDF970-CACA-3D6F-1148-8A1FE83DE23F}"/>
                    </a:ext>
                  </a:extLst>
                </p14:cNvPr>
                <p14:cNvContentPartPr/>
                <p14:nvPr/>
              </p14:nvContentPartPr>
              <p14:xfrm>
                <a:off x="6391601" y="733932"/>
                <a:ext cx="77400" cy="21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EDF970-CACA-3D6F-1148-8A1FE83DE2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2601" y="724932"/>
                  <a:ext cx="950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F421CB-D030-B01A-B3F0-108AA01C8371}"/>
              </a:ext>
            </a:extLst>
          </p:cNvPr>
          <p:cNvGrpSpPr/>
          <p:nvPr/>
        </p:nvGrpSpPr>
        <p:grpSpPr>
          <a:xfrm>
            <a:off x="7092881" y="452052"/>
            <a:ext cx="601920" cy="582840"/>
            <a:chOff x="7092881" y="452052"/>
            <a:chExt cx="60192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83A9C-4D69-0C87-E955-68A9B9399532}"/>
                    </a:ext>
                  </a:extLst>
                </p14:cNvPr>
                <p14:cNvContentPartPr/>
                <p14:nvPr/>
              </p14:nvContentPartPr>
              <p14:xfrm>
                <a:off x="7092881" y="452052"/>
                <a:ext cx="140760" cy="40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83A9C-4D69-0C87-E955-68A9B93995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83881" y="443052"/>
                  <a:ext cx="158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BEA5BD-774D-4548-B018-718365D1B572}"/>
                    </a:ext>
                  </a:extLst>
                </p14:cNvPr>
                <p14:cNvContentPartPr/>
                <p14:nvPr/>
              </p14:nvContentPartPr>
              <p14:xfrm>
                <a:off x="7262801" y="887652"/>
                <a:ext cx="968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BEA5BD-774D-4548-B018-718365D1B5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54161" y="878652"/>
                  <a:ext cx="11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5E8205-EBEE-A9F6-622D-921D9E0656F6}"/>
                    </a:ext>
                  </a:extLst>
                </p14:cNvPr>
                <p14:cNvContentPartPr/>
                <p14:nvPr/>
              </p14:nvContentPartPr>
              <p14:xfrm>
                <a:off x="7291601" y="1023012"/>
                <a:ext cx="288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A5E8205-EBEE-A9F6-622D-921D9E0656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82601" y="1014012"/>
                  <a:ext cx="4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D5C507-80C4-48DD-FAAE-9583C88E7E6D}"/>
                    </a:ext>
                  </a:extLst>
                </p14:cNvPr>
                <p14:cNvContentPartPr/>
                <p14:nvPr/>
              </p14:nvContentPartPr>
              <p14:xfrm>
                <a:off x="7467641" y="477612"/>
                <a:ext cx="108360" cy="49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D5C507-80C4-48DD-FAAE-9583C88E7E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58641" y="468612"/>
                  <a:ext cx="1260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0B52F1-1CB8-7360-CC0A-F000EE3C63E3}"/>
                    </a:ext>
                  </a:extLst>
                </p14:cNvPr>
                <p14:cNvContentPartPr/>
                <p14:nvPr/>
              </p14:nvContentPartPr>
              <p14:xfrm>
                <a:off x="7623161" y="784332"/>
                <a:ext cx="71640" cy="217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0B52F1-1CB8-7360-CC0A-F000EE3C63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14161" y="775332"/>
                  <a:ext cx="892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234FC0-E91F-8118-F235-0B368E3856B7}"/>
              </a:ext>
            </a:extLst>
          </p:cNvPr>
          <p:cNvGrpSpPr/>
          <p:nvPr/>
        </p:nvGrpSpPr>
        <p:grpSpPr>
          <a:xfrm>
            <a:off x="8163161" y="299412"/>
            <a:ext cx="224640" cy="707040"/>
            <a:chOff x="8163161" y="299412"/>
            <a:chExt cx="2246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33C057-C0F7-9B9E-8007-2F2F55371BF4}"/>
                    </a:ext>
                  </a:extLst>
                </p14:cNvPr>
                <p14:cNvContentPartPr/>
                <p14:nvPr/>
              </p14:nvContentPartPr>
              <p14:xfrm>
                <a:off x="8163161" y="299412"/>
                <a:ext cx="111960" cy="505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33C057-C0F7-9B9E-8007-2F2F55371B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54161" y="290772"/>
                  <a:ext cx="129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E46A54-461E-A3EB-C4BB-F9FD04173E5D}"/>
                    </a:ext>
                  </a:extLst>
                </p14:cNvPr>
                <p14:cNvContentPartPr/>
                <p14:nvPr/>
              </p14:nvContentPartPr>
              <p14:xfrm>
                <a:off x="8305001" y="744732"/>
                <a:ext cx="82800" cy="26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E46A54-461E-A3EB-C4BB-F9FD04173E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96361" y="736092"/>
                  <a:ext cx="100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78EE2E-A54B-F262-157C-19430B154D95}"/>
                    </a:ext>
                  </a:extLst>
                </p14:cNvPr>
                <p14:cNvContentPartPr/>
                <p14:nvPr/>
              </p14:nvContentPartPr>
              <p14:xfrm>
                <a:off x="8324441" y="931932"/>
                <a:ext cx="4536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78EE2E-A54B-F262-157C-19430B154D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15441" y="922932"/>
                  <a:ext cx="63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3BB00B-ECFB-140B-2013-86C6CA6F3714}"/>
              </a:ext>
            </a:extLst>
          </p:cNvPr>
          <p:cNvGrpSpPr/>
          <p:nvPr/>
        </p:nvGrpSpPr>
        <p:grpSpPr>
          <a:xfrm>
            <a:off x="8578601" y="359172"/>
            <a:ext cx="227160" cy="594720"/>
            <a:chOff x="8578601" y="359172"/>
            <a:chExt cx="2271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D02E79-73EF-B9E1-227E-273BD01BC319}"/>
                    </a:ext>
                  </a:extLst>
                </p14:cNvPr>
                <p14:cNvContentPartPr/>
                <p14:nvPr/>
              </p14:nvContentPartPr>
              <p14:xfrm>
                <a:off x="8578601" y="359172"/>
                <a:ext cx="99360" cy="36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D02E79-73EF-B9E1-227E-273BD01BC3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69961" y="350172"/>
                  <a:ext cx="117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D58021-C0A0-ABA5-EFA4-5E979E9E7249}"/>
                    </a:ext>
                  </a:extLst>
                </p14:cNvPr>
                <p14:cNvContentPartPr/>
                <p14:nvPr/>
              </p14:nvContentPartPr>
              <p14:xfrm>
                <a:off x="8705681" y="724572"/>
                <a:ext cx="100080" cy="22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D58021-C0A0-ABA5-EFA4-5E979E9E72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6681" y="715932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74457D3-7D29-A334-2430-39BE4171264F}"/>
                  </a:ext>
                </a:extLst>
              </p14:cNvPr>
              <p14:cNvContentPartPr/>
              <p14:nvPr/>
            </p14:nvContentPartPr>
            <p14:xfrm>
              <a:off x="8503361" y="1321812"/>
              <a:ext cx="470520" cy="2010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74457D3-7D29-A334-2430-39BE4171264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94361" y="1312812"/>
                <a:ext cx="488160" cy="20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04D8A2-D7C9-9A73-84E7-FACB6AF9D311}"/>
                  </a:ext>
                </a:extLst>
              </p14:cNvPr>
              <p14:cNvContentPartPr/>
              <p14:nvPr/>
            </p14:nvContentPartPr>
            <p14:xfrm>
              <a:off x="4796441" y="601452"/>
              <a:ext cx="360" cy="258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04D8A2-D7C9-9A73-84E7-FACB6AF9D31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87801" y="592812"/>
                <a:ext cx="18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A3C827-FE81-C207-98E1-9FDAD43B121C}"/>
                  </a:ext>
                </a:extLst>
              </p14:cNvPr>
              <p14:cNvContentPartPr/>
              <p14:nvPr/>
            </p14:nvContentPartPr>
            <p14:xfrm>
              <a:off x="4756481" y="439812"/>
              <a:ext cx="121320" cy="243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A3C827-FE81-C207-98E1-9FDAD43B121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47481" y="430812"/>
                <a:ext cx="138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2F4E0A-9BA8-31C8-452C-D84F17ECB926}"/>
                  </a:ext>
                </a:extLst>
              </p14:cNvPr>
              <p14:cNvContentPartPr/>
              <p14:nvPr/>
            </p14:nvContentPartPr>
            <p14:xfrm>
              <a:off x="4911281" y="708012"/>
              <a:ext cx="66600" cy="163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2F4E0A-9BA8-31C8-452C-D84F17ECB92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02281" y="699372"/>
                <a:ext cx="84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E41C04-4378-5BB3-262B-E9CA3AD50D5B}"/>
                  </a:ext>
                </a:extLst>
              </p14:cNvPr>
              <p14:cNvContentPartPr/>
              <p14:nvPr/>
            </p14:nvContentPartPr>
            <p14:xfrm>
              <a:off x="4906601" y="840492"/>
              <a:ext cx="43560" cy="3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E41C04-4378-5BB3-262B-E9CA3AD50D5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7601" y="831852"/>
                <a:ext cx="61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535B7E-AC45-A8D9-F4BC-647C5C6B035B}"/>
                  </a:ext>
                </a:extLst>
              </p14:cNvPr>
              <p14:cNvContentPartPr/>
              <p14:nvPr/>
            </p14:nvContentPartPr>
            <p14:xfrm>
              <a:off x="5209721" y="490932"/>
              <a:ext cx="136800" cy="365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535B7E-AC45-A8D9-F4BC-647C5C6B035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00721" y="482292"/>
                <a:ext cx="1544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4CC85B-7E4F-068D-EA3C-074D7B83E05F}"/>
                  </a:ext>
                </a:extLst>
              </p14:cNvPr>
              <p14:cNvContentPartPr/>
              <p14:nvPr/>
            </p14:nvContentPartPr>
            <p14:xfrm>
              <a:off x="5427521" y="773532"/>
              <a:ext cx="117360" cy="21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4CC85B-7E4F-068D-EA3C-074D7B83E05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18881" y="764892"/>
                <a:ext cx="135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6EC7749-F801-9430-824B-16C16C71A26F}"/>
                  </a:ext>
                </a:extLst>
              </p14:cNvPr>
              <p14:cNvContentPartPr/>
              <p14:nvPr/>
            </p14:nvContentPartPr>
            <p14:xfrm>
              <a:off x="4501164" y="1165572"/>
              <a:ext cx="455400" cy="2194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6EC7749-F801-9430-824B-16C16C71A26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86775" y="1151174"/>
                <a:ext cx="483458" cy="222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EF4C93D-2E9C-BF67-EFDF-ACA3CEC1ABC1}"/>
                  </a:ext>
                </a:extLst>
              </p14:cNvPr>
              <p14:cNvContentPartPr/>
              <p14:nvPr/>
            </p14:nvContentPartPr>
            <p14:xfrm>
              <a:off x="5188987" y="1321812"/>
              <a:ext cx="2880" cy="354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EF4C93D-2E9C-BF67-EFDF-ACA3CEC1ABC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66667" y="1299515"/>
                <a:ext cx="46800" cy="39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C316C57-E448-A670-3D3A-6749E0B795AF}"/>
                  </a:ext>
                </a:extLst>
              </p14:cNvPr>
              <p14:cNvContentPartPr/>
              <p14:nvPr/>
            </p14:nvContentPartPr>
            <p14:xfrm>
              <a:off x="5976521" y="1313172"/>
              <a:ext cx="219240" cy="28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C316C57-E448-A670-3D3A-6749E0B795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67881" y="1304172"/>
                <a:ext cx="2368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DFE9DC-1074-36E1-6832-A4A4E09092F9}"/>
                  </a:ext>
                </a:extLst>
              </p14:cNvPr>
              <p14:cNvContentPartPr/>
              <p14:nvPr/>
            </p14:nvContentPartPr>
            <p14:xfrm>
              <a:off x="7058321" y="1285812"/>
              <a:ext cx="215640" cy="258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DFE9DC-1074-36E1-6832-A4A4E09092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29881" y="1257332"/>
                <a:ext cx="272520" cy="31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C46DC1-D044-0D5D-524B-FBA6024874FB}"/>
                  </a:ext>
                </a:extLst>
              </p14:cNvPr>
              <p14:cNvContentPartPr/>
              <p14:nvPr/>
            </p14:nvContentPartPr>
            <p14:xfrm>
              <a:off x="8221481" y="1272852"/>
              <a:ext cx="2880" cy="325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C46DC1-D044-0D5D-524B-FBA6024874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12841" y="1264212"/>
                <a:ext cx="205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3ADDD85-F5C2-296C-15FB-DE0A568841E7}"/>
                  </a:ext>
                </a:extLst>
              </p14:cNvPr>
              <p14:cNvContentPartPr/>
              <p14:nvPr/>
            </p14:nvContentPartPr>
            <p14:xfrm>
              <a:off x="5160041" y="1870452"/>
              <a:ext cx="246240" cy="271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3ADDD85-F5C2-296C-15FB-DE0A568841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51041" y="1861812"/>
                <a:ext cx="26388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D690AD1-C537-FEDD-3552-3894D3040830}"/>
              </a:ext>
            </a:extLst>
          </p:cNvPr>
          <p:cNvGrpSpPr/>
          <p:nvPr/>
        </p:nvGrpSpPr>
        <p:grpSpPr>
          <a:xfrm>
            <a:off x="5901281" y="1838052"/>
            <a:ext cx="182880" cy="343800"/>
            <a:chOff x="5901281" y="1838052"/>
            <a:chExt cx="1828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BEA4D-31BB-EA43-84C1-F6C4607F9495}"/>
                    </a:ext>
                  </a:extLst>
                </p14:cNvPr>
                <p14:cNvContentPartPr/>
                <p14:nvPr/>
              </p14:nvContentPartPr>
              <p14:xfrm>
                <a:off x="5901281" y="1902492"/>
                <a:ext cx="182880" cy="16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BEA4D-31BB-EA43-84C1-F6C4607F94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92641" y="1893492"/>
                  <a:ext cx="20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1ACCCD-776A-82A4-5EEE-5A5A77E75B90}"/>
                    </a:ext>
                  </a:extLst>
                </p14:cNvPr>
                <p14:cNvContentPartPr/>
                <p14:nvPr/>
              </p14:nvContentPartPr>
              <p14:xfrm>
                <a:off x="6064361" y="1838052"/>
                <a:ext cx="5400" cy="34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1ACCCD-776A-82A4-5EEE-5A5A77E75B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55721" y="1829412"/>
                  <a:ext cx="230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931044-7AC5-8774-1F70-C04194FED773}"/>
                  </a:ext>
                </a:extLst>
              </p14:cNvPr>
              <p14:cNvContentPartPr/>
              <p14:nvPr/>
            </p14:nvContentPartPr>
            <p14:xfrm>
              <a:off x="6949601" y="1957932"/>
              <a:ext cx="211320" cy="167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931044-7AC5-8774-1F70-C04194FED77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40601" y="1949292"/>
                <a:ext cx="228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48C9BB7-E12F-CEA4-CB1C-7C56E7D65B81}"/>
                  </a:ext>
                </a:extLst>
              </p14:cNvPr>
              <p14:cNvContentPartPr/>
              <p14:nvPr/>
            </p14:nvContentPartPr>
            <p14:xfrm>
              <a:off x="8087561" y="1968732"/>
              <a:ext cx="240480" cy="249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48C9BB7-E12F-CEA4-CB1C-7C56E7D65B8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59121" y="1940251"/>
                <a:ext cx="297360" cy="306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1B700B-6422-BF2A-D7E2-BAFEAAD4D665}"/>
                  </a:ext>
                </a:extLst>
              </p14:cNvPr>
              <p14:cNvContentPartPr/>
              <p14:nvPr/>
            </p14:nvContentPartPr>
            <p14:xfrm>
              <a:off x="7104761" y="2501892"/>
              <a:ext cx="163440" cy="188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1B700B-6422-BF2A-D7E2-BAFEAAD4D66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076258" y="2473452"/>
                <a:ext cx="220446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682B4E3-EE4A-5D22-CE10-31119CFC0DC6}"/>
                  </a:ext>
                </a:extLst>
              </p14:cNvPr>
              <p14:cNvContentPartPr/>
              <p14:nvPr/>
            </p14:nvContentPartPr>
            <p14:xfrm>
              <a:off x="6975881" y="3065292"/>
              <a:ext cx="173520" cy="202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682B4E3-EE4A-5D22-CE10-31119CFC0DC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66881" y="3056652"/>
                <a:ext cx="191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6A71484-0A1D-71D2-F171-C7F58AF3E91C}"/>
                  </a:ext>
                </a:extLst>
              </p14:cNvPr>
              <p14:cNvContentPartPr/>
              <p14:nvPr/>
            </p14:nvContentPartPr>
            <p14:xfrm>
              <a:off x="4676561" y="993852"/>
              <a:ext cx="362880" cy="11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6A71484-0A1D-71D2-F171-C7F58AF3E9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67561" y="985212"/>
                <a:ext cx="380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93F2028-3F01-70D4-C02D-D10D01528731}"/>
                  </a:ext>
                </a:extLst>
              </p14:cNvPr>
              <p14:cNvContentPartPr/>
              <p14:nvPr/>
            </p14:nvContentPartPr>
            <p14:xfrm>
              <a:off x="5877881" y="1010412"/>
              <a:ext cx="364320" cy="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93F2028-3F01-70D4-C02D-D10D0152873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68881" y="1001772"/>
                <a:ext cx="3819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1BE71CF-F0AA-1B61-E49D-F18338DE9FA5}"/>
              </a:ext>
            </a:extLst>
          </p:cNvPr>
          <p:cNvGrpSpPr/>
          <p:nvPr/>
        </p:nvGrpSpPr>
        <p:grpSpPr>
          <a:xfrm>
            <a:off x="5422121" y="256212"/>
            <a:ext cx="668160" cy="227880"/>
            <a:chOff x="5422121" y="256212"/>
            <a:chExt cx="6681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0FD91F-09F8-1077-2054-B5ED42898D71}"/>
                    </a:ext>
                  </a:extLst>
                </p14:cNvPr>
                <p14:cNvContentPartPr/>
                <p14:nvPr/>
              </p14:nvContentPartPr>
              <p14:xfrm>
                <a:off x="5427521" y="277812"/>
                <a:ext cx="662760" cy="20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0FD91F-09F8-1077-2054-B5ED42898D7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18521" y="269172"/>
                  <a:ext cx="680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74B5B7-8888-3875-AA4B-BFD27A3B541D}"/>
                    </a:ext>
                  </a:extLst>
                </p14:cNvPr>
                <p14:cNvContentPartPr/>
                <p14:nvPr/>
              </p14:nvContentPartPr>
              <p14:xfrm>
                <a:off x="6006401" y="393732"/>
                <a:ext cx="74880" cy="90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74B5B7-8888-3875-AA4B-BFD27A3B54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97761" y="385092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3FE256-53D2-7555-DD71-F4A58F478237}"/>
                    </a:ext>
                  </a:extLst>
                </p14:cNvPr>
                <p14:cNvContentPartPr/>
                <p14:nvPr/>
              </p14:nvContentPartPr>
              <p14:xfrm>
                <a:off x="5422121" y="256212"/>
                <a:ext cx="81720" cy="11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3FE256-53D2-7555-DD71-F4A58F4782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13121" y="247572"/>
                  <a:ext cx="993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0A54A2F-D224-3783-8911-A922C4A59656}"/>
              </a:ext>
            </a:extLst>
          </p:cNvPr>
          <p:cNvGrpSpPr/>
          <p:nvPr/>
        </p:nvGrpSpPr>
        <p:grpSpPr>
          <a:xfrm>
            <a:off x="3933689" y="1676412"/>
            <a:ext cx="337680" cy="726840"/>
            <a:chOff x="4271201" y="1642932"/>
            <a:chExt cx="33768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CB4668-10B1-6893-B39B-BD0CE81E9DDF}"/>
                    </a:ext>
                  </a:extLst>
                </p14:cNvPr>
                <p14:cNvContentPartPr/>
                <p14:nvPr/>
              </p14:nvContentPartPr>
              <p14:xfrm>
                <a:off x="4479641" y="1642932"/>
                <a:ext cx="360" cy="21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CB4668-10B1-6893-B39B-BD0CE81E9D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71001" y="1634292"/>
                  <a:ext cx="18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E17819-DFFE-B627-1600-C772FE960408}"/>
                    </a:ext>
                  </a:extLst>
                </p14:cNvPr>
                <p14:cNvContentPartPr/>
                <p14:nvPr/>
              </p14:nvContentPartPr>
              <p14:xfrm>
                <a:off x="4271201" y="1921212"/>
                <a:ext cx="33768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E17819-DFFE-B627-1600-C772FE9604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2201" y="1912212"/>
                  <a:ext cx="35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2D9835-0890-918A-1D8A-B99924A3AE01}"/>
                    </a:ext>
                  </a:extLst>
                </p14:cNvPr>
                <p14:cNvContentPartPr/>
                <p14:nvPr/>
              </p14:nvContentPartPr>
              <p14:xfrm>
                <a:off x="4489721" y="2038572"/>
                <a:ext cx="108000" cy="33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2D9835-0890-918A-1D8A-B99924A3AE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0721" y="2029932"/>
                  <a:ext cx="12564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7140307-FB6C-C957-0759-A4B5017C4ADD}"/>
              </a:ext>
            </a:extLst>
          </p:cNvPr>
          <p:cNvGrpSpPr/>
          <p:nvPr/>
        </p:nvGrpSpPr>
        <p:grpSpPr>
          <a:xfrm>
            <a:off x="918161" y="3444372"/>
            <a:ext cx="799200" cy="1302480"/>
            <a:chOff x="918161" y="3444372"/>
            <a:chExt cx="799200" cy="13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11DFDF-7EEC-F4AF-3BB6-D4D81C6C374A}"/>
                    </a:ext>
                  </a:extLst>
                </p14:cNvPr>
                <p14:cNvContentPartPr/>
                <p14:nvPr/>
              </p14:nvContentPartPr>
              <p14:xfrm>
                <a:off x="918521" y="3954132"/>
                <a:ext cx="19584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11DFDF-7EEC-F4AF-3BB6-D4D81C6C37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9881" y="3945132"/>
                  <a:ext cx="21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7E49CE-517D-FB56-13F0-6F4A777E1215}"/>
                    </a:ext>
                  </a:extLst>
                </p14:cNvPr>
                <p14:cNvContentPartPr/>
                <p14:nvPr/>
              </p14:nvContentPartPr>
              <p14:xfrm>
                <a:off x="918161" y="4032252"/>
                <a:ext cx="146520" cy="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7E49CE-517D-FB56-13F0-6F4A777E12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521" y="4023612"/>
                  <a:ext cx="164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3E02DC-A46A-E081-08E7-C1CB746E9AF4}"/>
                    </a:ext>
                  </a:extLst>
                </p14:cNvPr>
                <p14:cNvContentPartPr/>
                <p14:nvPr/>
              </p14:nvContentPartPr>
              <p14:xfrm>
                <a:off x="1440521" y="3444372"/>
                <a:ext cx="276840" cy="130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3E02DC-A46A-E081-08E7-C1CB746E9A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1881" y="3435732"/>
                  <a:ext cx="29448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C44ED1-0735-AFA7-286E-4DBA9C41270E}"/>
                    </a:ext>
                  </a:extLst>
                </p14:cNvPr>
                <p14:cNvContentPartPr/>
                <p14:nvPr/>
              </p14:nvContentPartPr>
              <p14:xfrm>
                <a:off x="1254761" y="3780252"/>
                <a:ext cx="360" cy="15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C44ED1-0735-AFA7-286E-4DBA9C4127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45761" y="3771252"/>
                  <a:ext cx="18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4866CFD-45ED-FEB6-0761-D951711AAF34}"/>
                    </a:ext>
                  </a:extLst>
                </p14:cNvPr>
                <p14:cNvContentPartPr/>
                <p14:nvPr/>
              </p14:nvContentPartPr>
              <p14:xfrm>
                <a:off x="1233161" y="3936492"/>
                <a:ext cx="900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4866CFD-45ED-FEB6-0761-D951711AAF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24161" y="3927492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376A93-8508-C846-3760-A546CD04C250}"/>
                    </a:ext>
                  </a:extLst>
                </p14:cNvPr>
                <p14:cNvContentPartPr/>
                <p14:nvPr/>
              </p14:nvContentPartPr>
              <p14:xfrm>
                <a:off x="1167641" y="3947292"/>
                <a:ext cx="23688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376A93-8508-C846-3760-A546CD04C2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8641" y="3938652"/>
                  <a:ext cx="25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066165-A833-774D-B8F7-DE57EAC4A81C}"/>
                    </a:ext>
                  </a:extLst>
                </p14:cNvPr>
                <p14:cNvContentPartPr/>
                <p14:nvPr/>
              </p14:nvContentPartPr>
              <p14:xfrm>
                <a:off x="1251881" y="3978252"/>
                <a:ext cx="141480" cy="36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066165-A833-774D-B8F7-DE57EAC4A8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2881" y="3969252"/>
                  <a:ext cx="159120" cy="38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F8A6494-B62D-B966-C82D-25A2E166F7C3}"/>
                  </a:ext>
                </a:extLst>
              </p14:cNvPr>
              <p14:cNvContentPartPr/>
              <p14:nvPr/>
            </p14:nvContentPartPr>
            <p14:xfrm>
              <a:off x="1654001" y="3478212"/>
              <a:ext cx="181440" cy="356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F8A6494-B62D-B966-C82D-25A2E166F7C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45361" y="3469212"/>
                <a:ext cx="1990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4EB804C-D4BC-9853-A2E4-25BCC5110EC8}"/>
                  </a:ext>
                </a:extLst>
              </p14:cNvPr>
              <p14:cNvContentPartPr/>
              <p14:nvPr/>
            </p14:nvContentPartPr>
            <p14:xfrm>
              <a:off x="2701601" y="3452292"/>
              <a:ext cx="165600" cy="407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4EB804C-D4BC-9853-A2E4-25BCC5110EC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92601" y="3443292"/>
                <a:ext cx="1832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EF3DA65-A0ED-4D30-4BA8-1E2AFFCAE94D}"/>
                  </a:ext>
                </a:extLst>
              </p14:cNvPr>
              <p14:cNvContentPartPr/>
              <p14:nvPr/>
            </p14:nvContentPartPr>
            <p14:xfrm>
              <a:off x="3077801" y="3464172"/>
              <a:ext cx="211320" cy="1180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EF3DA65-A0ED-4D30-4BA8-1E2AFFCAE94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68801" y="3455172"/>
                <a:ext cx="22896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0DC0065-248C-38D3-ECFC-823CDC76A74E}"/>
                  </a:ext>
                </a:extLst>
              </p14:cNvPr>
              <p14:cNvContentPartPr/>
              <p14:nvPr/>
            </p14:nvContentPartPr>
            <p14:xfrm>
              <a:off x="5177681" y="2412612"/>
              <a:ext cx="148680" cy="298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0DC0065-248C-38D3-ECFC-823CDC76A7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52121" y="2387052"/>
                <a:ext cx="199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D93D0CA-DF6C-9513-C14E-054D869C2B3E}"/>
                  </a:ext>
                </a:extLst>
              </p14:cNvPr>
              <p14:cNvContentPartPr/>
              <p14:nvPr/>
            </p14:nvContentPartPr>
            <p14:xfrm>
              <a:off x="5954921" y="2337012"/>
              <a:ext cx="134280" cy="233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D93D0CA-DF6C-9513-C14E-054D869C2B3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46281" y="2328372"/>
                <a:ext cx="151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8E9367A-F13F-EC14-3CE8-097E6CCB4561}"/>
                  </a:ext>
                </a:extLst>
              </p14:cNvPr>
              <p14:cNvContentPartPr/>
              <p14:nvPr/>
            </p14:nvContentPartPr>
            <p14:xfrm>
              <a:off x="8066321" y="2443572"/>
              <a:ext cx="123840" cy="184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8E9367A-F13F-EC14-3CE8-097E6CCB456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57681" y="2434572"/>
                <a:ext cx="1414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1A7F2C-8D45-D0DF-A32C-CA26B898C10A}"/>
                  </a:ext>
                </a:extLst>
              </p14:cNvPr>
              <p14:cNvContentPartPr/>
              <p14:nvPr/>
            </p14:nvContentPartPr>
            <p14:xfrm>
              <a:off x="5311961" y="2975652"/>
              <a:ext cx="360" cy="274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1A7F2C-8D45-D0DF-A32C-CA26B898C10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02961" y="2966652"/>
                <a:ext cx="18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D0EB4D-BB8E-D71B-B396-EEACBAEB2314}"/>
                  </a:ext>
                </a:extLst>
              </p14:cNvPr>
              <p14:cNvContentPartPr/>
              <p14:nvPr/>
            </p14:nvContentPartPr>
            <p14:xfrm>
              <a:off x="6004241" y="3024612"/>
              <a:ext cx="250200" cy="264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D0EB4D-BB8E-D71B-B396-EEACBAEB23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78644" y="2999052"/>
                <a:ext cx="300673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06CC7B6-12D7-3B8F-7664-87ABC907A4D4}"/>
                  </a:ext>
                </a:extLst>
              </p14:cNvPr>
              <p14:cNvContentPartPr/>
              <p14:nvPr/>
            </p14:nvContentPartPr>
            <p14:xfrm>
              <a:off x="8226161" y="3101652"/>
              <a:ext cx="6120" cy="246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06CC7B6-12D7-3B8F-7664-87ABC907A4D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95943" y="3073253"/>
                <a:ext cx="66555" cy="303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AD0254D-BE4D-D9D0-DDFE-F1D51262D117}"/>
                  </a:ext>
                </a:extLst>
              </p14:cNvPr>
              <p14:cNvContentPartPr/>
              <p14:nvPr/>
            </p14:nvContentPartPr>
            <p14:xfrm>
              <a:off x="1706561" y="4235652"/>
              <a:ext cx="238680" cy="366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AD0254D-BE4D-D9D0-DDFE-F1D51262D11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97561" y="4227012"/>
                <a:ext cx="2563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7CA0D1F-8195-59F2-1755-FE5CABBF39E5}"/>
                  </a:ext>
                </a:extLst>
              </p14:cNvPr>
              <p14:cNvContentPartPr/>
              <p14:nvPr/>
            </p14:nvContentPartPr>
            <p14:xfrm>
              <a:off x="2696201" y="4273452"/>
              <a:ext cx="12240" cy="291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7CA0D1F-8195-59F2-1755-FE5CABBF39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87561" y="4264452"/>
                <a:ext cx="2988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E957EC7-661D-BBD9-4543-4AF55FEB156D}"/>
              </a:ext>
            </a:extLst>
          </p:cNvPr>
          <p:cNvGrpSpPr/>
          <p:nvPr/>
        </p:nvGrpSpPr>
        <p:grpSpPr>
          <a:xfrm>
            <a:off x="4563093" y="4726397"/>
            <a:ext cx="1828508" cy="960746"/>
            <a:chOff x="4598081" y="5111532"/>
            <a:chExt cx="1828508" cy="960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3A1C9C-7B7A-5F1E-1F1F-F0FA4787A7E5}"/>
                    </a:ext>
                  </a:extLst>
                </p14:cNvPr>
                <p14:cNvContentPartPr/>
                <p14:nvPr/>
              </p14:nvContentPartPr>
              <p14:xfrm>
                <a:off x="4598081" y="5111532"/>
                <a:ext cx="572040" cy="43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3A1C9C-7B7A-5F1E-1F1F-F0FA4787A7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89081" y="5102892"/>
                  <a:ext cx="589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322723-04B9-56F6-6001-59E24197284B}"/>
                    </a:ext>
                  </a:extLst>
                </p14:cNvPr>
                <p14:cNvContentPartPr/>
                <p14:nvPr/>
              </p14:nvContentPartPr>
              <p14:xfrm>
                <a:off x="4983281" y="5332572"/>
                <a:ext cx="150120" cy="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322723-04B9-56F6-6001-59E24197284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74641" y="5323572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03C4D7-F134-BB4E-F131-0BBF8379C071}"/>
                    </a:ext>
                  </a:extLst>
                </p14:cNvPr>
                <p14:cNvContentPartPr/>
                <p14:nvPr/>
              </p14:nvContentPartPr>
              <p14:xfrm>
                <a:off x="5283881" y="5151492"/>
                <a:ext cx="163440" cy="33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03C4D7-F134-BB4E-F131-0BBF8379C0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4881" y="5142852"/>
                  <a:ext cx="181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B8C24CE-CBD7-0488-091B-6F8530B68CA6}"/>
                    </a:ext>
                  </a:extLst>
                </p14:cNvPr>
                <p14:cNvContentPartPr/>
                <p14:nvPr/>
              </p14:nvContentPartPr>
              <p14:xfrm>
                <a:off x="5444441" y="5436612"/>
                <a:ext cx="154440" cy="306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B8C24CE-CBD7-0488-091B-6F8530B68CA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35441" y="5427972"/>
                  <a:ext cx="172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E33EB0-B046-6A9A-63CE-1E99FFFE654D}"/>
                    </a:ext>
                  </a:extLst>
                </p14:cNvPr>
                <p14:cNvContentPartPr/>
                <p14:nvPr/>
              </p14:nvContentPartPr>
              <p14:xfrm>
                <a:off x="5440481" y="5628492"/>
                <a:ext cx="149400" cy="8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E33EB0-B046-6A9A-63CE-1E99FFFE65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31841" y="5619492"/>
                  <a:ext cx="16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B27352-05A4-CF5D-4E60-55A6FE041711}"/>
                    </a:ext>
                  </a:extLst>
                </p14:cNvPr>
                <p14:cNvContentPartPr/>
                <p14:nvPr/>
              </p14:nvContentPartPr>
              <p14:xfrm>
                <a:off x="5738561" y="5433372"/>
                <a:ext cx="11340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B27352-05A4-CF5D-4E60-55A6FE0417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9561" y="5424732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9D7D29-5149-B467-1E95-1FA23297BE37}"/>
                    </a:ext>
                  </a:extLst>
                </p14:cNvPr>
                <p14:cNvContentPartPr/>
                <p14:nvPr/>
              </p14:nvContentPartPr>
              <p14:xfrm>
                <a:off x="5713721" y="5560092"/>
                <a:ext cx="14292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9D7D29-5149-B467-1E95-1FA23297BE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04721" y="5551452"/>
                  <a:ext cx="16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93B62E-CB06-3861-A7BD-C34FEF6FB73E}"/>
                    </a:ext>
                  </a:extLst>
                </p14:cNvPr>
                <p14:cNvContentPartPr/>
                <p14:nvPr/>
              </p14:nvContentPartPr>
              <p14:xfrm>
                <a:off x="6192161" y="5192532"/>
                <a:ext cx="12600" cy="38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93B62E-CB06-3861-A7BD-C34FEF6FB7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83521" y="5183532"/>
                  <a:ext cx="30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26F27F-AAEA-D160-B47F-82E332E88E09}"/>
                    </a:ext>
                  </a:extLst>
                </p14:cNvPr>
                <p14:cNvContentPartPr/>
                <p14:nvPr/>
              </p14:nvContentPartPr>
              <p14:xfrm>
                <a:off x="6037069" y="5429678"/>
                <a:ext cx="389520" cy="46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26F27F-AAEA-D160-B47F-82E332E88E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8429" y="5421038"/>
                  <a:ext cx="407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3AA215-D87A-4792-2C6C-6C46CEAC3CCB}"/>
                    </a:ext>
                  </a:extLst>
                </p14:cNvPr>
                <p14:cNvContentPartPr/>
                <p14:nvPr/>
              </p14:nvContentPartPr>
              <p14:xfrm>
                <a:off x="6237229" y="5660438"/>
                <a:ext cx="150480" cy="41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3AA215-D87A-4792-2C6C-6C46CEAC3CC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28229" y="5651438"/>
                  <a:ext cx="16812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722D089-708C-8B39-D3A3-5DEF924DE2A0}"/>
              </a:ext>
            </a:extLst>
          </p:cNvPr>
          <p:cNvGrpSpPr/>
          <p:nvPr/>
        </p:nvGrpSpPr>
        <p:grpSpPr>
          <a:xfrm>
            <a:off x="1870884" y="1406236"/>
            <a:ext cx="780840" cy="652946"/>
            <a:chOff x="1836521" y="753012"/>
            <a:chExt cx="780840" cy="6529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5D494-C002-3774-5900-5B533F3BCC9B}"/>
                    </a:ext>
                  </a:extLst>
                </p14:cNvPr>
                <p14:cNvContentPartPr/>
                <p14:nvPr/>
              </p14:nvContentPartPr>
              <p14:xfrm>
                <a:off x="1836521" y="770292"/>
                <a:ext cx="28692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5D494-C002-3774-5900-5B533F3BCC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27521" y="761652"/>
                  <a:ext cx="30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950E8-BF33-5E94-E2C8-FC2AC3282E77}"/>
                    </a:ext>
                  </a:extLst>
                </p14:cNvPr>
                <p14:cNvContentPartPr/>
                <p14:nvPr/>
              </p14:nvContentPartPr>
              <p14:xfrm>
                <a:off x="1952801" y="776772"/>
                <a:ext cx="2880" cy="37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950E8-BF33-5E94-E2C8-FC2AC3282E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44161" y="767772"/>
                  <a:ext cx="20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DD944C-3237-E90D-4815-46014DE719B9}"/>
                    </a:ext>
                  </a:extLst>
                </p14:cNvPr>
                <p14:cNvContentPartPr/>
                <p14:nvPr/>
              </p14:nvContentPartPr>
              <p14:xfrm>
                <a:off x="2011841" y="1027692"/>
                <a:ext cx="10872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DD944C-3237-E90D-4815-46014DE719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03201" y="1019052"/>
                  <a:ext cx="12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3B2876-E4B6-30E9-63CD-8A97F6987057}"/>
                    </a:ext>
                  </a:extLst>
                </p14:cNvPr>
                <p14:cNvContentPartPr/>
                <p14:nvPr/>
              </p14:nvContentPartPr>
              <p14:xfrm>
                <a:off x="2357801" y="753012"/>
                <a:ext cx="259560" cy="49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3B2876-E4B6-30E9-63CD-8A97F69870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49161" y="744372"/>
                  <a:ext cx="2772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EC06ED-0EAC-AF67-E6DE-A0FAEA95E9BB}"/>
                    </a:ext>
                  </a:extLst>
                </p14:cNvPr>
                <p14:cNvContentPartPr/>
                <p14:nvPr/>
              </p14:nvContentPartPr>
              <p14:xfrm>
                <a:off x="2151229" y="1102838"/>
                <a:ext cx="138600" cy="303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EC06ED-0EAC-AF67-E6DE-A0FAEA95E9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42589" y="1093838"/>
                  <a:ext cx="156240" cy="32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31075B-B984-1E51-296C-42F8C38465C4}"/>
              </a:ext>
            </a:extLst>
          </p:cNvPr>
          <p:cNvSpPr/>
          <p:nvPr/>
        </p:nvSpPr>
        <p:spPr>
          <a:xfrm>
            <a:off x="5005354" y="2347122"/>
            <a:ext cx="1297642" cy="1044666"/>
          </a:xfrm>
          <a:prstGeom prst="rect">
            <a:avLst/>
          </a:prstGeom>
          <a:solidFill>
            <a:srgbClr val="FFC000">
              <a:alpha val="23348"/>
            </a:srgbClr>
          </a:solidFill>
          <a:ln w="38100" cmpd="sng">
            <a:solidFill>
              <a:srgbClr val="FF99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370F6E8-3574-0460-A372-BAE1742636D9}"/>
              </a:ext>
            </a:extLst>
          </p:cNvPr>
          <p:cNvSpPr/>
          <p:nvPr/>
        </p:nvSpPr>
        <p:spPr>
          <a:xfrm>
            <a:off x="6827910" y="1131372"/>
            <a:ext cx="1672882" cy="1151336"/>
          </a:xfrm>
          <a:prstGeom prst="rect">
            <a:avLst/>
          </a:prstGeom>
          <a:solidFill>
            <a:srgbClr val="00B050">
              <a:alpha val="23348"/>
            </a:srgbClr>
          </a:solidFill>
          <a:ln w="38100" cmpd="sng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672D1D6-6502-8550-B703-08D16AA6CB1C}"/>
              </a:ext>
            </a:extLst>
          </p:cNvPr>
          <p:cNvSpPr/>
          <p:nvPr/>
        </p:nvSpPr>
        <p:spPr>
          <a:xfrm>
            <a:off x="6838650" y="2355082"/>
            <a:ext cx="1662142" cy="1041638"/>
          </a:xfrm>
          <a:prstGeom prst="rect">
            <a:avLst/>
          </a:prstGeom>
          <a:solidFill>
            <a:srgbClr val="0000FF">
              <a:alpha val="23348"/>
            </a:srgbClr>
          </a:solidFill>
          <a:ln w="38100" cmpd="sng">
            <a:solidFill>
              <a:srgbClr val="0432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50178C5-C36D-7491-349F-7175706EFF5F}"/>
              </a:ext>
            </a:extLst>
          </p:cNvPr>
          <p:cNvSpPr/>
          <p:nvPr/>
        </p:nvSpPr>
        <p:spPr>
          <a:xfrm>
            <a:off x="4976711" y="1176403"/>
            <a:ext cx="1297642" cy="1044666"/>
          </a:xfrm>
          <a:prstGeom prst="rect">
            <a:avLst/>
          </a:prstGeom>
          <a:solidFill>
            <a:srgbClr val="FFFF00">
              <a:alpha val="23348"/>
            </a:srgbClr>
          </a:solidFill>
          <a:ln w="38100" cmpd="sng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5B3BA82-6BFE-CB23-B8B8-2694733AF061}"/>
              </a:ext>
            </a:extLst>
          </p:cNvPr>
          <p:cNvGrpSpPr/>
          <p:nvPr/>
        </p:nvGrpSpPr>
        <p:grpSpPr>
          <a:xfrm>
            <a:off x="2653429" y="2906937"/>
            <a:ext cx="282960" cy="384480"/>
            <a:chOff x="2653429" y="2906937"/>
            <a:chExt cx="2829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7AEE3B-7A34-16E5-2F4C-65E7FD08DAB2}"/>
                    </a:ext>
                  </a:extLst>
                </p14:cNvPr>
                <p14:cNvContentPartPr/>
                <p14:nvPr/>
              </p14:nvContentPartPr>
              <p14:xfrm>
                <a:off x="2653429" y="2906937"/>
                <a:ext cx="112680" cy="267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7AEE3B-7A34-16E5-2F4C-65E7FD08DA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44429" y="2897937"/>
                  <a:ext cx="130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37FC5D-02DA-CA24-028B-078A27C173B6}"/>
                    </a:ext>
                  </a:extLst>
                </p14:cNvPr>
                <p14:cNvContentPartPr/>
                <p14:nvPr/>
              </p14:nvContentPartPr>
              <p14:xfrm>
                <a:off x="2816149" y="3164337"/>
                <a:ext cx="120240" cy="127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37FC5D-02DA-CA24-028B-078A27C173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07509" y="3155697"/>
                  <a:ext cx="137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6F47E7-B6A9-AF93-6BB0-B52D7010B81F}"/>
                    </a:ext>
                  </a:extLst>
                </p14:cNvPr>
                <p14:cNvContentPartPr/>
                <p14:nvPr/>
              </p14:nvContentPartPr>
              <p14:xfrm>
                <a:off x="2839189" y="3265497"/>
                <a:ext cx="73800" cy="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6F47E7-B6A9-AF93-6BB0-B52D7010B8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30189" y="3256857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8CDA526-1C9E-D845-7C6C-4D820A5264A6}"/>
              </a:ext>
            </a:extLst>
          </p:cNvPr>
          <p:cNvGrpSpPr/>
          <p:nvPr/>
        </p:nvGrpSpPr>
        <p:grpSpPr>
          <a:xfrm>
            <a:off x="1706269" y="2920977"/>
            <a:ext cx="273600" cy="409680"/>
            <a:chOff x="1706269" y="2920977"/>
            <a:chExt cx="273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23E1A7-D44D-B258-E4BB-DDA1C10F49D2}"/>
                    </a:ext>
                  </a:extLst>
                </p14:cNvPr>
                <p14:cNvContentPartPr/>
                <p14:nvPr/>
              </p14:nvContentPartPr>
              <p14:xfrm>
                <a:off x="1706269" y="2920977"/>
                <a:ext cx="168120" cy="28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23E1A7-D44D-B258-E4BB-DDA1C10F49D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97269" y="2912337"/>
                  <a:ext cx="185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C99E7D1-AB57-84C0-8F21-072997CB02E3}"/>
                    </a:ext>
                  </a:extLst>
                </p14:cNvPr>
                <p14:cNvContentPartPr/>
                <p14:nvPr/>
              </p14:nvContentPartPr>
              <p14:xfrm>
                <a:off x="1871149" y="3189537"/>
                <a:ext cx="108720" cy="10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C99E7D1-AB57-84C0-8F21-072997CB02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62509" y="3180537"/>
                  <a:ext cx="126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86302C6-6DA0-A185-AF07-4F917C606031}"/>
                    </a:ext>
                  </a:extLst>
                </p14:cNvPr>
                <p14:cNvContentPartPr/>
                <p14:nvPr/>
              </p14:nvContentPartPr>
              <p14:xfrm>
                <a:off x="1890229" y="3257217"/>
                <a:ext cx="60120" cy="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86302C6-6DA0-A185-AF07-4F917C6060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81229" y="3248577"/>
                  <a:ext cx="77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393EF7-9EE0-AE10-656F-2C035DDE6BD4}"/>
                    </a:ext>
                  </a:extLst>
                </p14:cNvPr>
                <p14:cNvContentPartPr/>
                <p14:nvPr/>
              </p14:nvContentPartPr>
              <p14:xfrm>
                <a:off x="1962949" y="3282057"/>
                <a:ext cx="8280" cy="48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393EF7-9EE0-AE10-656F-2C035DDE6B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54309" y="3273057"/>
                  <a:ext cx="25920" cy="6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F0C4CC67-1B8B-1DD2-43D5-8EFFBD5E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71" y="-8703"/>
            <a:ext cx="4463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Partial Density Matrix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96537B6-9DB6-DF11-9D98-31035EABF8F9}"/>
              </a:ext>
            </a:extLst>
          </p:cNvPr>
          <p:cNvGrpSpPr/>
          <p:nvPr/>
        </p:nvGrpSpPr>
        <p:grpSpPr>
          <a:xfrm>
            <a:off x="4695036" y="5981849"/>
            <a:ext cx="1225800" cy="661320"/>
            <a:chOff x="4695036" y="5981849"/>
            <a:chExt cx="122580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9C7B45-D874-6CAA-33A1-7F184CC8961F}"/>
                    </a:ext>
                  </a:extLst>
                </p14:cNvPr>
                <p14:cNvContentPartPr/>
                <p14:nvPr/>
              </p14:nvContentPartPr>
              <p14:xfrm>
                <a:off x="4695036" y="6065729"/>
                <a:ext cx="195120" cy="41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9C7B45-D874-6CAA-33A1-7F184CC896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86396" y="6056729"/>
                  <a:ext cx="2127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8258BF-06DB-DC46-94F2-7A0D1471D72D}"/>
                    </a:ext>
                  </a:extLst>
                </p14:cNvPr>
                <p14:cNvContentPartPr/>
                <p14:nvPr/>
              </p14:nvContentPartPr>
              <p14:xfrm>
                <a:off x="4931196" y="6361649"/>
                <a:ext cx="163080" cy="25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8258BF-06DB-DC46-94F2-7A0D1471D7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2556" y="6353009"/>
                  <a:ext cx="18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8D11C0-AD0A-D8EF-347A-F68B6C3B0149}"/>
                    </a:ext>
                  </a:extLst>
                </p14:cNvPr>
                <p14:cNvContentPartPr/>
                <p14:nvPr/>
              </p14:nvContentPartPr>
              <p14:xfrm>
                <a:off x="4958556" y="6524369"/>
                <a:ext cx="114480" cy="1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8D11C0-AD0A-D8EF-347A-F68B6C3B01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49916" y="6515729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6F6E05-A014-7D3D-DD5D-F0A5DFBCE6DB}"/>
                    </a:ext>
                  </a:extLst>
                </p14:cNvPr>
                <p14:cNvContentPartPr/>
                <p14:nvPr/>
              </p14:nvContentPartPr>
              <p14:xfrm>
                <a:off x="5055756" y="5981849"/>
                <a:ext cx="131760" cy="20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6F6E05-A014-7D3D-DD5D-F0A5DFBCE6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47116" y="5973209"/>
                  <a:ext cx="149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79F8E1-09A0-6DAC-F50C-61D3A284DE76}"/>
                    </a:ext>
                  </a:extLst>
                </p14:cNvPr>
                <p14:cNvContentPartPr/>
                <p14:nvPr/>
              </p14:nvContentPartPr>
              <p14:xfrm>
                <a:off x="5263836" y="6328529"/>
                <a:ext cx="180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79F8E1-09A0-6DAC-F50C-61D3A284DE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54836" y="6319889"/>
                  <a:ext cx="19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134E6F-493F-8281-1FA4-A6FCAE26987B}"/>
                    </a:ext>
                  </a:extLst>
                </p14:cNvPr>
                <p14:cNvContentPartPr/>
                <p14:nvPr/>
              </p14:nvContentPartPr>
              <p14:xfrm>
                <a:off x="5278596" y="6405209"/>
                <a:ext cx="17100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134E6F-493F-8281-1FA4-A6FCAE2698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9956" y="6396209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BED141-65F9-957C-FD1C-F2C623ECCC67}"/>
                    </a:ext>
                  </a:extLst>
                </p14:cNvPr>
                <p14:cNvContentPartPr/>
                <p14:nvPr/>
              </p14:nvContentPartPr>
              <p14:xfrm>
                <a:off x="5335476" y="6255809"/>
                <a:ext cx="70560" cy="241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BED141-65F9-957C-FD1C-F2C623ECCC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26836" y="6247169"/>
                  <a:ext cx="88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8BA2C6-C398-2A47-609E-B2505E3F17FA}"/>
                    </a:ext>
                  </a:extLst>
                </p14:cNvPr>
                <p14:cNvContentPartPr/>
                <p14:nvPr/>
              </p14:nvContentPartPr>
              <p14:xfrm>
                <a:off x="5582796" y="6054929"/>
                <a:ext cx="222480" cy="53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8BA2C6-C398-2A47-609E-B2505E3F17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73796" y="6045929"/>
                  <a:ext cx="2401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4BF475-F19C-42F2-EACD-F345511D020E}"/>
                    </a:ext>
                  </a:extLst>
                </p14:cNvPr>
                <p14:cNvContentPartPr/>
                <p14:nvPr/>
              </p14:nvContentPartPr>
              <p14:xfrm>
                <a:off x="5750196" y="6377489"/>
                <a:ext cx="170640" cy="26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4BF475-F19C-42F2-EACD-F345511D02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41556" y="6368849"/>
                  <a:ext cx="188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F91F14-F20A-E275-90C7-CFB096BB94AD}"/>
                    </a:ext>
                  </a:extLst>
                </p14:cNvPr>
                <p14:cNvContentPartPr/>
                <p14:nvPr/>
              </p14:nvContentPartPr>
              <p14:xfrm>
                <a:off x="5768556" y="6571529"/>
                <a:ext cx="11088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F91F14-F20A-E275-90C7-CFB096BB94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59556" y="6562889"/>
                  <a:ext cx="128520" cy="38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8F21DA-0890-8DC5-02FC-54D77C6D9A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79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3818"/>
    </mc:Choice>
    <mc:Fallback>
      <p:transition advClick="0" advTm="10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570C1DB-4534-8E27-CF1A-79A5CC32E004}"/>
              </a:ext>
            </a:extLst>
          </p:cNvPr>
          <p:cNvGrpSpPr/>
          <p:nvPr/>
        </p:nvGrpSpPr>
        <p:grpSpPr>
          <a:xfrm>
            <a:off x="896201" y="671292"/>
            <a:ext cx="703080" cy="457200"/>
            <a:chOff x="896201" y="671292"/>
            <a:chExt cx="7030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97597D-F691-4FDF-E3BF-334531CDB7EA}"/>
                    </a:ext>
                  </a:extLst>
                </p14:cNvPr>
                <p14:cNvContentPartPr/>
                <p14:nvPr/>
              </p14:nvContentPartPr>
              <p14:xfrm>
                <a:off x="896201" y="671292"/>
                <a:ext cx="253440" cy="45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97597D-F691-4FDF-E3BF-334531CDB7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7201" y="662652"/>
                  <a:ext cx="271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A9549A-3FE5-9E2D-09D3-50CCD79EA921}"/>
                    </a:ext>
                  </a:extLst>
                </p14:cNvPr>
                <p14:cNvContentPartPr/>
                <p14:nvPr/>
              </p14:nvContentPartPr>
              <p14:xfrm>
                <a:off x="1418561" y="970092"/>
                <a:ext cx="135360" cy="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A9549A-3FE5-9E2D-09D3-50CCD79EA9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09561" y="961452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9BF678-63F4-EE30-AC83-4FEBCF68A089}"/>
                    </a:ext>
                  </a:extLst>
                </p14:cNvPr>
                <p14:cNvContentPartPr/>
                <p14:nvPr/>
              </p14:nvContentPartPr>
              <p14:xfrm>
                <a:off x="1425401" y="1059012"/>
                <a:ext cx="173880" cy="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9BF678-63F4-EE30-AC83-4FEBCF68A0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16401" y="105001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BB0335-DCE5-A34D-EF6B-B6C7528F4E59}"/>
              </a:ext>
            </a:extLst>
          </p:cNvPr>
          <p:cNvGrpSpPr/>
          <p:nvPr/>
        </p:nvGrpSpPr>
        <p:grpSpPr>
          <a:xfrm>
            <a:off x="1836521" y="753012"/>
            <a:ext cx="780840" cy="620280"/>
            <a:chOff x="1836521" y="753012"/>
            <a:chExt cx="7808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5D494-C002-3774-5900-5B533F3BCC9B}"/>
                    </a:ext>
                  </a:extLst>
                </p14:cNvPr>
                <p14:cNvContentPartPr/>
                <p14:nvPr/>
              </p14:nvContentPartPr>
              <p14:xfrm>
                <a:off x="1836521" y="770292"/>
                <a:ext cx="28692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5D494-C002-3774-5900-5B533F3BCC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27521" y="761652"/>
                  <a:ext cx="30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950E8-BF33-5E94-E2C8-FC2AC3282E77}"/>
                    </a:ext>
                  </a:extLst>
                </p14:cNvPr>
                <p14:cNvContentPartPr/>
                <p14:nvPr/>
              </p14:nvContentPartPr>
              <p14:xfrm>
                <a:off x="1952801" y="776772"/>
                <a:ext cx="2880" cy="37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950E8-BF33-5E94-E2C8-FC2AC3282E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44161" y="767772"/>
                  <a:ext cx="20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DD944C-3237-E90D-4815-46014DE719B9}"/>
                    </a:ext>
                  </a:extLst>
                </p14:cNvPr>
                <p14:cNvContentPartPr/>
                <p14:nvPr/>
              </p14:nvContentPartPr>
              <p14:xfrm>
                <a:off x="2011841" y="1027692"/>
                <a:ext cx="10872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DD944C-3237-E90D-4815-46014DE719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03201" y="1019052"/>
                  <a:ext cx="12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098EF6-5716-6B2A-1569-5237E8AA4A93}"/>
                    </a:ext>
                  </a:extLst>
                </p14:cNvPr>
                <p14:cNvContentPartPr/>
                <p14:nvPr/>
              </p14:nvContentPartPr>
              <p14:xfrm>
                <a:off x="2123801" y="1358172"/>
                <a:ext cx="122400" cy="1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098EF6-5716-6B2A-1569-5237E8AA4A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15161" y="1349532"/>
                  <a:ext cx="140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3B2876-E4B6-30E9-63CD-8A97F6987057}"/>
                    </a:ext>
                  </a:extLst>
                </p14:cNvPr>
                <p14:cNvContentPartPr/>
                <p14:nvPr/>
              </p14:nvContentPartPr>
              <p14:xfrm>
                <a:off x="2357801" y="753012"/>
                <a:ext cx="259560" cy="49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3B2876-E4B6-30E9-63CD-8A97F69870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49161" y="744372"/>
                  <a:ext cx="27720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EAA4EF-3514-746F-643B-803839B01EA2}"/>
              </a:ext>
            </a:extLst>
          </p:cNvPr>
          <p:cNvGrpSpPr/>
          <p:nvPr/>
        </p:nvGrpSpPr>
        <p:grpSpPr>
          <a:xfrm>
            <a:off x="5869241" y="490572"/>
            <a:ext cx="599760" cy="502560"/>
            <a:chOff x="5869241" y="490572"/>
            <a:chExt cx="5997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8329BF-AE5C-14CA-26F7-08BD004C6798}"/>
                    </a:ext>
                  </a:extLst>
                </p14:cNvPr>
                <p14:cNvContentPartPr/>
                <p14:nvPr/>
              </p14:nvContentPartPr>
              <p14:xfrm>
                <a:off x="5869241" y="490572"/>
                <a:ext cx="110160" cy="33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8329BF-AE5C-14CA-26F7-08BD004C67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60601" y="481932"/>
                  <a:ext cx="127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88468-FB13-F6DC-5A43-F5414418C915}"/>
                    </a:ext>
                  </a:extLst>
                </p14:cNvPr>
                <p14:cNvContentPartPr/>
                <p14:nvPr/>
              </p14:nvContentPartPr>
              <p14:xfrm>
                <a:off x="6026561" y="800172"/>
                <a:ext cx="57960" cy="19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88468-FB13-F6DC-5A43-F5414418C9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17561" y="791532"/>
                  <a:ext cx="75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D7F5DD-5DEC-459F-7B7C-4E40460671F7}"/>
                    </a:ext>
                  </a:extLst>
                </p14:cNvPr>
                <p14:cNvContentPartPr/>
                <p14:nvPr/>
              </p14:nvContentPartPr>
              <p14:xfrm>
                <a:off x="6036281" y="918252"/>
                <a:ext cx="55800" cy="1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D7F5DD-5DEC-459F-7B7C-4E40460671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27641" y="909612"/>
                  <a:ext cx="7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EA798A-5DEA-F8AF-E641-E356633A1C25}"/>
                    </a:ext>
                  </a:extLst>
                </p14:cNvPr>
                <p14:cNvContentPartPr/>
                <p14:nvPr/>
              </p14:nvContentPartPr>
              <p14:xfrm>
                <a:off x="6199001" y="501372"/>
                <a:ext cx="137520" cy="33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EA798A-5DEA-F8AF-E641-E356633A1C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90001" y="492732"/>
                  <a:ext cx="155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EDF970-CACA-3D6F-1148-8A1FE83DE23F}"/>
                    </a:ext>
                  </a:extLst>
                </p14:cNvPr>
                <p14:cNvContentPartPr/>
                <p14:nvPr/>
              </p14:nvContentPartPr>
              <p14:xfrm>
                <a:off x="6391601" y="733932"/>
                <a:ext cx="77400" cy="21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EDF970-CACA-3D6F-1148-8A1FE83DE2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2601" y="724932"/>
                  <a:ext cx="950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F421CB-D030-B01A-B3F0-108AA01C8371}"/>
              </a:ext>
            </a:extLst>
          </p:cNvPr>
          <p:cNvGrpSpPr/>
          <p:nvPr/>
        </p:nvGrpSpPr>
        <p:grpSpPr>
          <a:xfrm>
            <a:off x="7092881" y="452052"/>
            <a:ext cx="601920" cy="582840"/>
            <a:chOff x="7092881" y="452052"/>
            <a:chExt cx="60192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83A9C-4D69-0C87-E955-68A9B9399532}"/>
                    </a:ext>
                  </a:extLst>
                </p14:cNvPr>
                <p14:cNvContentPartPr/>
                <p14:nvPr/>
              </p14:nvContentPartPr>
              <p14:xfrm>
                <a:off x="7092881" y="452052"/>
                <a:ext cx="140760" cy="40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83A9C-4D69-0C87-E955-68A9B93995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3881" y="443052"/>
                  <a:ext cx="158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BEA5BD-774D-4548-B018-718365D1B572}"/>
                    </a:ext>
                  </a:extLst>
                </p14:cNvPr>
                <p14:cNvContentPartPr/>
                <p14:nvPr/>
              </p14:nvContentPartPr>
              <p14:xfrm>
                <a:off x="7262801" y="887652"/>
                <a:ext cx="968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BEA5BD-774D-4548-B018-718365D1B5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54161" y="878652"/>
                  <a:ext cx="11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5E8205-EBEE-A9F6-622D-921D9E0656F6}"/>
                    </a:ext>
                  </a:extLst>
                </p14:cNvPr>
                <p14:cNvContentPartPr/>
                <p14:nvPr/>
              </p14:nvContentPartPr>
              <p14:xfrm>
                <a:off x="7291601" y="1023012"/>
                <a:ext cx="288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A5E8205-EBEE-A9F6-622D-921D9E0656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2601" y="1014012"/>
                  <a:ext cx="4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D5C507-80C4-48DD-FAAE-9583C88E7E6D}"/>
                    </a:ext>
                  </a:extLst>
                </p14:cNvPr>
                <p14:cNvContentPartPr/>
                <p14:nvPr/>
              </p14:nvContentPartPr>
              <p14:xfrm>
                <a:off x="7467641" y="477612"/>
                <a:ext cx="108360" cy="49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D5C507-80C4-48DD-FAAE-9583C88E7E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58641" y="468612"/>
                  <a:ext cx="1260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0B52F1-1CB8-7360-CC0A-F000EE3C63E3}"/>
                    </a:ext>
                  </a:extLst>
                </p14:cNvPr>
                <p14:cNvContentPartPr/>
                <p14:nvPr/>
              </p14:nvContentPartPr>
              <p14:xfrm>
                <a:off x="7623161" y="784332"/>
                <a:ext cx="71640" cy="217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0B52F1-1CB8-7360-CC0A-F000EE3C63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14161" y="775332"/>
                  <a:ext cx="892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234FC0-E91F-8118-F235-0B368E3856B7}"/>
              </a:ext>
            </a:extLst>
          </p:cNvPr>
          <p:cNvGrpSpPr/>
          <p:nvPr/>
        </p:nvGrpSpPr>
        <p:grpSpPr>
          <a:xfrm>
            <a:off x="8163161" y="299412"/>
            <a:ext cx="224640" cy="707040"/>
            <a:chOff x="8163161" y="299412"/>
            <a:chExt cx="2246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33C057-C0F7-9B9E-8007-2F2F55371BF4}"/>
                    </a:ext>
                  </a:extLst>
                </p14:cNvPr>
                <p14:cNvContentPartPr/>
                <p14:nvPr/>
              </p14:nvContentPartPr>
              <p14:xfrm>
                <a:off x="8163161" y="299412"/>
                <a:ext cx="111960" cy="505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33C057-C0F7-9B9E-8007-2F2F55371B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54161" y="290772"/>
                  <a:ext cx="129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E46A54-461E-A3EB-C4BB-F9FD04173E5D}"/>
                    </a:ext>
                  </a:extLst>
                </p14:cNvPr>
                <p14:cNvContentPartPr/>
                <p14:nvPr/>
              </p14:nvContentPartPr>
              <p14:xfrm>
                <a:off x="8305001" y="744732"/>
                <a:ext cx="82800" cy="26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E46A54-461E-A3EB-C4BB-F9FD04173E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96361" y="736092"/>
                  <a:ext cx="100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78EE2E-A54B-F262-157C-19430B154D95}"/>
                    </a:ext>
                  </a:extLst>
                </p14:cNvPr>
                <p14:cNvContentPartPr/>
                <p14:nvPr/>
              </p14:nvContentPartPr>
              <p14:xfrm>
                <a:off x="8324441" y="931932"/>
                <a:ext cx="4536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78EE2E-A54B-F262-157C-19430B154D9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15441" y="922932"/>
                  <a:ext cx="63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3BB00B-ECFB-140B-2013-86C6CA6F3714}"/>
              </a:ext>
            </a:extLst>
          </p:cNvPr>
          <p:cNvGrpSpPr/>
          <p:nvPr/>
        </p:nvGrpSpPr>
        <p:grpSpPr>
          <a:xfrm>
            <a:off x="8578601" y="359172"/>
            <a:ext cx="227160" cy="594720"/>
            <a:chOff x="8578601" y="359172"/>
            <a:chExt cx="2271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D02E79-73EF-B9E1-227E-273BD01BC319}"/>
                    </a:ext>
                  </a:extLst>
                </p14:cNvPr>
                <p14:cNvContentPartPr/>
                <p14:nvPr/>
              </p14:nvContentPartPr>
              <p14:xfrm>
                <a:off x="8578601" y="359172"/>
                <a:ext cx="99360" cy="36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D02E79-73EF-B9E1-227E-273BD01BC3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69961" y="350172"/>
                  <a:ext cx="117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D58021-C0A0-ABA5-EFA4-5E979E9E7249}"/>
                    </a:ext>
                  </a:extLst>
                </p14:cNvPr>
                <p14:cNvContentPartPr/>
                <p14:nvPr/>
              </p14:nvContentPartPr>
              <p14:xfrm>
                <a:off x="8705681" y="724572"/>
                <a:ext cx="100080" cy="22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D58021-C0A0-ABA5-EFA4-5E979E9E724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96681" y="715932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74457D3-7D29-A334-2430-39BE4171264F}"/>
                  </a:ext>
                </a:extLst>
              </p14:cNvPr>
              <p14:cNvContentPartPr/>
              <p14:nvPr/>
            </p14:nvContentPartPr>
            <p14:xfrm>
              <a:off x="8503361" y="1321812"/>
              <a:ext cx="470520" cy="2010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74457D3-7D29-A334-2430-39BE4171264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94361" y="1312812"/>
                <a:ext cx="488160" cy="20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04D8A2-D7C9-9A73-84E7-FACB6AF9D311}"/>
                  </a:ext>
                </a:extLst>
              </p14:cNvPr>
              <p14:cNvContentPartPr/>
              <p14:nvPr/>
            </p14:nvContentPartPr>
            <p14:xfrm>
              <a:off x="4796441" y="601452"/>
              <a:ext cx="360" cy="258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04D8A2-D7C9-9A73-84E7-FACB6AF9D3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7801" y="592812"/>
                <a:ext cx="18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A3C827-FE81-C207-98E1-9FDAD43B121C}"/>
                  </a:ext>
                </a:extLst>
              </p14:cNvPr>
              <p14:cNvContentPartPr/>
              <p14:nvPr/>
            </p14:nvContentPartPr>
            <p14:xfrm>
              <a:off x="4756481" y="439812"/>
              <a:ext cx="121320" cy="243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A3C827-FE81-C207-98E1-9FDAD43B121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47481" y="430812"/>
                <a:ext cx="138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2F4E0A-9BA8-31C8-452C-D84F17ECB926}"/>
                  </a:ext>
                </a:extLst>
              </p14:cNvPr>
              <p14:cNvContentPartPr/>
              <p14:nvPr/>
            </p14:nvContentPartPr>
            <p14:xfrm>
              <a:off x="4911281" y="708012"/>
              <a:ext cx="66600" cy="163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2F4E0A-9BA8-31C8-452C-D84F17ECB9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02281" y="699372"/>
                <a:ext cx="84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E41C04-4378-5BB3-262B-E9CA3AD50D5B}"/>
                  </a:ext>
                </a:extLst>
              </p14:cNvPr>
              <p14:cNvContentPartPr/>
              <p14:nvPr/>
            </p14:nvContentPartPr>
            <p14:xfrm>
              <a:off x="4906601" y="840492"/>
              <a:ext cx="43560" cy="3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E41C04-4378-5BB3-262B-E9CA3AD50D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601" y="831852"/>
                <a:ext cx="61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535B7E-AC45-A8D9-F4BC-647C5C6B035B}"/>
                  </a:ext>
                </a:extLst>
              </p14:cNvPr>
              <p14:cNvContentPartPr/>
              <p14:nvPr/>
            </p14:nvContentPartPr>
            <p14:xfrm>
              <a:off x="5209721" y="490932"/>
              <a:ext cx="136800" cy="365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535B7E-AC45-A8D9-F4BC-647C5C6B035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00721" y="482292"/>
                <a:ext cx="1544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4CC85B-7E4F-068D-EA3C-074D7B83E05F}"/>
                  </a:ext>
                </a:extLst>
              </p14:cNvPr>
              <p14:cNvContentPartPr/>
              <p14:nvPr/>
            </p14:nvContentPartPr>
            <p14:xfrm>
              <a:off x="5427521" y="773532"/>
              <a:ext cx="117360" cy="21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4CC85B-7E4F-068D-EA3C-074D7B83E05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18881" y="764892"/>
                <a:ext cx="135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6EC7749-F801-9430-824B-16C16C71A26F}"/>
                  </a:ext>
                </a:extLst>
              </p14:cNvPr>
              <p14:cNvContentPartPr/>
              <p14:nvPr/>
            </p14:nvContentPartPr>
            <p14:xfrm>
              <a:off x="4705721" y="1143252"/>
              <a:ext cx="455400" cy="2194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6EC7749-F801-9430-824B-16C16C71A26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96728" y="1134253"/>
                <a:ext cx="473026" cy="221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EF4C93D-2E9C-BF67-EFDF-ACA3CEC1ABC1}"/>
                  </a:ext>
                </a:extLst>
              </p14:cNvPr>
              <p14:cNvContentPartPr/>
              <p14:nvPr/>
            </p14:nvContentPartPr>
            <p14:xfrm>
              <a:off x="5257961" y="1311372"/>
              <a:ext cx="2880" cy="354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EF4C93D-2E9C-BF67-EFDF-ACA3CEC1ABC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35641" y="1289075"/>
                <a:ext cx="46800" cy="39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C316C57-E448-A670-3D3A-6749E0B795AF}"/>
                  </a:ext>
                </a:extLst>
              </p14:cNvPr>
              <p14:cNvContentPartPr/>
              <p14:nvPr/>
            </p14:nvContentPartPr>
            <p14:xfrm>
              <a:off x="5976521" y="1313172"/>
              <a:ext cx="219240" cy="28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C316C57-E448-A670-3D3A-6749E0B795A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50919" y="1287612"/>
                <a:ext cx="269723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DFE9DC-1074-36E1-6832-A4A4E09092F9}"/>
                  </a:ext>
                </a:extLst>
              </p14:cNvPr>
              <p14:cNvContentPartPr/>
              <p14:nvPr/>
            </p14:nvContentPartPr>
            <p14:xfrm>
              <a:off x="7058321" y="1285812"/>
              <a:ext cx="215640" cy="258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DFE9DC-1074-36E1-6832-A4A4E09092F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049681" y="1277172"/>
                <a:ext cx="2332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C46DC1-D044-0D5D-524B-FBA6024874FB}"/>
                  </a:ext>
                </a:extLst>
              </p14:cNvPr>
              <p14:cNvContentPartPr/>
              <p14:nvPr/>
            </p14:nvContentPartPr>
            <p14:xfrm>
              <a:off x="8221481" y="1272852"/>
              <a:ext cx="2880" cy="325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C46DC1-D044-0D5D-524B-FBA6024874F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212841" y="1264212"/>
                <a:ext cx="205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3ADDD85-F5C2-296C-15FB-DE0A568841E7}"/>
                  </a:ext>
                </a:extLst>
              </p14:cNvPr>
              <p14:cNvContentPartPr/>
              <p14:nvPr/>
            </p14:nvContentPartPr>
            <p14:xfrm>
              <a:off x="5160041" y="1870452"/>
              <a:ext cx="246240" cy="271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3ADDD85-F5C2-296C-15FB-DE0A568841E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37721" y="1848102"/>
                <a:ext cx="290160" cy="315058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D690AD1-C537-FEDD-3552-3894D3040830}"/>
              </a:ext>
            </a:extLst>
          </p:cNvPr>
          <p:cNvGrpSpPr/>
          <p:nvPr/>
        </p:nvGrpSpPr>
        <p:grpSpPr>
          <a:xfrm>
            <a:off x="5901281" y="1838052"/>
            <a:ext cx="182880" cy="343800"/>
            <a:chOff x="5901281" y="1838052"/>
            <a:chExt cx="1828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BEA4D-31BB-EA43-84C1-F6C4607F9495}"/>
                    </a:ext>
                  </a:extLst>
                </p14:cNvPr>
                <p14:cNvContentPartPr/>
                <p14:nvPr/>
              </p14:nvContentPartPr>
              <p14:xfrm>
                <a:off x="5901281" y="1902492"/>
                <a:ext cx="182880" cy="16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BEA4D-31BB-EA43-84C1-F6C4607F94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92641" y="1893492"/>
                  <a:ext cx="20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1ACCCD-776A-82A4-5EEE-5A5A77E75B90}"/>
                    </a:ext>
                  </a:extLst>
                </p14:cNvPr>
                <p14:cNvContentPartPr/>
                <p14:nvPr/>
              </p14:nvContentPartPr>
              <p14:xfrm>
                <a:off x="6064361" y="1838052"/>
                <a:ext cx="5400" cy="34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1ACCCD-776A-82A4-5EEE-5A5A77E75B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55721" y="1829412"/>
                  <a:ext cx="230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931044-7AC5-8774-1F70-C04194FED773}"/>
                  </a:ext>
                </a:extLst>
              </p14:cNvPr>
              <p14:cNvContentPartPr/>
              <p14:nvPr/>
            </p14:nvContentPartPr>
            <p14:xfrm>
              <a:off x="6949601" y="1957932"/>
              <a:ext cx="211320" cy="167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931044-7AC5-8774-1F70-C04194FED77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40601" y="1949292"/>
                <a:ext cx="228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48C9BB7-E12F-CEA4-CB1C-7C56E7D65B81}"/>
                  </a:ext>
                </a:extLst>
              </p14:cNvPr>
              <p14:cNvContentPartPr/>
              <p14:nvPr/>
            </p14:nvContentPartPr>
            <p14:xfrm>
              <a:off x="8087561" y="1968732"/>
              <a:ext cx="240480" cy="249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48C9BB7-E12F-CEA4-CB1C-7C56E7D65B8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78561" y="1960092"/>
                <a:ext cx="2581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1B700B-6422-BF2A-D7E2-BAFEAAD4D665}"/>
                  </a:ext>
                </a:extLst>
              </p14:cNvPr>
              <p14:cNvContentPartPr/>
              <p14:nvPr/>
            </p14:nvContentPartPr>
            <p14:xfrm>
              <a:off x="7104761" y="2501892"/>
              <a:ext cx="163440" cy="188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1B700B-6422-BF2A-D7E2-BAFEAAD4D6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82392" y="2479572"/>
                <a:ext cx="20745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682B4E3-EE4A-5D22-CE10-31119CFC0DC6}"/>
                  </a:ext>
                </a:extLst>
              </p14:cNvPr>
              <p14:cNvContentPartPr/>
              <p14:nvPr/>
            </p14:nvContentPartPr>
            <p14:xfrm>
              <a:off x="6975881" y="3065292"/>
              <a:ext cx="173520" cy="202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682B4E3-EE4A-5D22-CE10-31119CFC0DC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53561" y="3042972"/>
                <a:ext cx="21744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0A54A2F-D224-3783-8911-A922C4A59656}"/>
              </a:ext>
            </a:extLst>
          </p:cNvPr>
          <p:cNvGrpSpPr/>
          <p:nvPr/>
        </p:nvGrpSpPr>
        <p:grpSpPr>
          <a:xfrm>
            <a:off x="4271201" y="1642932"/>
            <a:ext cx="337680" cy="726840"/>
            <a:chOff x="4271201" y="1642932"/>
            <a:chExt cx="33768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CB4668-10B1-6893-B39B-BD0CE81E9DDF}"/>
                    </a:ext>
                  </a:extLst>
                </p14:cNvPr>
                <p14:cNvContentPartPr/>
                <p14:nvPr/>
              </p14:nvContentPartPr>
              <p14:xfrm>
                <a:off x="4479641" y="1642932"/>
                <a:ext cx="360" cy="21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CB4668-10B1-6893-B39B-BD0CE81E9D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71001" y="1634292"/>
                  <a:ext cx="18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E17819-DFFE-B627-1600-C772FE960408}"/>
                    </a:ext>
                  </a:extLst>
                </p14:cNvPr>
                <p14:cNvContentPartPr/>
                <p14:nvPr/>
              </p14:nvContentPartPr>
              <p14:xfrm>
                <a:off x="4271201" y="1921212"/>
                <a:ext cx="33768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E17819-DFFE-B627-1600-C772FE96040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62201" y="1912212"/>
                  <a:ext cx="35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2D9835-0890-918A-1D8A-B99924A3AE01}"/>
                    </a:ext>
                  </a:extLst>
                </p14:cNvPr>
                <p14:cNvContentPartPr/>
                <p14:nvPr/>
              </p14:nvContentPartPr>
              <p14:xfrm>
                <a:off x="4489721" y="2038572"/>
                <a:ext cx="108000" cy="33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2D9835-0890-918A-1D8A-B99924A3AE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80721" y="2029932"/>
                  <a:ext cx="12564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7140307-FB6C-C957-0759-A4B5017C4ADD}"/>
              </a:ext>
            </a:extLst>
          </p:cNvPr>
          <p:cNvGrpSpPr/>
          <p:nvPr/>
        </p:nvGrpSpPr>
        <p:grpSpPr>
          <a:xfrm>
            <a:off x="918161" y="3444372"/>
            <a:ext cx="799200" cy="1302480"/>
            <a:chOff x="918161" y="3444372"/>
            <a:chExt cx="799200" cy="13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11DFDF-7EEC-F4AF-3BB6-D4D81C6C374A}"/>
                    </a:ext>
                  </a:extLst>
                </p14:cNvPr>
                <p14:cNvContentPartPr/>
                <p14:nvPr/>
              </p14:nvContentPartPr>
              <p14:xfrm>
                <a:off x="918521" y="3954132"/>
                <a:ext cx="19584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11DFDF-7EEC-F4AF-3BB6-D4D81C6C37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9881" y="3945132"/>
                  <a:ext cx="21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7E49CE-517D-FB56-13F0-6F4A777E1215}"/>
                    </a:ext>
                  </a:extLst>
                </p14:cNvPr>
                <p14:cNvContentPartPr/>
                <p14:nvPr/>
              </p14:nvContentPartPr>
              <p14:xfrm>
                <a:off x="918161" y="4032252"/>
                <a:ext cx="146520" cy="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7E49CE-517D-FB56-13F0-6F4A777E12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9521" y="4023612"/>
                  <a:ext cx="164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3E02DC-A46A-E081-08E7-C1CB746E9AF4}"/>
                    </a:ext>
                  </a:extLst>
                </p14:cNvPr>
                <p14:cNvContentPartPr/>
                <p14:nvPr/>
              </p14:nvContentPartPr>
              <p14:xfrm>
                <a:off x="1440521" y="3444372"/>
                <a:ext cx="276840" cy="130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3E02DC-A46A-E081-08E7-C1CB746E9A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31881" y="3435732"/>
                  <a:ext cx="29448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C44ED1-0735-AFA7-286E-4DBA9C41270E}"/>
                    </a:ext>
                  </a:extLst>
                </p14:cNvPr>
                <p14:cNvContentPartPr/>
                <p14:nvPr/>
              </p14:nvContentPartPr>
              <p14:xfrm>
                <a:off x="1254761" y="3780252"/>
                <a:ext cx="360" cy="15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C44ED1-0735-AFA7-286E-4DBA9C4127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45761" y="3771252"/>
                  <a:ext cx="18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4866CFD-45ED-FEB6-0761-D951711AAF34}"/>
                    </a:ext>
                  </a:extLst>
                </p14:cNvPr>
                <p14:cNvContentPartPr/>
                <p14:nvPr/>
              </p14:nvContentPartPr>
              <p14:xfrm>
                <a:off x="1233161" y="3936492"/>
                <a:ext cx="900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4866CFD-45ED-FEB6-0761-D951711AAF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24161" y="3927492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376A93-8508-C846-3760-A546CD04C250}"/>
                    </a:ext>
                  </a:extLst>
                </p14:cNvPr>
                <p14:cNvContentPartPr/>
                <p14:nvPr/>
              </p14:nvContentPartPr>
              <p14:xfrm>
                <a:off x="1167641" y="3947292"/>
                <a:ext cx="23688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376A93-8508-C846-3760-A546CD04C2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8641" y="3938652"/>
                  <a:ext cx="25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066165-A833-774D-B8F7-DE57EAC4A81C}"/>
                    </a:ext>
                  </a:extLst>
                </p14:cNvPr>
                <p14:cNvContentPartPr/>
                <p14:nvPr/>
              </p14:nvContentPartPr>
              <p14:xfrm>
                <a:off x="1251881" y="3978252"/>
                <a:ext cx="141480" cy="36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066165-A833-774D-B8F7-DE57EAC4A8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42881" y="3969252"/>
                  <a:ext cx="159120" cy="38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EF3DA65-A0ED-4D30-4BA8-1E2AFFCAE94D}"/>
                  </a:ext>
                </a:extLst>
              </p14:cNvPr>
              <p14:cNvContentPartPr/>
              <p14:nvPr/>
            </p14:nvContentPartPr>
            <p14:xfrm>
              <a:off x="3077801" y="3464172"/>
              <a:ext cx="211320" cy="1180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EF3DA65-A0ED-4D30-4BA8-1E2AFFCAE94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68801" y="3455172"/>
                <a:ext cx="22896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0DC0065-248C-38D3-ECFC-823CDC76A74E}"/>
                  </a:ext>
                </a:extLst>
              </p14:cNvPr>
              <p14:cNvContentPartPr/>
              <p14:nvPr/>
            </p14:nvContentPartPr>
            <p14:xfrm>
              <a:off x="5177681" y="2412612"/>
              <a:ext cx="148680" cy="298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0DC0065-248C-38D3-ECFC-823CDC76A74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169041" y="2403612"/>
                <a:ext cx="166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D93D0CA-DF6C-9513-C14E-054D869C2B3E}"/>
                  </a:ext>
                </a:extLst>
              </p14:cNvPr>
              <p14:cNvContentPartPr/>
              <p14:nvPr/>
            </p14:nvContentPartPr>
            <p14:xfrm>
              <a:off x="5954921" y="2337012"/>
              <a:ext cx="134280" cy="233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D93D0CA-DF6C-9513-C14E-054D869C2B3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46281" y="2328372"/>
                <a:ext cx="151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8E9367A-F13F-EC14-3CE8-097E6CCB4561}"/>
                  </a:ext>
                </a:extLst>
              </p14:cNvPr>
              <p14:cNvContentPartPr/>
              <p14:nvPr/>
            </p14:nvContentPartPr>
            <p14:xfrm>
              <a:off x="8066321" y="2443572"/>
              <a:ext cx="123840" cy="184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8E9367A-F13F-EC14-3CE8-097E6CCB456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40761" y="2418012"/>
                <a:ext cx="1742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81A7F2C-8D45-D0DF-A32C-CA26B898C10A}"/>
                  </a:ext>
                </a:extLst>
              </p14:cNvPr>
              <p14:cNvContentPartPr/>
              <p14:nvPr/>
            </p14:nvContentPartPr>
            <p14:xfrm>
              <a:off x="5311961" y="2975652"/>
              <a:ext cx="360" cy="274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81A7F2C-8D45-D0DF-A32C-CA26B898C10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02961" y="2966652"/>
                <a:ext cx="18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D0EB4D-BB8E-D71B-B396-EEACBAEB2314}"/>
                  </a:ext>
                </a:extLst>
              </p14:cNvPr>
              <p14:cNvContentPartPr/>
              <p14:nvPr/>
            </p14:nvContentPartPr>
            <p14:xfrm>
              <a:off x="6004241" y="3024612"/>
              <a:ext cx="250200" cy="264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D0EB4D-BB8E-D71B-B396-EEACBAEB231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95601" y="3015972"/>
                <a:ext cx="2678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06CC7B6-12D7-3B8F-7664-87ABC907A4D4}"/>
                  </a:ext>
                </a:extLst>
              </p14:cNvPr>
              <p14:cNvContentPartPr/>
              <p14:nvPr/>
            </p14:nvContentPartPr>
            <p14:xfrm>
              <a:off x="8157041" y="3010376"/>
              <a:ext cx="6120" cy="246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06CC7B6-12D7-3B8F-7664-87ABC907A4D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128353" y="2983415"/>
                <a:ext cx="63113" cy="300522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E957EC7-661D-BBD9-4543-4AF55FEB156D}"/>
              </a:ext>
            </a:extLst>
          </p:cNvPr>
          <p:cNvGrpSpPr/>
          <p:nvPr/>
        </p:nvGrpSpPr>
        <p:grpSpPr>
          <a:xfrm>
            <a:off x="4598081" y="5111532"/>
            <a:ext cx="1828508" cy="960746"/>
            <a:chOff x="4598081" y="5111532"/>
            <a:chExt cx="1828508" cy="960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3A1C9C-7B7A-5F1E-1F1F-F0FA4787A7E5}"/>
                    </a:ext>
                  </a:extLst>
                </p14:cNvPr>
                <p14:cNvContentPartPr/>
                <p14:nvPr/>
              </p14:nvContentPartPr>
              <p14:xfrm>
                <a:off x="4598081" y="5111532"/>
                <a:ext cx="572040" cy="43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3A1C9C-7B7A-5F1E-1F1F-F0FA4787A7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89081" y="5102892"/>
                  <a:ext cx="589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322723-04B9-56F6-6001-59E24197284B}"/>
                    </a:ext>
                  </a:extLst>
                </p14:cNvPr>
                <p14:cNvContentPartPr/>
                <p14:nvPr/>
              </p14:nvContentPartPr>
              <p14:xfrm>
                <a:off x="4983281" y="5332572"/>
                <a:ext cx="150120" cy="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322723-04B9-56F6-6001-59E2419728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74641" y="5323572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03C4D7-F134-BB4E-F131-0BBF8379C071}"/>
                    </a:ext>
                  </a:extLst>
                </p14:cNvPr>
                <p14:cNvContentPartPr/>
                <p14:nvPr/>
              </p14:nvContentPartPr>
              <p14:xfrm>
                <a:off x="5283881" y="5151492"/>
                <a:ext cx="163440" cy="33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03C4D7-F134-BB4E-F131-0BBF8379C0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74881" y="5142852"/>
                  <a:ext cx="181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B27352-05A4-CF5D-4E60-55A6FE041711}"/>
                    </a:ext>
                  </a:extLst>
                </p14:cNvPr>
                <p14:cNvContentPartPr/>
                <p14:nvPr/>
              </p14:nvContentPartPr>
              <p14:xfrm>
                <a:off x="5738561" y="5433372"/>
                <a:ext cx="11340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B27352-05A4-CF5D-4E60-55A6FE0417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29561" y="5424732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9D7D29-5149-B467-1E95-1FA23297BE37}"/>
                    </a:ext>
                  </a:extLst>
                </p14:cNvPr>
                <p14:cNvContentPartPr/>
                <p14:nvPr/>
              </p14:nvContentPartPr>
              <p14:xfrm>
                <a:off x="5713721" y="5560092"/>
                <a:ext cx="14292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9D7D29-5149-B467-1E95-1FA23297BE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04721" y="5551452"/>
                  <a:ext cx="16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93B62E-CB06-3861-A7BD-C34FEF6FB73E}"/>
                    </a:ext>
                  </a:extLst>
                </p14:cNvPr>
                <p14:cNvContentPartPr/>
                <p14:nvPr/>
              </p14:nvContentPartPr>
              <p14:xfrm>
                <a:off x="6192161" y="5192532"/>
                <a:ext cx="12600" cy="38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93B62E-CB06-3861-A7BD-C34FEF6FB7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83521" y="5183532"/>
                  <a:ext cx="30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26F27F-AAEA-D160-B47F-82E332E88E09}"/>
                    </a:ext>
                  </a:extLst>
                </p14:cNvPr>
                <p14:cNvContentPartPr/>
                <p14:nvPr/>
              </p14:nvContentPartPr>
              <p14:xfrm>
                <a:off x="6037069" y="5429678"/>
                <a:ext cx="389520" cy="46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26F27F-AAEA-D160-B47F-82E332E88E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28429" y="5421038"/>
                  <a:ext cx="407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3AA215-D87A-4792-2C6C-6C46CEAC3CCB}"/>
                    </a:ext>
                  </a:extLst>
                </p14:cNvPr>
                <p14:cNvContentPartPr/>
                <p14:nvPr/>
              </p14:nvContentPartPr>
              <p14:xfrm>
                <a:off x="6237229" y="5660438"/>
                <a:ext cx="150480" cy="41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3AA215-D87A-4792-2C6C-6C46CEAC3C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28229" y="5651438"/>
                  <a:ext cx="168120" cy="4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9AE592-D8C7-35DC-A801-14B4D3E47BE8}"/>
                  </a:ext>
                </a:extLst>
              </p14:cNvPr>
              <p14:cNvContentPartPr/>
              <p14:nvPr/>
            </p14:nvContentPartPr>
            <p14:xfrm>
              <a:off x="1105429" y="1081958"/>
              <a:ext cx="151200" cy="26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9AE592-D8C7-35DC-A801-14B4D3E47BE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6789" y="1072958"/>
                <a:ext cx="168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E11D5B-5AE2-A348-A914-05623F150A72}"/>
                  </a:ext>
                </a:extLst>
              </p14:cNvPr>
              <p14:cNvContentPartPr/>
              <p14:nvPr/>
            </p14:nvContentPartPr>
            <p14:xfrm>
              <a:off x="2126749" y="1198238"/>
              <a:ext cx="187920" cy="28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E11D5B-5AE2-A348-A914-05623F150A7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118109" y="1189238"/>
                <a:ext cx="2055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0EBE31-8E3C-B4C0-EDB0-DD61523F6CCD}"/>
                  </a:ext>
                </a:extLst>
              </p14:cNvPr>
              <p14:cNvContentPartPr/>
              <p14:nvPr/>
            </p14:nvContentPartPr>
            <p14:xfrm>
              <a:off x="5253709" y="1062158"/>
              <a:ext cx="43920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0EBE31-8E3C-B4C0-EDB0-DD61523F6CC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44709" y="1053158"/>
                <a:ext cx="456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C0C538-D724-DFA9-0C53-5800C2524533}"/>
                  </a:ext>
                </a:extLst>
              </p14:cNvPr>
              <p14:cNvContentPartPr/>
              <p14:nvPr/>
            </p14:nvContentPartPr>
            <p14:xfrm>
              <a:off x="7492549" y="1061438"/>
              <a:ext cx="32220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C0C538-D724-DFA9-0C53-5800C252453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483909" y="1052438"/>
                <a:ext cx="339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58B1964-E9EE-627B-F06E-9C5032339130}"/>
                  </a:ext>
                </a:extLst>
              </p14:cNvPr>
              <p14:cNvContentPartPr/>
              <p14:nvPr/>
            </p14:nvContentPartPr>
            <p14:xfrm>
              <a:off x="5390509" y="5494478"/>
              <a:ext cx="128160" cy="314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58B1964-E9EE-627B-F06E-9C503233913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381869" y="5485478"/>
                <a:ext cx="145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528706D-3514-B9BC-3484-890864AEA6F9}"/>
                  </a:ext>
                </a:extLst>
              </p14:cNvPr>
              <p14:cNvContentPartPr/>
              <p14:nvPr/>
            </p14:nvContentPartPr>
            <p14:xfrm>
              <a:off x="1692589" y="3615278"/>
              <a:ext cx="16920" cy="232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528706D-3514-B9BC-3484-890864AEA6F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683949" y="3606638"/>
                <a:ext cx="34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AB771A0-361C-4356-6304-9D6C925FB2A4}"/>
                  </a:ext>
                </a:extLst>
              </p14:cNvPr>
              <p14:cNvContentPartPr/>
              <p14:nvPr/>
            </p14:nvContentPartPr>
            <p14:xfrm>
              <a:off x="2773669" y="4218998"/>
              <a:ext cx="162360" cy="246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AB771A0-361C-4356-6304-9D6C925FB2A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65029" y="4209998"/>
                <a:ext cx="1800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2A1BFD-45F4-5D93-5661-1E99F50F2E8E}"/>
                  </a:ext>
                </a:extLst>
              </p14:cNvPr>
              <p14:cNvContentPartPr/>
              <p14:nvPr/>
            </p14:nvContentPartPr>
            <p14:xfrm>
              <a:off x="4419229" y="4073198"/>
              <a:ext cx="360" cy="2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2A1BFD-45F4-5D93-5661-1E99F50F2E8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10229" y="4064558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BC9792F-DCFD-7397-BC4B-A56714DC56B5}"/>
                  </a:ext>
                </a:extLst>
              </p14:cNvPr>
              <p14:cNvContentPartPr/>
              <p14:nvPr/>
            </p14:nvContentPartPr>
            <p14:xfrm>
              <a:off x="7212469" y="1652198"/>
              <a:ext cx="15480" cy="15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BC9792F-DCFD-7397-BC4B-A56714DC56B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03469" y="1643198"/>
                <a:ext cx="33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F01C939-6DDF-DC4B-179F-B4F9166B36DD}"/>
                  </a:ext>
                </a:extLst>
              </p14:cNvPr>
              <p14:cNvContentPartPr/>
              <p14:nvPr/>
            </p14:nvContentPartPr>
            <p14:xfrm>
              <a:off x="2501869" y="3622838"/>
              <a:ext cx="178920" cy="2059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F01C939-6DDF-DC4B-179F-B4F9166B36D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92869" y="3614198"/>
                <a:ext cx="196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9745C0C-83D7-E4A3-E8AB-6970412C0D94}"/>
                  </a:ext>
                </a:extLst>
              </p14:cNvPr>
              <p14:cNvContentPartPr/>
              <p14:nvPr/>
            </p14:nvContentPartPr>
            <p14:xfrm>
              <a:off x="1748749" y="4254638"/>
              <a:ext cx="230760" cy="198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9745C0C-83D7-E4A3-E8AB-6970412C0D9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739749" y="4245638"/>
                <a:ext cx="2484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32" name="Rectangle 131">
            <a:extLst>
              <a:ext uri="{FF2B5EF4-FFF2-40B4-BE49-F238E27FC236}">
                <a16:creationId xmlns:a16="http://schemas.microsoft.com/office/drawing/2014/main" id="{4DF564E1-727A-04DE-EF98-9629836B60C0}"/>
              </a:ext>
            </a:extLst>
          </p:cNvPr>
          <p:cNvSpPr/>
          <p:nvPr/>
        </p:nvSpPr>
        <p:spPr>
          <a:xfrm>
            <a:off x="5008380" y="1815755"/>
            <a:ext cx="2320762" cy="1520738"/>
          </a:xfrm>
          <a:prstGeom prst="rect">
            <a:avLst/>
          </a:prstGeom>
          <a:solidFill>
            <a:srgbClr val="FFC000">
              <a:alpha val="23348"/>
            </a:srgbClr>
          </a:solidFill>
          <a:ln w="38100" cmpd="sng">
            <a:solidFill>
              <a:srgbClr val="FF99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84E5766-F0A3-2434-6FFC-F5648B0B282F}"/>
              </a:ext>
            </a:extLst>
          </p:cNvPr>
          <p:cNvSpPr/>
          <p:nvPr/>
        </p:nvSpPr>
        <p:spPr>
          <a:xfrm>
            <a:off x="5901281" y="1194676"/>
            <a:ext cx="2480520" cy="1538336"/>
          </a:xfrm>
          <a:prstGeom prst="rect">
            <a:avLst/>
          </a:prstGeom>
          <a:solidFill>
            <a:srgbClr val="00B050">
              <a:alpha val="23348"/>
            </a:srgbClr>
          </a:solidFill>
          <a:ln w="38100" cmpd="sng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A122D82-3045-6A49-911A-7C594AA07E5B}"/>
              </a:ext>
            </a:extLst>
          </p:cNvPr>
          <p:cNvSpPr/>
          <p:nvPr/>
        </p:nvSpPr>
        <p:spPr>
          <a:xfrm>
            <a:off x="5901281" y="1813275"/>
            <a:ext cx="2442600" cy="1559053"/>
          </a:xfrm>
          <a:prstGeom prst="rect">
            <a:avLst/>
          </a:prstGeom>
          <a:solidFill>
            <a:srgbClr val="0000FF">
              <a:alpha val="23348"/>
            </a:srgbClr>
          </a:solidFill>
          <a:ln w="38100" cmpd="sng">
            <a:solidFill>
              <a:srgbClr val="0432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CD5AE79-122F-BF01-9B10-56980B996BB6}"/>
              </a:ext>
            </a:extLst>
          </p:cNvPr>
          <p:cNvSpPr/>
          <p:nvPr/>
        </p:nvSpPr>
        <p:spPr>
          <a:xfrm>
            <a:off x="5073959" y="1211140"/>
            <a:ext cx="2234575" cy="1577132"/>
          </a:xfrm>
          <a:prstGeom prst="rect">
            <a:avLst/>
          </a:prstGeom>
          <a:solidFill>
            <a:srgbClr val="FFFF00">
              <a:alpha val="23348"/>
            </a:srgbClr>
          </a:solidFill>
          <a:ln w="38100" cmpd="sng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857E8F8-55B1-8D19-5ACD-8B8584A53F00}"/>
              </a:ext>
            </a:extLst>
          </p:cNvPr>
          <p:cNvGrpSpPr/>
          <p:nvPr/>
        </p:nvGrpSpPr>
        <p:grpSpPr>
          <a:xfrm>
            <a:off x="1721749" y="2999817"/>
            <a:ext cx="246240" cy="388440"/>
            <a:chOff x="1721749" y="2999817"/>
            <a:chExt cx="2462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35F4B4-4CE4-60D9-6805-0E48D9918DAA}"/>
                    </a:ext>
                  </a:extLst>
                </p14:cNvPr>
                <p14:cNvContentPartPr/>
                <p14:nvPr/>
              </p14:nvContentPartPr>
              <p14:xfrm>
                <a:off x="1721749" y="2999817"/>
                <a:ext cx="137880" cy="330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35F4B4-4CE4-60D9-6805-0E48D9918D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12749" y="2991177"/>
                  <a:ext cx="155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71C2A8-429B-9218-3808-A2759EDE4C1D}"/>
                    </a:ext>
                  </a:extLst>
                </p14:cNvPr>
                <p14:cNvContentPartPr/>
                <p14:nvPr/>
              </p14:nvContentPartPr>
              <p14:xfrm>
                <a:off x="1853509" y="3181617"/>
                <a:ext cx="114480" cy="20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71C2A8-429B-9218-3808-A2759EDE4C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4869" y="3172617"/>
                  <a:ext cx="1321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F36C81B-09D7-ED34-AD71-C9E9A9A4928D}"/>
              </a:ext>
            </a:extLst>
          </p:cNvPr>
          <p:cNvGrpSpPr/>
          <p:nvPr/>
        </p:nvGrpSpPr>
        <p:grpSpPr>
          <a:xfrm>
            <a:off x="2601949" y="3006657"/>
            <a:ext cx="333000" cy="382320"/>
            <a:chOff x="2601949" y="3006657"/>
            <a:chExt cx="3330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35036A3-0758-5157-DA30-DE9CC40A6E87}"/>
                    </a:ext>
                  </a:extLst>
                </p14:cNvPr>
                <p14:cNvContentPartPr/>
                <p14:nvPr/>
              </p14:nvContentPartPr>
              <p14:xfrm>
                <a:off x="2601949" y="3006657"/>
                <a:ext cx="172800" cy="33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35036A3-0758-5157-DA30-DE9CC40A6E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92949" y="2998017"/>
                  <a:ext cx="190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084670-7E68-CCF3-0450-F3F5F771CDCD}"/>
                    </a:ext>
                  </a:extLst>
                </p14:cNvPr>
                <p14:cNvContentPartPr/>
                <p14:nvPr/>
              </p14:nvContentPartPr>
              <p14:xfrm>
                <a:off x="2789509" y="3237777"/>
                <a:ext cx="145440" cy="151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084670-7E68-CCF3-0450-F3F5F771CD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80509" y="3228777"/>
                  <a:ext cx="163080" cy="168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CE70B4B5-FF89-BB0E-4989-7F16D9CC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71" y="-8703"/>
            <a:ext cx="4463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Partial Density Matrix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600ECD7-F107-E590-AC3F-88938B672D0C}"/>
              </a:ext>
            </a:extLst>
          </p:cNvPr>
          <p:cNvGrpSpPr/>
          <p:nvPr/>
        </p:nvGrpSpPr>
        <p:grpSpPr>
          <a:xfrm>
            <a:off x="4889076" y="4162049"/>
            <a:ext cx="900720" cy="631800"/>
            <a:chOff x="4889076" y="4162049"/>
            <a:chExt cx="9007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260697-4EE1-7A41-A00A-EE4672AD9CFA}"/>
                    </a:ext>
                  </a:extLst>
                </p14:cNvPr>
                <p14:cNvContentPartPr/>
                <p14:nvPr/>
              </p14:nvContentPartPr>
              <p14:xfrm>
                <a:off x="4889076" y="4184729"/>
                <a:ext cx="169200" cy="52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260697-4EE1-7A41-A00A-EE4672AD9C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80076" y="4175729"/>
                  <a:ext cx="1868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235BDB-6840-4BD0-4B2D-487255E76456}"/>
                    </a:ext>
                  </a:extLst>
                </p14:cNvPr>
                <p14:cNvContentPartPr/>
                <p14:nvPr/>
              </p14:nvContentPartPr>
              <p14:xfrm>
                <a:off x="4989156" y="4561289"/>
                <a:ext cx="113400" cy="23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235BDB-6840-4BD0-4B2D-487255E764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0156" y="4552289"/>
                  <a:ext cx="13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136018-CB52-F4BF-A98F-F89A0903CF7D}"/>
                    </a:ext>
                  </a:extLst>
                </p14:cNvPr>
                <p14:cNvContentPartPr/>
                <p14:nvPr/>
              </p14:nvContentPartPr>
              <p14:xfrm>
                <a:off x="5132436" y="4162049"/>
                <a:ext cx="150480" cy="17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136018-CB52-F4BF-A98F-F89A0903CF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23796" y="4153049"/>
                  <a:ext cx="168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735FF8-DABF-DE06-AC2B-79A2FDE18C87}"/>
                    </a:ext>
                  </a:extLst>
                </p14:cNvPr>
                <p14:cNvContentPartPr/>
                <p14:nvPr/>
              </p14:nvContentPartPr>
              <p14:xfrm>
                <a:off x="5468676" y="4423409"/>
                <a:ext cx="26424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735FF8-DABF-DE06-AC2B-79A2FDE18C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60036" y="4414769"/>
                  <a:ext cx="28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03AB70-1CDB-28C9-0CE0-41CD163AE2B3}"/>
                    </a:ext>
                  </a:extLst>
                </p14:cNvPr>
                <p14:cNvContentPartPr/>
                <p14:nvPr/>
              </p14:nvContentPartPr>
              <p14:xfrm>
                <a:off x="5501436" y="4510889"/>
                <a:ext cx="288360" cy="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03AB70-1CDB-28C9-0CE0-41CD163AE2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92436" y="4501889"/>
                  <a:ext cx="30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181246-60EC-AA62-F6AF-D36E08CC6D08}"/>
                    </a:ext>
                  </a:extLst>
                </p14:cNvPr>
                <p14:cNvContentPartPr/>
                <p14:nvPr/>
              </p14:nvContentPartPr>
              <p14:xfrm>
                <a:off x="5594676" y="4293449"/>
                <a:ext cx="43920" cy="34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181246-60EC-AA62-F6AF-D36E08CC6D0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85676" y="4284449"/>
                  <a:ext cx="6156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E38546-5D16-250E-69A6-FDA3F948F030}"/>
              </a:ext>
            </a:extLst>
          </p:cNvPr>
          <p:cNvGrpSpPr/>
          <p:nvPr/>
        </p:nvGrpSpPr>
        <p:grpSpPr>
          <a:xfrm>
            <a:off x="6073836" y="4176449"/>
            <a:ext cx="386640" cy="624960"/>
            <a:chOff x="6073836" y="4176449"/>
            <a:chExt cx="3866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D31958-7C43-3DB8-2BC7-69762B5B2370}"/>
                    </a:ext>
                  </a:extLst>
                </p14:cNvPr>
                <p14:cNvContentPartPr/>
                <p14:nvPr/>
              </p14:nvContentPartPr>
              <p14:xfrm>
                <a:off x="6073836" y="4176449"/>
                <a:ext cx="234720" cy="47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D31958-7C43-3DB8-2BC7-69762B5B23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65196" y="4167809"/>
                  <a:ext cx="2523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FEFF2D-A904-54F4-C601-57CBCE94E2ED}"/>
                    </a:ext>
                  </a:extLst>
                </p14:cNvPr>
                <p14:cNvContentPartPr/>
                <p14:nvPr/>
              </p14:nvContentPartPr>
              <p14:xfrm>
                <a:off x="6333756" y="4535369"/>
                <a:ext cx="126720" cy="266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FEFF2D-A904-54F4-C601-57CBCE94E2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25116" y="4526369"/>
                  <a:ext cx="144360" cy="283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7" name="Audio 56">
            <a:hlinkClick r:id="" action="ppaction://media"/>
            <a:extLst>
              <a:ext uri="{FF2B5EF4-FFF2-40B4-BE49-F238E27FC236}">
                <a16:creationId xmlns:a16="http://schemas.microsoft.com/office/drawing/2014/main" id="{9DF416EE-C77B-F898-6481-BF0ECEBE16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69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3696"/>
    </mc:Choice>
    <mc:Fallback>
      <p:transition advClick="0" advTm="53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B2AA7A8-516D-1809-5343-54ED3ED91CC3}"/>
              </a:ext>
            </a:extLst>
          </p:cNvPr>
          <p:cNvGrpSpPr/>
          <p:nvPr/>
        </p:nvGrpSpPr>
        <p:grpSpPr>
          <a:xfrm>
            <a:off x="1683360" y="824760"/>
            <a:ext cx="501120" cy="545040"/>
            <a:chOff x="1680349" y="212558"/>
            <a:chExt cx="50112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F2B3E3E-8B88-77EA-F9CB-0D54441430D8}"/>
                    </a:ext>
                  </a:extLst>
                </p14:cNvPr>
                <p14:cNvContentPartPr/>
                <p14:nvPr/>
              </p14:nvContentPartPr>
              <p14:xfrm>
                <a:off x="1680349" y="362318"/>
                <a:ext cx="255240" cy="24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F2B3E3E-8B88-77EA-F9CB-0D54441430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1709" y="353678"/>
                  <a:ext cx="27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41FAD5-E81A-E596-4F18-3A3E1943571D}"/>
                    </a:ext>
                  </a:extLst>
                </p14:cNvPr>
                <p14:cNvContentPartPr/>
                <p14:nvPr/>
              </p14:nvContentPartPr>
              <p14:xfrm>
                <a:off x="1793749" y="337118"/>
                <a:ext cx="12960" cy="42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41FAD5-E81A-E596-4F18-3A3E194357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4749" y="328478"/>
                  <a:ext cx="30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6CBBA5-9529-3314-DC91-A0A32A7CBFF3}"/>
                    </a:ext>
                  </a:extLst>
                </p14:cNvPr>
                <p14:cNvContentPartPr/>
                <p14:nvPr/>
              </p14:nvContentPartPr>
              <p14:xfrm>
                <a:off x="1947109" y="212558"/>
                <a:ext cx="234360" cy="50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6CBBA5-9529-3314-DC91-A0A32A7CBF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8469" y="203918"/>
                  <a:ext cx="252000" cy="52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E7A5D3-87B8-1CE5-F3DF-1D5C3549C3C4}"/>
                  </a:ext>
                </a:extLst>
              </p14:cNvPr>
              <p14:cNvContentPartPr/>
              <p14:nvPr/>
            </p14:nvContentPartPr>
            <p14:xfrm>
              <a:off x="1364040" y="768600"/>
              <a:ext cx="360" cy="626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E7A5D3-87B8-1CE5-F3DF-1D5C3549C3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5040" y="759605"/>
                <a:ext cx="18000" cy="64367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D069DD3-9536-54F2-F2C6-C8B0CAF45E23}"/>
              </a:ext>
            </a:extLst>
          </p:cNvPr>
          <p:cNvGrpSpPr/>
          <p:nvPr/>
        </p:nvGrpSpPr>
        <p:grpSpPr>
          <a:xfrm>
            <a:off x="2463120" y="1035000"/>
            <a:ext cx="142200" cy="117360"/>
            <a:chOff x="2460109" y="422798"/>
            <a:chExt cx="14220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6B08FC-EF00-DE36-29AB-EAA3A64F3AB0}"/>
                    </a:ext>
                  </a:extLst>
                </p14:cNvPr>
                <p14:cNvContentPartPr/>
                <p14:nvPr/>
              </p14:nvContentPartPr>
              <p14:xfrm>
                <a:off x="2460109" y="422798"/>
                <a:ext cx="133200" cy="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6B08FC-EF00-DE36-29AB-EAA3A64F3A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1109" y="413798"/>
                  <a:ext cx="150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C5B40-AFA4-A224-5878-B826227D0E2D}"/>
                    </a:ext>
                  </a:extLst>
                </p14:cNvPr>
                <p14:cNvContentPartPr/>
                <p14:nvPr/>
              </p14:nvContentPartPr>
              <p14:xfrm>
                <a:off x="2495029" y="537278"/>
                <a:ext cx="107280" cy="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C5B40-AFA4-A224-5878-B826227D0E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6389" y="528638"/>
                  <a:ext cx="1249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4F9E05-B04E-465E-28DF-5090B7672708}"/>
              </a:ext>
            </a:extLst>
          </p:cNvPr>
          <p:cNvGrpSpPr/>
          <p:nvPr/>
        </p:nvGrpSpPr>
        <p:grpSpPr>
          <a:xfrm>
            <a:off x="3124800" y="743760"/>
            <a:ext cx="999720" cy="747720"/>
            <a:chOff x="3121789" y="131558"/>
            <a:chExt cx="99972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E39EBC-8DF8-5E8D-A8D2-F559D8790F92}"/>
                    </a:ext>
                  </a:extLst>
                </p14:cNvPr>
                <p14:cNvContentPartPr/>
                <p14:nvPr/>
              </p14:nvContentPartPr>
              <p14:xfrm>
                <a:off x="3327349" y="251798"/>
                <a:ext cx="135720" cy="43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E39EBC-8DF8-5E8D-A8D2-F559D8790F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8349" y="243158"/>
                  <a:ext cx="153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8BDEA0-99DA-8AA9-A874-2C5E4B967895}"/>
                    </a:ext>
                  </a:extLst>
                </p14:cNvPr>
                <p14:cNvContentPartPr/>
                <p14:nvPr/>
              </p14:nvContentPartPr>
              <p14:xfrm>
                <a:off x="3550549" y="595598"/>
                <a:ext cx="168120" cy="262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8BDEA0-99DA-8AA9-A874-2C5E4B9678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1909" y="586958"/>
                  <a:ext cx="185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2B4C10-8268-6A42-4594-87EA426D9BB6}"/>
                    </a:ext>
                  </a:extLst>
                </p14:cNvPr>
                <p14:cNvContentPartPr/>
                <p14:nvPr/>
              </p14:nvContentPartPr>
              <p14:xfrm>
                <a:off x="3514549" y="784958"/>
                <a:ext cx="12528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2B4C10-8268-6A42-4594-87EA426D9B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05549" y="776318"/>
                  <a:ext cx="14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EC3212-DB34-BD04-B724-C6E0DEFE2687}"/>
                    </a:ext>
                  </a:extLst>
                </p14:cNvPr>
                <p14:cNvContentPartPr/>
                <p14:nvPr/>
              </p14:nvContentPartPr>
              <p14:xfrm>
                <a:off x="3121789" y="131558"/>
                <a:ext cx="152640" cy="58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EC3212-DB34-BD04-B724-C6E0DEFE26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3149" y="122558"/>
                  <a:ext cx="17028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15E3D3-083B-8D2A-5E36-37C890A91FA8}"/>
                    </a:ext>
                  </a:extLst>
                </p14:cNvPr>
                <p14:cNvContentPartPr/>
                <p14:nvPr/>
              </p14:nvContentPartPr>
              <p14:xfrm>
                <a:off x="4009909" y="332438"/>
                <a:ext cx="9720" cy="39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15E3D3-083B-8D2A-5E36-37C890A91F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00909" y="323438"/>
                  <a:ext cx="273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76F163-FC17-F832-3D1C-4B7F421C294E}"/>
                    </a:ext>
                  </a:extLst>
                </p14:cNvPr>
                <p14:cNvContentPartPr/>
                <p14:nvPr/>
              </p14:nvContentPartPr>
              <p14:xfrm>
                <a:off x="3880309" y="550958"/>
                <a:ext cx="241200" cy="1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76F163-FC17-F832-3D1C-4B7F421C29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1309" y="541958"/>
                  <a:ext cx="25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AEE8C0-38FA-5463-E410-E470FEDAA765}"/>
                    </a:ext>
                  </a:extLst>
                </p14:cNvPr>
                <p14:cNvContentPartPr/>
                <p14:nvPr/>
              </p14:nvContentPartPr>
              <p14:xfrm>
                <a:off x="3672589" y="771278"/>
                <a:ext cx="64440" cy="10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AEE8C0-38FA-5463-E410-E470FEDAA7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3589" y="762278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2A578C4-79E0-8C7B-7358-3211560E7AF5}"/>
                  </a:ext>
                </a:extLst>
              </p14:cNvPr>
              <p14:cNvContentPartPr/>
              <p14:nvPr/>
            </p14:nvContentPartPr>
            <p14:xfrm>
              <a:off x="4494960" y="855000"/>
              <a:ext cx="149760" cy="348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2A578C4-79E0-8C7B-7358-3211560E7A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5960" y="846009"/>
                <a:ext cx="167400" cy="366462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A90C036D-87BE-1BCE-7779-9B3C14DCC834}"/>
              </a:ext>
            </a:extLst>
          </p:cNvPr>
          <p:cNvGrpSpPr/>
          <p:nvPr/>
        </p:nvGrpSpPr>
        <p:grpSpPr>
          <a:xfrm>
            <a:off x="4704480" y="804600"/>
            <a:ext cx="958320" cy="630000"/>
            <a:chOff x="4701469" y="192398"/>
            <a:chExt cx="9583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246BDF-588A-BF7A-2933-F64BBCB16835}"/>
                    </a:ext>
                  </a:extLst>
                </p14:cNvPr>
                <p14:cNvContentPartPr/>
                <p14:nvPr/>
              </p14:nvContentPartPr>
              <p14:xfrm>
                <a:off x="4703989" y="487598"/>
                <a:ext cx="213840" cy="293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246BDF-588A-BF7A-2933-F64BBCB168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95349" y="478958"/>
                  <a:ext cx="231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D6E634-873A-CECC-69D8-7AFAB637D3CD}"/>
                    </a:ext>
                  </a:extLst>
                </p14:cNvPr>
                <p14:cNvContentPartPr/>
                <p14:nvPr/>
              </p14:nvContentPartPr>
              <p14:xfrm>
                <a:off x="4701469" y="645998"/>
                <a:ext cx="186840" cy="2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D6E634-873A-CECC-69D8-7AFAB637D3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92469" y="636998"/>
                  <a:ext cx="204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2AB092-6FBC-35C1-55DB-E98E9ADC2657}"/>
                    </a:ext>
                  </a:extLst>
                </p14:cNvPr>
                <p14:cNvContentPartPr/>
                <p14:nvPr/>
              </p14:nvContentPartPr>
              <p14:xfrm>
                <a:off x="4941589" y="290678"/>
                <a:ext cx="125640" cy="53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2AB092-6FBC-35C1-55DB-E98E9ADC26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2589" y="282038"/>
                  <a:ext cx="1432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C0EFB2-1642-4049-0DB4-397C209D7C93}"/>
                    </a:ext>
                  </a:extLst>
                </p14:cNvPr>
                <p14:cNvContentPartPr/>
                <p14:nvPr/>
              </p14:nvContentPartPr>
              <p14:xfrm>
                <a:off x="5367109" y="364838"/>
                <a:ext cx="17208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C0EFB2-1642-4049-0DB4-397C209D7C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58109" y="356198"/>
                  <a:ext cx="18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149CD9-64A1-8841-DC86-2D9C7B3E1EE0}"/>
                    </a:ext>
                  </a:extLst>
                </p14:cNvPr>
                <p14:cNvContentPartPr/>
                <p14:nvPr/>
              </p14:nvContentPartPr>
              <p14:xfrm>
                <a:off x="5392669" y="383558"/>
                <a:ext cx="140400" cy="17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149CD9-64A1-8841-DC86-2D9C7B3E1E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84029" y="374918"/>
                  <a:ext cx="158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1F232A-E592-135B-C893-58F233DAC45A}"/>
                    </a:ext>
                  </a:extLst>
                </p14:cNvPr>
                <p14:cNvContentPartPr/>
                <p14:nvPr/>
              </p14:nvContentPartPr>
              <p14:xfrm>
                <a:off x="5248309" y="192398"/>
                <a:ext cx="411480" cy="44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1F232A-E592-135B-C893-58F233DAC4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39669" y="183398"/>
                  <a:ext cx="42912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B69499-DDC8-3906-042D-738988C9153F}"/>
              </a:ext>
            </a:extLst>
          </p:cNvPr>
          <p:cNvGrpSpPr/>
          <p:nvPr/>
        </p:nvGrpSpPr>
        <p:grpSpPr>
          <a:xfrm>
            <a:off x="5935320" y="790200"/>
            <a:ext cx="1488240" cy="596520"/>
            <a:chOff x="5932309" y="177998"/>
            <a:chExt cx="148824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69ACD2-57AD-8251-EF0B-59281D6DF31C}"/>
                    </a:ext>
                  </a:extLst>
                </p14:cNvPr>
                <p14:cNvContentPartPr/>
                <p14:nvPr/>
              </p14:nvContentPartPr>
              <p14:xfrm>
                <a:off x="5932309" y="177998"/>
                <a:ext cx="234000" cy="59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69ACD2-57AD-8251-EF0B-59281D6DF3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3669" y="169358"/>
                  <a:ext cx="25164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6D17D6-C436-798E-81E7-D098B80CE397}"/>
                    </a:ext>
                  </a:extLst>
                </p14:cNvPr>
                <p14:cNvContentPartPr/>
                <p14:nvPr/>
              </p14:nvContentPartPr>
              <p14:xfrm>
                <a:off x="6174229" y="311558"/>
                <a:ext cx="230760" cy="40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6D17D6-C436-798E-81E7-D098B80CE3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65229" y="302918"/>
                  <a:ext cx="248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90701F-BFBF-EB11-0722-F235733E9A2A}"/>
                    </a:ext>
                  </a:extLst>
                </p14:cNvPr>
                <p14:cNvContentPartPr/>
                <p14:nvPr/>
              </p14:nvContentPartPr>
              <p14:xfrm>
                <a:off x="6447469" y="546998"/>
                <a:ext cx="112320" cy="227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90701F-BFBF-EB11-0722-F235733E9A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8829" y="537998"/>
                  <a:ext cx="129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E2AEAE-9001-D65B-8104-928070900CD7}"/>
                    </a:ext>
                  </a:extLst>
                </p14:cNvPr>
                <p14:cNvContentPartPr/>
                <p14:nvPr/>
              </p14:nvContentPartPr>
              <p14:xfrm>
                <a:off x="6656269" y="526118"/>
                <a:ext cx="104400" cy="9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E2AEAE-9001-D65B-8104-928070900C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47269" y="517478"/>
                  <a:ext cx="122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00FB47-56F1-CA97-2BA6-A968D284D420}"/>
                    </a:ext>
                  </a:extLst>
                </p14:cNvPr>
                <p14:cNvContentPartPr/>
                <p14:nvPr/>
              </p14:nvContentPartPr>
              <p14:xfrm>
                <a:off x="6903949" y="291398"/>
                <a:ext cx="156600" cy="29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00FB47-56F1-CA97-2BA6-A968D284D4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95309" y="282758"/>
                  <a:ext cx="174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AB9771-106C-47E5-1F97-D570F8EBFC56}"/>
                    </a:ext>
                  </a:extLst>
                </p14:cNvPr>
                <p14:cNvContentPartPr/>
                <p14:nvPr/>
              </p14:nvContentPartPr>
              <p14:xfrm>
                <a:off x="7131829" y="487598"/>
                <a:ext cx="123840" cy="18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AB9771-106C-47E5-1F97-D570F8EBFC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3189" y="478958"/>
                  <a:ext cx="141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A83EDC-2F66-9408-7F46-BA4C2CEF69AA}"/>
                    </a:ext>
                  </a:extLst>
                </p14:cNvPr>
                <p14:cNvContentPartPr/>
                <p14:nvPr/>
              </p14:nvContentPartPr>
              <p14:xfrm>
                <a:off x="7212109" y="204998"/>
                <a:ext cx="208440" cy="514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A83EDC-2F66-9408-7F46-BA4C2CEF69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3469" y="195998"/>
                  <a:ext cx="226080" cy="53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50C1BA-F5BC-49BB-FFF6-CD13BC287A54}"/>
              </a:ext>
            </a:extLst>
          </p:cNvPr>
          <p:cNvGrpSpPr/>
          <p:nvPr/>
        </p:nvGrpSpPr>
        <p:grpSpPr>
          <a:xfrm>
            <a:off x="1979640" y="2176560"/>
            <a:ext cx="154440" cy="115560"/>
            <a:chOff x="1976629" y="1564358"/>
            <a:chExt cx="15444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E0C5FC-DFAF-4E7C-F862-A15234AAE05F}"/>
                    </a:ext>
                  </a:extLst>
                </p14:cNvPr>
                <p14:cNvContentPartPr/>
                <p14:nvPr/>
              </p14:nvContentPartPr>
              <p14:xfrm>
                <a:off x="1976989" y="1564358"/>
                <a:ext cx="136440" cy="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E0C5FC-DFAF-4E7C-F862-A15234AAE0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7989" y="1555718"/>
                  <a:ext cx="154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82C937-3DED-6803-03D8-516D09FBE068}"/>
                    </a:ext>
                  </a:extLst>
                </p14:cNvPr>
                <p14:cNvContentPartPr/>
                <p14:nvPr/>
              </p14:nvContentPartPr>
              <p14:xfrm>
                <a:off x="1976629" y="1679558"/>
                <a:ext cx="15444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82C937-3DED-6803-03D8-516D09FBE0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67989" y="1670558"/>
                  <a:ext cx="172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0508597-6101-9587-2857-0A5DECEA1307}"/>
              </a:ext>
            </a:extLst>
          </p:cNvPr>
          <p:cNvGrpSpPr/>
          <p:nvPr/>
        </p:nvGrpSpPr>
        <p:grpSpPr>
          <a:xfrm>
            <a:off x="2403720" y="1832040"/>
            <a:ext cx="341280" cy="658800"/>
            <a:chOff x="2400709" y="1219838"/>
            <a:chExt cx="34128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DCA128-3BD5-1643-7F5A-83B68694B33D}"/>
                    </a:ext>
                  </a:extLst>
                </p14:cNvPr>
                <p14:cNvContentPartPr/>
                <p14:nvPr/>
              </p14:nvContentPartPr>
              <p14:xfrm>
                <a:off x="2545069" y="1219838"/>
                <a:ext cx="360" cy="20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DCA128-3BD5-1643-7F5A-83B68694B3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36069" y="1210838"/>
                  <a:ext cx="18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86EA05-2A11-90BF-FA9B-D527D687183F}"/>
                    </a:ext>
                  </a:extLst>
                </p14:cNvPr>
                <p14:cNvContentPartPr/>
                <p14:nvPr/>
              </p14:nvContentPartPr>
              <p14:xfrm>
                <a:off x="2400709" y="1469678"/>
                <a:ext cx="2844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86EA05-2A11-90BF-FA9B-D527D68718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92069" y="1461038"/>
                  <a:ext cx="30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0B920E-BAA6-0AB5-3043-EF8FE2D3A4D6}"/>
                    </a:ext>
                  </a:extLst>
                </p14:cNvPr>
                <p14:cNvContentPartPr/>
                <p14:nvPr/>
              </p14:nvContentPartPr>
              <p14:xfrm>
                <a:off x="2413669" y="1599998"/>
                <a:ext cx="251640" cy="278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0B920E-BAA6-0AB5-3043-EF8FE2D3A4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04669" y="1590998"/>
                  <a:ext cx="269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E67FBA-6B0D-441B-7AC7-77FD00423FEC}"/>
                    </a:ext>
                  </a:extLst>
                </p14:cNvPr>
                <p14:cNvContentPartPr/>
                <p14:nvPr/>
              </p14:nvContentPartPr>
              <p14:xfrm>
                <a:off x="2605909" y="1651478"/>
                <a:ext cx="136080" cy="21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E67FBA-6B0D-441B-7AC7-77FD00423F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6909" y="1642838"/>
                  <a:ext cx="1537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8040BE5-D84A-A5F6-78DA-0E8A9D84F229}"/>
              </a:ext>
            </a:extLst>
          </p:cNvPr>
          <p:cNvGrpSpPr/>
          <p:nvPr/>
        </p:nvGrpSpPr>
        <p:grpSpPr>
          <a:xfrm>
            <a:off x="2947680" y="1588320"/>
            <a:ext cx="2207880" cy="1016640"/>
            <a:chOff x="2944669" y="976118"/>
            <a:chExt cx="220788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D3BEAC-5B83-EA9F-8B71-E1D1F16371E5}"/>
                    </a:ext>
                  </a:extLst>
                </p14:cNvPr>
                <p14:cNvContentPartPr/>
                <p14:nvPr/>
              </p14:nvContentPartPr>
              <p14:xfrm>
                <a:off x="2944669" y="1115078"/>
                <a:ext cx="177480" cy="87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D3BEAC-5B83-EA9F-8B71-E1D1F16371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5669" y="1106438"/>
                  <a:ext cx="19512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320DA2-8BC3-1007-D526-C7721EC22AB4}"/>
                    </a:ext>
                  </a:extLst>
                </p14:cNvPr>
                <p14:cNvContentPartPr/>
                <p14:nvPr/>
              </p14:nvContentPartPr>
              <p14:xfrm>
                <a:off x="3140149" y="1176278"/>
                <a:ext cx="2880" cy="73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320DA2-8BC3-1007-D526-C7721EC22A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1149" y="1167638"/>
                  <a:ext cx="20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A0AE74-9690-5E2D-D5C7-E960B3A6321C}"/>
                    </a:ext>
                  </a:extLst>
                </p14:cNvPr>
                <p14:cNvContentPartPr/>
                <p14:nvPr/>
              </p14:nvContentPartPr>
              <p14:xfrm>
                <a:off x="3142309" y="1607918"/>
                <a:ext cx="360" cy="19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A0AE74-9690-5E2D-D5C7-E960B3A632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33669" y="1599278"/>
                  <a:ext cx="1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7933A3-622C-84C7-1687-65E883E98691}"/>
                    </a:ext>
                  </a:extLst>
                </p14:cNvPr>
                <p14:cNvContentPartPr/>
                <p14:nvPr/>
              </p14:nvContentPartPr>
              <p14:xfrm>
                <a:off x="3142309" y="1257638"/>
                <a:ext cx="360" cy="11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7933A3-622C-84C7-1687-65E883E986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33669" y="1248998"/>
                  <a:ext cx="18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0C9957-9B2C-D55F-6B0A-C827ADCDDEEA}"/>
                    </a:ext>
                  </a:extLst>
                </p14:cNvPr>
                <p14:cNvContentPartPr/>
                <p14:nvPr/>
              </p14:nvContentPartPr>
              <p14:xfrm>
                <a:off x="3276949" y="1184918"/>
                <a:ext cx="122400" cy="702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0C9957-9B2C-D55F-6B0A-C827ADCDDE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7949" y="1175918"/>
                  <a:ext cx="14004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122A8BD-827F-653C-7CED-B81399D7A2EE}"/>
                    </a:ext>
                  </a:extLst>
                </p14:cNvPr>
                <p14:cNvContentPartPr/>
                <p14:nvPr/>
              </p14:nvContentPartPr>
              <p14:xfrm>
                <a:off x="3585829" y="1601798"/>
                <a:ext cx="155880" cy="7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122A8BD-827F-653C-7CED-B81399D7A2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77189" y="1592798"/>
                  <a:ext cx="173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8A81F5-9522-2B32-0DBF-F6440B3571EF}"/>
                    </a:ext>
                  </a:extLst>
                </p14:cNvPr>
                <p14:cNvContentPartPr/>
                <p14:nvPr/>
              </p14:nvContentPartPr>
              <p14:xfrm>
                <a:off x="3635509" y="1605398"/>
                <a:ext cx="90000" cy="10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8A81F5-9522-2B32-0DBF-F6440B3571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26869" y="1596398"/>
                  <a:ext cx="10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031E16-6876-C58B-059B-EDE86FCCD5EC}"/>
                    </a:ext>
                  </a:extLst>
                </p14:cNvPr>
                <p14:cNvContentPartPr/>
                <p14:nvPr/>
              </p14:nvContentPartPr>
              <p14:xfrm>
                <a:off x="3548389" y="1486238"/>
                <a:ext cx="313560" cy="27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031E16-6876-C58B-059B-EDE86FCCD5E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39389" y="1477238"/>
                  <a:ext cx="33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046B00-5EBF-17F8-736A-E24B5B7EB115}"/>
                    </a:ext>
                  </a:extLst>
                </p14:cNvPr>
                <p14:cNvContentPartPr/>
                <p14:nvPr/>
              </p14:nvContentPartPr>
              <p14:xfrm>
                <a:off x="4135909" y="1244678"/>
                <a:ext cx="2880" cy="17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046B00-5EBF-17F8-736A-E24B5B7EB1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26909" y="1235678"/>
                  <a:ext cx="20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E555DA-8D25-FA50-7418-EAD63B9A0734}"/>
                    </a:ext>
                  </a:extLst>
                </p14:cNvPr>
                <p14:cNvContentPartPr/>
                <p14:nvPr/>
              </p14:nvContentPartPr>
              <p14:xfrm>
                <a:off x="4002709" y="1424678"/>
                <a:ext cx="38448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E555DA-8D25-FA50-7418-EAD63B9A07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4069" y="1416038"/>
                  <a:ext cx="40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6EA641-565E-9302-F1DF-1DB63CE1BC4C}"/>
                    </a:ext>
                  </a:extLst>
                </p14:cNvPr>
                <p14:cNvContentPartPr/>
                <p14:nvPr/>
              </p14:nvContentPartPr>
              <p14:xfrm>
                <a:off x="4085149" y="1494518"/>
                <a:ext cx="313920" cy="26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6EA641-565E-9302-F1DF-1DB63CE1BC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76509" y="1485518"/>
                  <a:ext cx="331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D96DE39-5958-C573-E288-3B0A12F1EA7A}"/>
                    </a:ext>
                  </a:extLst>
                </p14:cNvPr>
                <p14:cNvContentPartPr/>
                <p14:nvPr/>
              </p14:nvContentPartPr>
              <p14:xfrm>
                <a:off x="4272709" y="1571558"/>
                <a:ext cx="174600" cy="18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D96DE39-5958-C573-E288-3B0A12F1EA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3709" y="1562918"/>
                  <a:ext cx="192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CC44D9-CA63-F30E-D6FB-1C570F51BAA0}"/>
                    </a:ext>
                  </a:extLst>
                </p14:cNvPr>
                <p14:cNvContentPartPr/>
                <p14:nvPr/>
              </p14:nvContentPartPr>
              <p14:xfrm>
                <a:off x="4616149" y="976118"/>
                <a:ext cx="146160" cy="9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CC44D9-CA63-F30E-D6FB-1C570F51BA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7509" y="967478"/>
                  <a:ext cx="16380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FDBA17-D3A2-9D4D-FD43-E9627801CD58}"/>
                    </a:ext>
                  </a:extLst>
                </p14:cNvPr>
                <p14:cNvContentPartPr/>
                <p14:nvPr/>
              </p14:nvContentPartPr>
              <p14:xfrm>
                <a:off x="4810189" y="1163318"/>
                <a:ext cx="360" cy="19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FDBA17-D3A2-9D4D-FD43-E9627801CD5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1549" y="1154678"/>
                  <a:ext cx="18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AD439F-9E00-C4EB-9F00-E736E214D91C}"/>
                    </a:ext>
                  </a:extLst>
                </p14:cNvPr>
                <p14:cNvContentPartPr/>
                <p14:nvPr/>
              </p14:nvContentPartPr>
              <p14:xfrm>
                <a:off x="4751509" y="1612238"/>
                <a:ext cx="114480" cy="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AD439F-9E00-C4EB-9F00-E736E214D9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2509" y="1603598"/>
                  <a:ext cx="132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7BE1A6-0D62-7CC7-D9BF-AF2C1791298B}"/>
                    </a:ext>
                  </a:extLst>
                </p14:cNvPr>
                <p14:cNvContentPartPr/>
                <p14:nvPr/>
              </p14:nvContentPartPr>
              <p14:xfrm>
                <a:off x="4960669" y="1511078"/>
                <a:ext cx="2880" cy="295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7BE1A6-0D62-7CC7-D9BF-AF2C179129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51669" y="1502438"/>
                  <a:ext cx="20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6AC91B-01A4-6737-E618-F43FDC7545CC}"/>
                    </a:ext>
                  </a:extLst>
                </p14:cNvPr>
                <p14:cNvContentPartPr/>
                <p14:nvPr/>
              </p14:nvContentPartPr>
              <p14:xfrm>
                <a:off x="4958149" y="1147118"/>
                <a:ext cx="194400" cy="641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6AC91B-01A4-6737-E618-F43FDC7545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49149" y="1138118"/>
                  <a:ext cx="21204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629414C-AC61-1A5C-30FE-ACAB516FF2B6}"/>
              </a:ext>
            </a:extLst>
          </p:cNvPr>
          <p:cNvGrpSpPr/>
          <p:nvPr/>
        </p:nvGrpSpPr>
        <p:grpSpPr>
          <a:xfrm>
            <a:off x="5375520" y="1918440"/>
            <a:ext cx="133560" cy="107640"/>
            <a:chOff x="5372509" y="1306238"/>
            <a:chExt cx="13356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ED26C1E-0F74-173A-5B79-D3D45ABA6318}"/>
                    </a:ext>
                  </a:extLst>
                </p14:cNvPr>
                <p14:cNvContentPartPr/>
                <p14:nvPr/>
              </p14:nvContentPartPr>
              <p14:xfrm>
                <a:off x="5372509" y="1306238"/>
                <a:ext cx="1155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ED26C1E-0F74-173A-5B79-D3D45ABA63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63509" y="1297238"/>
                  <a:ext cx="13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66F1AD-F8D9-A0C4-7B8A-C0BAE6D5375B}"/>
                    </a:ext>
                  </a:extLst>
                </p14:cNvPr>
                <p14:cNvContentPartPr/>
                <p14:nvPr/>
              </p14:nvContentPartPr>
              <p14:xfrm>
                <a:off x="5409949" y="1410998"/>
                <a:ext cx="96120" cy="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66F1AD-F8D9-A0C4-7B8A-C0BAE6D537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0949" y="1402358"/>
                  <a:ext cx="1137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7D3FA4A-56BB-BA70-26B1-1C9F8FA98A75}"/>
              </a:ext>
            </a:extLst>
          </p:cNvPr>
          <p:cNvGrpSpPr/>
          <p:nvPr/>
        </p:nvGrpSpPr>
        <p:grpSpPr>
          <a:xfrm>
            <a:off x="5790600" y="1724040"/>
            <a:ext cx="236880" cy="698040"/>
            <a:chOff x="5787589" y="1111838"/>
            <a:chExt cx="23688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472F65A-F363-9144-1BF9-F15576C3A3D5}"/>
                    </a:ext>
                  </a:extLst>
                </p14:cNvPr>
                <p14:cNvContentPartPr/>
                <p14:nvPr/>
              </p14:nvContentPartPr>
              <p14:xfrm>
                <a:off x="5929069" y="1111838"/>
                <a:ext cx="360" cy="87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472F65A-F363-9144-1BF9-F15576C3A3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20069" y="1103198"/>
                  <a:ext cx="1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253D56-F1DC-DA3C-2390-17C05A0EC0D3}"/>
                    </a:ext>
                  </a:extLst>
                </p14:cNvPr>
                <p14:cNvContentPartPr/>
                <p14:nvPr/>
              </p14:nvContentPartPr>
              <p14:xfrm>
                <a:off x="5921869" y="1212278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253D56-F1DC-DA3C-2390-17C05A0EC0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12869" y="12036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A7FA2E-779D-5D8A-58B0-C38ABD652D07}"/>
                    </a:ext>
                  </a:extLst>
                </p14:cNvPr>
                <p14:cNvContentPartPr/>
                <p14:nvPr/>
              </p14:nvContentPartPr>
              <p14:xfrm>
                <a:off x="5787589" y="1328558"/>
                <a:ext cx="236880" cy="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A7FA2E-779D-5D8A-58B0-C38ABD652D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78589" y="1319918"/>
                  <a:ext cx="254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2BD1DDD-6B71-4089-7B9A-B5C7E448053A}"/>
                    </a:ext>
                  </a:extLst>
                </p14:cNvPr>
                <p14:cNvContentPartPr/>
                <p14:nvPr/>
              </p14:nvContentPartPr>
              <p14:xfrm>
                <a:off x="5801269" y="1471838"/>
                <a:ext cx="199080" cy="33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2BD1DDD-6B71-4089-7B9A-B5C7E44805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92629" y="1463198"/>
                  <a:ext cx="2167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402F62-FDA1-CD45-E3AA-8E61F4034B68}"/>
              </a:ext>
            </a:extLst>
          </p:cNvPr>
          <p:cNvGrpSpPr/>
          <p:nvPr/>
        </p:nvGrpSpPr>
        <p:grpSpPr>
          <a:xfrm>
            <a:off x="6280560" y="1566360"/>
            <a:ext cx="587160" cy="1112040"/>
            <a:chOff x="6277549" y="954158"/>
            <a:chExt cx="587160" cy="11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76713C-2611-187C-42B4-52C3596F89D4}"/>
                    </a:ext>
                  </a:extLst>
                </p14:cNvPr>
                <p14:cNvContentPartPr/>
                <p14:nvPr/>
              </p14:nvContentPartPr>
              <p14:xfrm>
                <a:off x="6277549" y="954158"/>
                <a:ext cx="155520" cy="111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76713C-2611-187C-42B4-52C3596F89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68549" y="945158"/>
                  <a:ext cx="173160" cy="11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089F2F3-82ED-60B6-E749-547D2E9F9D3E}"/>
                    </a:ext>
                  </a:extLst>
                </p14:cNvPr>
                <p14:cNvContentPartPr/>
                <p14:nvPr/>
              </p14:nvContentPartPr>
              <p14:xfrm>
                <a:off x="6458629" y="970718"/>
                <a:ext cx="360" cy="132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089F2F3-82ED-60B6-E749-547D2E9F9D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49989" y="961718"/>
                  <a:ext cx="1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353EBD-A22D-A02D-B54E-F796E98D97AD}"/>
                    </a:ext>
                  </a:extLst>
                </p14:cNvPr>
                <p14:cNvContentPartPr/>
                <p14:nvPr/>
              </p14:nvContentPartPr>
              <p14:xfrm>
                <a:off x="6419029" y="1336478"/>
                <a:ext cx="79920" cy="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353EBD-A22D-A02D-B54E-F796E98D97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0389" y="1327838"/>
                  <a:ext cx="97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7BE65F-D362-7E57-F03A-2969520703BF}"/>
                    </a:ext>
                  </a:extLst>
                </p14:cNvPr>
                <p14:cNvContentPartPr/>
                <p14:nvPr/>
              </p14:nvContentPartPr>
              <p14:xfrm>
                <a:off x="6607309" y="1212998"/>
                <a:ext cx="360" cy="22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7BE65F-D362-7E57-F03A-2969520703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98669" y="1204358"/>
                  <a:ext cx="18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F4418A-EB5F-97A9-0D3B-50DE3A66BC4A}"/>
                    </a:ext>
                  </a:extLst>
                </p14:cNvPr>
                <p14:cNvContentPartPr/>
                <p14:nvPr/>
              </p14:nvContentPartPr>
              <p14:xfrm>
                <a:off x="6519829" y="1531958"/>
                <a:ext cx="360" cy="10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F4418A-EB5F-97A9-0D3B-50DE3A66BC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11189" y="1523318"/>
                  <a:ext cx="1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9029A3-A567-7BF3-706C-993EF8E7DFA0}"/>
                    </a:ext>
                  </a:extLst>
                </p14:cNvPr>
                <p14:cNvContentPartPr/>
                <p14:nvPr/>
              </p14:nvContentPartPr>
              <p14:xfrm>
                <a:off x="6478789" y="1785398"/>
                <a:ext cx="92520" cy="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9029A3-A567-7BF3-706C-993EF8E7DF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70149" y="1776758"/>
                  <a:ext cx="110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CEB230-633F-B460-A57F-1D0626DC21BA}"/>
                    </a:ext>
                  </a:extLst>
                </p14:cNvPr>
                <p14:cNvContentPartPr/>
                <p14:nvPr/>
              </p14:nvContentPartPr>
              <p14:xfrm>
                <a:off x="6644389" y="1717718"/>
                <a:ext cx="8640" cy="159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CEB230-633F-B460-A57F-1D0626DC21B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35749" y="1708718"/>
                  <a:ext cx="2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F1387D-3BB3-B526-4921-2F64785B89C1}"/>
                    </a:ext>
                  </a:extLst>
                </p14:cNvPr>
                <p14:cNvContentPartPr/>
                <p14:nvPr/>
              </p14:nvContentPartPr>
              <p14:xfrm>
                <a:off x="6684349" y="1051718"/>
                <a:ext cx="180360" cy="980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F1387D-3BB3-B526-4921-2F64785B89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75709" y="1043078"/>
                  <a:ext cx="198000" cy="9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52EEE74-AA0D-7F9E-FFB9-2C72E02962D2}"/>
              </a:ext>
            </a:extLst>
          </p:cNvPr>
          <p:cNvGrpSpPr/>
          <p:nvPr/>
        </p:nvGrpSpPr>
        <p:grpSpPr>
          <a:xfrm>
            <a:off x="1008360" y="3223800"/>
            <a:ext cx="479880" cy="498600"/>
            <a:chOff x="1005349" y="2611598"/>
            <a:chExt cx="47988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F61484-CF6C-CD88-57CA-64023CDD6BF7}"/>
                    </a:ext>
                  </a:extLst>
                </p14:cNvPr>
                <p14:cNvContentPartPr/>
                <p14:nvPr/>
              </p14:nvContentPartPr>
              <p14:xfrm>
                <a:off x="1005349" y="2611598"/>
                <a:ext cx="202320" cy="498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F61484-CF6C-CD88-57CA-64023CDD6B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6709" y="2602598"/>
                  <a:ext cx="219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20968B-AC93-7405-3ECE-375C6B9DCCE8}"/>
                    </a:ext>
                  </a:extLst>
                </p14:cNvPr>
                <p14:cNvContentPartPr/>
                <p14:nvPr/>
              </p14:nvContentPartPr>
              <p14:xfrm>
                <a:off x="1342669" y="2848478"/>
                <a:ext cx="11592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20968B-AC93-7405-3ECE-375C6B9DCC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33669" y="2839838"/>
                  <a:ext cx="13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A69F78-CA12-77F1-07AB-70725F2F803D}"/>
                    </a:ext>
                  </a:extLst>
                </p14:cNvPr>
                <p14:cNvContentPartPr/>
                <p14:nvPr/>
              </p14:nvContentPartPr>
              <p14:xfrm>
                <a:off x="1361389" y="2958638"/>
                <a:ext cx="12384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A69F78-CA12-77F1-07AB-70725F2F80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52749" y="2949638"/>
                  <a:ext cx="141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32E1EA9-40C5-2E2C-6E9B-0ADE3130AA85}"/>
              </a:ext>
            </a:extLst>
          </p:cNvPr>
          <p:cNvGrpSpPr/>
          <p:nvPr/>
        </p:nvGrpSpPr>
        <p:grpSpPr>
          <a:xfrm>
            <a:off x="1769400" y="3113640"/>
            <a:ext cx="1352880" cy="542880"/>
            <a:chOff x="1766389" y="2501438"/>
            <a:chExt cx="135288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F124B2E-FD0A-4D98-4499-5EB27BCA37B4}"/>
                    </a:ext>
                  </a:extLst>
                </p14:cNvPr>
                <p14:cNvContentPartPr/>
                <p14:nvPr/>
              </p14:nvContentPartPr>
              <p14:xfrm>
                <a:off x="1766389" y="2606918"/>
                <a:ext cx="9360" cy="43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F124B2E-FD0A-4D98-4499-5EB27BCA37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57389" y="2598278"/>
                  <a:ext cx="270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94A4B6-ABBA-4134-7A97-2544CADAF6D1}"/>
                    </a:ext>
                  </a:extLst>
                </p14:cNvPr>
                <p14:cNvContentPartPr/>
                <p14:nvPr/>
              </p14:nvContentPartPr>
              <p14:xfrm>
                <a:off x="1884469" y="2717438"/>
                <a:ext cx="167400" cy="7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94A4B6-ABBA-4134-7A97-2544CADAF6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75469" y="2708438"/>
                  <a:ext cx="185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C5CF82-CFA2-E1DD-A300-31FC9C3A34BD}"/>
                    </a:ext>
                  </a:extLst>
                </p14:cNvPr>
                <p14:cNvContentPartPr/>
                <p14:nvPr/>
              </p14:nvContentPartPr>
              <p14:xfrm>
                <a:off x="1975549" y="2656238"/>
                <a:ext cx="360" cy="288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C5CF82-CFA2-E1DD-A300-31FC9C3A34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66549" y="2647238"/>
                  <a:ext cx="18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9F6C69-4235-A410-A0C9-03310B0C8A1A}"/>
                    </a:ext>
                  </a:extLst>
                </p14:cNvPr>
                <p14:cNvContentPartPr/>
                <p14:nvPr/>
              </p14:nvContentPartPr>
              <p14:xfrm>
                <a:off x="2100109" y="2619518"/>
                <a:ext cx="153720" cy="33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9F6C69-4235-A410-A0C9-03310B0C8A1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91109" y="2610878"/>
                  <a:ext cx="171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6AEEA3-A675-F251-DF8D-EC6431DD8E3E}"/>
                    </a:ext>
                  </a:extLst>
                </p14:cNvPr>
                <p14:cNvContentPartPr/>
                <p14:nvPr/>
              </p14:nvContentPartPr>
              <p14:xfrm>
                <a:off x="1845589" y="2651558"/>
                <a:ext cx="219600" cy="102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6AEEA3-A675-F251-DF8D-EC6431DD8E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36949" y="2642558"/>
                  <a:ext cx="237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FFA063-01DC-1999-A62C-8C80220C0E25}"/>
                    </a:ext>
                  </a:extLst>
                </p14:cNvPr>
                <p14:cNvContentPartPr/>
                <p14:nvPr/>
              </p14:nvContentPartPr>
              <p14:xfrm>
                <a:off x="2394589" y="2548958"/>
                <a:ext cx="196920" cy="38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FFA063-01DC-1999-A62C-8C80220C0E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85589" y="2539958"/>
                  <a:ext cx="214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8C4773-CDDF-6F3A-38A7-84CE4967E29A}"/>
                    </a:ext>
                  </a:extLst>
                </p14:cNvPr>
                <p14:cNvContentPartPr/>
                <p14:nvPr/>
              </p14:nvContentPartPr>
              <p14:xfrm>
                <a:off x="2596909" y="2601518"/>
                <a:ext cx="179280" cy="20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8C4773-CDDF-6F3A-38A7-84CE4967E2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87909" y="2592518"/>
                  <a:ext cx="196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A5E2F37-C373-60F4-D9EA-360201AEEF6A}"/>
                    </a:ext>
                  </a:extLst>
                </p14:cNvPr>
                <p14:cNvContentPartPr/>
                <p14:nvPr/>
              </p14:nvContentPartPr>
              <p14:xfrm>
                <a:off x="2693389" y="2618078"/>
                <a:ext cx="14040" cy="309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A5E2F37-C373-60F4-D9EA-360201AEEF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84749" y="2609078"/>
                  <a:ext cx="31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35492A-550A-EB68-610C-CFF37A222489}"/>
                    </a:ext>
                  </a:extLst>
                </p14:cNvPr>
                <p14:cNvContentPartPr/>
                <p14:nvPr/>
              </p14:nvContentPartPr>
              <p14:xfrm>
                <a:off x="2902909" y="2501438"/>
                <a:ext cx="2880" cy="512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35492A-550A-EB68-610C-CFF37A2224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94269" y="2492798"/>
                  <a:ext cx="205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C2568E-D6CE-3EA0-9CA0-42E03AB00A25}"/>
                    </a:ext>
                  </a:extLst>
                </p14:cNvPr>
                <p14:cNvContentPartPr/>
                <p14:nvPr/>
              </p14:nvContentPartPr>
              <p14:xfrm>
                <a:off x="3005509" y="2688278"/>
                <a:ext cx="113760" cy="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C2568E-D6CE-3EA0-9CA0-42E03AB00A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96509" y="2679278"/>
                  <a:ext cx="131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306A47-1E28-6841-1299-07BBACCE00A8}"/>
                    </a:ext>
                  </a:extLst>
                </p14:cNvPr>
                <p14:cNvContentPartPr/>
                <p14:nvPr/>
              </p14:nvContentPartPr>
              <p14:xfrm>
                <a:off x="3013069" y="2819678"/>
                <a:ext cx="93600" cy="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306A47-1E28-6841-1299-07BBACCE00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04429" y="2811038"/>
                  <a:ext cx="1112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D079998-0A69-BFA4-7098-79E2C5E31419}"/>
              </a:ext>
            </a:extLst>
          </p:cNvPr>
          <p:cNvGrpSpPr/>
          <p:nvPr/>
        </p:nvGrpSpPr>
        <p:grpSpPr>
          <a:xfrm>
            <a:off x="3481560" y="2988000"/>
            <a:ext cx="761040" cy="807480"/>
            <a:chOff x="3478549" y="2375798"/>
            <a:chExt cx="76104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483870-675C-4C4F-250F-A0C7AEAA6D7D}"/>
                    </a:ext>
                  </a:extLst>
                </p14:cNvPr>
                <p14:cNvContentPartPr/>
                <p14:nvPr/>
              </p14:nvContentPartPr>
              <p14:xfrm>
                <a:off x="3629749" y="2502158"/>
                <a:ext cx="360" cy="12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483870-675C-4C4F-250F-A0C7AEAA6D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20749" y="2493158"/>
                  <a:ext cx="1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F90EB9F-A5E7-FE7F-8785-48938CB1C6A2}"/>
                    </a:ext>
                  </a:extLst>
                </p14:cNvPr>
                <p14:cNvContentPartPr/>
                <p14:nvPr/>
              </p14:nvContentPartPr>
              <p14:xfrm>
                <a:off x="3478549" y="2749478"/>
                <a:ext cx="391320" cy="4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F90EB9F-A5E7-FE7F-8785-48938CB1C6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69549" y="2740478"/>
                  <a:ext cx="408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A1CB367-B758-F30D-EA58-F480DE6B237C}"/>
                    </a:ext>
                  </a:extLst>
                </p14:cNvPr>
                <p14:cNvContentPartPr/>
                <p14:nvPr/>
              </p14:nvContentPartPr>
              <p14:xfrm>
                <a:off x="3663229" y="2834798"/>
                <a:ext cx="215280" cy="20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A1CB367-B758-F30D-EA58-F480DE6B23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54589" y="2825798"/>
                  <a:ext cx="232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E89F96-B684-0397-A40D-C952E4CE445B}"/>
                    </a:ext>
                  </a:extLst>
                </p14:cNvPr>
                <p14:cNvContentPartPr/>
                <p14:nvPr/>
              </p14:nvContentPartPr>
              <p14:xfrm>
                <a:off x="3849709" y="2934518"/>
                <a:ext cx="360" cy="223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E89F96-B684-0397-A40D-C952E4CE44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41069" y="2925878"/>
                  <a:ext cx="1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EE79BC-D760-368A-2B67-6BBDB17CF9F4}"/>
                    </a:ext>
                  </a:extLst>
                </p14:cNvPr>
                <p14:cNvContentPartPr/>
                <p14:nvPr/>
              </p14:nvContentPartPr>
              <p14:xfrm>
                <a:off x="4067149" y="2375798"/>
                <a:ext cx="172440" cy="80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EE79BC-D760-368A-2B67-6BBDB17CF9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8509" y="2366798"/>
                  <a:ext cx="190080" cy="82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D278596-8423-8CC5-DB13-DEFCAFC04321}"/>
                  </a:ext>
                </a:extLst>
              </p14:cNvPr>
              <p14:cNvContentPartPr/>
              <p14:nvPr/>
            </p14:nvContentPartPr>
            <p14:xfrm>
              <a:off x="5337360" y="2967480"/>
              <a:ext cx="2880" cy="2962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D278596-8423-8CC5-DB13-DEFCAFC0432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28360" y="2958480"/>
                <a:ext cx="205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A0E2C9B-0B7B-922C-AEE1-732D5ED1B0D4}"/>
              </a:ext>
            </a:extLst>
          </p:cNvPr>
          <p:cNvGrpSpPr/>
          <p:nvPr/>
        </p:nvGrpSpPr>
        <p:grpSpPr>
          <a:xfrm>
            <a:off x="5174640" y="3371760"/>
            <a:ext cx="163800" cy="198720"/>
            <a:chOff x="5171629" y="2759558"/>
            <a:chExt cx="1638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9C26AD-2168-4939-86A0-A91543D7CC59}"/>
                    </a:ext>
                  </a:extLst>
                </p14:cNvPr>
                <p14:cNvContentPartPr/>
                <p14:nvPr/>
              </p14:nvContentPartPr>
              <p14:xfrm>
                <a:off x="5171629" y="2866838"/>
                <a:ext cx="13644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9C26AD-2168-4939-86A0-A91543D7CC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62989" y="2857838"/>
                  <a:ext cx="15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D95B39-C8A1-0770-D0EF-414043FC368C}"/>
                    </a:ext>
                  </a:extLst>
                </p14:cNvPr>
                <p14:cNvContentPartPr/>
                <p14:nvPr/>
              </p14:nvContentPartPr>
              <p14:xfrm>
                <a:off x="5329669" y="2759558"/>
                <a:ext cx="5760" cy="19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D95B39-C8A1-0770-D0EF-414043FC36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20669" y="2750918"/>
                  <a:ext cx="2340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97A16EE-D192-359B-5805-E1F8E2327FAC}"/>
                  </a:ext>
                </a:extLst>
              </p14:cNvPr>
              <p14:cNvContentPartPr/>
              <p14:nvPr/>
            </p14:nvContentPartPr>
            <p14:xfrm>
              <a:off x="5811840" y="3340800"/>
              <a:ext cx="7920" cy="148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97A16EE-D192-359B-5805-E1F8E2327FA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802840" y="3331800"/>
                <a:ext cx="2556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E80D62-A3DC-79C2-BD76-AE9330F53F3F}"/>
              </a:ext>
            </a:extLst>
          </p:cNvPr>
          <p:cNvGrpSpPr/>
          <p:nvPr/>
        </p:nvGrpSpPr>
        <p:grpSpPr>
          <a:xfrm>
            <a:off x="4203360" y="3072240"/>
            <a:ext cx="669240" cy="1095840"/>
            <a:chOff x="4200349" y="2460038"/>
            <a:chExt cx="6692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896579-8CDD-B9E6-20D7-9EA504654BA8}"/>
                    </a:ext>
                  </a:extLst>
                </p14:cNvPr>
                <p14:cNvContentPartPr/>
                <p14:nvPr/>
              </p14:nvContentPartPr>
              <p14:xfrm>
                <a:off x="4289629" y="2460038"/>
                <a:ext cx="360" cy="18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896579-8CDD-B9E6-20D7-9EA504654B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80989" y="2451038"/>
                  <a:ext cx="18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91717E5-C37D-5CBA-83EF-934B2D097095}"/>
                    </a:ext>
                  </a:extLst>
                </p14:cNvPr>
                <p14:cNvContentPartPr/>
                <p14:nvPr/>
              </p14:nvContentPartPr>
              <p14:xfrm>
                <a:off x="4572229" y="2563718"/>
                <a:ext cx="122760" cy="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91717E5-C37D-5CBA-83EF-934B2D0970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63229" y="2554718"/>
                  <a:ext cx="14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D82C12-5825-BE7B-3128-BBECDE1C14D1}"/>
                    </a:ext>
                  </a:extLst>
                </p14:cNvPr>
                <p14:cNvContentPartPr/>
                <p14:nvPr/>
              </p14:nvContentPartPr>
              <p14:xfrm>
                <a:off x="4765549" y="2465438"/>
                <a:ext cx="360" cy="22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D82C12-5825-BE7B-3128-BBECDE1C14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6549" y="2456438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2C1B612-7207-EA0E-D79D-876FAD8044C5}"/>
                    </a:ext>
                  </a:extLst>
                </p14:cNvPr>
                <p14:cNvContentPartPr/>
                <p14:nvPr/>
              </p14:nvContentPartPr>
              <p14:xfrm>
                <a:off x="4200349" y="2903198"/>
                <a:ext cx="117720" cy="2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2C1B612-7207-EA0E-D79D-876FAD8044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91349" y="2894558"/>
                  <a:ext cx="135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E449318-E1DD-CC91-12AC-1DF107E86AA8}"/>
                    </a:ext>
                  </a:extLst>
                </p14:cNvPr>
                <p14:cNvContentPartPr/>
                <p14:nvPr/>
              </p14:nvContentPartPr>
              <p14:xfrm>
                <a:off x="4377469" y="2776118"/>
                <a:ext cx="360" cy="234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E449318-E1DD-CC91-12AC-1DF107E86A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68829" y="2767478"/>
                  <a:ext cx="18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64E28E-222F-218C-CA7E-0CAA0A52D1B4}"/>
                    </a:ext>
                  </a:extLst>
                </p14:cNvPr>
                <p14:cNvContentPartPr/>
                <p14:nvPr/>
              </p14:nvContentPartPr>
              <p14:xfrm>
                <a:off x="4793629" y="2762438"/>
                <a:ext cx="360" cy="215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64E28E-222F-218C-CA7E-0CAA0A52D1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84989" y="2753798"/>
                  <a:ext cx="18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75E16A-CC66-4872-A0DA-E3F706367D6B}"/>
                    </a:ext>
                  </a:extLst>
                </p14:cNvPr>
                <p14:cNvContentPartPr/>
                <p14:nvPr/>
              </p14:nvContentPartPr>
              <p14:xfrm>
                <a:off x="4337509" y="3101198"/>
                <a:ext cx="360" cy="174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75E16A-CC66-4872-A0DA-E3F706367D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28869" y="3092558"/>
                  <a:ext cx="18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064385-013E-3390-3B0F-81BA43FCF472}"/>
                    </a:ext>
                  </a:extLst>
                </p14:cNvPr>
                <p14:cNvContentPartPr/>
                <p14:nvPr/>
              </p14:nvContentPartPr>
              <p14:xfrm>
                <a:off x="4606069" y="3163478"/>
                <a:ext cx="115560" cy="3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064385-013E-3390-3B0F-81BA43FCF4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97069" y="3154838"/>
                  <a:ext cx="13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D6B60D-5CE7-4912-0FFE-74FA675378BE}"/>
                    </a:ext>
                  </a:extLst>
                </p14:cNvPr>
                <p14:cNvContentPartPr/>
                <p14:nvPr/>
              </p14:nvContentPartPr>
              <p14:xfrm>
                <a:off x="4785709" y="3083198"/>
                <a:ext cx="2880" cy="151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D6B60D-5CE7-4912-0FFE-74FA675378B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76709" y="3074198"/>
                  <a:ext cx="20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2B790E-E58E-82C0-772D-23D51807A233}"/>
                    </a:ext>
                  </a:extLst>
                </p14:cNvPr>
                <p14:cNvContentPartPr/>
                <p14:nvPr/>
              </p14:nvContentPartPr>
              <p14:xfrm>
                <a:off x="4301149" y="3461558"/>
                <a:ext cx="118080" cy="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2B790E-E58E-82C0-772D-23D51807A2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92149" y="3452558"/>
                  <a:ext cx="135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E4310E-349F-224A-ACD4-78FD29DA0A2E}"/>
                    </a:ext>
                  </a:extLst>
                </p14:cNvPr>
                <p14:cNvContentPartPr/>
                <p14:nvPr/>
              </p14:nvContentPartPr>
              <p14:xfrm>
                <a:off x="4477549" y="3335558"/>
                <a:ext cx="360" cy="22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E4310E-349F-224A-ACD4-78FD29DA0A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68549" y="3326918"/>
                  <a:ext cx="18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2C1564C-C95D-BFF9-1901-0F5DA6FB4129}"/>
                    </a:ext>
                  </a:extLst>
                </p14:cNvPr>
                <p14:cNvContentPartPr/>
                <p14:nvPr/>
              </p14:nvContentPartPr>
              <p14:xfrm>
                <a:off x="4869229" y="3356438"/>
                <a:ext cx="360" cy="138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2C1564C-C95D-BFF9-1901-0F5DA6FB41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60589" y="3347438"/>
                  <a:ext cx="180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CCC642-498C-E879-64B0-73D539B72E01}"/>
              </a:ext>
            </a:extLst>
          </p:cNvPr>
          <p:cNvGrpSpPr/>
          <p:nvPr/>
        </p:nvGrpSpPr>
        <p:grpSpPr>
          <a:xfrm>
            <a:off x="5194800" y="3661920"/>
            <a:ext cx="210960" cy="394920"/>
            <a:chOff x="5191789" y="3049718"/>
            <a:chExt cx="2109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ADA5D22-F84D-05FA-67ED-28FCDF6B9078}"/>
                    </a:ext>
                  </a:extLst>
                </p14:cNvPr>
                <p14:cNvContentPartPr/>
                <p14:nvPr/>
              </p14:nvContentPartPr>
              <p14:xfrm>
                <a:off x="5301229" y="3049718"/>
                <a:ext cx="360" cy="166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ADA5D22-F84D-05FA-67ED-28FCDF6B90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92229" y="3040718"/>
                  <a:ext cx="1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BF049C-3C54-E590-4AFA-FBD3854B0146}"/>
                    </a:ext>
                  </a:extLst>
                </p14:cNvPr>
                <p14:cNvContentPartPr/>
                <p14:nvPr/>
              </p14:nvContentPartPr>
              <p14:xfrm>
                <a:off x="5191789" y="3308198"/>
                <a:ext cx="146880" cy="27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BF049C-3C54-E590-4AFA-FBD3854B01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3149" y="3299198"/>
                  <a:ext cx="16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5B2507D-789E-7D57-D380-ED452BCA0F27}"/>
                    </a:ext>
                  </a:extLst>
                </p14:cNvPr>
                <p14:cNvContentPartPr/>
                <p14:nvPr/>
              </p14:nvContentPartPr>
              <p14:xfrm>
                <a:off x="5399869" y="3248438"/>
                <a:ext cx="2880" cy="19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5B2507D-789E-7D57-D380-ED452BCA0F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91229" y="3239438"/>
                  <a:ext cx="205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C4052DC-B394-49B1-5FCF-1560BBFEE42B}"/>
              </a:ext>
            </a:extLst>
          </p:cNvPr>
          <p:cNvGrpSpPr/>
          <p:nvPr/>
        </p:nvGrpSpPr>
        <p:grpSpPr>
          <a:xfrm>
            <a:off x="5668200" y="2984760"/>
            <a:ext cx="492840" cy="1073160"/>
            <a:chOff x="5665189" y="2372558"/>
            <a:chExt cx="492840" cy="10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8DE944-BC78-8241-C0F2-E383D7757553}"/>
                    </a:ext>
                  </a:extLst>
                </p14:cNvPr>
                <p14:cNvContentPartPr/>
                <p14:nvPr/>
              </p14:nvContentPartPr>
              <p14:xfrm>
                <a:off x="5665189" y="2516918"/>
                <a:ext cx="113040" cy="1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8DE944-BC78-8241-C0F2-E383D77575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56189" y="2508278"/>
                  <a:ext cx="13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85419AF-E02C-FAC3-B4DE-A9C5F1EF6BA5}"/>
                    </a:ext>
                  </a:extLst>
                </p14:cNvPr>
                <p14:cNvContentPartPr/>
                <p14:nvPr/>
              </p14:nvContentPartPr>
              <p14:xfrm>
                <a:off x="5891629" y="2373998"/>
                <a:ext cx="360" cy="24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85419AF-E02C-FAC3-B4DE-A9C5F1EF6B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82989" y="2364998"/>
                  <a:ext cx="18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145B8F2-1E94-6276-A7C1-6A428D599531}"/>
                    </a:ext>
                  </a:extLst>
                </p14:cNvPr>
                <p14:cNvContentPartPr/>
                <p14:nvPr/>
              </p14:nvContentPartPr>
              <p14:xfrm>
                <a:off x="5676709" y="3074918"/>
                <a:ext cx="129600" cy="1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145B8F2-1E94-6276-A7C1-6A428D5995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68069" y="3066278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B49239F-A09F-8333-3BEA-0905E8B75296}"/>
                    </a:ext>
                  </a:extLst>
                </p14:cNvPr>
                <p14:cNvContentPartPr/>
                <p14:nvPr/>
              </p14:nvContentPartPr>
              <p14:xfrm>
                <a:off x="5926909" y="2957198"/>
                <a:ext cx="2880" cy="137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B49239F-A09F-8333-3BEA-0905E8B7529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18269" y="2948558"/>
                  <a:ext cx="2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C74FFF9-D5AF-6D95-9A6C-23689EA5164A}"/>
                    </a:ext>
                  </a:extLst>
                </p14:cNvPr>
                <p14:cNvContentPartPr/>
                <p14:nvPr/>
              </p14:nvContentPartPr>
              <p14:xfrm>
                <a:off x="5875069" y="3260678"/>
                <a:ext cx="2880" cy="185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C74FFF9-D5AF-6D95-9A6C-23689EA516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66069" y="3252038"/>
                  <a:ext cx="20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509A63-A0CF-79C6-1F56-17AC323307B9}"/>
                    </a:ext>
                  </a:extLst>
                </p14:cNvPr>
                <p14:cNvContentPartPr/>
                <p14:nvPr/>
              </p14:nvContentPartPr>
              <p14:xfrm>
                <a:off x="6020149" y="2372558"/>
                <a:ext cx="137880" cy="847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509A63-A0CF-79C6-1F56-17AC323307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11509" y="2363918"/>
                  <a:ext cx="155520" cy="86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ED3B155-FF4D-DB1B-1E5A-3D3CF41C3B9F}"/>
              </a:ext>
            </a:extLst>
          </p:cNvPr>
          <p:cNvGrpSpPr/>
          <p:nvPr/>
        </p:nvGrpSpPr>
        <p:grpSpPr>
          <a:xfrm>
            <a:off x="634680" y="4966200"/>
            <a:ext cx="700920" cy="396720"/>
            <a:chOff x="631669" y="4353998"/>
            <a:chExt cx="7009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1C3C60-7D78-C132-18EA-6D2D480BD9A8}"/>
                    </a:ext>
                  </a:extLst>
                </p14:cNvPr>
                <p14:cNvContentPartPr/>
                <p14:nvPr/>
              </p14:nvContentPartPr>
              <p14:xfrm>
                <a:off x="631669" y="4353998"/>
                <a:ext cx="252000" cy="29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1C3C60-7D78-C132-18EA-6D2D480BD9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3029" y="4344998"/>
                  <a:ext cx="269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D3A0BD9-93F3-709C-F8A4-AD9817148F63}"/>
                    </a:ext>
                  </a:extLst>
                </p14:cNvPr>
                <p14:cNvContentPartPr/>
                <p14:nvPr/>
              </p14:nvContentPartPr>
              <p14:xfrm>
                <a:off x="895549" y="4524638"/>
                <a:ext cx="152280" cy="226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D3A0BD9-93F3-709C-F8A4-AD9817148F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6909" y="4515998"/>
                  <a:ext cx="16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321C12-DBED-B3DB-B45D-ED3480FDDA92}"/>
                    </a:ext>
                  </a:extLst>
                </p14:cNvPr>
                <p14:cNvContentPartPr/>
                <p14:nvPr/>
              </p14:nvContentPartPr>
              <p14:xfrm>
                <a:off x="902749" y="4635878"/>
                <a:ext cx="14292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321C12-DBED-B3DB-B45D-ED3480FDDA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3749" y="4626878"/>
                  <a:ext cx="16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463F5C-1514-F205-0574-8CCC8C2E8172}"/>
                    </a:ext>
                  </a:extLst>
                </p14:cNvPr>
                <p14:cNvContentPartPr/>
                <p14:nvPr/>
              </p14:nvContentPartPr>
              <p14:xfrm>
                <a:off x="1164829" y="4482518"/>
                <a:ext cx="167760" cy="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463F5C-1514-F205-0574-8CCC8C2E81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6189" y="4473878"/>
                  <a:ext cx="185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4E5B2C-68F4-190F-0871-21EAD7658E73}"/>
                    </a:ext>
                  </a:extLst>
                </p14:cNvPr>
                <p14:cNvContentPartPr/>
                <p14:nvPr/>
              </p14:nvContentPartPr>
              <p14:xfrm>
                <a:off x="1194349" y="4603838"/>
                <a:ext cx="13104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4E5B2C-68F4-190F-0871-21EAD7658E7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5709" y="4594838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FFF3880-2E5F-684D-ECC6-F174C7B30934}"/>
              </a:ext>
            </a:extLst>
          </p:cNvPr>
          <p:cNvGrpSpPr/>
          <p:nvPr/>
        </p:nvGrpSpPr>
        <p:grpSpPr>
          <a:xfrm>
            <a:off x="1524600" y="4631040"/>
            <a:ext cx="871200" cy="886680"/>
            <a:chOff x="1521589" y="4018838"/>
            <a:chExt cx="871200" cy="8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9DEF8B-F8FF-5D05-122B-17B8E3769CC8}"/>
                    </a:ext>
                  </a:extLst>
                </p14:cNvPr>
                <p14:cNvContentPartPr/>
                <p14:nvPr/>
              </p14:nvContentPartPr>
              <p14:xfrm>
                <a:off x="1609429" y="4254278"/>
                <a:ext cx="2880" cy="233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9DEF8B-F8FF-5D05-122B-17B8E3769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00789" y="4245638"/>
                  <a:ext cx="20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8F0C22-FB09-180A-A12E-E3C00051B600}"/>
                    </a:ext>
                  </a:extLst>
                </p14:cNvPr>
                <p14:cNvContentPartPr/>
                <p14:nvPr/>
              </p14:nvContentPartPr>
              <p14:xfrm>
                <a:off x="1521589" y="4467038"/>
                <a:ext cx="352080" cy="49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8F0C22-FB09-180A-A12E-E3C00051B6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12949" y="4458398"/>
                  <a:ext cx="369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52549C-7771-791C-8AD5-25444F9DC3B2}"/>
                    </a:ext>
                  </a:extLst>
                </p14:cNvPr>
                <p14:cNvContentPartPr/>
                <p14:nvPr/>
              </p14:nvContentPartPr>
              <p14:xfrm>
                <a:off x="1692589" y="4542278"/>
                <a:ext cx="206280" cy="11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52549C-7771-791C-8AD5-25444F9DC3B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83949" y="4533278"/>
                  <a:ext cx="223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C7C9EC5-9E44-643C-02C6-1B3541E93DB2}"/>
                    </a:ext>
                  </a:extLst>
                </p14:cNvPr>
                <p14:cNvContentPartPr/>
                <p14:nvPr/>
              </p14:nvContentPartPr>
              <p14:xfrm>
                <a:off x="1833349" y="4530038"/>
                <a:ext cx="27360" cy="335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C7C9EC5-9E44-643C-02C6-1B3541E93D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24709" y="4521398"/>
                  <a:ext cx="45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088FBA-3FBD-5EE7-13AF-7F772260CCD8}"/>
                    </a:ext>
                  </a:extLst>
                </p14:cNvPr>
                <p14:cNvContentPartPr/>
                <p14:nvPr/>
              </p14:nvContentPartPr>
              <p14:xfrm>
                <a:off x="2053669" y="4018838"/>
                <a:ext cx="211680" cy="886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088FBA-3FBD-5EE7-13AF-7F772260CC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45029" y="4009838"/>
                  <a:ext cx="22932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74E08F3-074C-719F-E940-520E35C5073E}"/>
                    </a:ext>
                  </a:extLst>
                </p14:cNvPr>
                <p14:cNvContentPartPr/>
                <p14:nvPr/>
              </p14:nvContentPartPr>
              <p14:xfrm>
                <a:off x="2204869" y="4108838"/>
                <a:ext cx="187920" cy="255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74E08F3-074C-719F-E940-520E35C507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95869" y="4099838"/>
                  <a:ext cx="2055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61605C9-2BA2-3533-DB28-46ECA2FEFA8D}"/>
                  </a:ext>
                </a:extLst>
              </p14:cNvPr>
              <p14:cNvContentPartPr/>
              <p14:nvPr/>
            </p14:nvContentPartPr>
            <p14:xfrm>
              <a:off x="2167200" y="5184000"/>
              <a:ext cx="254160" cy="263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61605C9-2BA2-3533-DB28-46ECA2FEFA8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158213" y="5175000"/>
                <a:ext cx="271775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D3871D5-2C2D-D696-E814-56BE8302E1EF}"/>
              </a:ext>
            </a:extLst>
          </p:cNvPr>
          <p:cNvGrpSpPr/>
          <p:nvPr/>
        </p:nvGrpSpPr>
        <p:grpSpPr>
          <a:xfrm>
            <a:off x="2852280" y="4690440"/>
            <a:ext cx="387720" cy="861840"/>
            <a:chOff x="2849269" y="4078238"/>
            <a:chExt cx="387720" cy="8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0A73E94-BEAB-17C0-1303-221C90E35B77}"/>
                    </a:ext>
                  </a:extLst>
                </p14:cNvPr>
                <p14:cNvContentPartPr/>
                <p14:nvPr/>
              </p14:nvContentPartPr>
              <p14:xfrm>
                <a:off x="2907589" y="4479998"/>
                <a:ext cx="203040" cy="300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0A73E94-BEAB-17C0-1303-221C90E35B7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98949" y="4471358"/>
                  <a:ext cx="220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3876A53-E196-2015-B2A9-9ADFD59650B7}"/>
                    </a:ext>
                  </a:extLst>
                </p14:cNvPr>
                <p14:cNvContentPartPr/>
                <p14:nvPr/>
              </p14:nvContentPartPr>
              <p14:xfrm>
                <a:off x="2849269" y="4078238"/>
                <a:ext cx="152280" cy="222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3876A53-E196-2015-B2A9-9ADFD59650B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40629" y="4069598"/>
                  <a:ext cx="169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80C797-5E60-A1D1-957F-5EBD853A5DCB}"/>
                    </a:ext>
                  </a:extLst>
                </p14:cNvPr>
                <p14:cNvContentPartPr/>
                <p14:nvPr/>
              </p14:nvContentPartPr>
              <p14:xfrm>
                <a:off x="3082549" y="4110638"/>
                <a:ext cx="154440" cy="82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80C797-5E60-A1D1-957F-5EBD853A5D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73909" y="4101638"/>
                  <a:ext cx="172080" cy="84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F764A8C-E387-295C-2A98-26BC7617E6AB}"/>
              </a:ext>
            </a:extLst>
          </p:cNvPr>
          <p:cNvGrpSpPr/>
          <p:nvPr/>
        </p:nvGrpSpPr>
        <p:grpSpPr>
          <a:xfrm>
            <a:off x="3493800" y="4929120"/>
            <a:ext cx="96120" cy="119520"/>
            <a:chOff x="3490789" y="4316918"/>
            <a:chExt cx="9612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9E9CDF6-9CD6-4CEA-6F4F-F17978B71B24}"/>
                    </a:ext>
                  </a:extLst>
                </p14:cNvPr>
                <p14:cNvContentPartPr/>
                <p14:nvPr/>
              </p14:nvContentPartPr>
              <p14:xfrm>
                <a:off x="3490789" y="4316918"/>
                <a:ext cx="8388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9E9CDF6-9CD6-4CEA-6F4F-F17978B71B2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82149" y="4307918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D85BF7-625D-2A6B-C473-3D4B8A18F937}"/>
                    </a:ext>
                  </a:extLst>
                </p14:cNvPr>
                <p14:cNvContentPartPr/>
                <p14:nvPr/>
              </p14:nvContentPartPr>
              <p14:xfrm>
                <a:off x="3491509" y="4436078"/>
                <a:ext cx="9540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D85BF7-625D-2A6B-C473-3D4B8A18F93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82869" y="4427438"/>
                  <a:ext cx="113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07164B1-21EB-DECA-7853-08354797FCA8}"/>
                  </a:ext>
                </a:extLst>
              </p14:cNvPr>
              <p14:cNvContentPartPr/>
              <p14:nvPr/>
            </p14:nvContentPartPr>
            <p14:xfrm>
              <a:off x="4883040" y="4557960"/>
              <a:ext cx="360" cy="219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07164B1-21EB-DECA-7853-08354797FCA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874040" y="4548960"/>
                <a:ext cx="180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93BA6C5-36C8-DA09-97C0-97627B9ACCC6}"/>
              </a:ext>
            </a:extLst>
          </p:cNvPr>
          <p:cNvGrpSpPr/>
          <p:nvPr/>
        </p:nvGrpSpPr>
        <p:grpSpPr>
          <a:xfrm>
            <a:off x="3849840" y="4542120"/>
            <a:ext cx="531720" cy="833760"/>
            <a:chOff x="3846829" y="3929918"/>
            <a:chExt cx="53172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EA6BD88-A760-A988-E8BD-17FF58AE1EBF}"/>
                    </a:ext>
                  </a:extLst>
                </p14:cNvPr>
                <p14:cNvContentPartPr/>
                <p14:nvPr/>
              </p14:nvContentPartPr>
              <p14:xfrm>
                <a:off x="3917389" y="4106678"/>
                <a:ext cx="360" cy="180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EA6BD88-A760-A988-E8BD-17FF58AE1E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08749" y="4097678"/>
                  <a:ext cx="18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DF41D6-43EE-E3D7-DFDB-588664A94126}"/>
                    </a:ext>
                  </a:extLst>
                </p14:cNvPr>
                <p14:cNvContentPartPr/>
                <p14:nvPr/>
              </p14:nvContentPartPr>
              <p14:xfrm>
                <a:off x="3846829" y="4310078"/>
                <a:ext cx="253080" cy="7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DF41D6-43EE-E3D7-DFDB-588664A941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37829" y="4301078"/>
                  <a:ext cx="27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42F1D7-43D1-392A-3887-8DCFED1490C9}"/>
                    </a:ext>
                  </a:extLst>
                </p14:cNvPr>
                <p14:cNvContentPartPr/>
                <p14:nvPr/>
              </p14:nvContentPartPr>
              <p14:xfrm>
                <a:off x="3872029" y="4388558"/>
                <a:ext cx="203040" cy="292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42F1D7-43D1-392A-3887-8DCFED1490C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63029" y="4379558"/>
                  <a:ext cx="220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D60F2E-0FA0-72C0-F719-08B3EFA050B1}"/>
                    </a:ext>
                  </a:extLst>
                </p14:cNvPr>
                <p14:cNvContentPartPr/>
                <p14:nvPr/>
              </p14:nvContentPartPr>
              <p14:xfrm>
                <a:off x="4168309" y="3929918"/>
                <a:ext cx="181080" cy="833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D60F2E-0FA0-72C0-F719-08B3EFA050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59309" y="3920918"/>
                  <a:ext cx="19872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AFB09CF-D46F-4529-83D9-40C474C9AC6F}"/>
                    </a:ext>
                  </a:extLst>
                </p14:cNvPr>
                <p14:cNvContentPartPr/>
                <p14:nvPr/>
              </p14:nvContentPartPr>
              <p14:xfrm>
                <a:off x="4364869" y="3958358"/>
                <a:ext cx="360" cy="220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AFB09CF-D46F-4529-83D9-40C474C9AC6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55869" y="3949718"/>
                  <a:ext cx="18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BE2EA5-971E-95D9-A78D-437F05EA1D81}"/>
                    </a:ext>
                  </a:extLst>
                </p14:cNvPr>
                <p14:cNvContentPartPr/>
                <p14:nvPr/>
              </p14:nvContentPartPr>
              <p14:xfrm>
                <a:off x="4375669" y="4443998"/>
                <a:ext cx="2880" cy="178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BE2EA5-971E-95D9-A78D-437F05EA1D8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67029" y="4435358"/>
                  <a:ext cx="2052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2BEBCB7D-3D72-7D1A-D7A9-59916E2F66DE}"/>
                  </a:ext>
                </a:extLst>
              </p14:cNvPr>
              <p14:cNvContentPartPr/>
              <p14:nvPr/>
            </p14:nvContentPartPr>
            <p14:xfrm>
              <a:off x="4931280" y="5088240"/>
              <a:ext cx="360" cy="178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2BEBCB7D-3D72-7D1A-D7A9-59916E2F66D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922280" y="5079240"/>
                <a:ext cx="18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EC6E351-CEBD-524A-3B24-2DB59A13A456}"/>
                  </a:ext>
                </a:extLst>
              </p14:cNvPr>
              <p14:cNvContentPartPr/>
              <p14:nvPr/>
            </p14:nvContentPartPr>
            <p14:xfrm>
              <a:off x="5104080" y="4560840"/>
              <a:ext cx="202680" cy="645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EC6E351-CEBD-524A-3B24-2DB59A13A45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095080" y="4551840"/>
                <a:ext cx="220320" cy="66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4E7646-3A5A-9488-DEE1-2F574E446EDA}"/>
              </a:ext>
            </a:extLst>
          </p:cNvPr>
          <p:cNvGrpSpPr/>
          <p:nvPr/>
        </p:nvGrpSpPr>
        <p:grpSpPr>
          <a:xfrm>
            <a:off x="6406560" y="4659840"/>
            <a:ext cx="779400" cy="469440"/>
            <a:chOff x="6403549" y="4047638"/>
            <a:chExt cx="77940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FBB0029-940E-EB80-D162-A0EF47823F63}"/>
                    </a:ext>
                  </a:extLst>
                </p14:cNvPr>
                <p14:cNvContentPartPr/>
                <p14:nvPr/>
              </p14:nvContentPartPr>
              <p14:xfrm>
                <a:off x="6505429" y="4047638"/>
                <a:ext cx="307440" cy="330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FBB0029-940E-EB80-D162-A0EF47823F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96429" y="4038998"/>
                  <a:ext cx="325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A57E94D-6B55-1588-C711-D9263029D0B1}"/>
                    </a:ext>
                  </a:extLst>
                </p14:cNvPr>
                <p14:cNvContentPartPr/>
                <p14:nvPr/>
              </p14:nvContentPartPr>
              <p14:xfrm>
                <a:off x="6695869" y="4210718"/>
                <a:ext cx="105480" cy="39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A57E94D-6B55-1588-C711-D9263029D0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87229" y="4202078"/>
                  <a:ext cx="123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143B98-D7E3-AC96-0F3C-70F977BC52B8}"/>
                    </a:ext>
                  </a:extLst>
                </p14:cNvPr>
                <p14:cNvContentPartPr/>
                <p14:nvPr/>
              </p14:nvContentPartPr>
              <p14:xfrm>
                <a:off x="6403549" y="4276598"/>
                <a:ext cx="110520" cy="6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143B98-D7E3-AC96-0F3C-70F977BC52B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94909" y="4267598"/>
                  <a:ext cx="128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B0A597A-4A42-D421-AE7B-A91516B9C0E1}"/>
                    </a:ext>
                  </a:extLst>
                </p14:cNvPr>
                <p14:cNvContentPartPr/>
                <p14:nvPr/>
              </p14:nvContentPartPr>
              <p14:xfrm>
                <a:off x="6956869" y="4137638"/>
                <a:ext cx="145800" cy="290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B0A597A-4A42-D421-AE7B-A91516B9C0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8229" y="4128638"/>
                  <a:ext cx="163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D724D62-298A-348D-5E95-80323CE74119}"/>
                    </a:ext>
                  </a:extLst>
                </p14:cNvPr>
                <p14:cNvContentPartPr/>
                <p14:nvPr/>
              </p14:nvContentPartPr>
              <p14:xfrm>
                <a:off x="7058029" y="4310078"/>
                <a:ext cx="124920" cy="207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D724D62-298A-348D-5E95-80323CE741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49029" y="4301438"/>
                  <a:ext cx="142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EB33F2-0504-BE41-30BD-454DB2D8CC20}"/>
                    </a:ext>
                  </a:extLst>
                </p14:cNvPr>
                <p14:cNvContentPartPr/>
                <p14:nvPr/>
              </p14:nvContentPartPr>
              <p14:xfrm>
                <a:off x="7091869" y="4407998"/>
                <a:ext cx="9072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EB33F2-0504-BE41-30BD-454DB2D8CC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83229" y="4398998"/>
                  <a:ext cx="108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A698563-3152-0657-CA76-190F23938E4F}"/>
              </a:ext>
            </a:extLst>
          </p:cNvPr>
          <p:cNvGrpSpPr/>
          <p:nvPr/>
        </p:nvGrpSpPr>
        <p:grpSpPr>
          <a:xfrm>
            <a:off x="7362000" y="4784760"/>
            <a:ext cx="88200" cy="94680"/>
            <a:chOff x="7358989" y="4172558"/>
            <a:chExt cx="8820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B37C09-BB44-0D1F-A85E-1028A9DAAD51}"/>
                    </a:ext>
                  </a:extLst>
                </p14:cNvPr>
                <p14:cNvContentPartPr/>
                <p14:nvPr/>
              </p14:nvContentPartPr>
              <p14:xfrm>
                <a:off x="7360429" y="4172558"/>
                <a:ext cx="741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B37C09-BB44-0D1F-A85E-1028A9DAAD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51789" y="4163558"/>
                  <a:ext cx="9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6FC1CA-F334-6120-7B99-34D964999E61}"/>
                    </a:ext>
                  </a:extLst>
                </p14:cNvPr>
                <p14:cNvContentPartPr/>
                <p14:nvPr/>
              </p14:nvContentPartPr>
              <p14:xfrm>
                <a:off x="7358989" y="4264358"/>
                <a:ext cx="88200" cy="2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6FC1CA-F334-6120-7B99-34D964999E6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49989" y="4255358"/>
                  <a:ext cx="1058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87DF5F5-88AB-62BB-F3D2-1606714771D6}"/>
              </a:ext>
            </a:extLst>
          </p:cNvPr>
          <p:cNvGrpSpPr/>
          <p:nvPr/>
        </p:nvGrpSpPr>
        <p:grpSpPr>
          <a:xfrm>
            <a:off x="7684560" y="4700160"/>
            <a:ext cx="202680" cy="250920"/>
            <a:chOff x="7681549" y="4087958"/>
            <a:chExt cx="2026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432545E-ED97-8CB7-7127-841429E9AED9}"/>
                    </a:ext>
                  </a:extLst>
                </p14:cNvPr>
                <p14:cNvContentPartPr/>
                <p14:nvPr/>
              </p14:nvContentPartPr>
              <p14:xfrm>
                <a:off x="7681549" y="4087958"/>
                <a:ext cx="202680" cy="25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432545E-ED97-8CB7-7127-841429E9AE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72549" y="4079318"/>
                  <a:ext cx="220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DC48D89-E9C2-B02F-9B76-6F3761D4F97C}"/>
                    </a:ext>
                  </a:extLst>
                </p14:cNvPr>
                <p14:cNvContentPartPr/>
                <p14:nvPr/>
              </p14:nvContentPartPr>
              <p14:xfrm>
                <a:off x="7717549" y="4114238"/>
                <a:ext cx="29520" cy="172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DC48D89-E9C2-B02F-9B76-6F3761D4F9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08549" y="4105238"/>
                  <a:ext cx="47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2C51B99-4BD9-B815-6B8C-F9BC9DCFC55B}"/>
              </a:ext>
            </a:extLst>
          </p:cNvPr>
          <p:cNvGrpSpPr/>
          <p:nvPr/>
        </p:nvGrpSpPr>
        <p:grpSpPr>
          <a:xfrm>
            <a:off x="468720" y="5909400"/>
            <a:ext cx="746640" cy="586080"/>
            <a:chOff x="465709" y="5297198"/>
            <a:chExt cx="74664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C8A1743-4EEF-79B9-7AD6-D73BE561B8AE}"/>
                    </a:ext>
                  </a:extLst>
                </p14:cNvPr>
                <p14:cNvContentPartPr/>
                <p14:nvPr/>
              </p14:nvContentPartPr>
              <p14:xfrm>
                <a:off x="465709" y="5297198"/>
                <a:ext cx="263880" cy="474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C8A1743-4EEF-79B9-7AD6-D73BE561B8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6709" y="5288558"/>
                  <a:ext cx="2815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DB3C5E-D349-BB10-4CA0-6E13F0144DBD}"/>
                    </a:ext>
                  </a:extLst>
                </p14:cNvPr>
                <p14:cNvContentPartPr/>
                <p14:nvPr/>
              </p14:nvContentPartPr>
              <p14:xfrm>
                <a:off x="729589" y="5620478"/>
                <a:ext cx="143640" cy="262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DB3C5E-D349-BB10-4CA0-6E13F0144D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0589" y="5611838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AAA1C05-6C25-BFF9-05E7-3716A02FBD62}"/>
                    </a:ext>
                  </a:extLst>
                </p14:cNvPr>
                <p14:cNvContentPartPr/>
                <p14:nvPr/>
              </p14:nvContentPartPr>
              <p14:xfrm>
                <a:off x="1040269" y="5582678"/>
                <a:ext cx="172080" cy="9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AAA1C05-6C25-BFF9-05E7-3716A02FBD6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1269" y="5573678"/>
                  <a:ext cx="189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7F25E9-0699-BB0B-6B2B-63799C308737}"/>
                    </a:ext>
                  </a:extLst>
                </p14:cNvPr>
                <p14:cNvContentPartPr/>
                <p14:nvPr/>
              </p14:nvContentPartPr>
              <p14:xfrm>
                <a:off x="1091749" y="5712998"/>
                <a:ext cx="117720" cy="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7F25E9-0699-BB0B-6B2B-63799C30873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2749" y="5703998"/>
                  <a:ext cx="135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F2E83D3-C045-B7D3-D129-DD32E01A6625}"/>
              </a:ext>
            </a:extLst>
          </p:cNvPr>
          <p:cNvGrpSpPr/>
          <p:nvPr/>
        </p:nvGrpSpPr>
        <p:grpSpPr>
          <a:xfrm>
            <a:off x="1483200" y="5787360"/>
            <a:ext cx="623160" cy="719640"/>
            <a:chOff x="1480189" y="5175158"/>
            <a:chExt cx="62316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569DE98-4535-7529-6C65-923CA1ECA765}"/>
                    </a:ext>
                  </a:extLst>
                </p14:cNvPr>
                <p14:cNvContentPartPr/>
                <p14:nvPr/>
              </p14:nvContentPartPr>
              <p14:xfrm>
                <a:off x="1605109" y="5199278"/>
                <a:ext cx="360" cy="16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569DE98-4535-7529-6C65-923CA1ECA7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96469" y="5190638"/>
                  <a:ext cx="1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082694B-4F9C-B5CE-D950-C8E9B0BDEE0E}"/>
                    </a:ext>
                  </a:extLst>
                </p14:cNvPr>
                <p14:cNvContentPartPr/>
                <p14:nvPr/>
              </p14:nvContentPartPr>
              <p14:xfrm>
                <a:off x="1480189" y="5412758"/>
                <a:ext cx="302760" cy="37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082694B-4F9C-B5CE-D950-C8E9B0BDEE0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71549" y="5404118"/>
                  <a:ext cx="320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FA96D5-A7ED-458F-A82C-1690B47A0B83}"/>
                    </a:ext>
                  </a:extLst>
                </p14:cNvPr>
                <p14:cNvContentPartPr/>
                <p14:nvPr/>
              </p14:nvContentPartPr>
              <p14:xfrm>
                <a:off x="1592869" y="5513198"/>
                <a:ext cx="202320" cy="21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FA96D5-A7ED-458F-A82C-1690B47A0B8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83869" y="5504198"/>
                  <a:ext cx="21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60DC8D4-CA1C-BF69-CF5E-D605130E910A}"/>
                    </a:ext>
                  </a:extLst>
                </p14:cNvPr>
                <p14:cNvContentPartPr/>
                <p14:nvPr/>
              </p14:nvContentPartPr>
              <p14:xfrm>
                <a:off x="1761709" y="5597438"/>
                <a:ext cx="2880" cy="242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60DC8D4-CA1C-BF69-CF5E-D605130E91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53069" y="5588438"/>
                  <a:ext cx="2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8FECB5A-8D1C-68FE-695B-348500F99D85}"/>
                    </a:ext>
                  </a:extLst>
                </p14:cNvPr>
                <p14:cNvContentPartPr/>
                <p14:nvPr/>
              </p14:nvContentPartPr>
              <p14:xfrm>
                <a:off x="1942789" y="5175158"/>
                <a:ext cx="160560" cy="719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8FECB5A-8D1C-68FE-695B-348500F99D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33789" y="5166158"/>
                  <a:ext cx="178200" cy="73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8E3FC66-356E-9093-9F4C-EFCC0BAE85DE}"/>
                  </a:ext>
                </a:extLst>
              </p14:cNvPr>
              <p14:cNvContentPartPr/>
              <p14:nvPr/>
            </p14:nvContentPartPr>
            <p14:xfrm>
              <a:off x="2181600" y="5888160"/>
              <a:ext cx="149400" cy="2030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8E3FC66-356E-9093-9F4C-EFCC0BAE85D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172600" y="5879160"/>
                <a:ext cx="167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5283555-F294-489F-F8BD-30A7EFB363CA}"/>
                  </a:ext>
                </a:extLst>
              </p14:cNvPr>
              <p14:cNvContentPartPr/>
              <p14:nvPr/>
            </p14:nvContentPartPr>
            <p14:xfrm>
              <a:off x="2771640" y="6267240"/>
              <a:ext cx="201960" cy="289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5283555-F294-489F-F8BD-30A7EFB363C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762656" y="6258240"/>
                <a:ext cx="219569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2C29DD7-E409-7980-991A-36C0BF2870DC}"/>
              </a:ext>
            </a:extLst>
          </p:cNvPr>
          <p:cNvGrpSpPr/>
          <p:nvPr/>
        </p:nvGrpSpPr>
        <p:grpSpPr>
          <a:xfrm>
            <a:off x="2621160" y="5833800"/>
            <a:ext cx="361440" cy="219240"/>
            <a:chOff x="2618149" y="5221598"/>
            <a:chExt cx="361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8C71048-83BE-CEE1-EEC7-2A53EF6C403C}"/>
                    </a:ext>
                  </a:extLst>
                </p14:cNvPr>
                <p14:cNvContentPartPr/>
                <p14:nvPr/>
              </p14:nvContentPartPr>
              <p14:xfrm>
                <a:off x="2618149" y="5299718"/>
                <a:ext cx="12348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8C71048-83BE-CEE1-EEC7-2A53EF6C40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09509" y="5291078"/>
                  <a:ext cx="141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4A3F787-D0FE-2749-F52B-243C6033E3DA}"/>
                    </a:ext>
                  </a:extLst>
                </p14:cNvPr>
                <p14:cNvContentPartPr/>
                <p14:nvPr/>
              </p14:nvContentPartPr>
              <p14:xfrm>
                <a:off x="2798149" y="5221598"/>
                <a:ext cx="181440" cy="219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4A3F787-D0FE-2749-F52B-243C6033E3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89509" y="5212598"/>
                  <a:ext cx="19908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965624E-8EF5-8CC6-585F-5598EC4CBCFA}"/>
                  </a:ext>
                </a:extLst>
              </p14:cNvPr>
              <p14:cNvContentPartPr/>
              <p14:nvPr/>
            </p14:nvContentPartPr>
            <p14:xfrm>
              <a:off x="2270160" y="6287760"/>
              <a:ext cx="227160" cy="2149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965624E-8EF5-8CC6-585F-5598EC4CBCF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261160" y="6278760"/>
                <a:ext cx="2448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09865F1B-A922-C185-A0C3-CB158C422CEE}"/>
                  </a:ext>
                </a:extLst>
              </p14:cNvPr>
              <p14:cNvContentPartPr/>
              <p14:nvPr/>
            </p14:nvContentPartPr>
            <p14:xfrm>
              <a:off x="3173400" y="5835600"/>
              <a:ext cx="116280" cy="603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09865F1B-A922-C185-A0C3-CB158C422CE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164400" y="5826600"/>
                <a:ext cx="1339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97211C6-D928-3C81-0E58-32CF4885704A}"/>
                  </a:ext>
                </a:extLst>
              </p14:cNvPr>
              <p14:cNvContentPartPr/>
              <p14:nvPr/>
            </p14:nvContentPartPr>
            <p14:xfrm>
              <a:off x="3511800" y="6092280"/>
              <a:ext cx="11340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97211C6-D928-3C81-0E58-32CF4885704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502800" y="6083280"/>
                <a:ext cx="131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97C0444-0963-0BAC-47B9-9FAD77212640}"/>
                  </a:ext>
                </a:extLst>
              </p14:cNvPr>
              <p14:cNvContentPartPr/>
              <p14:nvPr/>
            </p14:nvContentPartPr>
            <p14:xfrm>
              <a:off x="3509640" y="6216840"/>
              <a:ext cx="17748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97C0444-0963-0BAC-47B9-9FAD7721264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500640" y="6207840"/>
                <a:ext cx="195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1AACDD4-FA59-EC64-D9FF-E1331E89E51C}"/>
              </a:ext>
            </a:extLst>
          </p:cNvPr>
          <p:cNvGrpSpPr/>
          <p:nvPr/>
        </p:nvGrpSpPr>
        <p:grpSpPr>
          <a:xfrm>
            <a:off x="3863880" y="5789160"/>
            <a:ext cx="272880" cy="560880"/>
            <a:chOff x="3860869" y="5176958"/>
            <a:chExt cx="2728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5CED9B4-3231-D14B-534E-21E152403481}"/>
                    </a:ext>
                  </a:extLst>
                </p14:cNvPr>
                <p14:cNvContentPartPr/>
                <p14:nvPr/>
              </p14:nvContentPartPr>
              <p14:xfrm>
                <a:off x="4008469" y="5176958"/>
                <a:ext cx="360" cy="151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5CED9B4-3231-D14B-534E-21E1524034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99829" y="5168318"/>
                  <a:ext cx="18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5445CD4-342E-EB5F-F4D5-7FEEDE646EBD}"/>
                    </a:ext>
                  </a:extLst>
                </p14:cNvPr>
                <p14:cNvContentPartPr/>
                <p14:nvPr/>
              </p14:nvContentPartPr>
              <p14:xfrm>
                <a:off x="3860869" y="5420678"/>
                <a:ext cx="187920" cy="7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5445CD4-342E-EB5F-F4D5-7FEEDE646EB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52229" y="5411678"/>
                  <a:ext cx="205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15D1B73-7EA9-4406-E29E-276218E349D2}"/>
                    </a:ext>
                  </a:extLst>
                </p14:cNvPr>
                <p14:cNvContentPartPr/>
                <p14:nvPr/>
              </p14:nvContentPartPr>
              <p14:xfrm>
                <a:off x="3962749" y="5530838"/>
                <a:ext cx="171000" cy="207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15D1B73-7EA9-4406-E29E-276218E349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53749" y="5521838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B8A7B58-A22C-A08A-DE14-81B8D1880B8A}"/>
                  </a:ext>
                </a:extLst>
              </p14:cNvPr>
              <p14:cNvContentPartPr/>
              <p14:nvPr/>
            </p14:nvContentPartPr>
            <p14:xfrm>
              <a:off x="2059560" y="6401160"/>
              <a:ext cx="168120" cy="374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B8A7B58-A22C-A08A-DE14-81B8D1880B8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050560" y="6392160"/>
                <a:ext cx="1857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FDA58E8-BB39-5918-8CD4-C105944D04D3}"/>
              </a:ext>
            </a:extLst>
          </p:cNvPr>
          <p:cNvGrpSpPr/>
          <p:nvPr/>
        </p:nvGrpSpPr>
        <p:grpSpPr>
          <a:xfrm>
            <a:off x="4269240" y="5769000"/>
            <a:ext cx="833760" cy="772560"/>
            <a:chOff x="4266229" y="5156798"/>
            <a:chExt cx="83376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7FC7891-D435-9C1F-7B68-E6777183C5E8}"/>
                    </a:ext>
                  </a:extLst>
                </p14:cNvPr>
                <p14:cNvContentPartPr/>
                <p14:nvPr/>
              </p14:nvContentPartPr>
              <p14:xfrm>
                <a:off x="4266229" y="5156798"/>
                <a:ext cx="146160" cy="756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7FC7891-D435-9C1F-7B68-E6777183C5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57229" y="5148158"/>
                  <a:ext cx="16380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BEFDB2C-5C60-82A7-2291-797371C93710}"/>
                    </a:ext>
                  </a:extLst>
                </p14:cNvPr>
                <p14:cNvContentPartPr/>
                <p14:nvPr/>
              </p14:nvContentPartPr>
              <p14:xfrm>
                <a:off x="4528309" y="5193158"/>
                <a:ext cx="360" cy="165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BEFDB2C-5C60-82A7-2291-797371C9371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19669" y="5184518"/>
                  <a:ext cx="1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1D44540-6455-491A-1564-2235A25DB9EF}"/>
                    </a:ext>
                  </a:extLst>
                </p14:cNvPr>
                <p14:cNvContentPartPr/>
                <p14:nvPr/>
              </p14:nvContentPartPr>
              <p14:xfrm>
                <a:off x="4957429" y="5502038"/>
                <a:ext cx="360" cy="175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1D44540-6455-491A-1564-2235A25DB9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48429" y="5493398"/>
                  <a:ext cx="18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31E652A-A890-FEDA-113D-493530BD415D}"/>
                    </a:ext>
                  </a:extLst>
                </p14:cNvPr>
                <p14:cNvContentPartPr/>
                <p14:nvPr/>
              </p14:nvContentPartPr>
              <p14:xfrm>
                <a:off x="4488709" y="5590598"/>
                <a:ext cx="49320" cy="9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31E652A-A890-FEDA-113D-493530BD41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80069" y="5581598"/>
                  <a:ext cx="66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576348A-66D0-3D74-77F6-ACAFA6F5AB55}"/>
                    </a:ext>
                  </a:extLst>
                </p14:cNvPr>
                <p14:cNvContentPartPr/>
                <p14:nvPr/>
              </p14:nvContentPartPr>
              <p14:xfrm>
                <a:off x="4610389" y="5505638"/>
                <a:ext cx="360" cy="243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576348A-66D0-3D74-77F6-ACAFA6F5AB5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01389" y="5496998"/>
                  <a:ext cx="18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530AA71-DAA0-A1A5-8F25-C7C48403F1FD}"/>
                    </a:ext>
                  </a:extLst>
                </p14:cNvPr>
                <p14:cNvContentPartPr/>
                <p14:nvPr/>
              </p14:nvContentPartPr>
              <p14:xfrm>
                <a:off x="4746109" y="5285678"/>
                <a:ext cx="86040" cy="33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530AA71-DAA0-A1A5-8F25-C7C48403F1F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37469" y="5276678"/>
                  <a:ext cx="103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C0979F8-5EFC-1CE5-685B-EF9F6E7072B6}"/>
                    </a:ext>
                  </a:extLst>
                </p14:cNvPr>
                <p14:cNvContentPartPr/>
                <p14:nvPr/>
              </p14:nvContentPartPr>
              <p14:xfrm>
                <a:off x="4872109" y="5187038"/>
                <a:ext cx="360" cy="155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C0979F8-5EFC-1CE5-685B-EF9F6E7072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63469" y="5178398"/>
                  <a:ext cx="1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38D793A-4CC2-FA35-ACDB-C5A4058101A8}"/>
                    </a:ext>
                  </a:extLst>
                </p14:cNvPr>
                <p14:cNvContentPartPr/>
                <p14:nvPr/>
              </p14:nvContentPartPr>
              <p14:xfrm>
                <a:off x="4970389" y="5162198"/>
                <a:ext cx="129600" cy="767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38D793A-4CC2-FA35-ACDB-C5A4058101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61389" y="5153558"/>
                  <a:ext cx="147240" cy="78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ED95528-DAD9-9E45-7D7B-AE9909F2AC2F}"/>
              </a:ext>
            </a:extLst>
          </p:cNvPr>
          <p:cNvGrpSpPr/>
          <p:nvPr/>
        </p:nvGrpSpPr>
        <p:grpSpPr>
          <a:xfrm>
            <a:off x="7772400" y="6090840"/>
            <a:ext cx="137880" cy="115200"/>
            <a:chOff x="7769389" y="5478638"/>
            <a:chExt cx="13788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CCDFAD5-8AF7-A8D8-121B-BA5C58062BE7}"/>
                    </a:ext>
                  </a:extLst>
                </p14:cNvPr>
                <p14:cNvContentPartPr/>
                <p14:nvPr/>
              </p14:nvContentPartPr>
              <p14:xfrm>
                <a:off x="7769389" y="5478638"/>
                <a:ext cx="108360" cy="3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CCDFAD5-8AF7-A8D8-121B-BA5C58062B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760389" y="5469638"/>
                  <a:ext cx="12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D34C2CF-1E42-C19F-C6BC-AF6D90BBAE08}"/>
                    </a:ext>
                  </a:extLst>
                </p14:cNvPr>
                <p14:cNvContentPartPr/>
                <p14:nvPr/>
              </p14:nvContentPartPr>
              <p14:xfrm>
                <a:off x="7773709" y="5577638"/>
                <a:ext cx="133560" cy="16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D34C2CF-1E42-C19F-C6BC-AF6D90BBAE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65069" y="5568638"/>
                  <a:ext cx="15120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4D5846F-0A39-D3E1-60E6-1BC7335DDA99}"/>
                  </a:ext>
                </a:extLst>
              </p14:cNvPr>
              <p14:cNvContentPartPr/>
              <p14:nvPr/>
            </p14:nvContentPartPr>
            <p14:xfrm>
              <a:off x="8152920" y="5958000"/>
              <a:ext cx="169560" cy="2509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4D5846F-0A39-D3E1-60E6-1BC7335DDA9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143939" y="5949000"/>
                <a:ext cx="187163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4BC21E8-4C9A-CEDD-645B-EAABFD61A963}"/>
              </a:ext>
            </a:extLst>
          </p:cNvPr>
          <p:cNvGrpSpPr/>
          <p:nvPr/>
        </p:nvGrpSpPr>
        <p:grpSpPr>
          <a:xfrm>
            <a:off x="6525360" y="5976000"/>
            <a:ext cx="993600" cy="535680"/>
            <a:chOff x="6522349" y="5363798"/>
            <a:chExt cx="9936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D615DA-6847-7990-837C-2B364D68804D}"/>
                    </a:ext>
                  </a:extLst>
                </p14:cNvPr>
                <p14:cNvContentPartPr/>
                <p14:nvPr/>
              </p14:nvContentPartPr>
              <p14:xfrm>
                <a:off x="6522349" y="5363798"/>
                <a:ext cx="612720" cy="444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D615DA-6847-7990-837C-2B364D68804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13349" y="5355158"/>
                  <a:ext cx="630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511E1F4-D2D1-9751-B48C-43219B4A011E}"/>
                    </a:ext>
                  </a:extLst>
                </p14:cNvPr>
                <p14:cNvContentPartPr/>
                <p14:nvPr/>
              </p14:nvContentPartPr>
              <p14:xfrm>
                <a:off x="6954349" y="5540918"/>
                <a:ext cx="140040" cy="2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511E1F4-D2D1-9751-B48C-43219B4A011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45349" y="5532278"/>
                  <a:ext cx="157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57FA47-BFBB-C6F6-D5DF-6110CFBF3EBE}"/>
                    </a:ext>
                  </a:extLst>
                </p14:cNvPr>
                <p14:cNvContentPartPr/>
                <p14:nvPr/>
              </p14:nvContentPartPr>
              <p14:xfrm>
                <a:off x="7297789" y="5398358"/>
                <a:ext cx="111960" cy="266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57FA47-BFBB-C6F6-D5DF-6110CFBF3EB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88789" y="5389358"/>
                  <a:ext cx="129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F759FCA-303B-9465-A426-019D02EEE194}"/>
                    </a:ext>
                  </a:extLst>
                </p14:cNvPr>
                <p14:cNvContentPartPr/>
                <p14:nvPr/>
              </p14:nvContentPartPr>
              <p14:xfrm>
                <a:off x="7397149" y="5562518"/>
                <a:ext cx="118800" cy="302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F759FCA-303B-9465-A426-019D02EEE19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88509" y="5553518"/>
                  <a:ext cx="13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10CD49-11A9-EA81-4ECD-32C0DD1359BE}"/>
                    </a:ext>
                  </a:extLst>
                </p14:cNvPr>
                <p14:cNvContentPartPr/>
                <p14:nvPr/>
              </p14:nvContentPartPr>
              <p14:xfrm>
                <a:off x="7434589" y="5732078"/>
                <a:ext cx="360" cy="167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10CD49-11A9-EA81-4ECD-32C0DD1359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25589" y="5723438"/>
                  <a:ext cx="1800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F1FD667D-9F42-2F85-B266-7055993B019A}"/>
                  </a:ext>
                </a:extLst>
              </p14:cNvPr>
              <p14:cNvContentPartPr/>
              <p14:nvPr/>
            </p14:nvContentPartPr>
            <p14:xfrm>
              <a:off x="3264480" y="1323720"/>
              <a:ext cx="4088520" cy="1926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F1FD667D-9F42-2F85-B266-7055993B019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255480" y="1314720"/>
                <a:ext cx="4106160" cy="210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3">
            <a:extLst>
              <a:ext uri="{FF2B5EF4-FFF2-40B4-BE49-F238E27FC236}">
                <a16:creationId xmlns:a16="http://schemas.microsoft.com/office/drawing/2014/main" id="{02EAC5B4-12A5-67B6-25FC-9025EC07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720" y="-62278"/>
            <a:ext cx="6492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Unentangled (factorizable) state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D99699-DB31-40E8-BD3B-32B64F784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4C7DD-C674-AE65-353B-3795B68D2F59}"/>
              </a:ext>
            </a:extLst>
          </p:cNvPr>
          <p:cNvGrpSpPr/>
          <p:nvPr/>
        </p:nvGrpSpPr>
        <p:grpSpPr>
          <a:xfrm>
            <a:off x="6419933" y="5181840"/>
            <a:ext cx="524160" cy="533520"/>
            <a:chOff x="6419933" y="5181840"/>
            <a:chExt cx="52416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69A8BA-192E-C7D6-44DC-F19CF9A663F8}"/>
                    </a:ext>
                  </a:extLst>
                </p14:cNvPr>
                <p14:cNvContentPartPr/>
                <p14:nvPr/>
              </p14:nvContentPartPr>
              <p14:xfrm>
                <a:off x="6419933" y="5234760"/>
                <a:ext cx="121320" cy="312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69A8BA-192E-C7D6-44DC-F19CF9A663F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11293" y="5226120"/>
                  <a:ext cx="138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F79017-DC15-81A0-C3ED-3F9D99F174EB}"/>
                    </a:ext>
                  </a:extLst>
                </p14:cNvPr>
                <p14:cNvContentPartPr/>
                <p14:nvPr/>
              </p14:nvContentPartPr>
              <p14:xfrm>
                <a:off x="6497333" y="5492520"/>
                <a:ext cx="85320" cy="222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F79017-DC15-81A0-C3ED-3F9D99F174E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88333" y="5483520"/>
                  <a:ext cx="102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A0A58D-6078-68C1-54D6-458242A7BCAF}"/>
                    </a:ext>
                  </a:extLst>
                </p14:cNvPr>
                <p14:cNvContentPartPr/>
                <p14:nvPr/>
              </p14:nvContentPartPr>
              <p14:xfrm>
                <a:off x="6501293" y="5614920"/>
                <a:ext cx="65880" cy="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A0A58D-6078-68C1-54D6-458242A7BCA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492653" y="5605920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5B2DA2-25F5-8706-9B10-DC0A76F1AE63}"/>
                    </a:ext>
                  </a:extLst>
                </p14:cNvPr>
                <p14:cNvContentPartPr/>
                <p14:nvPr/>
              </p14:nvContentPartPr>
              <p14:xfrm>
                <a:off x="6647453" y="5181840"/>
                <a:ext cx="156240" cy="106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5B2DA2-25F5-8706-9B10-DC0A76F1AE6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38453" y="5173200"/>
                  <a:ext cx="173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6FAABC-9C45-6AC1-C3FC-AB7EE8E8E75F}"/>
                    </a:ext>
                  </a:extLst>
                </p14:cNvPr>
                <p14:cNvContentPartPr/>
                <p14:nvPr/>
              </p14:nvContentPartPr>
              <p14:xfrm>
                <a:off x="6817013" y="5431320"/>
                <a:ext cx="127080" cy="3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6FAABC-9C45-6AC1-C3FC-AB7EE8E8E7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808373" y="5422320"/>
                  <a:ext cx="144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F5079C-6F12-5019-0484-55C88BF5F919}"/>
                    </a:ext>
                  </a:extLst>
                </p14:cNvPr>
                <p14:cNvContentPartPr/>
                <p14:nvPr/>
              </p14:nvContentPartPr>
              <p14:xfrm>
                <a:off x="6821333" y="5533560"/>
                <a:ext cx="9000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F5079C-6F12-5019-0484-55C88BF5F91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12333" y="5524560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6B24BE-30A2-147C-D41C-13168A661900}"/>
              </a:ext>
            </a:extLst>
          </p:cNvPr>
          <p:cNvGrpSpPr/>
          <p:nvPr/>
        </p:nvGrpSpPr>
        <p:grpSpPr>
          <a:xfrm>
            <a:off x="7152173" y="5222160"/>
            <a:ext cx="221040" cy="517320"/>
            <a:chOff x="7152173" y="5222160"/>
            <a:chExt cx="22104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60A04A-88B8-809B-9945-3CF4B658BD5D}"/>
                    </a:ext>
                  </a:extLst>
                </p14:cNvPr>
                <p14:cNvContentPartPr/>
                <p14:nvPr/>
              </p14:nvContentPartPr>
              <p14:xfrm>
                <a:off x="7152173" y="5222160"/>
                <a:ext cx="146880" cy="32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60A04A-88B8-809B-9945-3CF4B658BD5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43533" y="5213520"/>
                  <a:ext cx="164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E25E59-8FBD-D474-E96B-E288CF90BFD3}"/>
                    </a:ext>
                  </a:extLst>
                </p14:cNvPr>
                <p14:cNvContentPartPr/>
                <p14:nvPr/>
              </p14:nvContentPartPr>
              <p14:xfrm>
                <a:off x="7224893" y="5478120"/>
                <a:ext cx="148320" cy="26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E25E59-8FBD-D474-E96B-E288CF90BF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216253" y="5469480"/>
                  <a:ext cx="165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7F943D-7E55-2D37-C755-36690E108538}"/>
                    </a:ext>
                  </a:extLst>
                </p14:cNvPr>
                <p14:cNvContentPartPr/>
                <p14:nvPr/>
              </p14:nvContentPartPr>
              <p14:xfrm>
                <a:off x="7222373" y="5625720"/>
                <a:ext cx="1299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7F943D-7E55-2D37-C755-36690E10853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13373" y="5617080"/>
                  <a:ext cx="147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E07A43-2FA3-92A9-D39B-63CEAE110E2A}"/>
              </a:ext>
            </a:extLst>
          </p:cNvPr>
          <p:cNvGrpSpPr/>
          <p:nvPr/>
        </p:nvGrpSpPr>
        <p:grpSpPr>
          <a:xfrm>
            <a:off x="6499493" y="6456600"/>
            <a:ext cx="735120" cy="356040"/>
            <a:chOff x="6499493" y="6456600"/>
            <a:chExt cx="73512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875608-7467-2AB3-DB2B-0F9C58281DBF}"/>
                    </a:ext>
                  </a:extLst>
                </p14:cNvPr>
                <p14:cNvContentPartPr/>
                <p14:nvPr/>
              </p14:nvContentPartPr>
              <p14:xfrm>
                <a:off x="6499493" y="6468840"/>
                <a:ext cx="119520" cy="29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875608-7467-2AB3-DB2B-0F9C58281DB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90493" y="6459840"/>
                  <a:ext cx="137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958A1D-9BB5-7F10-AFD0-B324155C49CB}"/>
                    </a:ext>
                  </a:extLst>
                </p14:cNvPr>
                <p14:cNvContentPartPr/>
                <p14:nvPr/>
              </p14:nvContentPartPr>
              <p14:xfrm>
                <a:off x="6630533" y="6640200"/>
                <a:ext cx="98280" cy="169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958A1D-9BB5-7F10-AFD0-B324155C49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21893" y="6631200"/>
                  <a:ext cx="115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F9D51D-1CE4-CBB0-136A-8102F4A1E20D}"/>
                    </a:ext>
                  </a:extLst>
                </p14:cNvPr>
                <p14:cNvContentPartPr/>
                <p14:nvPr/>
              </p14:nvContentPartPr>
              <p14:xfrm>
                <a:off x="6709733" y="6456600"/>
                <a:ext cx="127080" cy="69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F9D51D-1CE4-CBB0-136A-8102F4A1E20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00733" y="6447600"/>
                  <a:ext cx="14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318ADA-1FAA-496B-AFBB-286715B5A156}"/>
                    </a:ext>
                  </a:extLst>
                </p14:cNvPr>
                <p14:cNvContentPartPr/>
                <p14:nvPr/>
              </p14:nvContentPartPr>
              <p14:xfrm>
                <a:off x="6836453" y="6601680"/>
                <a:ext cx="8964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318ADA-1FAA-496B-AFBB-286715B5A1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27453" y="6593040"/>
                  <a:ext cx="10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FA85619-D988-90A7-FC84-484DE00F675E}"/>
                    </a:ext>
                  </a:extLst>
                </p14:cNvPr>
                <p14:cNvContentPartPr/>
                <p14:nvPr/>
              </p14:nvContentPartPr>
              <p14:xfrm>
                <a:off x="6852653" y="6672960"/>
                <a:ext cx="9864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FA85619-D988-90A7-FC84-484DE00F675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43653" y="6663960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8F930C-E05D-5F41-BE27-FC8F5A46A3D6}"/>
                    </a:ext>
                  </a:extLst>
                </p14:cNvPr>
                <p14:cNvContentPartPr/>
                <p14:nvPr/>
              </p14:nvContentPartPr>
              <p14:xfrm>
                <a:off x="7057133" y="6479280"/>
                <a:ext cx="109800" cy="331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8F930C-E05D-5F41-BE27-FC8F5A46A3D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048133" y="6470640"/>
                  <a:ext cx="127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A2EAE8-0A3C-FD73-A26A-76B9CC24B317}"/>
                    </a:ext>
                  </a:extLst>
                </p14:cNvPr>
                <p14:cNvContentPartPr/>
                <p14:nvPr/>
              </p14:nvContentPartPr>
              <p14:xfrm>
                <a:off x="7148213" y="6667920"/>
                <a:ext cx="86400" cy="144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A2EAE8-0A3C-FD73-A26A-76B9CC24B31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39573" y="6659280"/>
                  <a:ext cx="104040" cy="16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682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7440"/>
    </mc:Choice>
    <mc:Fallback>
      <p:transition advClick="0" advTm="5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3" descr="A graph with a line&#10;&#10;Description automatically generated">
            <a:extLst>
              <a:ext uri="{FF2B5EF4-FFF2-40B4-BE49-F238E27FC236}">
                <a16:creationId xmlns:a16="http://schemas.microsoft.com/office/drawing/2014/main" id="{4854AEAB-C805-583A-9C47-46DCB5E1A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3" y="3616762"/>
            <a:ext cx="3868507" cy="306103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2EAC5B4-12A5-67B6-25FC-9025EC07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317" y="-62278"/>
            <a:ext cx="4365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Von Neumann Entropy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2FC6090-BDDF-297D-32B8-C97CC79562F9}"/>
                  </a:ext>
                </a:extLst>
              </p14:cNvPr>
              <p14:cNvContentPartPr/>
              <p14:nvPr/>
            </p14:nvContentPartPr>
            <p14:xfrm>
              <a:off x="2006160" y="729960"/>
              <a:ext cx="192240" cy="412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2FC6090-BDDF-297D-32B8-C97CC79562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7160" y="721320"/>
                <a:ext cx="20988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6EAE51E-C7DC-B3DE-BE4C-12B4BDA59AFB}"/>
              </a:ext>
            </a:extLst>
          </p:cNvPr>
          <p:cNvGrpSpPr/>
          <p:nvPr/>
        </p:nvGrpSpPr>
        <p:grpSpPr>
          <a:xfrm>
            <a:off x="2529600" y="669840"/>
            <a:ext cx="3907080" cy="1586160"/>
            <a:chOff x="2172653" y="1019880"/>
            <a:chExt cx="3907080" cy="15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A52A86-588C-3711-0640-9088F2982E01}"/>
                    </a:ext>
                  </a:extLst>
                </p14:cNvPr>
                <p14:cNvContentPartPr/>
                <p14:nvPr/>
              </p14:nvContentPartPr>
              <p14:xfrm>
                <a:off x="2172653" y="1295280"/>
                <a:ext cx="140040" cy="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A52A86-588C-3711-0640-9088F2982E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63653" y="1286280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EEEB45-B0F4-D476-55EA-B894A8D62A69}"/>
                    </a:ext>
                  </a:extLst>
                </p14:cNvPr>
                <p14:cNvContentPartPr/>
                <p14:nvPr/>
              </p14:nvContentPartPr>
              <p14:xfrm>
                <a:off x="2184533" y="1374480"/>
                <a:ext cx="175320" cy="5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EEEB45-B0F4-D476-55EA-B894A8D62A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75893" y="1365840"/>
                  <a:ext cx="19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0B9199-D82C-F6B3-F0F9-FF82AC69C6FB}"/>
                    </a:ext>
                  </a:extLst>
                </p14:cNvPr>
                <p14:cNvContentPartPr/>
                <p14:nvPr/>
              </p14:nvContentPartPr>
              <p14:xfrm>
                <a:off x="2654333" y="1284840"/>
                <a:ext cx="119160" cy="5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0B9199-D82C-F6B3-F0F9-FF82AC69C6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45693" y="1276200"/>
                  <a:ext cx="13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9AB2B19-E0FB-3F0A-5D68-EC2E64912D0A}"/>
                    </a:ext>
                  </a:extLst>
                </p14:cNvPr>
                <p14:cNvContentPartPr/>
                <p14:nvPr/>
              </p14:nvContentPartPr>
              <p14:xfrm>
                <a:off x="3030173" y="1061280"/>
                <a:ext cx="255240" cy="9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9AB2B19-E0FB-3F0A-5D68-EC2E64912D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21173" y="1052640"/>
                  <a:ext cx="272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D0A6B-4D2A-22D5-9512-96C40CB9AE2B}"/>
                    </a:ext>
                  </a:extLst>
                </p14:cNvPr>
                <p14:cNvContentPartPr/>
                <p14:nvPr/>
              </p14:nvContentPartPr>
              <p14:xfrm>
                <a:off x="3149333" y="1061280"/>
                <a:ext cx="3240" cy="416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D0A6B-4D2A-22D5-9512-96C40CB9AE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40333" y="1052640"/>
                  <a:ext cx="20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67E96D-DB6A-A2C0-2DF6-3D69B93696E9}"/>
                    </a:ext>
                  </a:extLst>
                </p14:cNvPr>
                <p14:cNvContentPartPr/>
                <p14:nvPr/>
              </p14:nvContentPartPr>
              <p14:xfrm>
                <a:off x="3240413" y="1302840"/>
                <a:ext cx="71280" cy="143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67E96D-DB6A-A2C0-2DF6-3D69B93696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1773" y="1293840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642725-49A8-7036-A861-CF0D21A33E44}"/>
                    </a:ext>
                  </a:extLst>
                </p14:cNvPr>
                <p14:cNvContentPartPr/>
                <p14:nvPr/>
              </p14:nvContentPartPr>
              <p14:xfrm>
                <a:off x="3216653" y="1324800"/>
                <a:ext cx="23400" cy="68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642725-49A8-7036-A861-CF0D21A33E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8013" y="1315800"/>
                  <a:ext cx="41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7D68039-C59C-EDA1-0559-D4EEB0FDABD0}"/>
                    </a:ext>
                  </a:extLst>
                </p14:cNvPr>
                <p14:cNvContentPartPr/>
                <p14:nvPr/>
              </p14:nvContentPartPr>
              <p14:xfrm>
                <a:off x="3474053" y="1019880"/>
                <a:ext cx="121680" cy="548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7D68039-C59C-EDA1-0559-D4EEB0FDAB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65413" y="1011240"/>
                  <a:ext cx="1393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9D17EC0-3174-80C4-18C6-BB8DD1C42CC7}"/>
                    </a:ext>
                  </a:extLst>
                </p14:cNvPr>
                <p14:cNvContentPartPr/>
                <p14:nvPr/>
              </p14:nvContentPartPr>
              <p14:xfrm>
                <a:off x="3728213" y="1112400"/>
                <a:ext cx="165960" cy="364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9D17EC0-3174-80C4-18C6-BB8DD1C42C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9573" y="1103400"/>
                  <a:ext cx="1836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3A38D52-FAD9-7D28-FB7B-D2C5BDC80AA5}"/>
                    </a:ext>
                  </a:extLst>
                </p14:cNvPr>
                <p14:cNvContentPartPr/>
                <p14:nvPr/>
              </p14:nvContentPartPr>
              <p14:xfrm>
                <a:off x="3890933" y="1237680"/>
                <a:ext cx="377640" cy="281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3A38D52-FAD9-7D28-FB7B-D2C5BDC80A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82293" y="1228680"/>
                  <a:ext cx="395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3D3D20-CD38-526E-6E3A-3D960A005BEF}"/>
                    </a:ext>
                  </a:extLst>
                </p14:cNvPr>
                <p14:cNvContentPartPr/>
                <p14:nvPr/>
              </p14:nvContentPartPr>
              <p14:xfrm>
                <a:off x="4374413" y="1210320"/>
                <a:ext cx="185040" cy="3153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3D3D20-CD38-526E-6E3A-3D960A005B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5773" y="1201680"/>
                  <a:ext cx="202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38BF20-E5D6-99F3-F6D7-E569496C00BA}"/>
                    </a:ext>
                  </a:extLst>
                </p14:cNvPr>
                <p14:cNvContentPartPr/>
                <p14:nvPr/>
              </p14:nvContentPartPr>
              <p14:xfrm>
                <a:off x="4599773" y="1055160"/>
                <a:ext cx="122040" cy="491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38BF20-E5D6-99F3-F6D7-E569496C00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1133" y="1046520"/>
                  <a:ext cx="1396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CF19333-73BD-0351-1823-B0E54B83F4A0}"/>
                    </a:ext>
                  </a:extLst>
                </p14:cNvPr>
                <p14:cNvContentPartPr/>
                <p14:nvPr/>
              </p14:nvContentPartPr>
              <p14:xfrm>
                <a:off x="3963293" y="1615320"/>
                <a:ext cx="564480" cy="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CF19333-73BD-0351-1823-B0E54B83F4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54293" y="1606320"/>
                  <a:ext cx="58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0BDF121-F99B-85A6-8179-B78CA4E11B1C}"/>
                    </a:ext>
                  </a:extLst>
                </p14:cNvPr>
                <p14:cNvContentPartPr/>
                <p14:nvPr/>
              </p14:nvContentPartPr>
              <p14:xfrm>
                <a:off x="4253093" y="1677240"/>
                <a:ext cx="756000" cy="526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0BDF121-F99B-85A6-8179-B78CA4E11B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4453" y="1668600"/>
                  <a:ext cx="7736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2DB2BC1-77D6-33A7-B7FC-BAF917FE6E6F}"/>
                    </a:ext>
                  </a:extLst>
                </p14:cNvPr>
                <p14:cNvContentPartPr/>
                <p14:nvPr/>
              </p14:nvContentPartPr>
              <p14:xfrm>
                <a:off x="4891733" y="2091600"/>
                <a:ext cx="107640" cy="242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2DB2BC1-77D6-33A7-B7FC-BAF917FE6E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83093" y="2082960"/>
                  <a:ext cx="125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DE75EB0-0765-E112-5044-A3A16B9D70C4}"/>
                    </a:ext>
                  </a:extLst>
                </p14:cNvPr>
                <p14:cNvContentPartPr/>
                <p14:nvPr/>
              </p14:nvContentPartPr>
              <p14:xfrm>
                <a:off x="5274053" y="1934280"/>
                <a:ext cx="790200" cy="671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DE75EB0-0765-E112-5044-A3A16B9D70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65413" y="1925280"/>
                  <a:ext cx="80784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7C2E5D7-D86B-4A31-66E9-22EB86AF68FB}"/>
                    </a:ext>
                  </a:extLst>
                </p14:cNvPr>
                <p14:cNvContentPartPr/>
                <p14:nvPr/>
              </p14:nvContentPartPr>
              <p14:xfrm>
                <a:off x="5284133" y="2508480"/>
                <a:ext cx="795600" cy="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7C2E5D7-D86B-4A31-66E9-22EB86AF68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75493" y="2499840"/>
                  <a:ext cx="813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B17D602-0AA6-7089-6573-B185581D030A}"/>
              </a:ext>
            </a:extLst>
          </p:cNvPr>
          <p:cNvGrpSpPr/>
          <p:nvPr/>
        </p:nvGrpSpPr>
        <p:grpSpPr>
          <a:xfrm>
            <a:off x="379516" y="1588352"/>
            <a:ext cx="659160" cy="532440"/>
            <a:chOff x="410453" y="2294280"/>
            <a:chExt cx="65916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D3A16DF-3E03-AEC5-6A4A-3CE32161A3AC}"/>
                    </a:ext>
                  </a:extLst>
                </p14:cNvPr>
                <p14:cNvContentPartPr/>
                <p14:nvPr/>
              </p14:nvContentPartPr>
              <p14:xfrm>
                <a:off x="515213" y="2354400"/>
                <a:ext cx="306720" cy="2498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D3A16DF-3E03-AEC5-6A4A-3CE32161A3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6573" y="2345400"/>
                  <a:ext cx="324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45CA75B-560A-3467-3BB6-1643409EF85D}"/>
                    </a:ext>
                  </a:extLst>
                </p14:cNvPr>
                <p14:cNvContentPartPr/>
                <p14:nvPr/>
              </p14:nvContentPartPr>
              <p14:xfrm>
                <a:off x="674333" y="2309040"/>
                <a:ext cx="3240" cy="5176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45CA75B-560A-3467-3BB6-1643409EF8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5693" y="2300400"/>
                  <a:ext cx="208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221CA25-9FFA-EA86-2148-D179B623DCFA}"/>
                    </a:ext>
                  </a:extLst>
                </p14:cNvPr>
                <p14:cNvContentPartPr/>
                <p14:nvPr/>
              </p14:nvContentPartPr>
              <p14:xfrm>
                <a:off x="846773" y="2354760"/>
                <a:ext cx="222840" cy="394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221CA25-9FFA-EA86-2148-D179B623DCF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8133" y="2345760"/>
                  <a:ext cx="2404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B0E5C76-3E1B-F69A-CB94-414EAB030EAB}"/>
                    </a:ext>
                  </a:extLst>
                </p14:cNvPr>
                <p14:cNvContentPartPr/>
                <p14:nvPr/>
              </p14:nvContentPartPr>
              <p14:xfrm>
                <a:off x="410453" y="2294280"/>
                <a:ext cx="360" cy="506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B0E5C76-3E1B-F69A-CB94-414EAB030E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1453" y="2285280"/>
                  <a:ext cx="1800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19E84DC-2626-E727-2D0A-BD0BA5E1A486}"/>
              </a:ext>
            </a:extLst>
          </p:cNvPr>
          <p:cNvGrpSpPr/>
          <p:nvPr/>
        </p:nvGrpSpPr>
        <p:grpSpPr>
          <a:xfrm>
            <a:off x="1365196" y="1450112"/>
            <a:ext cx="1406520" cy="862560"/>
            <a:chOff x="1396133" y="2156040"/>
            <a:chExt cx="1406520" cy="86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87381E9-788B-C530-CABF-0264A584BFC3}"/>
                    </a:ext>
                  </a:extLst>
                </p14:cNvPr>
                <p14:cNvContentPartPr/>
                <p14:nvPr/>
              </p14:nvContentPartPr>
              <p14:xfrm>
                <a:off x="1396133" y="2466000"/>
                <a:ext cx="141120" cy="3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87381E9-788B-C530-CABF-0264A584BF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87493" y="2457000"/>
                  <a:ext cx="15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22CDE1A-8F6E-A238-C81A-157A6B34D2BE}"/>
                    </a:ext>
                  </a:extLst>
                </p14:cNvPr>
                <p14:cNvContentPartPr/>
                <p14:nvPr/>
              </p14:nvContentPartPr>
              <p14:xfrm>
                <a:off x="1442213" y="2550240"/>
                <a:ext cx="126720" cy="3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22CDE1A-8F6E-A238-C81A-157A6B34D2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33213" y="2541600"/>
                  <a:ext cx="144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291B877-5B7F-77BC-C3D2-325D95F14683}"/>
                    </a:ext>
                  </a:extLst>
                </p14:cNvPr>
                <p14:cNvContentPartPr/>
                <p14:nvPr/>
              </p14:nvContentPartPr>
              <p14:xfrm>
                <a:off x="1863773" y="2156040"/>
                <a:ext cx="99720" cy="2876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291B877-5B7F-77BC-C3D2-325D95F146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55133" y="2147040"/>
                  <a:ext cx="117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1E0B00B-0AC7-3CE2-50D8-E6B3BAA72124}"/>
                    </a:ext>
                  </a:extLst>
                </p14:cNvPr>
                <p14:cNvContentPartPr/>
                <p14:nvPr/>
              </p14:nvContentPartPr>
              <p14:xfrm>
                <a:off x="2111453" y="2172960"/>
                <a:ext cx="12240" cy="2379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1E0B00B-0AC7-3CE2-50D8-E6B3BAA721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02453" y="2163960"/>
                  <a:ext cx="2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F5A3B49-9586-9EF9-F020-CC244D170785}"/>
                    </a:ext>
                  </a:extLst>
                </p14:cNvPr>
                <p14:cNvContentPartPr/>
                <p14:nvPr/>
              </p14:nvContentPartPr>
              <p14:xfrm>
                <a:off x="2240693" y="2307960"/>
                <a:ext cx="134640" cy="57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F5A3B49-9586-9EF9-F020-CC244D1707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32053" y="2298960"/>
                  <a:ext cx="152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42328AD-6051-CEBF-1B6D-3CC042408159}"/>
                    </a:ext>
                  </a:extLst>
                </p14:cNvPr>
                <p14:cNvContentPartPr/>
                <p14:nvPr/>
              </p14:nvContentPartPr>
              <p14:xfrm>
                <a:off x="2532653" y="2168280"/>
                <a:ext cx="360" cy="2919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42328AD-6051-CEBF-1B6D-3CC0424081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23653" y="2159280"/>
                  <a:ext cx="18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A219033-19EA-C5B1-C4C5-F76E2017D0E7}"/>
                    </a:ext>
                  </a:extLst>
                </p14:cNvPr>
                <p14:cNvContentPartPr/>
                <p14:nvPr/>
              </p14:nvContentPartPr>
              <p14:xfrm>
                <a:off x="2648213" y="2163600"/>
                <a:ext cx="141120" cy="2779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A219033-19EA-C5B1-C4C5-F76E2017D0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39213" y="2154600"/>
                  <a:ext cx="158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E861953-B063-F4F6-BEC4-04ED4A0F500A}"/>
                    </a:ext>
                  </a:extLst>
                </p14:cNvPr>
                <p14:cNvContentPartPr/>
                <p14:nvPr/>
              </p14:nvContentPartPr>
              <p14:xfrm>
                <a:off x="1854053" y="2539080"/>
                <a:ext cx="948600" cy="75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E861953-B063-F4F6-BEC4-04ED4A0F50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45053" y="2530080"/>
                  <a:ext cx="966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D48F55D-8CE0-B844-13DC-A48CF6AE149F}"/>
                    </a:ext>
                  </a:extLst>
                </p14:cNvPr>
                <p14:cNvContentPartPr/>
                <p14:nvPr/>
              </p14:nvContentPartPr>
              <p14:xfrm>
                <a:off x="2007413" y="2638800"/>
                <a:ext cx="608040" cy="3798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D48F55D-8CE0-B844-13DC-A48CF6AE14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98773" y="2630160"/>
                  <a:ext cx="6256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978B90C-6018-D9CF-7194-CD2F7AC0C200}"/>
                    </a:ext>
                  </a:extLst>
                </p14:cNvPr>
                <p14:cNvContentPartPr/>
                <p14:nvPr/>
              </p14:nvContentPartPr>
              <p14:xfrm>
                <a:off x="2306573" y="2745720"/>
                <a:ext cx="256680" cy="2379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978B90C-6018-D9CF-7194-CD2F7AC0C2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97933" y="2736720"/>
                  <a:ext cx="2743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DF47364-B142-D04B-F337-01D79BB99C8B}"/>
              </a:ext>
            </a:extLst>
          </p:cNvPr>
          <p:cNvGrpSpPr/>
          <p:nvPr/>
        </p:nvGrpSpPr>
        <p:grpSpPr>
          <a:xfrm>
            <a:off x="270093" y="2612665"/>
            <a:ext cx="471960" cy="434160"/>
            <a:chOff x="478133" y="3341160"/>
            <a:chExt cx="47196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EC80330-A61A-1942-B5AD-BB46A4CC421C}"/>
                    </a:ext>
                  </a:extLst>
                </p14:cNvPr>
                <p14:cNvContentPartPr/>
                <p14:nvPr/>
              </p14:nvContentPartPr>
              <p14:xfrm>
                <a:off x="478133" y="3341160"/>
                <a:ext cx="234720" cy="4341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EC80330-A61A-1942-B5AD-BB46A4CC42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9133" y="3332520"/>
                  <a:ext cx="252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846B676-675D-F4B5-110D-B98A86DABED4}"/>
                    </a:ext>
                  </a:extLst>
                </p14:cNvPr>
                <p14:cNvContentPartPr/>
                <p14:nvPr/>
              </p14:nvContentPartPr>
              <p14:xfrm>
                <a:off x="802853" y="3581280"/>
                <a:ext cx="132480" cy="32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846B676-675D-F4B5-110D-B98A86DABE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3853" y="3572640"/>
                  <a:ext cx="150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FE4A0C5-5659-0690-5B1D-B1C0E6E35855}"/>
                    </a:ext>
                  </a:extLst>
                </p14:cNvPr>
                <p14:cNvContentPartPr/>
                <p14:nvPr/>
              </p14:nvContentPartPr>
              <p14:xfrm>
                <a:off x="833093" y="3659760"/>
                <a:ext cx="117000" cy="16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FE4A0C5-5659-0690-5B1D-B1C0E6E358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4453" y="3650760"/>
                  <a:ext cx="1346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1C36ACAB-66E5-D03B-410B-DBDCEADD3D8E}"/>
              </a:ext>
            </a:extLst>
          </p:cNvPr>
          <p:cNvGrpSpPr/>
          <p:nvPr/>
        </p:nvGrpSpPr>
        <p:grpSpPr>
          <a:xfrm>
            <a:off x="1095573" y="2605105"/>
            <a:ext cx="2181240" cy="492480"/>
            <a:chOff x="1303613" y="3333600"/>
            <a:chExt cx="218124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930D89B-C3C8-D890-5BFC-40AEF577780A}"/>
                    </a:ext>
                  </a:extLst>
                </p14:cNvPr>
                <p14:cNvContentPartPr/>
                <p14:nvPr/>
              </p14:nvContentPartPr>
              <p14:xfrm>
                <a:off x="1303613" y="3364200"/>
                <a:ext cx="9360" cy="461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930D89B-C3C8-D890-5BFC-40AEF57778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94613" y="3355200"/>
                  <a:ext cx="270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262A72F-6A24-2B35-8952-68F2E824489D}"/>
                    </a:ext>
                  </a:extLst>
                </p14:cNvPr>
                <p14:cNvContentPartPr/>
                <p14:nvPr/>
              </p14:nvContentPartPr>
              <p14:xfrm>
                <a:off x="1426373" y="3452040"/>
                <a:ext cx="249120" cy="1400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262A72F-6A24-2B35-8952-68F2E82448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17373" y="3443400"/>
                  <a:ext cx="266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01C7158-0C75-34D6-B167-68855E926D60}"/>
                    </a:ext>
                  </a:extLst>
                </p14:cNvPr>
                <p14:cNvContentPartPr/>
                <p14:nvPr/>
              </p14:nvContentPartPr>
              <p14:xfrm>
                <a:off x="1566413" y="3417120"/>
                <a:ext cx="360" cy="319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01C7158-0C75-34D6-B167-68855E926D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7413" y="3408120"/>
                  <a:ext cx="18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14EC11B-8B55-C585-F8AD-9028F44036F7}"/>
                    </a:ext>
                  </a:extLst>
                </p14:cNvPr>
                <p14:cNvContentPartPr/>
                <p14:nvPr/>
              </p14:nvContentPartPr>
              <p14:xfrm>
                <a:off x="1666853" y="3382920"/>
                <a:ext cx="164520" cy="277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14EC11B-8B55-C585-F8AD-9028F44036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57853" y="3373920"/>
                  <a:ext cx="182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AF01CA5-BA22-2C93-197B-D038B285C3F6}"/>
                    </a:ext>
                  </a:extLst>
                </p14:cNvPr>
                <p14:cNvContentPartPr/>
                <p14:nvPr/>
              </p14:nvContentPartPr>
              <p14:xfrm>
                <a:off x="1915253" y="3333600"/>
                <a:ext cx="182160" cy="431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AF01CA5-BA22-2C93-197B-D038B285C3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06253" y="3324600"/>
                  <a:ext cx="1998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32F6476-7666-9838-73D8-CF6C44E33069}"/>
                    </a:ext>
                  </a:extLst>
                </p14:cNvPr>
                <p14:cNvContentPartPr/>
                <p14:nvPr/>
              </p14:nvContentPartPr>
              <p14:xfrm>
                <a:off x="2110373" y="3404520"/>
                <a:ext cx="231120" cy="1828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32F6476-7666-9838-73D8-CF6C44E330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01733" y="3395880"/>
                  <a:ext cx="24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E6AAEB2-0A38-4F16-39A3-81E31CE478B5}"/>
                    </a:ext>
                  </a:extLst>
                </p14:cNvPr>
                <p14:cNvContentPartPr/>
                <p14:nvPr/>
              </p14:nvContentPartPr>
              <p14:xfrm>
                <a:off x="2239613" y="3368160"/>
                <a:ext cx="5760" cy="2833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E6AAEB2-0A38-4F16-39A3-81E31CE478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0613" y="3359160"/>
                  <a:ext cx="23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D483D95-A5E6-37A0-80DC-65B97A7F1D19}"/>
                    </a:ext>
                  </a:extLst>
                </p14:cNvPr>
                <p14:cNvContentPartPr/>
                <p14:nvPr/>
              </p14:nvContentPartPr>
              <p14:xfrm>
                <a:off x="2428973" y="3369960"/>
                <a:ext cx="60120" cy="344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D483D95-A5E6-37A0-80DC-65B97A7F1D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19973" y="3360960"/>
                  <a:ext cx="77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7DC34C4-660D-C5C5-B772-B6B6C5E1EACB}"/>
                    </a:ext>
                  </a:extLst>
                </p14:cNvPr>
                <p14:cNvContentPartPr/>
                <p14:nvPr/>
              </p14:nvContentPartPr>
              <p14:xfrm>
                <a:off x="2696093" y="3462120"/>
                <a:ext cx="6480" cy="2149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7DC34C4-660D-C5C5-B772-B6B6C5E1EA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7453" y="3453120"/>
                  <a:ext cx="24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E0E6452-CC6B-9169-361E-D3A6DE1C48BE}"/>
                    </a:ext>
                  </a:extLst>
                </p14:cNvPr>
                <p14:cNvContentPartPr/>
                <p14:nvPr/>
              </p14:nvContentPartPr>
              <p14:xfrm>
                <a:off x="2619053" y="3547800"/>
                <a:ext cx="199080" cy="381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E0E6452-CC6B-9169-361E-D3A6DE1C48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10413" y="3538800"/>
                  <a:ext cx="216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CA0E0B3-AAD9-C2E6-A080-AB1F3D9B9B4C}"/>
                    </a:ext>
                  </a:extLst>
                </p14:cNvPr>
                <p14:cNvContentPartPr/>
                <p14:nvPr/>
              </p14:nvContentPartPr>
              <p14:xfrm>
                <a:off x="2921093" y="3409560"/>
                <a:ext cx="183960" cy="2624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CA0E0B3-AAD9-C2E6-A080-AB1F3D9B9B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12453" y="3400920"/>
                  <a:ext cx="201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C78D809-B9EB-6935-F4FD-1B88DE7FB9CF}"/>
                    </a:ext>
                  </a:extLst>
                </p14:cNvPr>
                <p14:cNvContentPartPr/>
                <p14:nvPr/>
              </p14:nvContentPartPr>
              <p14:xfrm>
                <a:off x="3236093" y="3370680"/>
                <a:ext cx="234000" cy="342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C78D809-B9EB-6935-F4FD-1B88DE7FB9C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27093" y="3362040"/>
                  <a:ext cx="251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BB32DAB-5E5B-FFAD-123B-A6D83B6A3117}"/>
                    </a:ext>
                  </a:extLst>
                </p14:cNvPr>
                <p14:cNvContentPartPr/>
                <p14:nvPr/>
              </p14:nvContentPartPr>
              <p14:xfrm>
                <a:off x="3347333" y="3388680"/>
                <a:ext cx="11880" cy="2502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BB32DAB-5E5B-FFAD-123B-A6D83B6A31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38333" y="3380040"/>
                  <a:ext cx="29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87E0AC9-B6BA-3DD2-C70F-BD8E182D1C01}"/>
                    </a:ext>
                  </a:extLst>
                </p14:cNvPr>
                <p14:cNvContentPartPr/>
                <p14:nvPr/>
              </p14:nvContentPartPr>
              <p14:xfrm>
                <a:off x="3282173" y="3609360"/>
                <a:ext cx="169200" cy="34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87E0AC9-B6BA-3DD2-C70F-BD8E182D1C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73533" y="3600720"/>
                  <a:ext cx="186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0B151CD-D3F4-5703-2E13-0CE15E1842C1}"/>
                    </a:ext>
                  </a:extLst>
                </p14:cNvPr>
                <p14:cNvContentPartPr/>
                <p14:nvPr/>
              </p14:nvContentPartPr>
              <p14:xfrm>
                <a:off x="3255893" y="3404880"/>
                <a:ext cx="228960" cy="2174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0B151CD-D3F4-5703-2E13-0CE15E1842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47253" y="3396240"/>
                  <a:ext cx="2466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13418E8-7DED-4C16-D27E-0B67254CCEE1}"/>
              </a:ext>
            </a:extLst>
          </p:cNvPr>
          <p:cNvGrpSpPr/>
          <p:nvPr/>
        </p:nvGrpSpPr>
        <p:grpSpPr>
          <a:xfrm>
            <a:off x="4204133" y="2619184"/>
            <a:ext cx="592560" cy="356760"/>
            <a:chOff x="5208893" y="3337200"/>
            <a:chExt cx="5925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EFF4CEA-6819-8857-E4B5-67EFF395C488}"/>
                    </a:ext>
                  </a:extLst>
                </p14:cNvPr>
                <p14:cNvContentPartPr/>
                <p14:nvPr/>
              </p14:nvContentPartPr>
              <p14:xfrm>
                <a:off x="5208893" y="3337200"/>
                <a:ext cx="241560" cy="3567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EFF4CEA-6819-8857-E4B5-67EFF395C4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00253" y="3328560"/>
                  <a:ext cx="259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FE1BAE9-1EB9-8DCD-71A4-87CE2C9A481C}"/>
                    </a:ext>
                  </a:extLst>
                </p14:cNvPr>
                <p14:cNvContentPartPr/>
                <p14:nvPr/>
              </p14:nvContentPartPr>
              <p14:xfrm>
                <a:off x="5630093" y="3496680"/>
                <a:ext cx="171360" cy="3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FE1BAE9-1EB9-8DCD-71A4-87CE2C9A48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21453" y="3487680"/>
                  <a:ext cx="18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822DEF7-D4B1-409B-F56C-AA190628D7EC}"/>
                    </a:ext>
                  </a:extLst>
                </p14:cNvPr>
                <p14:cNvContentPartPr/>
                <p14:nvPr/>
              </p14:nvContentPartPr>
              <p14:xfrm>
                <a:off x="5666813" y="3600720"/>
                <a:ext cx="123840" cy="3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822DEF7-D4B1-409B-F56C-AA190628D7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57813" y="3592080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E8BF7E1-159B-EFE2-B934-F908EB1A21DE}"/>
              </a:ext>
            </a:extLst>
          </p:cNvPr>
          <p:cNvGrpSpPr/>
          <p:nvPr/>
        </p:nvGrpSpPr>
        <p:grpSpPr>
          <a:xfrm>
            <a:off x="5115293" y="2451424"/>
            <a:ext cx="1414080" cy="682200"/>
            <a:chOff x="6120053" y="3169440"/>
            <a:chExt cx="141408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4AC568D-B941-2D84-4541-A91A0925DA74}"/>
                    </a:ext>
                  </a:extLst>
                </p14:cNvPr>
                <p14:cNvContentPartPr/>
                <p14:nvPr/>
              </p14:nvContentPartPr>
              <p14:xfrm>
                <a:off x="6120053" y="3296520"/>
                <a:ext cx="228960" cy="3510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4AC568D-B941-2D84-4541-A91A0925DA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11413" y="3287520"/>
                  <a:ext cx="246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FFAF7F2-45C1-92F8-733C-78053A27FD1C}"/>
                    </a:ext>
                  </a:extLst>
                </p14:cNvPr>
                <p14:cNvContentPartPr/>
                <p14:nvPr/>
              </p14:nvContentPartPr>
              <p14:xfrm>
                <a:off x="6328133" y="3169440"/>
                <a:ext cx="250920" cy="6343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FFAF7F2-45C1-92F8-733C-78053A27FD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19133" y="3160440"/>
                  <a:ext cx="2685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5DBFBD6-3C0C-F8E7-3915-242649BBB221}"/>
                    </a:ext>
                  </a:extLst>
                </p14:cNvPr>
                <p14:cNvContentPartPr/>
                <p14:nvPr/>
              </p14:nvContentPartPr>
              <p14:xfrm>
                <a:off x="6503453" y="3518640"/>
                <a:ext cx="215640" cy="3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5DBFBD6-3C0C-F8E7-3915-242649BBB2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94813" y="3510000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AE6C23C-F7EC-E8F4-C568-07BA12A45425}"/>
                    </a:ext>
                  </a:extLst>
                </p14:cNvPr>
                <p14:cNvContentPartPr/>
                <p14:nvPr/>
              </p14:nvContentPartPr>
              <p14:xfrm>
                <a:off x="6590933" y="3532680"/>
                <a:ext cx="21600" cy="2523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AE6C23C-F7EC-E8F4-C568-07BA12A454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82293" y="3523680"/>
                  <a:ext cx="39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993429A-15EC-5918-A0D3-0CF1A0C202B8}"/>
                    </a:ext>
                  </a:extLst>
                </p14:cNvPr>
                <p14:cNvContentPartPr/>
                <p14:nvPr/>
              </p14:nvContentPartPr>
              <p14:xfrm>
                <a:off x="6734213" y="3509640"/>
                <a:ext cx="105840" cy="2109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993429A-15EC-5918-A0D3-0CF1A0C202B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25213" y="3500640"/>
                  <a:ext cx="12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7B1D9FC-037E-D577-0616-9F1913F3AA68}"/>
                    </a:ext>
                  </a:extLst>
                </p14:cNvPr>
                <p14:cNvContentPartPr/>
                <p14:nvPr/>
              </p14:nvContentPartPr>
              <p14:xfrm>
                <a:off x="6909893" y="3483360"/>
                <a:ext cx="79560" cy="3614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7B1D9FC-037E-D577-0616-9F1913F3AA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00893" y="3474360"/>
                  <a:ext cx="97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EE7C68F-A7A1-8808-C405-48A5A5B4717C}"/>
                    </a:ext>
                  </a:extLst>
                </p14:cNvPr>
                <p14:cNvContentPartPr/>
                <p14:nvPr/>
              </p14:nvContentPartPr>
              <p14:xfrm>
                <a:off x="7038773" y="3474720"/>
                <a:ext cx="242280" cy="3031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EE7C68F-A7A1-8808-C405-48A5A5B471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30133" y="3465720"/>
                  <a:ext cx="259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AD44F94-A8C5-51E8-00AF-A175B946C65C}"/>
                    </a:ext>
                  </a:extLst>
                </p14:cNvPr>
                <p14:cNvContentPartPr/>
                <p14:nvPr/>
              </p14:nvContentPartPr>
              <p14:xfrm>
                <a:off x="7415693" y="3361680"/>
                <a:ext cx="118440" cy="4899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AD44F94-A8C5-51E8-00AF-A175B946C6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06693" y="3353040"/>
                  <a:ext cx="1360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B9DF91F-C0AA-8412-1CE7-5CB02558B187}"/>
                    </a:ext>
                  </a:extLst>
                </p14:cNvPr>
                <p14:cNvContentPartPr/>
                <p14:nvPr/>
              </p14:nvContentPartPr>
              <p14:xfrm>
                <a:off x="6966053" y="3417480"/>
                <a:ext cx="111600" cy="1422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B9DF91F-C0AA-8412-1CE7-5CB02558B1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57053" y="3408840"/>
                  <a:ext cx="129240" cy="15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1" name="Picture 380" descr="A graph with a line&#10;&#10;Description automatically generated">
            <a:extLst>
              <a:ext uri="{FF2B5EF4-FFF2-40B4-BE49-F238E27FC236}">
                <a16:creationId xmlns:a16="http://schemas.microsoft.com/office/drawing/2014/main" id="{527FD7DC-4283-93DA-CC8A-D6CDF6463BAF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7" y="3618601"/>
            <a:ext cx="4045717" cy="31155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3B4B3472-E621-E765-36E2-AFE68AA04D54}"/>
                  </a:ext>
                </a:extLst>
              </p14:cNvPr>
              <p14:cNvContentPartPr/>
              <p14:nvPr/>
            </p14:nvContentPartPr>
            <p14:xfrm>
              <a:off x="692751" y="5869124"/>
              <a:ext cx="443520" cy="63108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3B4B3472-E621-E765-36E2-AFE68AA04D5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4111" y="5860124"/>
                <a:ext cx="46116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2DB49A8D-09C5-94B5-C9F9-4F77B3A04364}"/>
                  </a:ext>
                </a:extLst>
              </p14:cNvPr>
              <p14:cNvContentPartPr/>
              <p14:nvPr/>
            </p14:nvContentPartPr>
            <p14:xfrm>
              <a:off x="1186671" y="5604884"/>
              <a:ext cx="584640" cy="4802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2DB49A8D-09C5-94B5-C9F9-4F77B3A043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78031" y="5596244"/>
                <a:ext cx="60228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456DA665-8957-C959-AFD2-DE67DCA6AAA0}"/>
              </a:ext>
            </a:extLst>
          </p:cNvPr>
          <p:cNvGrpSpPr/>
          <p:nvPr/>
        </p:nvGrpSpPr>
        <p:grpSpPr>
          <a:xfrm>
            <a:off x="3143952" y="3847575"/>
            <a:ext cx="1608220" cy="969939"/>
            <a:chOff x="6091513" y="3276261"/>
            <a:chExt cx="1608220" cy="9699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BAE9E6B-9A99-DA2E-FDA0-0B31F13EA6AD}"/>
                    </a:ext>
                  </a:extLst>
                </p14:cNvPr>
                <p14:cNvContentPartPr/>
                <p14:nvPr/>
              </p14:nvContentPartPr>
              <p14:xfrm rot="3521800">
                <a:off x="5788753" y="3579021"/>
                <a:ext cx="902880" cy="2973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BAE9E6B-9A99-DA2E-FDA0-0B31F13EA6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 rot="3521800">
                  <a:off x="5779753" y="3570381"/>
                  <a:ext cx="920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C3271AF-288D-6349-5DC4-5C59C046C89D}"/>
                    </a:ext>
                  </a:extLst>
                </p14:cNvPr>
                <p14:cNvContentPartPr/>
                <p14:nvPr/>
              </p14:nvContentPartPr>
              <p14:xfrm rot="4094472">
                <a:off x="6255410" y="3999960"/>
                <a:ext cx="143280" cy="3492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C3271AF-288D-6349-5DC4-5C59C046C8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 rot="4094472">
                  <a:off x="6246770" y="3991320"/>
                  <a:ext cx="160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A84A4EA-84D3-0087-FEBE-DAC42B5FD6D3}"/>
                    </a:ext>
                  </a:extLst>
                </p14:cNvPr>
                <p14:cNvContentPartPr/>
                <p14:nvPr/>
              </p14:nvContentPartPr>
              <p14:xfrm>
                <a:off x="6704693" y="4040640"/>
                <a:ext cx="561960" cy="1922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A84A4EA-84D3-0087-FEBE-DAC42B5FD6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96053" y="4032000"/>
                  <a:ext cx="57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88A739F-CCE5-9BF2-A367-8B9EBC1EE5D5}"/>
                    </a:ext>
                  </a:extLst>
                </p14:cNvPr>
                <p14:cNvContentPartPr/>
                <p14:nvPr/>
              </p14:nvContentPartPr>
              <p14:xfrm>
                <a:off x="7178093" y="4019040"/>
                <a:ext cx="74160" cy="1990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88A739F-CCE5-9BF2-A367-8B9EBC1EE5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9093" y="4010040"/>
                  <a:ext cx="91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A36E107-A8DC-09C0-6EC9-63158D7D7318}"/>
                    </a:ext>
                  </a:extLst>
                </p14:cNvPr>
                <p14:cNvContentPartPr/>
                <p14:nvPr/>
              </p14:nvContentPartPr>
              <p14:xfrm>
                <a:off x="7296893" y="4019400"/>
                <a:ext cx="117360" cy="1551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A36E107-A8DC-09C0-6EC9-63158D7D73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87893" y="4010400"/>
                  <a:ext cx="13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2819938-C563-5642-3652-3716F57AF783}"/>
                    </a:ext>
                  </a:extLst>
                </p14:cNvPr>
                <p14:cNvContentPartPr/>
                <p14:nvPr/>
              </p14:nvContentPartPr>
              <p14:xfrm>
                <a:off x="7471133" y="3825360"/>
                <a:ext cx="228600" cy="334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2819938-C563-5642-3652-3716F57AF7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62493" y="3816360"/>
                  <a:ext cx="2462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68BB691-32B3-4D67-4627-AD96BB3849CF}"/>
                    </a:ext>
                  </a:extLst>
                </p14:cNvPr>
                <p14:cNvContentPartPr/>
                <p14:nvPr/>
              </p14:nvContentPartPr>
              <p14:xfrm>
                <a:off x="6979013" y="3953880"/>
                <a:ext cx="42120" cy="226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68BB691-32B3-4D67-4627-AD96BB3849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70373" y="3945240"/>
                  <a:ext cx="59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0996D745-E0B5-D78C-3961-A9FCEA8A844E}"/>
              </a:ext>
            </a:extLst>
          </p:cNvPr>
          <p:cNvGrpSpPr/>
          <p:nvPr/>
        </p:nvGrpSpPr>
        <p:grpSpPr>
          <a:xfrm>
            <a:off x="5490844" y="4381289"/>
            <a:ext cx="2157840" cy="904680"/>
            <a:chOff x="5490844" y="4381289"/>
            <a:chExt cx="2157840" cy="90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128C6B3-AC95-58B8-949D-3D4F1ABE54DA}"/>
                    </a:ext>
                  </a:extLst>
                </p14:cNvPr>
                <p14:cNvContentPartPr/>
                <p14:nvPr/>
              </p14:nvContentPartPr>
              <p14:xfrm>
                <a:off x="5726644" y="4555169"/>
                <a:ext cx="360" cy="3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128C6B3-AC95-58B8-949D-3D4F1ABE54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7644" y="4546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C9AD20A-C5AB-443D-E99B-0BE25859F737}"/>
                    </a:ext>
                  </a:extLst>
                </p14:cNvPr>
                <p14:cNvContentPartPr/>
                <p14:nvPr/>
              </p14:nvContentPartPr>
              <p14:xfrm>
                <a:off x="5490844" y="4570289"/>
                <a:ext cx="547200" cy="1303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C9AD20A-C5AB-443D-E99B-0BE25859F7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82204" y="4561289"/>
                  <a:ext cx="56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ADB4527-625D-717C-B9F8-6B7838DBDB0F}"/>
                    </a:ext>
                  </a:extLst>
                </p14:cNvPr>
                <p14:cNvContentPartPr/>
                <p14:nvPr/>
              </p14:nvContentPartPr>
              <p14:xfrm>
                <a:off x="5954884" y="4554449"/>
                <a:ext cx="192960" cy="1868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ADB4527-625D-717C-B9F8-6B7838DBDB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45884" y="4545809"/>
                  <a:ext cx="21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36CB4D0-4504-7191-D8D3-18F7C68F9D56}"/>
                    </a:ext>
                  </a:extLst>
                </p14:cNvPr>
                <p14:cNvContentPartPr/>
                <p14:nvPr/>
              </p14:nvContentPartPr>
              <p14:xfrm>
                <a:off x="6258724" y="4562009"/>
                <a:ext cx="154440" cy="1486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36CB4D0-4504-7191-D8D3-18F7C68F9D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49724" y="4553369"/>
                  <a:ext cx="172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1B8A8FD-F55D-4D31-B9D0-F00A59097182}"/>
                    </a:ext>
                  </a:extLst>
                </p14:cNvPr>
                <p14:cNvContentPartPr/>
                <p14:nvPr/>
              </p14:nvContentPartPr>
              <p14:xfrm>
                <a:off x="6456364" y="4606649"/>
                <a:ext cx="231840" cy="128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1B8A8FD-F55D-4D31-B9D0-F00A590971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47724" y="4598009"/>
                  <a:ext cx="249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A8D6808-C497-8A89-D23A-1B9A1563B362}"/>
                    </a:ext>
                  </a:extLst>
                </p14:cNvPr>
                <p14:cNvContentPartPr/>
                <p14:nvPr/>
              </p14:nvContentPartPr>
              <p14:xfrm>
                <a:off x="6602884" y="4596209"/>
                <a:ext cx="56880" cy="1818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A8D6808-C497-8A89-D23A-1B9A1563B3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4244" y="4587569"/>
                  <a:ext cx="74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B03F2B5-16E3-53FD-AB9D-BCE6C46297F6}"/>
                    </a:ext>
                  </a:extLst>
                </p14:cNvPr>
                <p14:cNvContentPartPr/>
                <p14:nvPr/>
              </p14:nvContentPartPr>
              <p14:xfrm>
                <a:off x="6819244" y="4442849"/>
                <a:ext cx="94320" cy="4053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B03F2B5-16E3-53FD-AB9D-BCE6C46297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0244" y="4434209"/>
                  <a:ext cx="111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237C565-CBF5-8FA2-C907-608B2766C32B}"/>
                    </a:ext>
                  </a:extLst>
                </p14:cNvPr>
                <p14:cNvContentPartPr/>
                <p14:nvPr/>
              </p14:nvContentPartPr>
              <p14:xfrm>
                <a:off x="6957484" y="4506929"/>
                <a:ext cx="91800" cy="2620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237C565-CBF5-8FA2-C907-608B2766C3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8484" y="4498289"/>
                  <a:ext cx="109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0F06047-8BB1-A579-D8F2-EA90D6659C19}"/>
                    </a:ext>
                  </a:extLst>
                </p14:cNvPr>
                <p14:cNvContentPartPr/>
                <p14:nvPr/>
              </p14:nvContentPartPr>
              <p14:xfrm>
                <a:off x="7065124" y="4419089"/>
                <a:ext cx="123480" cy="1029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0F06047-8BB1-A579-D8F2-EA90D6659C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56484" y="4410089"/>
                  <a:ext cx="141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0C1991F-6E17-9139-554D-C5148D269988}"/>
                    </a:ext>
                  </a:extLst>
                </p14:cNvPr>
                <p14:cNvContentPartPr/>
                <p14:nvPr/>
              </p14:nvContentPartPr>
              <p14:xfrm>
                <a:off x="7185004" y="4625729"/>
                <a:ext cx="104040" cy="126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0C1991F-6E17-9139-554D-C5148D2699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6364" y="4616729"/>
                  <a:ext cx="12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53A4A54-1545-4070-D07D-62A903F0EF01}"/>
                    </a:ext>
                  </a:extLst>
                </p14:cNvPr>
                <p14:cNvContentPartPr/>
                <p14:nvPr/>
              </p14:nvContentPartPr>
              <p14:xfrm>
                <a:off x="7396324" y="4486409"/>
                <a:ext cx="75600" cy="2491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53A4A54-1545-4070-D07D-62A903F0EF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87684" y="4477409"/>
                  <a:ext cx="93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64D611F5-3522-5B3C-BCE3-B39EBF45B7E5}"/>
                    </a:ext>
                  </a:extLst>
                </p14:cNvPr>
                <p14:cNvContentPartPr/>
                <p14:nvPr/>
              </p14:nvContentPartPr>
              <p14:xfrm>
                <a:off x="7491004" y="4381289"/>
                <a:ext cx="92520" cy="3553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64D611F5-3522-5B3C-BCE3-B39EBF45B7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82364" y="4372649"/>
                  <a:ext cx="110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95DFA63-29E4-E4CA-8529-24A906EE9D08}"/>
                    </a:ext>
                  </a:extLst>
                </p14:cNvPr>
                <p14:cNvContentPartPr/>
                <p14:nvPr/>
              </p14:nvContentPartPr>
              <p14:xfrm>
                <a:off x="6315244" y="4833809"/>
                <a:ext cx="1333440" cy="662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95DFA63-29E4-E4CA-8529-24A906EE9D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6244" y="4824809"/>
                  <a:ext cx="1351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CD3D67E-24CF-8A44-0497-D733A34BAC83}"/>
                    </a:ext>
                  </a:extLst>
                </p14:cNvPr>
                <p14:cNvContentPartPr/>
                <p14:nvPr/>
              </p14:nvContentPartPr>
              <p14:xfrm>
                <a:off x="6368524" y="5091929"/>
                <a:ext cx="200520" cy="1184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CD3D67E-24CF-8A44-0497-D733A34BAC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59524" y="5082929"/>
                  <a:ext cx="21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7A04100-1515-64B1-7FD0-9D7870997838}"/>
                    </a:ext>
                  </a:extLst>
                </p14:cNvPr>
                <p14:cNvContentPartPr/>
                <p14:nvPr/>
              </p14:nvContentPartPr>
              <p14:xfrm>
                <a:off x="6607924" y="5029649"/>
                <a:ext cx="270000" cy="1944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7A04100-1515-64B1-7FD0-9D78709978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98924" y="5020649"/>
                  <a:ext cx="287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869B208-F3E5-D465-51CC-A7F579590344}"/>
                    </a:ext>
                  </a:extLst>
                </p14:cNvPr>
                <p14:cNvContentPartPr/>
                <p14:nvPr/>
              </p14:nvContentPartPr>
              <p14:xfrm>
                <a:off x="6790804" y="5093729"/>
                <a:ext cx="62640" cy="1558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869B208-F3E5-D465-51CC-A7F57959034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81804" y="5084729"/>
                  <a:ext cx="80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07AF841-C9E8-D0CE-D3B0-C42CE0E9B3F5}"/>
                    </a:ext>
                  </a:extLst>
                </p14:cNvPr>
                <p14:cNvContentPartPr/>
                <p14:nvPr/>
              </p14:nvContentPartPr>
              <p14:xfrm>
                <a:off x="6963964" y="4975289"/>
                <a:ext cx="93960" cy="3106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07AF841-C9E8-D0CE-D3B0-C42CE0E9B3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55324" y="4966649"/>
                  <a:ext cx="111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1218B8E-1672-B4BE-834F-FFB79EF103B6}"/>
                    </a:ext>
                  </a:extLst>
                </p14:cNvPr>
                <p14:cNvContentPartPr/>
                <p14:nvPr/>
              </p14:nvContentPartPr>
              <p14:xfrm>
                <a:off x="7122364" y="4971689"/>
                <a:ext cx="82800" cy="2527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1218B8E-1672-B4BE-834F-FFB79EF103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13364" y="4962689"/>
                  <a:ext cx="100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9324A92-8E9B-1334-3E9F-81DE070FC4DB}"/>
                    </a:ext>
                  </a:extLst>
                </p14:cNvPr>
                <p14:cNvContentPartPr/>
                <p14:nvPr/>
              </p14:nvContentPartPr>
              <p14:xfrm>
                <a:off x="7269604" y="5005169"/>
                <a:ext cx="60840" cy="2329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9324A92-8E9B-1334-3E9F-81DE070FC4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60964" y="4996529"/>
                  <a:ext cx="78480" cy="250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37B3E771-3725-4F57-3373-CA53551D3415}"/>
              </a:ext>
            </a:extLst>
          </p:cNvPr>
          <p:cNvSpPr/>
          <p:nvPr/>
        </p:nvSpPr>
        <p:spPr>
          <a:xfrm>
            <a:off x="1882696" y="522497"/>
            <a:ext cx="3347077" cy="74278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25" name="Audio 424">
            <a:hlinkClick r:id="" action="ppaction://media"/>
            <a:extLst>
              <a:ext uri="{FF2B5EF4-FFF2-40B4-BE49-F238E27FC236}">
                <a16:creationId xmlns:a16="http://schemas.microsoft.com/office/drawing/2014/main" id="{30DB4D08-FA96-5A89-3F97-33D3DD6C4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0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5429"/>
    </mc:Choice>
    <mc:Fallback>
      <p:transition advTm="185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2EAC5B4-12A5-67B6-25FC-9025EC07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659" y="-62278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For partial states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2FC6090-BDDF-297D-32B8-C97CC79562F9}"/>
                  </a:ext>
                </a:extLst>
              </p14:cNvPr>
              <p14:cNvContentPartPr/>
              <p14:nvPr/>
            </p14:nvContentPartPr>
            <p14:xfrm>
              <a:off x="2006160" y="729960"/>
              <a:ext cx="192240" cy="412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2FC6090-BDDF-297D-32B8-C97CC79562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7160" y="721320"/>
                <a:ext cx="20988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6EAE51E-C7DC-B3DE-BE4C-12B4BDA59AFB}"/>
              </a:ext>
            </a:extLst>
          </p:cNvPr>
          <p:cNvGrpSpPr/>
          <p:nvPr/>
        </p:nvGrpSpPr>
        <p:grpSpPr>
          <a:xfrm>
            <a:off x="2529600" y="669840"/>
            <a:ext cx="2549160" cy="595800"/>
            <a:chOff x="2172653" y="1019880"/>
            <a:chExt cx="254916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A52A86-588C-3711-0640-9088F2982E01}"/>
                    </a:ext>
                  </a:extLst>
                </p14:cNvPr>
                <p14:cNvContentPartPr/>
                <p14:nvPr/>
              </p14:nvContentPartPr>
              <p14:xfrm>
                <a:off x="2172653" y="1295280"/>
                <a:ext cx="140040" cy="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A52A86-588C-3711-0640-9088F2982E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63653" y="1286280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EEEB45-B0F4-D476-55EA-B894A8D62A69}"/>
                    </a:ext>
                  </a:extLst>
                </p14:cNvPr>
                <p14:cNvContentPartPr/>
                <p14:nvPr/>
              </p14:nvContentPartPr>
              <p14:xfrm>
                <a:off x="2184533" y="1374480"/>
                <a:ext cx="175320" cy="5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EEEB45-B0F4-D476-55EA-B894A8D62A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5893" y="1365840"/>
                  <a:ext cx="19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0B9199-D82C-F6B3-F0F9-FF82AC69C6FB}"/>
                    </a:ext>
                  </a:extLst>
                </p14:cNvPr>
                <p14:cNvContentPartPr/>
                <p14:nvPr/>
              </p14:nvContentPartPr>
              <p14:xfrm>
                <a:off x="2654333" y="1284840"/>
                <a:ext cx="119160" cy="5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0B9199-D82C-F6B3-F0F9-FF82AC69C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5693" y="1276200"/>
                  <a:ext cx="136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9AB2B19-E0FB-3F0A-5D68-EC2E64912D0A}"/>
                    </a:ext>
                  </a:extLst>
                </p14:cNvPr>
                <p14:cNvContentPartPr/>
                <p14:nvPr/>
              </p14:nvContentPartPr>
              <p14:xfrm>
                <a:off x="3030173" y="1061280"/>
                <a:ext cx="255240" cy="9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9AB2B19-E0FB-3F0A-5D68-EC2E64912D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21173" y="1052640"/>
                  <a:ext cx="272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D0A6B-4D2A-22D5-9512-96C40CB9AE2B}"/>
                    </a:ext>
                  </a:extLst>
                </p14:cNvPr>
                <p14:cNvContentPartPr/>
                <p14:nvPr/>
              </p14:nvContentPartPr>
              <p14:xfrm>
                <a:off x="3149333" y="1061280"/>
                <a:ext cx="3240" cy="416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D0A6B-4D2A-22D5-9512-96C40CB9AE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0333" y="1052640"/>
                  <a:ext cx="20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67E96D-DB6A-A2C0-2DF6-3D69B93696E9}"/>
                    </a:ext>
                  </a:extLst>
                </p14:cNvPr>
                <p14:cNvContentPartPr/>
                <p14:nvPr/>
              </p14:nvContentPartPr>
              <p14:xfrm>
                <a:off x="3240413" y="1302840"/>
                <a:ext cx="71280" cy="143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67E96D-DB6A-A2C0-2DF6-3D69B93696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1773" y="1293840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642725-49A8-7036-A861-CF0D21A33E44}"/>
                    </a:ext>
                  </a:extLst>
                </p14:cNvPr>
                <p14:cNvContentPartPr/>
                <p14:nvPr/>
              </p14:nvContentPartPr>
              <p14:xfrm>
                <a:off x="3216653" y="1324800"/>
                <a:ext cx="23400" cy="68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642725-49A8-7036-A861-CF0D21A33E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08013" y="1315800"/>
                  <a:ext cx="41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7D68039-C59C-EDA1-0559-D4EEB0FDABD0}"/>
                    </a:ext>
                  </a:extLst>
                </p14:cNvPr>
                <p14:cNvContentPartPr/>
                <p14:nvPr/>
              </p14:nvContentPartPr>
              <p14:xfrm>
                <a:off x="3474053" y="1019880"/>
                <a:ext cx="121680" cy="548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7D68039-C59C-EDA1-0559-D4EEB0FDAB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5413" y="1011240"/>
                  <a:ext cx="1393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9D17EC0-3174-80C4-18C6-BB8DD1C42CC7}"/>
                    </a:ext>
                  </a:extLst>
                </p14:cNvPr>
                <p14:cNvContentPartPr/>
                <p14:nvPr/>
              </p14:nvContentPartPr>
              <p14:xfrm>
                <a:off x="3728213" y="1112400"/>
                <a:ext cx="165960" cy="364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9D17EC0-3174-80C4-18C6-BB8DD1C42C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9573" y="1103400"/>
                  <a:ext cx="1836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3A38D52-FAD9-7D28-FB7B-D2C5BDC80AA5}"/>
                    </a:ext>
                  </a:extLst>
                </p14:cNvPr>
                <p14:cNvContentPartPr/>
                <p14:nvPr/>
              </p14:nvContentPartPr>
              <p14:xfrm>
                <a:off x="3890933" y="1237680"/>
                <a:ext cx="377640" cy="281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3A38D52-FAD9-7D28-FB7B-D2C5BDC80A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2293" y="1228680"/>
                  <a:ext cx="395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3D3D20-CD38-526E-6E3A-3D960A005BEF}"/>
                    </a:ext>
                  </a:extLst>
                </p14:cNvPr>
                <p14:cNvContentPartPr/>
                <p14:nvPr/>
              </p14:nvContentPartPr>
              <p14:xfrm>
                <a:off x="4374413" y="1210320"/>
                <a:ext cx="185040" cy="3153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3D3D20-CD38-526E-6E3A-3D960A005B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65773" y="1201680"/>
                  <a:ext cx="202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38BF20-E5D6-99F3-F6D7-E569496C00BA}"/>
                    </a:ext>
                  </a:extLst>
                </p14:cNvPr>
                <p14:cNvContentPartPr/>
                <p14:nvPr/>
              </p14:nvContentPartPr>
              <p14:xfrm>
                <a:off x="4599773" y="1055160"/>
                <a:ext cx="122040" cy="491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38BF20-E5D6-99F3-F6D7-E569496C00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1133" y="1046520"/>
                  <a:ext cx="1396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CF19333-73BD-0351-1823-B0E54B83F4A0}"/>
                    </a:ext>
                  </a:extLst>
                </p14:cNvPr>
                <p14:cNvContentPartPr/>
                <p14:nvPr/>
              </p14:nvContentPartPr>
              <p14:xfrm>
                <a:off x="3963293" y="1615320"/>
                <a:ext cx="564480" cy="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CF19333-73BD-0351-1823-B0E54B83F4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4293" y="1606320"/>
                  <a:ext cx="58212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37B3E771-3725-4F57-3373-CA53551D3415}"/>
              </a:ext>
            </a:extLst>
          </p:cNvPr>
          <p:cNvSpPr/>
          <p:nvPr/>
        </p:nvSpPr>
        <p:spPr>
          <a:xfrm>
            <a:off x="1882696" y="522497"/>
            <a:ext cx="3347077" cy="742783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56D94-7E8D-B10F-5866-0A198A4E81BE}"/>
              </a:ext>
            </a:extLst>
          </p:cNvPr>
          <p:cNvGrpSpPr/>
          <p:nvPr/>
        </p:nvGrpSpPr>
        <p:grpSpPr>
          <a:xfrm>
            <a:off x="1069324" y="2003849"/>
            <a:ext cx="690480" cy="365040"/>
            <a:chOff x="1069324" y="2003849"/>
            <a:chExt cx="69048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D7BFE9-0090-7B18-AE03-99BD53E88D50}"/>
                    </a:ext>
                  </a:extLst>
                </p14:cNvPr>
                <p14:cNvContentPartPr/>
                <p14:nvPr/>
              </p14:nvContentPartPr>
              <p14:xfrm>
                <a:off x="1069324" y="2003849"/>
                <a:ext cx="189720" cy="36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D7BFE9-0090-7B18-AE03-99BD53E88D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0684" y="1994849"/>
                  <a:ext cx="207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B595F3-867F-1359-2420-94CB05B0567B}"/>
                    </a:ext>
                  </a:extLst>
                </p14:cNvPr>
                <p14:cNvContentPartPr/>
                <p14:nvPr/>
              </p14:nvContentPartPr>
              <p14:xfrm>
                <a:off x="1466044" y="2060729"/>
                <a:ext cx="14220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B595F3-867F-1359-2420-94CB05B056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7404" y="2052089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34904F-56D9-C741-F0F4-9CC71445B6C9}"/>
                    </a:ext>
                  </a:extLst>
                </p14:cNvPr>
                <p14:cNvContentPartPr/>
                <p14:nvPr/>
              </p14:nvContentPartPr>
              <p14:xfrm>
                <a:off x="1516444" y="2155049"/>
                <a:ext cx="243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34904F-56D9-C741-F0F4-9CC71445B6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07804" y="2146049"/>
                  <a:ext cx="261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54F259-12DF-A53B-8898-80B8A13E3CDC}"/>
              </a:ext>
            </a:extLst>
          </p:cNvPr>
          <p:cNvGrpSpPr/>
          <p:nvPr/>
        </p:nvGrpSpPr>
        <p:grpSpPr>
          <a:xfrm>
            <a:off x="2063644" y="1827089"/>
            <a:ext cx="300600" cy="648360"/>
            <a:chOff x="2063644" y="1827089"/>
            <a:chExt cx="300600" cy="6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27CBC1-7467-C5CE-8A67-40C4333CAA78}"/>
                    </a:ext>
                  </a:extLst>
                </p14:cNvPr>
                <p14:cNvContentPartPr/>
                <p14:nvPr/>
              </p14:nvContentPartPr>
              <p14:xfrm>
                <a:off x="2196124" y="1827089"/>
                <a:ext cx="360" cy="20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27CBC1-7467-C5CE-8A67-40C4333CAA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87124" y="1818449"/>
                  <a:ext cx="18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3E2CD4-797C-F768-9488-C5BE54A565B7}"/>
                    </a:ext>
                  </a:extLst>
                </p14:cNvPr>
                <p14:cNvContentPartPr/>
                <p14:nvPr/>
              </p14:nvContentPartPr>
              <p14:xfrm>
                <a:off x="2063644" y="2087369"/>
                <a:ext cx="30060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3E2CD4-797C-F768-9488-C5BE54A565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5004" y="2078729"/>
                  <a:ext cx="31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FDCD5C-3090-5057-0C9E-383851950342}"/>
                    </a:ext>
                  </a:extLst>
                </p14:cNvPr>
                <p14:cNvContentPartPr/>
                <p14:nvPr/>
              </p14:nvContentPartPr>
              <p14:xfrm>
                <a:off x="2094964" y="2155049"/>
                <a:ext cx="258480" cy="320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FDCD5C-3090-5057-0C9E-3838519503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86324" y="2146049"/>
                  <a:ext cx="27612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22E3F8-5087-B24E-12D5-3FBF8CD64925}"/>
                  </a:ext>
                </a:extLst>
              </p14:cNvPr>
              <p14:cNvContentPartPr/>
              <p14:nvPr/>
            </p14:nvContentPartPr>
            <p14:xfrm>
              <a:off x="2657644" y="1568969"/>
              <a:ext cx="321480" cy="1119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22E3F8-5087-B24E-12D5-3FBF8CD6492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48644" y="1560329"/>
                <a:ext cx="33912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4682BB-F374-2C90-201F-D3E1D948E63F}"/>
                  </a:ext>
                </a:extLst>
              </p14:cNvPr>
              <p14:cNvContentPartPr/>
              <p14:nvPr/>
            </p14:nvContentPartPr>
            <p14:xfrm>
              <a:off x="2858884" y="1588769"/>
              <a:ext cx="100800" cy="126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4682BB-F374-2C90-201F-D3E1D948E6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49884" y="1580129"/>
                <a:ext cx="118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9E5146-1BFB-A7E1-9288-DFB1C7697A7E}"/>
                  </a:ext>
                </a:extLst>
              </p14:cNvPr>
              <p14:cNvContentPartPr/>
              <p14:nvPr/>
            </p14:nvContentPartPr>
            <p14:xfrm>
              <a:off x="3286564" y="1585169"/>
              <a:ext cx="117720" cy="112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9E5146-1BFB-A7E1-9288-DFB1C7697A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77924" y="1576529"/>
                <a:ext cx="135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65CC7C-6661-C5FF-71FB-E7A071CC7AAD}"/>
                  </a:ext>
                </a:extLst>
              </p14:cNvPr>
              <p14:cNvContentPartPr/>
              <p14:nvPr/>
            </p14:nvContentPartPr>
            <p14:xfrm>
              <a:off x="3760684" y="1551689"/>
              <a:ext cx="114840" cy="157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65CC7C-6661-C5FF-71FB-E7A071CC7A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52044" y="1543049"/>
                <a:ext cx="13248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32ADF57-2AFB-3FED-5A4B-6B745ACD280C}"/>
              </a:ext>
            </a:extLst>
          </p:cNvPr>
          <p:cNvGrpSpPr/>
          <p:nvPr/>
        </p:nvGrpSpPr>
        <p:grpSpPr>
          <a:xfrm>
            <a:off x="4350364" y="1538009"/>
            <a:ext cx="499680" cy="1205640"/>
            <a:chOff x="4350364" y="1538009"/>
            <a:chExt cx="499680" cy="12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B33196-81C0-766C-EAB9-C3794770EF2D}"/>
                    </a:ext>
                  </a:extLst>
                </p14:cNvPr>
                <p14:cNvContentPartPr/>
                <p14:nvPr/>
              </p14:nvContentPartPr>
              <p14:xfrm>
                <a:off x="4350364" y="1538009"/>
                <a:ext cx="153360" cy="13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B33196-81C0-766C-EAB9-C3794770EF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41364" y="1529369"/>
                  <a:ext cx="171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D33B9C-75FC-B007-A95C-6A0E06BC9004}"/>
                    </a:ext>
                  </a:extLst>
                </p14:cNvPr>
                <p14:cNvContentPartPr/>
                <p14:nvPr/>
              </p14:nvContentPartPr>
              <p14:xfrm>
                <a:off x="4544404" y="1563929"/>
                <a:ext cx="305640" cy="1179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D33B9C-75FC-B007-A95C-6A0E06BC90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35404" y="1554929"/>
                  <a:ext cx="323280" cy="11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6B85C5-2F7F-CB3D-1A55-87E6C0702477}"/>
                  </a:ext>
                </a:extLst>
              </p14:cNvPr>
              <p14:cNvContentPartPr/>
              <p14:nvPr/>
            </p14:nvContentPartPr>
            <p14:xfrm>
              <a:off x="2845924" y="1899089"/>
              <a:ext cx="122040" cy="165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6B85C5-2F7F-CB3D-1A55-87E6C070247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37284" y="1890449"/>
                <a:ext cx="139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287E8A-3A47-FF70-B405-139144752DE6}"/>
                  </a:ext>
                </a:extLst>
              </p14:cNvPr>
              <p14:cNvContentPartPr/>
              <p14:nvPr/>
            </p14:nvContentPartPr>
            <p14:xfrm>
              <a:off x="3383044" y="1882169"/>
              <a:ext cx="360" cy="190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287E8A-3A47-FF70-B405-139144752D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74044" y="1873169"/>
                <a:ext cx="1800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2B52DB9-BD9C-7F24-0099-74460E55E357}"/>
              </a:ext>
            </a:extLst>
          </p:cNvPr>
          <p:cNvGrpSpPr/>
          <p:nvPr/>
        </p:nvGrpSpPr>
        <p:grpSpPr>
          <a:xfrm>
            <a:off x="3736564" y="1843289"/>
            <a:ext cx="167760" cy="200880"/>
            <a:chOff x="3736564" y="1843289"/>
            <a:chExt cx="1677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C63A9D-9E4E-B59C-9E36-4A56D48E0DC5}"/>
                    </a:ext>
                  </a:extLst>
                </p14:cNvPr>
                <p14:cNvContentPartPr/>
                <p14:nvPr/>
              </p14:nvContentPartPr>
              <p14:xfrm>
                <a:off x="3736564" y="1953809"/>
                <a:ext cx="113400" cy="3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C63A9D-9E4E-B59C-9E36-4A56D48E0D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27924" y="1945169"/>
                  <a:ext cx="13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608357-1C68-F82D-D940-89D1D6A5B5BD}"/>
                    </a:ext>
                  </a:extLst>
                </p14:cNvPr>
                <p14:cNvContentPartPr/>
                <p14:nvPr/>
              </p14:nvContentPartPr>
              <p14:xfrm>
                <a:off x="3896404" y="1843289"/>
                <a:ext cx="7920" cy="20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608357-1C68-F82D-D940-89D1D6A5B5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87764" y="1834289"/>
                  <a:ext cx="255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EF0D402-1B5A-DFE8-0BE2-83B831B68BD8}"/>
                  </a:ext>
                </a:extLst>
              </p14:cNvPr>
              <p14:cNvContentPartPr/>
              <p14:nvPr/>
            </p14:nvContentPartPr>
            <p14:xfrm>
              <a:off x="4447564" y="1867409"/>
              <a:ext cx="158040" cy="174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EF0D402-1B5A-DFE8-0BE2-83B831B68B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38924" y="1858409"/>
                <a:ext cx="175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EA70D3-88A1-B967-6E94-488D3CA49D63}"/>
                  </a:ext>
                </a:extLst>
              </p14:cNvPr>
              <p14:cNvContentPartPr/>
              <p14:nvPr/>
            </p14:nvContentPartPr>
            <p14:xfrm>
              <a:off x="2901724" y="2209769"/>
              <a:ext cx="140760" cy="181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EA70D3-88A1-B967-6E94-488D3CA49D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92724" y="2200769"/>
                <a:ext cx="1584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DFCA7-969B-6FD0-2D36-0E8A22BBDEFD}"/>
              </a:ext>
            </a:extLst>
          </p:cNvPr>
          <p:cNvGrpSpPr/>
          <p:nvPr/>
        </p:nvGrpSpPr>
        <p:grpSpPr>
          <a:xfrm>
            <a:off x="3316084" y="2174489"/>
            <a:ext cx="168120" cy="236160"/>
            <a:chOff x="3316084" y="2174489"/>
            <a:chExt cx="1681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23B4A1-4003-2514-838D-F4E794F4EA6E}"/>
                    </a:ext>
                  </a:extLst>
                </p14:cNvPr>
                <p14:cNvContentPartPr/>
                <p14:nvPr/>
              </p14:nvContentPartPr>
              <p14:xfrm>
                <a:off x="3316084" y="2261609"/>
                <a:ext cx="9180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23B4A1-4003-2514-838D-F4E794F4EA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07444" y="2252969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F4F16B-6E1D-CEB3-B084-4BCECE569858}"/>
                    </a:ext>
                  </a:extLst>
                </p14:cNvPr>
                <p14:cNvContentPartPr/>
                <p14:nvPr/>
              </p14:nvContentPartPr>
              <p14:xfrm>
                <a:off x="3483844" y="2174489"/>
                <a:ext cx="360" cy="236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F4F16B-6E1D-CEB3-B084-4BCECE5698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5204" y="2165849"/>
                  <a:ext cx="1800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2D08E50-7241-7A5C-5EB6-B0A9486A3321}"/>
                  </a:ext>
                </a:extLst>
              </p14:cNvPr>
              <p14:cNvContentPartPr/>
              <p14:nvPr/>
            </p14:nvContentPartPr>
            <p14:xfrm>
              <a:off x="3922684" y="2188169"/>
              <a:ext cx="360" cy="155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2D08E50-7241-7A5C-5EB6-B0A9486A332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13684" y="2179169"/>
                <a:ext cx="180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7628150-914D-B712-B264-859ED812B471}"/>
                  </a:ext>
                </a:extLst>
              </p14:cNvPr>
              <p14:cNvContentPartPr/>
              <p14:nvPr/>
            </p14:nvContentPartPr>
            <p14:xfrm>
              <a:off x="4427764" y="2176649"/>
              <a:ext cx="180720" cy="168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7628150-914D-B712-B264-859ED812B4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19124" y="2168009"/>
                <a:ext cx="198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5401CA-609F-DA57-92A1-A9B07B5DF135}"/>
                  </a:ext>
                </a:extLst>
              </p14:cNvPr>
              <p14:cNvContentPartPr/>
              <p14:nvPr/>
            </p14:nvContentPartPr>
            <p14:xfrm>
              <a:off x="3925204" y="2320289"/>
              <a:ext cx="6840" cy="105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5401CA-609F-DA57-92A1-A9B07B5DF13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916564" y="2311289"/>
                <a:ext cx="24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BCF006-9B0C-4DB7-8E75-4318444574B3}"/>
                  </a:ext>
                </a:extLst>
              </p14:cNvPr>
              <p14:cNvContentPartPr/>
              <p14:nvPr/>
            </p14:nvContentPartPr>
            <p14:xfrm>
              <a:off x="3024844" y="2533409"/>
              <a:ext cx="130680" cy="185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BCF006-9B0C-4DB7-8E75-4318444574B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16204" y="2524769"/>
                <a:ext cx="148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E79A5E8-1A65-144C-03B5-CB9D2A801E66}"/>
                  </a:ext>
                </a:extLst>
              </p14:cNvPr>
              <p14:cNvContentPartPr/>
              <p14:nvPr/>
            </p14:nvContentPartPr>
            <p14:xfrm>
              <a:off x="3463324" y="2558609"/>
              <a:ext cx="131760" cy="14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E79A5E8-1A65-144C-03B5-CB9D2A801E6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54684" y="2549969"/>
                <a:ext cx="149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DA50DC-AE48-0C3B-856E-F7F639C1B490}"/>
                  </a:ext>
                </a:extLst>
              </p14:cNvPr>
              <p14:cNvContentPartPr/>
              <p14:nvPr/>
            </p14:nvContentPartPr>
            <p14:xfrm>
              <a:off x="3887044" y="2518649"/>
              <a:ext cx="142200" cy="147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DA50DC-AE48-0C3B-856E-F7F639C1B49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78404" y="2510009"/>
                <a:ext cx="159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94D7995-9E2E-67A3-6EDB-F29554FA0B62}"/>
                  </a:ext>
                </a:extLst>
              </p14:cNvPr>
              <p14:cNvContentPartPr/>
              <p14:nvPr/>
            </p14:nvContentPartPr>
            <p14:xfrm>
              <a:off x="4379884" y="2422889"/>
              <a:ext cx="169560" cy="218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94D7995-9E2E-67A3-6EDB-F29554FA0B6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71244" y="2413889"/>
                <a:ext cx="18720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DFA87-BFB3-A7D1-FE95-34119AD114FB}"/>
              </a:ext>
            </a:extLst>
          </p:cNvPr>
          <p:cNvGrpSpPr/>
          <p:nvPr/>
        </p:nvGrpSpPr>
        <p:grpSpPr>
          <a:xfrm>
            <a:off x="6686044" y="1789289"/>
            <a:ext cx="425160" cy="590760"/>
            <a:chOff x="6686044" y="1789289"/>
            <a:chExt cx="42516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A5C24E-47B8-9375-F515-4FBE4B045176}"/>
                    </a:ext>
                  </a:extLst>
                </p14:cNvPr>
                <p14:cNvContentPartPr/>
                <p14:nvPr/>
              </p14:nvContentPartPr>
              <p14:xfrm>
                <a:off x="6686044" y="1970009"/>
                <a:ext cx="167760" cy="410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A5C24E-47B8-9375-F515-4FBE4B0451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77044" y="1961369"/>
                  <a:ext cx="1854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85BBC1-4771-75BB-0B64-E91DAED83965}"/>
                    </a:ext>
                  </a:extLst>
                </p14:cNvPr>
                <p14:cNvContentPartPr/>
                <p14:nvPr/>
              </p14:nvContentPartPr>
              <p14:xfrm>
                <a:off x="6880444" y="1789289"/>
                <a:ext cx="127440" cy="159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85BBC1-4771-75BB-0B64-E91DAED839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71804" y="1780289"/>
                  <a:ext cx="14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CDB2BD-866C-FF80-592E-42E51B86BC30}"/>
                    </a:ext>
                  </a:extLst>
                </p14:cNvPr>
                <p14:cNvContentPartPr/>
                <p14:nvPr/>
              </p14:nvContentPartPr>
              <p14:xfrm>
                <a:off x="6994564" y="2153609"/>
                <a:ext cx="11664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CDB2BD-866C-FF80-592E-42E51B86BC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85924" y="2144969"/>
                  <a:ext cx="13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86BA92-FAE7-BE30-E9FB-7EA5ED075297}"/>
                    </a:ext>
                  </a:extLst>
                </p14:cNvPr>
                <p14:cNvContentPartPr/>
                <p14:nvPr/>
              </p14:nvContentPartPr>
              <p14:xfrm>
                <a:off x="6990964" y="2216969"/>
                <a:ext cx="95040" cy="9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86BA92-FAE7-BE30-E9FB-7EA5ED0752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81964" y="2208329"/>
                  <a:ext cx="1126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6F0F9F0-EE89-9180-9395-62AE3952FA75}"/>
                  </a:ext>
                </a:extLst>
              </p14:cNvPr>
              <p14:cNvContentPartPr/>
              <p14:nvPr/>
            </p14:nvContentPartPr>
            <p14:xfrm>
              <a:off x="7308124" y="1966409"/>
              <a:ext cx="163080" cy="397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6F0F9F0-EE89-9180-9395-62AE3952FA7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99484" y="1957769"/>
                <a:ext cx="18072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D0D76C3-602F-0641-47D1-60A19BD3B766}"/>
              </a:ext>
            </a:extLst>
          </p:cNvPr>
          <p:cNvGrpSpPr/>
          <p:nvPr/>
        </p:nvGrpSpPr>
        <p:grpSpPr>
          <a:xfrm>
            <a:off x="733084" y="3681449"/>
            <a:ext cx="617760" cy="408960"/>
            <a:chOff x="733084" y="3681449"/>
            <a:chExt cx="61776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CB4384-B1CF-0CAF-3B98-A0CE20F05C44}"/>
                    </a:ext>
                  </a:extLst>
                </p14:cNvPr>
                <p14:cNvContentPartPr/>
                <p14:nvPr/>
              </p14:nvContentPartPr>
              <p14:xfrm>
                <a:off x="733084" y="3681449"/>
                <a:ext cx="196920" cy="388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CB4384-B1CF-0CAF-3B98-A0CE20F05C4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4084" y="3672809"/>
                  <a:ext cx="2145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1D15E4-E690-3359-35F2-C18296B8D3E0}"/>
                    </a:ext>
                  </a:extLst>
                </p14:cNvPr>
                <p14:cNvContentPartPr/>
                <p14:nvPr/>
              </p14:nvContentPartPr>
              <p14:xfrm>
                <a:off x="1183444" y="3971969"/>
                <a:ext cx="134640" cy="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1D15E4-E690-3359-35F2-C18296B8D3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4444" y="3963329"/>
                  <a:ext cx="152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EF9BE3-E12E-7099-99BB-BB88302A9646}"/>
                    </a:ext>
                  </a:extLst>
                </p14:cNvPr>
                <p14:cNvContentPartPr/>
                <p14:nvPr/>
              </p14:nvContentPartPr>
              <p14:xfrm>
                <a:off x="1236004" y="4083929"/>
                <a:ext cx="114840" cy="6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EF9BE3-E12E-7099-99BB-BB88302A96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27004" y="4075289"/>
                  <a:ext cx="132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293E56-4E46-803C-8C6F-5986A0CB09FD}"/>
              </a:ext>
            </a:extLst>
          </p:cNvPr>
          <p:cNvGrpSpPr/>
          <p:nvPr/>
        </p:nvGrpSpPr>
        <p:grpSpPr>
          <a:xfrm>
            <a:off x="1631284" y="3494969"/>
            <a:ext cx="637200" cy="879480"/>
            <a:chOff x="1631284" y="3494969"/>
            <a:chExt cx="637200" cy="8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DF2027-2DE9-626E-5BC3-95F6FF43015C}"/>
                    </a:ext>
                  </a:extLst>
                </p14:cNvPr>
                <p14:cNvContentPartPr/>
                <p14:nvPr/>
              </p14:nvContentPartPr>
              <p14:xfrm>
                <a:off x="1704364" y="3668129"/>
                <a:ext cx="360" cy="151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DF2027-2DE9-626E-5BC3-95F6FF43015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95364" y="3659129"/>
                  <a:ext cx="18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8626FB-459B-FA14-575A-555EBBD65988}"/>
                    </a:ext>
                  </a:extLst>
                </p14:cNvPr>
                <p14:cNvContentPartPr/>
                <p14:nvPr/>
              </p14:nvContentPartPr>
              <p14:xfrm>
                <a:off x="1631284" y="3858209"/>
                <a:ext cx="240840" cy="2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8626FB-459B-FA14-575A-555EBBD6598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22644" y="3849569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69BAF9-6560-8438-BF61-C8B47D4A581D}"/>
                    </a:ext>
                  </a:extLst>
                </p14:cNvPr>
                <p14:cNvContentPartPr/>
                <p14:nvPr/>
              </p14:nvContentPartPr>
              <p14:xfrm>
                <a:off x="1653244" y="4039289"/>
                <a:ext cx="201600" cy="218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69BAF9-6560-8438-BF61-C8B47D4A58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44604" y="4030289"/>
                  <a:ext cx="219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2CC8998-FF9B-ECBD-09FA-91849D8FF9A6}"/>
                    </a:ext>
                  </a:extLst>
                </p14:cNvPr>
                <p14:cNvContentPartPr/>
                <p14:nvPr/>
              </p14:nvContentPartPr>
              <p14:xfrm>
                <a:off x="2009284" y="3494969"/>
                <a:ext cx="248760" cy="879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2CC8998-FF9B-ECBD-09FA-91849D8FF9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00644" y="3485969"/>
                  <a:ext cx="26640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549EA5-38BA-577B-230A-C4956D0093F8}"/>
                    </a:ext>
                  </a:extLst>
                </p14:cNvPr>
                <p14:cNvContentPartPr/>
                <p14:nvPr/>
              </p14:nvContentPartPr>
              <p14:xfrm>
                <a:off x="2268124" y="3539249"/>
                <a:ext cx="360" cy="19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549EA5-38BA-577B-230A-C4956D0093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59124" y="3530609"/>
                  <a:ext cx="1800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A24616B-1052-39B3-E880-ABA9F6E1014A}"/>
                  </a:ext>
                </a:extLst>
              </p14:cNvPr>
              <p14:cNvContentPartPr/>
              <p14:nvPr/>
            </p14:nvContentPartPr>
            <p14:xfrm>
              <a:off x="3037804" y="4043969"/>
              <a:ext cx="6480" cy="222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A24616B-1052-39B3-E880-ABA9F6E1014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29164" y="4035329"/>
                <a:ext cx="24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C6A9811-5301-B4F8-DD71-804F929B2177}"/>
                  </a:ext>
                </a:extLst>
              </p14:cNvPr>
              <p14:cNvContentPartPr/>
              <p14:nvPr/>
            </p14:nvContentPartPr>
            <p14:xfrm>
              <a:off x="2962924" y="3530609"/>
              <a:ext cx="121680" cy="173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C6A9811-5301-B4F8-DD71-804F929B217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4284" y="3521969"/>
                <a:ext cx="139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C1B962-AA54-6308-0E84-DC9C63EE09E9}"/>
                  </a:ext>
                </a:extLst>
              </p14:cNvPr>
              <p14:cNvContentPartPr/>
              <p14:nvPr/>
            </p14:nvContentPartPr>
            <p14:xfrm>
              <a:off x="2384404" y="4056929"/>
              <a:ext cx="164880" cy="186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C1B962-AA54-6308-0E84-DC9C63EE09E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75764" y="4047929"/>
                <a:ext cx="1825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09EFDA9-3DA5-2716-C875-112903C3F80C}"/>
                  </a:ext>
                </a:extLst>
              </p14:cNvPr>
              <p14:cNvContentPartPr/>
              <p14:nvPr/>
            </p14:nvContentPartPr>
            <p14:xfrm>
              <a:off x="3237244" y="3532769"/>
              <a:ext cx="204840" cy="7812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09EFDA9-3DA5-2716-C875-112903C3F80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228244" y="3524129"/>
                <a:ext cx="2224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08A53CD-A9DF-6AD5-62AC-999599F4AE29}"/>
                  </a:ext>
                </a:extLst>
              </p14:cNvPr>
              <p14:cNvContentPartPr/>
              <p14:nvPr/>
            </p14:nvContentPartPr>
            <p14:xfrm>
              <a:off x="4683724" y="3585329"/>
              <a:ext cx="174600" cy="5119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08A53CD-A9DF-6AD5-62AC-999599F4AE2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674724" y="3576689"/>
                <a:ext cx="19224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EBCF349-FE19-7DC6-9779-B135F513625C}"/>
                  </a:ext>
                </a:extLst>
              </p14:cNvPr>
              <p14:cNvContentPartPr/>
              <p14:nvPr/>
            </p14:nvContentPartPr>
            <p14:xfrm>
              <a:off x="897964" y="4053329"/>
              <a:ext cx="2880" cy="2142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EBCF349-FE19-7DC6-9779-B135F51362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8964" y="4044329"/>
                <a:ext cx="205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F87DD35-670E-5F7C-DECD-0F6EDAB37883}"/>
                  </a:ext>
                </a:extLst>
              </p14:cNvPr>
              <p14:cNvContentPartPr/>
              <p14:nvPr/>
            </p14:nvContentPartPr>
            <p14:xfrm>
              <a:off x="4938604" y="4082129"/>
              <a:ext cx="196560" cy="2037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F87DD35-670E-5F7C-DECD-0F6EDAB3788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29604" y="4073489"/>
                <a:ext cx="21420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5A8DA70-50C1-AAC6-39EA-B72B8971349C}"/>
              </a:ext>
            </a:extLst>
          </p:cNvPr>
          <p:cNvGrpSpPr/>
          <p:nvPr/>
        </p:nvGrpSpPr>
        <p:grpSpPr>
          <a:xfrm>
            <a:off x="5343244" y="3870089"/>
            <a:ext cx="121680" cy="122760"/>
            <a:chOff x="5343244" y="3870089"/>
            <a:chExt cx="12168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D2735D-2500-4E73-9FE3-C5EF442FECAD}"/>
                    </a:ext>
                  </a:extLst>
                </p14:cNvPr>
                <p14:cNvContentPartPr/>
                <p14:nvPr/>
              </p14:nvContentPartPr>
              <p14:xfrm>
                <a:off x="5343244" y="3870089"/>
                <a:ext cx="11736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D2735D-2500-4E73-9FE3-C5EF442FEC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34604" y="3861449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A4ED1A-DA24-8119-9441-74058DAA2D46}"/>
                    </a:ext>
                  </a:extLst>
                </p14:cNvPr>
                <p14:cNvContentPartPr/>
                <p14:nvPr/>
              </p14:nvContentPartPr>
              <p14:xfrm>
                <a:off x="5372764" y="3991409"/>
                <a:ext cx="92160" cy="1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A4ED1A-DA24-8119-9441-74058DAA2D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63764" y="3982769"/>
                  <a:ext cx="1098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5DE8B7-EE79-E61F-401D-CD63A3BCCFE0}"/>
              </a:ext>
            </a:extLst>
          </p:cNvPr>
          <p:cNvGrpSpPr/>
          <p:nvPr/>
        </p:nvGrpSpPr>
        <p:grpSpPr>
          <a:xfrm>
            <a:off x="5695324" y="3466529"/>
            <a:ext cx="723600" cy="800280"/>
            <a:chOff x="5695324" y="3466529"/>
            <a:chExt cx="723600" cy="8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ACAC5C-6ACD-B4B6-EDA5-412EC933C597}"/>
                    </a:ext>
                  </a:extLst>
                </p14:cNvPr>
                <p14:cNvContentPartPr/>
                <p14:nvPr/>
              </p14:nvContentPartPr>
              <p14:xfrm>
                <a:off x="5790724" y="3652289"/>
                <a:ext cx="360" cy="141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ACAC5C-6ACD-B4B6-EDA5-412EC933C59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82084" y="3643289"/>
                  <a:ext cx="1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454CCE-844E-1AC4-644A-C0823DB5EB47}"/>
                    </a:ext>
                  </a:extLst>
                </p14:cNvPr>
                <p14:cNvContentPartPr/>
                <p14:nvPr/>
              </p14:nvContentPartPr>
              <p14:xfrm>
                <a:off x="5695324" y="3871529"/>
                <a:ext cx="239400" cy="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454CCE-844E-1AC4-644A-C0823DB5EB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86324" y="3862529"/>
                  <a:ext cx="25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48AF41-8554-CDB5-D857-107B12D47E7D}"/>
                    </a:ext>
                  </a:extLst>
                </p14:cNvPr>
                <p14:cNvContentPartPr/>
                <p14:nvPr/>
              </p14:nvContentPartPr>
              <p14:xfrm>
                <a:off x="5821684" y="3945329"/>
                <a:ext cx="179280" cy="285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48AF41-8554-CDB5-D857-107B12D47E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13044" y="3936689"/>
                  <a:ext cx="196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D89314A-7737-301E-35FB-BD1B9033C8F3}"/>
                    </a:ext>
                  </a:extLst>
                </p14:cNvPr>
                <p14:cNvContentPartPr/>
                <p14:nvPr/>
              </p14:nvContentPartPr>
              <p14:xfrm>
                <a:off x="5810884" y="4088249"/>
                <a:ext cx="137880" cy="79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D89314A-7737-301E-35FB-BD1B9033C8F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02244" y="4079249"/>
                  <a:ext cx="155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AEB90C3-8045-4205-2E80-D9F794E8E4A5}"/>
                    </a:ext>
                  </a:extLst>
                </p14:cNvPr>
                <p14:cNvContentPartPr/>
                <p14:nvPr/>
              </p14:nvContentPartPr>
              <p14:xfrm>
                <a:off x="6167644" y="3466529"/>
                <a:ext cx="251280" cy="800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AEB90C3-8045-4205-2E80-D9F794E8E4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9004" y="3457529"/>
                  <a:ext cx="268920" cy="81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F162DFD-42F5-2C9E-0415-A0D716AA66DD}"/>
                  </a:ext>
                </a:extLst>
              </p14:cNvPr>
              <p14:cNvContentPartPr/>
              <p14:nvPr/>
            </p14:nvContentPartPr>
            <p14:xfrm>
              <a:off x="6420724" y="3525209"/>
              <a:ext cx="360" cy="2095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F162DFD-42F5-2C9E-0415-A0D716AA66D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411724" y="3516209"/>
                <a:ext cx="180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8F84353-E021-7B64-A4EE-FB74DF18D7EA}"/>
                  </a:ext>
                </a:extLst>
              </p14:cNvPr>
              <p14:cNvContentPartPr/>
              <p14:nvPr/>
            </p14:nvContentPartPr>
            <p14:xfrm>
              <a:off x="6396604" y="4012289"/>
              <a:ext cx="102600" cy="176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8F84353-E021-7B64-A4EE-FB74DF18D7E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87604" y="4003649"/>
                <a:ext cx="1202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C277684-EEB1-049B-325F-C15DF73F7CC3}"/>
              </a:ext>
            </a:extLst>
          </p:cNvPr>
          <p:cNvGrpSpPr/>
          <p:nvPr/>
        </p:nvGrpSpPr>
        <p:grpSpPr>
          <a:xfrm>
            <a:off x="6961084" y="3485609"/>
            <a:ext cx="456480" cy="752760"/>
            <a:chOff x="6961084" y="3485609"/>
            <a:chExt cx="456480" cy="7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D3E4ED-5A0E-17CB-6429-B93164CA5162}"/>
                    </a:ext>
                  </a:extLst>
                </p14:cNvPr>
                <p14:cNvContentPartPr/>
                <p14:nvPr/>
              </p14:nvContentPartPr>
              <p14:xfrm>
                <a:off x="7128484" y="3995009"/>
                <a:ext cx="35280" cy="221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D3E4ED-5A0E-17CB-6429-B93164CA51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19484" y="3986369"/>
                  <a:ext cx="52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F087A6-EB5C-7AA3-5906-AF67FD55E8A9}"/>
                    </a:ext>
                  </a:extLst>
                </p14:cNvPr>
                <p14:cNvContentPartPr/>
                <p14:nvPr/>
              </p14:nvContentPartPr>
              <p14:xfrm>
                <a:off x="6961084" y="3485609"/>
                <a:ext cx="188280" cy="205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F087A6-EB5C-7AA3-5906-AF67FD55E8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52444" y="3476969"/>
                  <a:ext cx="205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1C87AE-BB89-2EA5-FB5A-22E7C298E8D7}"/>
                    </a:ext>
                  </a:extLst>
                </p14:cNvPr>
                <p14:cNvContentPartPr/>
                <p14:nvPr/>
              </p14:nvContentPartPr>
              <p14:xfrm>
                <a:off x="7264564" y="3524129"/>
                <a:ext cx="153000" cy="714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1C87AE-BB89-2EA5-FB5A-22E7C298E8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55924" y="3515129"/>
                  <a:ext cx="170640" cy="73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40121B2-DD40-7FBD-A3C4-E5DB48D758C9}"/>
                  </a:ext>
                </a:extLst>
              </p14:cNvPr>
              <p14:cNvContentPartPr/>
              <p14:nvPr/>
            </p14:nvContentPartPr>
            <p14:xfrm>
              <a:off x="638584" y="4883898"/>
              <a:ext cx="219600" cy="4755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40121B2-DD40-7FBD-A3C4-E5DB48D758C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9584" y="4874898"/>
                <a:ext cx="237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5C6B063-1AC5-0F78-C542-58D0EF8034A0}"/>
                  </a:ext>
                </a:extLst>
              </p14:cNvPr>
              <p14:cNvContentPartPr/>
              <p14:nvPr/>
            </p14:nvContentPartPr>
            <p14:xfrm>
              <a:off x="899584" y="5233098"/>
              <a:ext cx="44280" cy="2433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5C6B063-1AC5-0F78-C542-58D0EF8034A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90584" y="5224458"/>
                <a:ext cx="619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2D1EA32-03AC-2975-4009-5557E56E6BB9}"/>
                  </a:ext>
                </a:extLst>
              </p14:cNvPr>
              <p14:cNvContentPartPr/>
              <p14:nvPr/>
            </p14:nvContentPartPr>
            <p14:xfrm>
              <a:off x="1177144" y="5071098"/>
              <a:ext cx="159480" cy="3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2D1EA32-03AC-2975-4009-5557E56E6BB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68504" y="5062098"/>
                <a:ext cx="177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1A9591B-1C77-63F5-25E1-4A839FD6B958}"/>
                  </a:ext>
                </a:extLst>
              </p14:cNvPr>
              <p14:cNvContentPartPr/>
              <p14:nvPr/>
            </p14:nvContentPartPr>
            <p14:xfrm>
              <a:off x="1206664" y="5190618"/>
              <a:ext cx="135360" cy="57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1A9591B-1C77-63F5-25E1-4A839FD6B9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97664" y="5181618"/>
                <a:ext cx="153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7530E2A-F8D7-07FE-752C-99415F8C5C6C}"/>
                  </a:ext>
                </a:extLst>
              </p14:cNvPr>
              <p14:cNvContentPartPr/>
              <p14:nvPr/>
            </p14:nvContentPartPr>
            <p14:xfrm>
              <a:off x="8163124" y="1973969"/>
              <a:ext cx="143640" cy="3495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7530E2A-F8D7-07FE-752C-99415F8C5C6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154484" y="1965329"/>
                <a:ext cx="1612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F4E2C05-80BC-0D93-4970-3D8789FE45D3}"/>
                  </a:ext>
                </a:extLst>
              </p14:cNvPr>
              <p14:cNvContentPartPr/>
              <p14:nvPr/>
            </p14:nvContentPartPr>
            <p14:xfrm>
              <a:off x="8469844" y="2103929"/>
              <a:ext cx="109080" cy="43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F4E2C05-80BC-0D93-4970-3D8789FE45D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460844" y="2095289"/>
                <a:ext cx="126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DFB5D1C-D8BB-F836-F2F8-20F56F147D6B}"/>
                  </a:ext>
                </a:extLst>
              </p14:cNvPr>
              <p14:cNvContentPartPr/>
              <p14:nvPr/>
            </p14:nvContentPartPr>
            <p14:xfrm>
              <a:off x="1621744" y="4866618"/>
              <a:ext cx="199080" cy="4035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DFB5D1C-D8BB-F836-F2F8-20F56F147D6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12744" y="4857978"/>
                <a:ext cx="21672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519EBD8-D195-6766-6DAA-209995728767}"/>
                  </a:ext>
                </a:extLst>
              </p14:cNvPr>
              <p14:cNvContentPartPr/>
              <p14:nvPr/>
            </p14:nvContentPartPr>
            <p14:xfrm>
              <a:off x="1767544" y="5264418"/>
              <a:ext cx="142200" cy="2368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519EBD8-D195-6766-6DAA-20999572876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758904" y="5255778"/>
                <a:ext cx="159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F5A0F25-3E11-9DB4-AA67-E0E3FBBC9FCC}"/>
                  </a:ext>
                </a:extLst>
              </p14:cNvPr>
              <p14:cNvContentPartPr/>
              <p14:nvPr/>
            </p14:nvContentPartPr>
            <p14:xfrm>
              <a:off x="2172904" y="5088018"/>
              <a:ext cx="93960" cy="3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F5A0F25-3E11-9DB4-AA67-E0E3FBBC9FC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3904" y="5079378"/>
                <a:ext cx="111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E993384-A405-95FB-F3F1-B59438DF5938}"/>
                  </a:ext>
                </a:extLst>
              </p14:cNvPr>
              <p14:cNvContentPartPr/>
              <p14:nvPr/>
            </p14:nvContentPartPr>
            <p14:xfrm>
              <a:off x="2173264" y="5190618"/>
              <a:ext cx="115200" cy="32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E993384-A405-95FB-F3F1-B59438DF593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64264" y="5181618"/>
                <a:ext cx="1328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E476478-0D1B-A561-9827-209992F0807F}"/>
              </a:ext>
            </a:extLst>
          </p:cNvPr>
          <p:cNvGrpSpPr/>
          <p:nvPr/>
        </p:nvGrpSpPr>
        <p:grpSpPr>
          <a:xfrm>
            <a:off x="2527864" y="4851498"/>
            <a:ext cx="662040" cy="433080"/>
            <a:chOff x="2727124" y="5337449"/>
            <a:chExt cx="66204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9EE5B8-C3E6-CB35-33E5-FF26BB58B96A}"/>
                    </a:ext>
                  </a:extLst>
                </p14:cNvPr>
                <p14:cNvContentPartPr/>
                <p14:nvPr/>
              </p14:nvContentPartPr>
              <p14:xfrm>
                <a:off x="2727124" y="5351129"/>
                <a:ext cx="369360" cy="392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9EE5B8-C3E6-CB35-33E5-FF26BB58B96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18124" y="5342489"/>
                  <a:ext cx="3870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CA8415C-AD2B-79DD-3207-1FD7CB8E1093}"/>
                    </a:ext>
                  </a:extLst>
                </p14:cNvPr>
                <p14:cNvContentPartPr/>
                <p14:nvPr/>
              </p14:nvContentPartPr>
              <p14:xfrm>
                <a:off x="3188644" y="5337449"/>
                <a:ext cx="200520" cy="433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CA8415C-AD2B-79DD-3207-1FD7CB8E10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80004" y="5328449"/>
                  <a:ext cx="218160" cy="45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709122E-A4B3-8B2A-7C95-7DE6A8CDFB69}"/>
                  </a:ext>
                </a:extLst>
              </p14:cNvPr>
              <p14:cNvContentPartPr/>
              <p14:nvPr/>
            </p14:nvContentPartPr>
            <p14:xfrm>
              <a:off x="4256044" y="6024329"/>
              <a:ext cx="159840" cy="3322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709122E-A4B3-8B2A-7C95-7DE6A8CDFB6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247404" y="6015689"/>
                <a:ext cx="17748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7A0E44E-0909-657B-F522-E396D60EA4C2}"/>
              </a:ext>
            </a:extLst>
          </p:cNvPr>
          <p:cNvGrpSpPr/>
          <p:nvPr/>
        </p:nvGrpSpPr>
        <p:grpSpPr>
          <a:xfrm>
            <a:off x="4743124" y="6060689"/>
            <a:ext cx="219600" cy="315720"/>
            <a:chOff x="4743124" y="6060689"/>
            <a:chExt cx="2196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F2F10F-168D-381E-3489-E2EDCA0AE88C}"/>
                    </a:ext>
                  </a:extLst>
                </p14:cNvPr>
                <p14:cNvContentPartPr/>
                <p14:nvPr/>
              </p14:nvContentPartPr>
              <p14:xfrm>
                <a:off x="4743124" y="6060689"/>
                <a:ext cx="199440" cy="237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F2F10F-168D-381E-3489-E2EDCA0AE8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34484" y="6052049"/>
                  <a:ext cx="217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D70F8AE-2CAD-741A-D62E-A984890A73E2}"/>
                    </a:ext>
                  </a:extLst>
                </p14:cNvPr>
                <p14:cNvContentPartPr/>
                <p14:nvPr/>
              </p14:nvContentPartPr>
              <p14:xfrm>
                <a:off x="4770484" y="6307649"/>
                <a:ext cx="192240" cy="68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D70F8AE-2CAD-741A-D62E-A984890A73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61484" y="6298649"/>
                  <a:ext cx="2098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A5E01CE-643C-2E18-5845-A9114EFB8D4F}"/>
              </a:ext>
            </a:extLst>
          </p:cNvPr>
          <p:cNvGrpSpPr/>
          <p:nvPr/>
        </p:nvGrpSpPr>
        <p:grpSpPr>
          <a:xfrm>
            <a:off x="3762484" y="6045209"/>
            <a:ext cx="274680" cy="369360"/>
            <a:chOff x="3762484" y="6045209"/>
            <a:chExt cx="27468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1144CB-10A8-7CAC-791C-8BAEFEFD788A}"/>
                    </a:ext>
                  </a:extLst>
                </p14:cNvPr>
                <p14:cNvContentPartPr/>
                <p14:nvPr/>
              </p14:nvContentPartPr>
              <p14:xfrm>
                <a:off x="3814324" y="6045209"/>
                <a:ext cx="179640" cy="257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1144CB-10A8-7CAC-791C-8BAEFEFD78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05324" y="6036209"/>
                  <a:ext cx="197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7552A8-D2F5-3FF3-AB86-8D2AF6662625}"/>
                    </a:ext>
                  </a:extLst>
                </p14:cNvPr>
                <p14:cNvContentPartPr/>
                <p14:nvPr/>
              </p14:nvContentPartPr>
              <p14:xfrm>
                <a:off x="3762484" y="6329969"/>
                <a:ext cx="274680" cy="84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7552A8-D2F5-3FF3-AB86-8D2AF666262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53484" y="6320969"/>
                  <a:ext cx="2923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ECD1025-7DC9-17A9-3634-178BE612B0FB}"/>
              </a:ext>
            </a:extLst>
          </p:cNvPr>
          <p:cNvGrpSpPr/>
          <p:nvPr/>
        </p:nvGrpSpPr>
        <p:grpSpPr>
          <a:xfrm>
            <a:off x="5433964" y="6063929"/>
            <a:ext cx="595440" cy="456840"/>
            <a:chOff x="5433964" y="6063929"/>
            <a:chExt cx="59544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B312E42-5813-B9D6-7AFE-C23D54C40C86}"/>
                    </a:ext>
                  </a:extLst>
                </p14:cNvPr>
                <p14:cNvContentPartPr/>
                <p14:nvPr/>
              </p14:nvContentPartPr>
              <p14:xfrm>
                <a:off x="5433964" y="6063929"/>
                <a:ext cx="165600" cy="306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B312E42-5813-B9D6-7AFE-C23D54C40C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24964" y="6055289"/>
                  <a:ext cx="183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50DCC50-1908-61E6-33F5-B45F88EFD8E4}"/>
                    </a:ext>
                  </a:extLst>
                </p14:cNvPr>
                <p14:cNvContentPartPr/>
                <p14:nvPr/>
              </p14:nvContentPartPr>
              <p14:xfrm>
                <a:off x="5674804" y="6345809"/>
                <a:ext cx="360" cy="174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50DCC50-1908-61E6-33F5-B45F88EFD8E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66164" y="6336809"/>
                  <a:ext cx="18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93E6C4-CF91-DB36-2D92-3609FC537CF5}"/>
                    </a:ext>
                  </a:extLst>
                </p14:cNvPr>
                <p14:cNvContentPartPr/>
                <p14:nvPr/>
              </p14:nvContentPartPr>
              <p14:xfrm>
                <a:off x="5849764" y="6296489"/>
                <a:ext cx="179640" cy="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93E6C4-CF91-DB36-2D92-3609FC537C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40764" y="6287489"/>
                  <a:ext cx="19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FD9D76A-0247-6A0B-3390-05449AE8DC67}"/>
                    </a:ext>
                  </a:extLst>
                </p14:cNvPr>
                <p14:cNvContentPartPr/>
                <p14:nvPr/>
              </p14:nvContentPartPr>
              <p14:xfrm>
                <a:off x="5971804" y="6176609"/>
                <a:ext cx="22320" cy="284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FD9D76A-0247-6A0B-3390-05449AE8DC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63164" y="6167609"/>
                  <a:ext cx="3996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DFC5BEF-74A5-6C4C-3E94-CEABA68ABCE2}"/>
              </a:ext>
            </a:extLst>
          </p:cNvPr>
          <p:cNvGrpSpPr/>
          <p:nvPr/>
        </p:nvGrpSpPr>
        <p:grpSpPr>
          <a:xfrm>
            <a:off x="6356284" y="6140609"/>
            <a:ext cx="376560" cy="424800"/>
            <a:chOff x="6356284" y="6140609"/>
            <a:chExt cx="37656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8E68B85-C557-CFD3-9941-4D3EE5CB5D9C}"/>
                    </a:ext>
                  </a:extLst>
                </p14:cNvPr>
                <p14:cNvContentPartPr/>
                <p14:nvPr/>
              </p14:nvContentPartPr>
              <p14:xfrm>
                <a:off x="6356284" y="6140609"/>
                <a:ext cx="153720" cy="290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8E68B85-C557-CFD3-9941-4D3EE5CB5D9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47644" y="6131609"/>
                  <a:ext cx="171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E393549-9907-5D83-95C0-C01AB54BAC51}"/>
                    </a:ext>
                  </a:extLst>
                </p14:cNvPr>
                <p14:cNvContentPartPr/>
                <p14:nvPr/>
              </p14:nvContentPartPr>
              <p14:xfrm>
                <a:off x="6529444" y="6364169"/>
                <a:ext cx="203400" cy="201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E393549-9907-5D83-95C0-C01AB54BAC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20804" y="6355529"/>
                  <a:ext cx="22104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0C5FE10-F63C-5A16-F31B-EBCA83116760}"/>
              </a:ext>
            </a:extLst>
          </p:cNvPr>
          <p:cNvGrpSpPr/>
          <p:nvPr/>
        </p:nvGrpSpPr>
        <p:grpSpPr>
          <a:xfrm>
            <a:off x="2615884" y="6003089"/>
            <a:ext cx="932040" cy="524520"/>
            <a:chOff x="2615884" y="6003089"/>
            <a:chExt cx="93204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D08CEE-2932-93C8-D8D8-C7F82F862D32}"/>
                    </a:ext>
                  </a:extLst>
                </p14:cNvPr>
                <p14:cNvContentPartPr/>
                <p14:nvPr/>
              </p14:nvContentPartPr>
              <p14:xfrm>
                <a:off x="2701204" y="6029729"/>
                <a:ext cx="117720" cy="308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D08CEE-2932-93C8-D8D8-C7F82F862D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92564" y="6020729"/>
                  <a:ext cx="135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A86AFA-C704-1B15-755F-12491595E4F7}"/>
                    </a:ext>
                  </a:extLst>
                </p14:cNvPr>
                <p14:cNvContentPartPr/>
                <p14:nvPr/>
              </p14:nvContentPartPr>
              <p14:xfrm>
                <a:off x="2930164" y="6264449"/>
                <a:ext cx="3240" cy="219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A86AFA-C704-1B15-755F-12491595E4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21164" y="6255449"/>
                  <a:ext cx="20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2A79BF0-FF49-56AC-DA5C-F3E1C2818F8A}"/>
                    </a:ext>
                  </a:extLst>
                </p14:cNvPr>
                <p14:cNvContentPartPr/>
                <p14:nvPr/>
              </p14:nvContentPartPr>
              <p14:xfrm>
                <a:off x="3021964" y="6214769"/>
                <a:ext cx="93960" cy="2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2A79BF0-FF49-56AC-DA5C-F3E1C2818F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13324" y="6205769"/>
                  <a:ext cx="11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E4C2263-83AF-9594-3EFA-C70974F4FF60}"/>
                    </a:ext>
                  </a:extLst>
                </p14:cNvPr>
                <p14:cNvContentPartPr/>
                <p14:nvPr/>
              </p14:nvContentPartPr>
              <p14:xfrm>
                <a:off x="3227884" y="6048809"/>
                <a:ext cx="98280" cy="297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E4C2263-83AF-9594-3EFA-C70974F4FF6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19244" y="6039809"/>
                  <a:ext cx="115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6E021AD-D5BB-396B-210D-D30B3095D0E6}"/>
                    </a:ext>
                  </a:extLst>
                </p14:cNvPr>
                <p14:cNvContentPartPr/>
                <p14:nvPr/>
              </p14:nvContentPartPr>
              <p14:xfrm>
                <a:off x="3329044" y="6290369"/>
                <a:ext cx="124200" cy="209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6E021AD-D5BB-396B-210D-D30B3095D0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20044" y="6281369"/>
                  <a:ext cx="141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81080A-5058-D65E-4165-FB239DBA1711}"/>
                    </a:ext>
                  </a:extLst>
                </p14:cNvPr>
                <p14:cNvContentPartPr/>
                <p14:nvPr/>
              </p14:nvContentPartPr>
              <p14:xfrm>
                <a:off x="3545044" y="6012089"/>
                <a:ext cx="2880" cy="515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81080A-5058-D65E-4165-FB239DBA171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36404" y="6003449"/>
                  <a:ext cx="205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8D13C5A-7DEA-051A-B0DF-794535BC1A06}"/>
                    </a:ext>
                  </a:extLst>
                </p14:cNvPr>
                <p14:cNvContentPartPr/>
                <p14:nvPr/>
              </p14:nvContentPartPr>
              <p14:xfrm>
                <a:off x="2615884" y="6003089"/>
                <a:ext cx="3240" cy="496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8D13C5A-7DEA-051A-B0DF-794535BC1A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07244" y="5994089"/>
                  <a:ext cx="20880" cy="514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4895B27-0AA8-5B8F-473D-FE6953999F63}"/>
              </a:ext>
            </a:extLst>
          </p:cNvPr>
          <p:cNvSpPr/>
          <p:nvPr/>
        </p:nvSpPr>
        <p:spPr>
          <a:xfrm>
            <a:off x="2288464" y="5715000"/>
            <a:ext cx="4840020" cy="990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1" name="Audio 200">
            <a:hlinkClick r:id="" action="ppaction://media"/>
            <a:extLst>
              <a:ext uri="{FF2B5EF4-FFF2-40B4-BE49-F238E27FC236}">
                <a16:creationId xmlns:a16="http://schemas.microsoft.com/office/drawing/2014/main" id="{77F2060E-206A-6A74-4F35-24A86BD96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3664"/>
    </mc:Choice>
    <mc:Fallback>
      <p:transition advClick="0" advTm="113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B5C15B-8C44-9C80-C4A5-B3A951F8DDD8}"/>
              </a:ext>
            </a:extLst>
          </p:cNvPr>
          <p:cNvSpPr txBox="1"/>
          <p:nvPr/>
        </p:nvSpPr>
        <p:spPr>
          <a:xfrm>
            <a:off x="1981200" y="1752600"/>
            <a:ext cx="5016117" cy="385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So Sign of Entanglement: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b="1" dirty="0">
                <a:solidFill>
                  <a:srgbClr val="0432FF"/>
                </a:solidFill>
              </a:rPr>
              <a:t>Partial Density Matrix must have </a:t>
            </a:r>
          </a:p>
          <a:p>
            <a:pPr algn="l">
              <a:buNone/>
            </a:pPr>
            <a:r>
              <a:rPr lang="en-US" b="1" dirty="0">
                <a:solidFill>
                  <a:srgbClr val="0432FF"/>
                </a:solidFill>
              </a:rPr>
              <a:t>non-zero determinant</a:t>
            </a:r>
          </a:p>
          <a:p>
            <a:pPr algn="l">
              <a:buNone/>
            </a:pPr>
            <a:endParaRPr lang="en-US" b="1" dirty="0">
              <a:solidFill>
                <a:srgbClr val="0432FF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0432FF"/>
                </a:solidFill>
              </a:rPr>
              <a:t>Matrices are not idempotent</a:t>
            </a:r>
            <a:br>
              <a:rPr lang="en-US" b="1" dirty="0">
                <a:solidFill>
                  <a:srgbClr val="0432FF"/>
                </a:solidFill>
              </a:rPr>
            </a:br>
            <a:r>
              <a:rPr lang="en-US" b="1" dirty="0">
                <a:solidFill>
                  <a:srgbClr val="0432FF"/>
                </a:solidFill>
              </a:rPr>
              <a:t>(not equal to their square)</a:t>
            </a:r>
          </a:p>
          <a:p>
            <a:pPr algn="l">
              <a:buNone/>
            </a:pPr>
            <a:br>
              <a:rPr lang="en-US" b="1" dirty="0">
                <a:solidFill>
                  <a:srgbClr val="0432FF"/>
                </a:solidFill>
              </a:rPr>
            </a:br>
            <a:r>
              <a:rPr lang="en-US" b="1" dirty="0">
                <a:solidFill>
                  <a:srgbClr val="0432FF"/>
                </a:solidFill>
              </a:rPr>
              <a:t>Von Neumann entropy is non-zero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EFF3FB-E60E-5966-1018-00A74D313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8085"/>
    </mc:Choice>
    <mc:Fallback>
      <p:transition advClick="0" advTm="48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3115326" y="234237"/>
            <a:ext cx="270779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700" dirty="0">
                <a:solidFill>
                  <a:srgbClr val="0000FF"/>
                </a:solidFill>
              </a:rPr>
              <a:t>Polarized Light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20CC83-A5BF-2FF2-4D0A-6C90ED6C046E}"/>
              </a:ext>
            </a:extLst>
          </p:cNvPr>
          <p:cNvSpPr/>
          <p:nvPr/>
        </p:nvSpPr>
        <p:spPr>
          <a:xfrm>
            <a:off x="743554" y="1515357"/>
            <a:ext cx="346841" cy="2081048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8100"/>
          <a:scene3d>
            <a:camera prst="orthographicFront">
              <a:rot lat="0" lon="20699996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E7ADF6-5FC7-8D66-3579-17EA66F7AA78}"/>
              </a:ext>
            </a:extLst>
          </p:cNvPr>
          <p:cNvSpPr/>
          <p:nvPr/>
        </p:nvSpPr>
        <p:spPr>
          <a:xfrm>
            <a:off x="1932466" y="1515357"/>
            <a:ext cx="346841" cy="2081048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38100"/>
          <a:scene3d>
            <a:camera prst="orthographicFront">
              <a:rot lat="0" lon="20699996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3F87DB-77BA-3190-E211-F7A7D5C461BD}"/>
              </a:ext>
            </a:extLst>
          </p:cNvPr>
          <p:cNvSpPr/>
          <p:nvPr/>
        </p:nvSpPr>
        <p:spPr>
          <a:xfrm>
            <a:off x="7674404" y="1515357"/>
            <a:ext cx="346841" cy="2081048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38100"/>
          <a:scene3d>
            <a:camera prst="orthographicFront">
              <a:rot lat="0" lon="20699996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A6EA4-E157-306D-4038-0D984D1D8FE5}"/>
              </a:ext>
            </a:extLst>
          </p:cNvPr>
          <p:cNvSpPr txBox="1"/>
          <p:nvPr/>
        </p:nvSpPr>
        <p:spPr>
          <a:xfrm>
            <a:off x="640835" y="3768419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A              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E8B15-020C-74BD-3684-73C7499FF0E0}"/>
              </a:ext>
            </a:extLst>
          </p:cNvPr>
          <p:cNvSpPr txBox="1"/>
          <p:nvPr/>
        </p:nvSpPr>
        <p:spPr>
          <a:xfrm>
            <a:off x="779617" y="453988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P(AC) = 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9C4E1-9F64-5C50-A25A-72BC80904AD6}"/>
              </a:ext>
            </a:extLst>
          </p:cNvPr>
          <p:cNvSpPr/>
          <p:nvPr/>
        </p:nvSpPr>
        <p:spPr>
          <a:xfrm>
            <a:off x="5268011" y="1515357"/>
            <a:ext cx="346841" cy="2081048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8100"/>
          <a:scene3d>
            <a:camera prst="orthographicFront">
              <a:rot lat="0" lon="20699996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6EAF1D-EC9E-0F98-1A10-9D0645722DC7}"/>
              </a:ext>
            </a:extLst>
          </p:cNvPr>
          <p:cNvSpPr/>
          <p:nvPr/>
        </p:nvSpPr>
        <p:spPr>
          <a:xfrm>
            <a:off x="6456922" y="1515357"/>
            <a:ext cx="346841" cy="2081048"/>
          </a:xfrm>
          <a:prstGeom prst="ellips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38100">
            <a:solidFill>
              <a:schemeClr val="accent1">
                <a:shade val="50000"/>
              </a:schemeClr>
            </a:solidFill>
          </a:ln>
          <a:scene3d>
            <a:camera prst="orthographicFront">
              <a:rot lat="0" lon="20699996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6C3C6-E295-FA2C-1083-26A55321EA40}"/>
              </a:ext>
            </a:extLst>
          </p:cNvPr>
          <p:cNvSpPr txBox="1"/>
          <p:nvPr/>
        </p:nvSpPr>
        <p:spPr>
          <a:xfrm>
            <a:off x="5116801" y="376841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A               B                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02194-6630-8932-6684-C3FA7A5E06A9}"/>
              </a:ext>
            </a:extLst>
          </p:cNvPr>
          <p:cNvSpPr txBox="1"/>
          <p:nvPr/>
        </p:nvSpPr>
        <p:spPr>
          <a:xfrm>
            <a:off x="5099129" y="434820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P(AB) = cos</a:t>
            </a:r>
            <a:r>
              <a:rPr lang="en-US" sz="1800" b="1" baseline="30000" dirty="0">
                <a:latin typeface="Comic Sans MS" panose="030F09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(45</a:t>
            </a:r>
            <a:r>
              <a:rPr lang="en-US" sz="1800" b="1" baseline="30000" dirty="0">
                <a:latin typeface="Comic Sans MS" panose="030F09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) = 1/2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00FC6-5E3C-6CF8-17C0-FFC99C8172F0}"/>
              </a:ext>
            </a:extLst>
          </p:cNvPr>
          <p:cNvSpPr txBox="1"/>
          <p:nvPr/>
        </p:nvSpPr>
        <p:spPr>
          <a:xfrm>
            <a:off x="5105400" y="4694451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P(BC) = cos</a:t>
            </a:r>
            <a:r>
              <a:rPr lang="en-US" sz="1800" b="1" baseline="30000" dirty="0">
                <a:latin typeface="Comic Sans MS" panose="030F09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(45</a:t>
            </a:r>
            <a:r>
              <a:rPr lang="en-US" sz="1800" b="1" baseline="30000" dirty="0">
                <a:latin typeface="Comic Sans MS" panose="030F09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) = 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F1B61-4816-F3C8-DB0C-FA7A1D88E160}"/>
              </a:ext>
            </a:extLst>
          </p:cNvPr>
          <p:cNvSpPr txBox="1"/>
          <p:nvPr/>
        </p:nvSpPr>
        <p:spPr>
          <a:xfrm>
            <a:off x="5098022" y="5052241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P(AC) = P(AB).P(BC) = 1/4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9A3E6F6-6E18-6EBE-F916-AC8D4775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56281"/>
            <a:ext cx="80762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700" dirty="0">
                <a:solidFill>
                  <a:srgbClr val="0000FF"/>
                </a:solidFill>
              </a:rPr>
              <a:t>Inserting a middle layer improved transmission!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D6B3210-13A6-BC83-5983-2EDBC90E5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5840"/>
    </mc:Choice>
    <mc:Fallback xmlns="">
      <p:transition advClick="0" advTm="95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>
            <a:extLst>
              <a:ext uri="{FF2B5EF4-FFF2-40B4-BE49-F238E27FC236}">
                <a16:creationId xmlns:a16="http://schemas.microsoft.com/office/drawing/2014/main" id="{1FA59297-AA98-51FF-569A-0323E734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411" y="1028701"/>
            <a:ext cx="6983002" cy="499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EPR Paradox:</a:t>
            </a:r>
          </a:p>
          <a:p>
            <a:pPr marL="0" indent="0" eaLnBrk="1" hangingPunct="1">
              <a:buNone/>
            </a:pPr>
            <a:endParaRPr lang="en-US" altLang="en-US" sz="27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Pion decay  two entangled states in a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singlet (e and e+ with opposite spins)</a:t>
            </a:r>
          </a:p>
          <a:p>
            <a:pPr marL="0" indent="0" eaLnBrk="1" hangingPunct="1">
              <a:buNone/>
            </a:pPr>
            <a:endParaRPr lang="en-US" altLang="en-US" sz="27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|</a:t>
            </a: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&gt; + |</a:t>
            </a: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&gt;   Move far far away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Measure bit 1  </a:t>
            </a: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Bit 2 must collapse to </a:t>
            </a: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 instantly !!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latin typeface="Comic Sans MS" panose="030F0702030302020204" pitchFamily="66" charset="0"/>
                <a:sym typeface="Wingdings" panose="05000000000000000000" pitchFamily="2" charset="2"/>
              </a:rPr>
              <a:t>(Nonlocality since light needs finite time)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66EFB30-CB91-99AF-02EF-06AC0E488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8714"/>
    </mc:Choice>
    <mc:Fallback xmlns="">
      <p:transition advClick="0" advTm="12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99" y="1657350"/>
            <a:ext cx="6146234" cy="34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Is entanglement real?</a:t>
            </a:r>
          </a:p>
          <a:p>
            <a:pPr eaLnBrk="1" hangingPunct="1"/>
            <a:endParaRPr lang="en-US" altLang="en-US" sz="27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Could uncertainty accommodate 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hidden variable?</a:t>
            </a:r>
          </a:p>
          <a:p>
            <a:pPr marL="0" indent="0" eaLnBrk="1" hangingPunct="1">
              <a:buNone/>
            </a:pPr>
            <a:endParaRPr lang="en-US" altLang="en-US" sz="27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Is uncertainty just in knowledge</a:t>
            </a:r>
          </a:p>
          <a:p>
            <a:pPr marL="0" indent="0" eaLnBrk="1" hangingPunct="1">
              <a:buNone/>
            </a:pPr>
            <a:r>
              <a:rPr lang="en-US" altLang="en-US" sz="27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or fundamental ??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193B1D-6E32-AD6B-C913-8141F2879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936"/>
    </mc:Choice>
    <mc:Fallback xmlns="">
      <p:transition advClick="0" advTm="1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"/>
          <p:cNvSpPr txBox="1">
            <a:spLocks noChangeArrowheads="1"/>
          </p:cNvSpPr>
          <p:nvPr/>
        </p:nvSpPr>
        <p:spPr bwMode="auto">
          <a:xfrm>
            <a:off x="2445132" y="304800"/>
            <a:ext cx="465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3200" b="1" dirty="0" err="1">
                <a:solidFill>
                  <a:srgbClr val="0000FF"/>
                </a:solidFill>
                <a:latin typeface="Comic Sans MS" charset="0"/>
                <a:sym typeface="Wingdings" charset="0"/>
              </a:rPr>
              <a:t>Maths</a:t>
            </a:r>
            <a:r>
              <a:rPr lang="en-US" sz="3200" b="1" dirty="0">
                <a:solidFill>
                  <a:srgbClr val="0000FF"/>
                </a:solidFill>
                <a:latin typeface="Comic Sans MS" charset="0"/>
                <a:sym typeface="Wingdings" charset="0"/>
              </a:rPr>
              <a:t> of Entanglement</a:t>
            </a:r>
            <a:endParaRPr lang="en-US" altLang="ja-JP" sz="3200" b="1" dirty="0">
              <a:solidFill>
                <a:srgbClr val="0000FF"/>
              </a:solidFill>
              <a:latin typeface="Comic Sans MS" charset="0"/>
              <a:sym typeface="Wingding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9A0DA-5F37-77E5-FED0-9A231DFD801C}"/>
              </a:ext>
            </a:extLst>
          </p:cNvPr>
          <p:cNvSpPr txBox="1"/>
          <p:nvPr/>
        </p:nvSpPr>
        <p:spPr>
          <a:xfrm>
            <a:off x="1965034" y="5029200"/>
            <a:ext cx="561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Entangled means you cannot separate </a:t>
            </a:r>
            <a:br>
              <a:rPr lang="en-US" dirty="0"/>
            </a:br>
            <a:r>
              <a:rPr lang="en-US" dirty="0"/>
              <a:t>(factorize)</a:t>
            </a:r>
          </a:p>
        </p:txBody>
      </p:sp>
      <p:pic>
        <p:nvPicPr>
          <p:cNvPr id="1028" name="Picture 4" descr="Embracing the Gordian Knot: How Modern Progress Demands Embracing Complexity">
            <a:extLst>
              <a:ext uri="{FF2B5EF4-FFF2-40B4-BE49-F238E27FC236}">
                <a16:creationId xmlns:a16="http://schemas.microsoft.com/office/drawing/2014/main" id="{D2B0E266-EB4A-E8CF-6874-E893D73D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04" y="1447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E87DC4A-1CC7-5FB1-E127-240BC953F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752"/>
    </mc:Choice>
    <mc:Fallback xmlns="">
      <p:transition advClick="0" advTm="10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1C083FF-AC23-8C05-ECE5-6A832430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2" y="70569"/>
            <a:ext cx="8973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Non-Entangled State (Factorizable)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08E3984-5B8B-4D0C-5259-CE7D507F44F0}"/>
              </a:ext>
            </a:extLst>
          </p:cNvPr>
          <p:cNvGrpSpPr/>
          <p:nvPr/>
        </p:nvGrpSpPr>
        <p:grpSpPr>
          <a:xfrm>
            <a:off x="1582721" y="1423692"/>
            <a:ext cx="1563120" cy="889560"/>
            <a:chOff x="1582721" y="1423692"/>
            <a:chExt cx="156312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62620D-B979-CF9A-287A-B7F8C742FEA2}"/>
                    </a:ext>
                  </a:extLst>
                </p14:cNvPr>
                <p14:cNvContentPartPr/>
                <p14:nvPr/>
              </p14:nvContentPartPr>
              <p14:xfrm>
                <a:off x="1582721" y="1423692"/>
                <a:ext cx="360" cy="889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62620D-B979-CF9A-287A-B7F8C742FE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4081" y="1415052"/>
                  <a:ext cx="1800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4886DE-28FB-9F4B-F03C-639CDC1CFBF6}"/>
                    </a:ext>
                  </a:extLst>
                </p14:cNvPr>
                <p14:cNvContentPartPr/>
                <p14:nvPr/>
              </p14:nvContentPartPr>
              <p14:xfrm>
                <a:off x="1790801" y="1585332"/>
                <a:ext cx="301680" cy="27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4886DE-28FB-9F4B-F03C-639CDC1CFB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2161" y="1576332"/>
                  <a:ext cx="319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037B26-DF04-BD7E-5143-7E939B079D6C}"/>
                    </a:ext>
                  </a:extLst>
                </p14:cNvPr>
                <p14:cNvContentPartPr/>
                <p14:nvPr/>
              </p14:nvContentPartPr>
              <p14:xfrm>
                <a:off x="1916441" y="1525572"/>
                <a:ext cx="360" cy="59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037B26-DF04-BD7E-5143-7E939B079D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07801" y="1516572"/>
                  <a:ext cx="180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BFA294-9F8F-894A-B157-8F43558AB899}"/>
                    </a:ext>
                  </a:extLst>
                </p14:cNvPr>
                <p14:cNvContentPartPr/>
                <p14:nvPr/>
              </p14:nvContentPartPr>
              <p14:xfrm>
                <a:off x="2107601" y="1896012"/>
                <a:ext cx="360" cy="22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BFA294-9F8F-894A-B157-8F43558AB8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8961" y="1887372"/>
                  <a:ext cx="18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FBD0E6-7AAE-16CA-3F1F-D0E08454DDD2}"/>
                    </a:ext>
                  </a:extLst>
                </p14:cNvPr>
                <p14:cNvContentPartPr/>
                <p14:nvPr/>
              </p14:nvContentPartPr>
              <p14:xfrm>
                <a:off x="2200121" y="1456452"/>
                <a:ext cx="276120" cy="82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FBD0E6-7AAE-16CA-3F1F-D0E08454DD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1121" y="1447812"/>
                  <a:ext cx="29376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8B93B9-7651-FDA0-6EFC-B01AF8F579F5}"/>
                    </a:ext>
                  </a:extLst>
                </p14:cNvPr>
                <p14:cNvContentPartPr/>
                <p14:nvPr/>
              </p14:nvContentPartPr>
              <p14:xfrm>
                <a:off x="2757761" y="1743732"/>
                <a:ext cx="243000" cy="15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8B93B9-7651-FDA0-6EFC-B01AF8F579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9121" y="1734732"/>
                  <a:ext cx="26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E14B9A-8637-1DEC-5C98-A4DDE0E352B9}"/>
                    </a:ext>
                  </a:extLst>
                </p14:cNvPr>
                <p14:cNvContentPartPr/>
                <p14:nvPr/>
              </p14:nvContentPartPr>
              <p14:xfrm>
                <a:off x="2809601" y="1680732"/>
                <a:ext cx="148320" cy="21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E14B9A-8637-1DEC-5C98-A4DDE0E352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00961" y="1672092"/>
                  <a:ext cx="16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B1409A-83A0-79FF-9BCB-D9EC391376F7}"/>
                    </a:ext>
                  </a:extLst>
                </p14:cNvPr>
                <p14:cNvContentPartPr/>
                <p14:nvPr/>
              </p14:nvContentPartPr>
              <p14:xfrm>
                <a:off x="2628521" y="1586412"/>
                <a:ext cx="517320" cy="403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B1409A-83A0-79FF-9BCB-D9EC391376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19521" y="1577772"/>
                  <a:ext cx="53496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1E0A785-1D1A-17EA-4156-C91C8F0F72FF}"/>
              </a:ext>
            </a:extLst>
          </p:cNvPr>
          <p:cNvGrpSpPr/>
          <p:nvPr/>
        </p:nvGrpSpPr>
        <p:grpSpPr>
          <a:xfrm>
            <a:off x="3479561" y="1411812"/>
            <a:ext cx="955080" cy="855720"/>
            <a:chOff x="3479561" y="1411812"/>
            <a:chExt cx="95508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66A1E6-EB17-906F-3E5C-B9B194C3453B}"/>
                    </a:ext>
                  </a:extLst>
                </p14:cNvPr>
                <p14:cNvContentPartPr/>
                <p14:nvPr/>
              </p14:nvContentPartPr>
              <p14:xfrm>
                <a:off x="3479561" y="1411812"/>
                <a:ext cx="360" cy="85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66A1E6-EB17-906F-3E5C-B9B194C345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70561" y="1402812"/>
                  <a:ext cx="180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179373-7B54-E7AD-4322-5CA277041FB8}"/>
                    </a:ext>
                  </a:extLst>
                </p14:cNvPr>
                <p14:cNvContentPartPr/>
                <p14:nvPr/>
              </p14:nvContentPartPr>
              <p14:xfrm>
                <a:off x="3640841" y="1509372"/>
                <a:ext cx="297720" cy="28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179373-7B54-E7AD-4322-5CA277041F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1841" y="1500732"/>
                  <a:ext cx="315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897CB1-8C13-9303-CE5D-5D4DCF7C25C6}"/>
                    </a:ext>
                  </a:extLst>
                </p14:cNvPr>
                <p14:cNvContentPartPr/>
                <p14:nvPr/>
              </p14:nvContentPartPr>
              <p14:xfrm>
                <a:off x="3787361" y="1486692"/>
                <a:ext cx="360" cy="520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897CB1-8C13-9303-CE5D-5D4DCF7C25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78361" y="1477692"/>
                  <a:ext cx="180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020FF0-CD22-6D55-BD7B-56B76C7BC4A6}"/>
                    </a:ext>
                  </a:extLst>
                </p14:cNvPr>
                <p14:cNvContentPartPr/>
                <p14:nvPr/>
              </p14:nvContentPartPr>
              <p14:xfrm>
                <a:off x="3922721" y="1839852"/>
                <a:ext cx="211680" cy="29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020FF0-CD22-6D55-BD7B-56B76C7BC4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13721" y="1831212"/>
                  <a:ext cx="229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BD5066-C0DE-0E44-FDA8-5FED9047BAD7}"/>
                    </a:ext>
                  </a:extLst>
                </p14:cNvPr>
                <p14:cNvContentPartPr/>
                <p14:nvPr/>
              </p14:nvContentPartPr>
              <p14:xfrm>
                <a:off x="4133681" y="1436292"/>
                <a:ext cx="300960" cy="753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BD5066-C0DE-0E44-FDA8-5FED9047BA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5041" y="1427652"/>
                  <a:ext cx="318600" cy="77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2F67F9-4E77-7E7C-CEC5-BD31A4F0488F}"/>
              </a:ext>
            </a:extLst>
          </p:cNvPr>
          <p:cNvGrpSpPr/>
          <p:nvPr/>
        </p:nvGrpSpPr>
        <p:grpSpPr>
          <a:xfrm>
            <a:off x="3676841" y="2662812"/>
            <a:ext cx="935280" cy="811440"/>
            <a:chOff x="3676841" y="2662812"/>
            <a:chExt cx="93528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5C164D-7507-397D-4748-911F4BA5BAB2}"/>
                    </a:ext>
                  </a:extLst>
                </p14:cNvPr>
                <p14:cNvContentPartPr/>
                <p14:nvPr/>
              </p14:nvContentPartPr>
              <p14:xfrm>
                <a:off x="3676841" y="2662812"/>
                <a:ext cx="272520" cy="809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5C164D-7507-397D-4748-911F4BA5BA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68201" y="2653812"/>
                  <a:ext cx="29016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32DF69-6401-3F4E-5B20-16A057F6188D}"/>
                    </a:ext>
                  </a:extLst>
                </p14:cNvPr>
                <p14:cNvContentPartPr/>
                <p14:nvPr/>
              </p14:nvContentPartPr>
              <p14:xfrm>
                <a:off x="4166081" y="2753532"/>
                <a:ext cx="217440" cy="400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32DF69-6401-3F4E-5B20-16A057F618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57081" y="2744892"/>
                  <a:ext cx="235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93EC53-95E5-BA48-CBB6-3F57579783BA}"/>
                    </a:ext>
                  </a:extLst>
                </p14:cNvPr>
                <p14:cNvContentPartPr/>
                <p14:nvPr/>
              </p14:nvContentPartPr>
              <p14:xfrm>
                <a:off x="4601321" y="2826612"/>
                <a:ext cx="10800" cy="64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93EC53-95E5-BA48-CBB6-3F57579783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92681" y="2817972"/>
                  <a:ext cx="28440" cy="66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45CF97A-0306-A592-5A5D-B4249C844A2A}"/>
                  </a:ext>
                </a:extLst>
              </p14:cNvPr>
              <p14:cNvContentPartPr/>
              <p14:nvPr/>
            </p14:nvContentPartPr>
            <p14:xfrm>
              <a:off x="4585121" y="2837052"/>
              <a:ext cx="662040" cy="285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45CF97A-0306-A592-5A5D-B4249C844A2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6481" y="2828412"/>
                <a:ext cx="6796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19045AF-8497-CAF6-B252-C655322A89E5}"/>
                  </a:ext>
                </a:extLst>
              </p14:cNvPr>
              <p14:cNvContentPartPr/>
              <p14:nvPr/>
            </p14:nvContentPartPr>
            <p14:xfrm>
              <a:off x="5457761" y="2674332"/>
              <a:ext cx="847800" cy="394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19045AF-8497-CAF6-B252-C655322A89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48761" y="2665692"/>
                <a:ext cx="8654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9AE0A69-8C92-F080-1907-2A161FA4578E}"/>
                  </a:ext>
                </a:extLst>
              </p14:cNvPr>
              <p14:cNvContentPartPr/>
              <p14:nvPr/>
            </p14:nvContentPartPr>
            <p14:xfrm>
              <a:off x="5886521" y="2814732"/>
              <a:ext cx="182160" cy="46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9AE0A69-8C92-F080-1907-2A161FA457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77881" y="2805732"/>
                <a:ext cx="199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2D501C2-CFE2-78CE-25B5-CDE45CE860A7}"/>
                  </a:ext>
                </a:extLst>
              </p14:cNvPr>
              <p14:cNvContentPartPr/>
              <p14:nvPr/>
            </p14:nvContentPartPr>
            <p14:xfrm>
              <a:off x="5576201" y="2800692"/>
              <a:ext cx="138600" cy="21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2D501C2-CFE2-78CE-25B5-CDE45CE860A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67201" y="2791692"/>
                <a:ext cx="1562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8A99807-002C-DD51-B9B0-9EF9D95AD674}"/>
              </a:ext>
            </a:extLst>
          </p:cNvPr>
          <p:cNvGrpSpPr/>
          <p:nvPr/>
        </p:nvGrpSpPr>
        <p:grpSpPr>
          <a:xfrm>
            <a:off x="1076201" y="4218732"/>
            <a:ext cx="4637160" cy="961920"/>
            <a:chOff x="1076201" y="4218732"/>
            <a:chExt cx="463716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ECD2C5-3024-B521-288D-7554801D5162}"/>
                    </a:ext>
                  </a:extLst>
                </p14:cNvPr>
                <p14:cNvContentPartPr/>
                <p14:nvPr/>
              </p14:nvContentPartPr>
              <p14:xfrm>
                <a:off x="1076201" y="4243212"/>
                <a:ext cx="23040" cy="86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ECD2C5-3024-B521-288D-7554801D51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7201" y="4234572"/>
                  <a:ext cx="4068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C3E0DD-3CA4-FECC-30F1-F4FB61D62520}"/>
                    </a:ext>
                  </a:extLst>
                </p14:cNvPr>
                <p14:cNvContentPartPr/>
                <p14:nvPr/>
              </p14:nvContentPartPr>
              <p14:xfrm>
                <a:off x="1215881" y="4501692"/>
                <a:ext cx="204120" cy="223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C3E0DD-3CA4-FECC-30F1-F4FB61D625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7241" y="4493052"/>
                  <a:ext cx="221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C2FB9A-CD38-9CED-152E-E489F8F808AC}"/>
                    </a:ext>
                  </a:extLst>
                </p14:cNvPr>
                <p14:cNvContentPartPr/>
                <p14:nvPr/>
              </p14:nvContentPartPr>
              <p14:xfrm>
                <a:off x="1321721" y="4390452"/>
                <a:ext cx="360" cy="49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C2FB9A-CD38-9CED-152E-E489F8F808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12721" y="4381812"/>
                  <a:ext cx="180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80A246-EB83-8CD0-94F8-72BE462323D5}"/>
                    </a:ext>
                  </a:extLst>
                </p14:cNvPr>
                <p14:cNvContentPartPr/>
                <p14:nvPr/>
              </p14:nvContentPartPr>
              <p14:xfrm>
                <a:off x="1468961" y="4779612"/>
                <a:ext cx="360" cy="238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80A246-EB83-8CD0-94F8-72BE462323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60321" y="4770972"/>
                  <a:ext cx="18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8CBE595-403F-CFE1-BC09-5B5291E79371}"/>
                    </a:ext>
                  </a:extLst>
                </p14:cNvPr>
                <p14:cNvContentPartPr/>
                <p14:nvPr/>
              </p14:nvContentPartPr>
              <p14:xfrm>
                <a:off x="1487681" y="4294332"/>
                <a:ext cx="290520" cy="74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8CBE595-403F-CFE1-BC09-5B5291E793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79041" y="4285332"/>
                  <a:ext cx="30816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E347155-3D53-9460-B48C-8E7274021E8A}"/>
                    </a:ext>
                  </a:extLst>
                </p14:cNvPr>
                <p14:cNvContentPartPr/>
                <p14:nvPr/>
              </p14:nvContentPartPr>
              <p14:xfrm>
                <a:off x="1963961" y="4597092"/>
                <a:ext cx="151560" cy="200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E347155-3D53-9460-B48C-8E7274021E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55321" y="4588092"/>
                  <a:ext cx="169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F7BBE0-C317-E97B-2C21-3D77B25C2192}"/>
                    </a:ext>
                  </a:extLst>
                </p14:cNvPr>
                <p14:cNvContentPartPr/>
                <p14:nvPr/>
              </p14:nvContentPartPr>
              <p14:xfrm>
                <a:off x="1989521" y="4638492"/>
                <a:ext cx="117000" cy="234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F7BBE0-C317-E97B-2C21-3D77B25C21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80521" y="4629492"/>
                  <a:ext cx="134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76D1A1-ECCE-183F-11BC-C42D169EF40B}"/>
                    </a:ext>
                  </a:extLst>
                </p14:cNvPr>
                <p14:cNvContentPartPr/>
                <p14:nvPr/>
              </p14:nvContentPartPr>
              <p14:xfrm>
                <a:off x="1913921" y="4481532"/>
                <a:ext cx="345240" cy="402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76D1A1-ECCE-183F-11BC-C42D169EF4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05281" y="4472532"/>
                  <a:ext cx="362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281196-937B-8F82-FAFA-1E319E3BE012}"/>
                    </a:ext>
                  </a:extLst>
                </p14:cNvPr>
                <p14:cNvContentPartPr/>
                <p14:nvPr/>
              </p14:nvContentPartPr>
              <p14:xfrm>
                <a:off x="2368961" y="4218732"/>
                <a:ext cx="13320" cy="807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281196-937B-8F82-FAFA-1E319E3BE0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60321" y="4209732"/>
                  <a:ext cx="3096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090129B-DF23-2D0A-7AD7-65C092595052}"/>
                    </a:ext>
                  </a:extLst>
                </p14:cNvPr>
                <p14:cNvContentPartPr/>
                <p14:nvPr/>
              </p14:nvContentPartPr>
              <p14:xfrm>
                <a:off x="2537081" y="4375692"/>
                <a:ext cx="173880" cy="253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090129B-DF23-2D0A-7AD7-65C0925950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28441" y="4366692"/>
                  <a:ext cx="191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22E98F-4386-DAE7-E4A0-BE02F87AEAF4}"/>
                    </a:ext>
                  </a:extLst>
                </p14:cNvPr>
                <p14:cNvContentPartPr/>
                <p14:nvPr/>
              </p14:nvContentPartPr>
              <p14:xfrm>
                <a:off x="2616641" y="4376412"/>
                <a:ext cx="3240" cy="401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22E98F-4386-DAE7-E4A0-BE02F87AEA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08001" y="4367772"/>
                  <a:ext cx="208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F16DD6-664D-118B-FF9D-3F315D5AEAF9}"/>
                    </a:ext>
                  </a:extLst>
                </p14:cNvPr>
                <p14:cNvContentPartPr/>
                <p14:nvPr/>
              </p14:nvContentPartPr>
              <p14:xfrm>
                <a:off x="2653361" y="4711932"/>
                <a:ext cx="144720" cy="302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F16DD6-664D-118B-FF9D-3F315D5AEA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44721" y="4703292"/>
                  <a:ext cx="162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620836-A3A4-F5F9-2228-26FBBB50BFB1}"/>
                    </a:ext>
                  </a:extLst>
                </p14:cNvPr>
                <p14:cNvContentPartPr/>
                <p14:nvPr/>
              </p14:nvContentPartPr>
              <p14:xfrm>
                <a:off x="2874401" y="4302972"/>
                <a:ext cx="254880" cy="693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620836-A3A4-F5F9-2228-26FBBB50BF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65761" y="4293972"/>
                  <a:ext cx="27252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25A167-32E2-A120-50A2-7952FB0F97CD}"/>
                    </a:ext>
                  </a:extLst>
                </p14:cNvPr>
                <p14:cNvContentPartPr/>
                <p14:nvPr/>
              </p14:nvContentPartPr>
              <p14:xfrm>
                <a:off x="3351401" y="4577652"/>
                <a:ext cx="239400" cy="23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25A167-32E2-A120-50A2-7952FB0F97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42401" y="4568652"/>
                  <a:ext cx="257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22BF9DC-060A-4720-9F43-9C005A141DF3}"/>
                    </a:ext>
                  </a:extLst>
                </p14:cNvPr>
                <p14:cNvContentPartPr/>
                <p14:nvPr/>
              </p14:nvContentPartPr>
              <p14:xfrm>
                <a:off x="3689441" y="4322052"/>
                <a:ext cx="15480" cy="49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22BF9DC-060A-4720-9F43-9C005A141D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80801" y="4313052"/>
                  <a:ext cx="331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7E81E3-2515-171A-8071-C5E0540121E5}"/>
                    </a:ext>
                  </a:extLst>
                </p14:cNvPr>
                <p14:cNvContentPartPr/>
                <p14:nvPr/>
              </p14:nvContentPartPr>
              <p14:xfrm>
                <a:off x="3704921" y="4818132"/>
                <a:ext cx="360" cy="12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7E81E3-2515-171A-8071-C5E0540121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95921" y="4809132"/>
                  <a:ext cx="1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D2E2F4-E587-F794-6268-346BBF94B7D0}"/>
                    </a:ext>
                  </a:extLst>
                </p14:cNvPr>
                <p14:cNvContentPartPr/>
                <p14:nvPr/>
              </p14:nvContentPartPr>
              <p14:xfrm>
                <a:off x="3852881" y="4417092"/>
                <a:ext cx="230400" cy="15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D2E2F4-E587-F794-6268-346BBF94B7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43881" y="4408452"/>
                  <a:ext cx="248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805673-DB30-A695-4452-3BEA613B46C4}"/>
                    </a:ext>
                  </a:extLst>
                </p14:cNvPr>
                <p14:cNvContentPartPr/>
                <p14:nvPr/>
              </p14:nvContentPartPr>
              <p14:xfrm>
                <a:off x="3985721" y="4373532"/>
                <a:ext cx="5760" cy="478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805673-DB30-A695-4452-3BEA613B46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77081" y="4364892"/>
                  <a:ext cx="23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7C3BADC-A09F-D086-F203-D4741BA12DAB}"/>
                    </a:ext>
                  </a:extLst>
                </p14:cNvPr>
                <p14:cNvContentPartPr/>
                <p14:nvPr/>
              </p14:nvContentPartPr>
              <p14:xfrm>
                <a:off x="4102361" y="4720932"/>
                <a:ext cx="138240" cy="247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7C3BADC-A09F-D086-F203-D4741BA12D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93361" y="4712292"/>
                  <a:ext cx="155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194D9C-ABBE-E105-4A31-308B658510B8}"/>
                    </a:ext>
                  </a:extLst>
                </p14:cNvPr>
                <p14:cNvContentPartPr/>
                <p14:nvPr/>
              </p14:nvContentPartPr>
              <p14:xfrm>
                <a:off x="4337801" y="4388652"/>
                <a:ext cx="176760" cy="55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194D9C-ABBE-E105-4A31-308B658510B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28801" y="4379652"/>
                  <a:ext cx="194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436DA9-C7D3-AA18-5FF5-836845215FDE}"/>
                    </a:ext>
                  </a:extLst>
                </p14:cNvPr>
                <p14:cNvContentPartPr/>
                <p14:nvPr/>
              </p14:nvContentPartPr>
              <p14:xfrm>
                <a:off x="4710401" y="4552092"/>
                <a:ext cx="127080" cy="108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436DA9-C7D3-AA18-5FF5-836845215F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01761" y="4543092"/>
                  <a:ext cx="144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6F6DACF-D2A7-3E6C-E7F2-B9496B2A0083}"/>
                    </a:ext>
                  </a:extLst>
                </p14:cNvPr>
                <p14:cNvContentPartPr/>
                <p14:nvPr/>
              </p14:nvContentPartPr>
              <p14:xfrm>
                <a:off x="4724801" y="4580532"/>
                <a:ext cx="84240" cy="128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6F6DACF-D2A7-3E6C-E7F2-B9496B2A00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16161" y="4571892"/>
                  <a:ext cx="101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780B9FB-9265-2A13-7296-5F5A8D4E9411}"/>
                    </a:ext>
                  </a:extLst>
                </p14:cNvPr>
                <p14:cNvContentPartPr/>
                <p14:nvPr/>
              </p14:nvContentPartPr>
              <p14:xfrm>
                <a:off x="4631201" y="4498812"/>
                <a:ext cx="261720" cy="276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780B9FB-9265-2A13-7296-5F5A8D4E94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22201" y="4490172"/>
                  <a:ext cx="279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2E019B-85B9-104A-9CB3-D024FBE74AD9}"/>
                    </a:ext>
                  </a:extLst>
                </p14:cNvPr>
                <p14:cNvContentPartPr/>
                <p14:nvPr/>
              </p14:nvContentPartPr>
              <p14:xfrm>
                <a:off x="5031161" y="4343652"/>
                <a:ext cx="360" cy="83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2E019B-85B9-104A-9CB3-D024FBE74A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22161" y="4334652"/>
                  <a:ext cx="1800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78AB121-DB52-3060-6F7B-F260C126D693}"/>
                    </a:ext>
                  </a:extLst>
                </p14:cNvPr>
                <p14:cNvContentPartPr/>
                <p14:nvPr/>
              </p14:nvContentPartPr>
              <p14:xfrm>
                <a:off x="5160041" y="4494852"/>
                <a:ext cx="19692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78AB121-DB52-3060-6F7B-F260C126D6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51401" y="4485852"/>
                  <a:ext cx="214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CFD10D-1F4B-AFD8-F3FE-D9DB61212464}"/>
                    </a:ext>
                  </a:extLst>
                </p14:cNvPr>
                <p14:cNvContentPartPr/>
                <p14:nvPr/>
              </p14:nvContentPartPr>
              <p14:xfrm>
                <a:off x="5256161" y="4455252"/>
                <a:ext cx="5400" cy="413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CFD10D-1F4B-AFD8-F3FE-D9DB612124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47521" y="4446612"/>
                  <a:ext cx="23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89C418C-C29D-36F8-E7BD-7A33F9587312}"/>
                    </a:ext>
                  </a:extLst>
                </p14:cNvPr>
                <p14:cNvContentPartPr/>
                <p14:nvPr/>
              </p14:nvContentPartPr>
              <p14:xfrm>
                <a:off x="5426081" y="4733172"/>
                <a:ext cx="2880" cy="20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89C418C-C29D-36F8-E7BD-7A33F95873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17081" y="4724532"/>
                  <a:ext cx="20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BED211-9434-F7D9-EB4C-527A6AE2AD50}"/>
                    </a:ext>
                  </a:extLst>
                </p14:cNvPr>
                <p14:cNvContentPartPr/>
                <p14:nvPr/>
              </p14:nvContentPartPr>
              <p14:xfrm>
                <a:off x="5441921" y="4329252"/>
                <a:ext cx="271440" cy="573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BED211-9434-F7D9-EB4C-527A6AE2AD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32921" y="4320612"/>
                  <a:ext cx="2890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1A99BC-5E80-4F82-BAD3-6B9225A78D36}"/>
                    </a:ext>
                  </a:extLst>
                </p14:cNvPr>
                <p14:cNvContentPartPr/>
                <p14:nvPr/>
              </p14:nvContentPartPr>
              <p14:xfrm>
                <a:off x="4594841" y="4711212"/>
                <a:ext cx="198360" cy="3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1A99BC-5E80-4F82-BAD3-6B9225A78D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86201" y="4702212"/>
                  <a:ext cx="2160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6783E06-EDDC-4262-E6FB-DD6EA3CF58B3}"/>
                  </a:ext>
                </a:extLst>
              </p14:cNvPr>
              <p14:cNvContentPartPr/>
              <p14:nvPr/>
            </p14:nvContentPartPr>
            <p14:xfrm>
              <a:off x="1112921" y="5358492"/>
              <a:ext cx="4430520" cy="142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6783E06-EDDC-4262-E6FB-DD6EA3CF58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03921" y="5349852"/>
                <a:ext cx="444816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FD2F600-F5DA-1039-5C4B-A7EB6066F19C}"/>
              </a:ext>
            </a:extLst>
          </p:cNvPr>
          <p:cNvGrpSpPr/>
          <p:nvPr/>
        </p:nvGrpSpPr>
        <p:grpSpPr>
          <a:xfrm>
            <a:off x="3466241" y="5709852"/>
            <a:ext cx="1529640" cy="584280"/>
            <a:chOff x="3466241" y="5709852"/>
            <a:chExt cx="152964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F7BF63-C6D6-75C6-1FA4-04047ECD42C9}"/>
                    </a:ext>
                  </a:extLst>
                </p14:cNvPr>
                <p14:cNvContentPartPr/>
                <p14:nvPr/>
              </p14:nvContentPartPr>
              <p14:xfrm>
                <a:off x="3466241" y="5709852"/>
                <a:ext cx="1529640" cy="58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F7BF63-C6D6-75C6-1FA4-04047ECD42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7601" y="5700852"/>
                  <a:ext cx="15472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08E4BE8-CEC1-FD05-4EBD-8E098069BA8B}"/>
                    </a:ext>
                  </a:extLst>
                </p14:cNvPr>
                <p14:cNvContentPartPr/>
                <p14:nvPr/>
              </p14:nvContentPartPr>
              <p14:xfrm>
                <a:off x="4524641" y="5872212"/>
                <a:ext cx="108000" cy="12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08E4BE8-CEC1-FD05-4EBD-8E098069BA8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16001" y="5863572"/>
                  <a:ext cx="1256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B9E45E4-38BA-40F1-30A7-EDD5EA312080}"/>
              </a:ext>
            </a:extLst>
          </p:cNvPr>
          <p:cNvGrpSpPr/>
          <p:nvPr/>
        </p:nvGrpSpPr>
        <p:grpSpPr>
          <a:xfrm>
            <a:off x="5304761" y="5715972"/>
            <a:ext cx="641160" cy="495000"/>
            <a:chOff x="5304761" y="5715972"/>
            <a:chExt cx="6411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DA2F83-D697-93A5-F8E2-9E75A202AC48}"/>
                    </a:ext>
                  </a:extLst>
                </p14:cNvPr>
                <p14:cNvContentPartPr/>
                <p14:nvPr/>
              </p14:nvContentPartPr>
              <p14:xfrm>
                <a:off x="5304761" y="5826132"/>
                <a:ext cx="641160" cy="27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DA2F83-D697-93A5-F8E2-9E75A202AC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95761" y="5817132"/>
                  <a:ext cx="658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12EE1A9-B3A7-28D6-0E51-9A98090CB124}"/>
                    </a:ext>
                  </a:extLst>
                </p14:cNvPr>
                <p14:cNvContentPartPr/>
                <p14:nvPr/>
              </p14:nvContentPartPr>
              <p14:xfrm>
                <a:off x="5701841" y="5860692"/>
                <a:ext cx="174240" cy="350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12EE1A9-B3A7-28D6-0E51-9A98090CB1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93201" y="5852052"/>
                  <a:ext cx="191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D91778-0182-4BC6-B430-491BA456E985}"/>
                    </a:ext>
                  </a:extLst>
                </p14:cNvPr>
                <p14:cNvContentPartPr/>
                <p14:nvPr/>
              </p14:nvContentPartPr>
              <p14:xfrm>
                <a:off x="5623001" y="5715972"/>
                <a:ext cx="30600" cy="90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D91778-0182-4BC6-B430-491BA456E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4361" y="5706972"/>
                  <a:ext cx="482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75743FF-227D-15EE-F3ED-150098E75D2F}"/>
              </a:ext>
            </a:extLst>
          </p:cNvPr>
          <p:cNvGrpSpPr/>
          <p:nvPr/>
        </p:nvGrpSpPr>
        <p:grpSpPr>
          <a:xfrm>
            <a:off x="1998881" y="2591892"/>
            <a:ext cx="1278720" cy="758880"/>
            <a:chOff x="1998881" y="2591892"/>
            <a:chExt cx="127872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6886765-C3E8-85C4-B5AC-45650402F2F6}"/>
                    </a:ext>
                  </a:extLst>
                </p14:cNvPr>
                <p14:cNvContentPartPr/>
                <p14:nvPr/>
              </p14:nvContentPartPr>
              <p14:xfrm>
                <a:off x="1998881" y="2703852"/>
                <a:ext cx="6120" cy="23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6886765-C3E8-85C4-B5AC-45650402F2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90241" y="2694852"/>
                  <a:ext cx="23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1B6689-A00E-49D6-AB4A-3DAB5DA594C4}"/>
                    </a:ext>
                  </a:extLst>
                </p14:cNvPr>
                <p14:cNvContentPartPr/>
                <p14:nvPr/>
              </p14:nvContentPartPr>
              <p14:xfrm>
                <a:off x="2004641" y="2936412"/>
                <a:ext cx="3240" cy="414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1B6689-A00E-49D6-AB4A-3DAB5DA594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95641" y="2927412"/>
                  <a:ext cx="20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B2E6A0-8CA9-4274-C7B7-837D73F65D81}"/>
                    </a:ext>
                  </a:extLst>
                </p14:cNvPr>
                <p14:cNvContentPartPr/>
                <p14:nvPr/>
              </p14:nvContentPartPr>
              <p14:xfrm>
                <a:off x="2007521" y="2591892"/>
                <a:ext cx="162000" cy="30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B2E6A0-8CA9-4274-C7B7-837D73F65D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98881" y="2583252"/>
                  <a:ext cx="179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547E73-AC76-C394-1BAC-81D7D9001EE3}"/>
                    </a:ext>
                  </a:extLst>
                </p14:cNvPr>
                <p14:cNvContentPartPr/>
                <p14:nvPr/>
              </p14:nvContentPartPr>
              <p14:xfrm>
                <a:off x="2088161" y="2925252"/>
                <a:ext cx="201240" cy="293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547E73-AC76-C394-1BAC-81D7D9001EE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79161" y="2916252"/>
                  <a:ext cx="218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1BA5CA3-5119-7EDB-96C0-6B59BAB63A30}"/>
                    </a:ext>
                  </a:extLst>
                </p14:cNvPr>
                <p14:cNvContentPartPr/>
                <p14:nvPr/>
              </p14:nvContentPartPr>
              <p14:xfrm>
                <a:off x="2248361" y="2996892"/>
                <a:ext cx="186120" cy="182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1BA5CA3-5119-7EDB-96C0-6B59BAB63A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39721" y="2987892"/>
                  <a:ext cx="203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9DF489E-D562-3685-80E5-E395FACE1786}"/>
                    </a:ext>
                  </a:extLst>
                </p14:cNvPr>
                <p14:cNvContentPartPr/>
                <p14:nvPr/>
              </p14:nvContentPartPr>
              <p14:xfrm>
                <a:off x="2462921" y="2752452"/>
                <a:ext cx="814680" cy="465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9DF489E-D562-3685-80E5-E395FACE17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53921" y="2743812"/>
                  <a:ext cx="8323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EE4822-2F25-F20B-8898-D315ED03841D}"/>
                    </a:ext>
                  </a:extLst>
                </p14:cNvPr>
                <p14:cNvContentPartPr/>
                <p14:nvPr/>
              </p14:nvContentPartPr>
              <p14:xfrm>
                <a:off x="3069521" y="2950812"/>
                <a:ext cx="167040" cy="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EE4822-2F25-F20B-8898-D315ED0384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60881" y="2941812"/>
                  <a:ext cx="1846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EF6A3F5-5BF6-5312-D6A2-521952162B46}"/>
              </a:ext>
            </a:extLst>
          </p:cNvPr>
          <p:cNvGrpSpPr/>
          <p:nvPr/>
        </p:nvGrpSpPr>
        <p:grpSpPr>
          <a:xfrm>
            <a:off x="4999481" y="1438092"/>
            <a:ext cx="3985920" cy="1000440"/>
            <a:chOff x="4999481" y="1438092"/>
            <a:chExt cx="3985920" cy="10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6FD06B-4703-8C9B-CBD1-F80143CE1F3B}"/>
                    </a:ext>
                  </a:extLst>
                </p14:cNvPr>
                <p14:cNvContentPartPr/>
                <p14:nvPr/>
              </p14:nvContentPartPr>
              <p14:xfrm>
                <a:off x="4999481" y="1616292"/>
                <a:ext cx="1175400" cy="73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6FD06B-4703-8C9B-CBD1-F80143CE1F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90481" y="1607292"/>
                  <a:ext cx="1193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C9E2817-103B-8312-8F7B-F4C74586CBC1}"/>
                    </a:ext>
                  </a:extLst>
                </p14:cNvPr>
                <p14:cNvContentPartPr/>
                <p14:nvPr/>
              </p14:nvContentPartPr>
              <p14:xfrm>
                <a:off x="6025481" y="1546812"/>
                <a:ext cx="171000" cy="329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C9E2817-103B-8312-8F7B-F4C74586CB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16841" y="1538172"/>
                  <a:ext cx="188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468CE1-3935-28D0-4434-B380EA008454}"/>
                    </a:ext>
                  </a:extLst>
                </p14:cNvPr>
                <p14:cNvContentPartPr/>
                <p14:nvPr/>
              </p14:nvContentPartPr>
              <p14:xfrm>
                <a:off x="6605441" y="1494252"/>
                <a:ext cx="592920" cy="415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468CE1-3935-28D0-4434-B380EA0084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96441" y="1485612"/>
                  <a:ext cx="6105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6BCE55-5B62-747A-16C3-239EF9A3FB4A}"/>
                    </a:ext>
                  </a:extLst>
                </p14:cNvPr>
                <p14:cNvContentPartPr/>
                <p14:nvPr/>
              </p14:nvContentPartPr>
              <p14:xfrm>
                <a:off x="7281161" y="1438092"/>
                <a:ext cx="635400" cy="483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6BCE55-5B62-747A-16C3-239EF9A3FB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72161" y="1429452"/>
                  <a:ext cx="6530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7DEB7-1769-53D6-7435-A7A8089CADCB}"/>
                    </a:ext>
                  </a:extLst>
                </p14:cNvPr>
                <p14:cNvContentPartPr/>
                <p14:nvPr/>
              </p14:nvContentPartPr>
              <p14:xfrm>
                <a:off x="7732241" y="1629612"/>
                <a:ext cx="198000" cy="53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7DEB7-1769-53D6-7435-A7A8089CAD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23241" y="1620972"/>
                  <a:ext cx="21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4560C9B-BD65-2BF1-C388-2E5C74C5D37A}"/>
                    </a:ext>
                  </a:extLst>
                </p14:cNvPr>
                <p14:cNvContentPartPr/>
                <p14:nvPr/>
              </p14:nvContentPartPr>
              <p14:xfrm>
                <a:off x="7956161" y="1453932"/>
                <a:ext cx="1029240" cy="984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4560C9B-BD65-2BF1-C388-2E5C74C5D3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47521" y="1445292"/>
                  <a:ext cx="1046880" cy="10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2DA5581-3584-C4F0-66A1-0F0852101CD8}"/>
              </a:ext>
            </a:extLst>
          </p:cNvPr>
          <p:cNvGrpSpPr/>
          <p:nvPr/>
        </p:nvGrpSpPr>
        <p:grpSpPr>
          <a:xfrm>
            <a:off x="6013961" y="4301172"/>
            <a:ext cx="2525400" cy="819360"/>
            <a:chOff x="6013961" y="4301172"/>
            <a:chExt cx="252540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1B809B-9E0D-AAD9-4221-1C7349281986}"/>
                    </a:ext>
                  </a:extLst>
                </p14:cNvPr>
                <p14:cNvContentPartPr/>
                <p14:nvPr/>
              </p14:nvContentPartPr>
              <p14:xfrm>
                <a:off x="6013961" y="4594932"/>
                <a:ext cx="774000" cy="2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1B809B-9E0D-AAD9-4221-1C73492819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04961" y="4586292"/>
                  <a:ext cx="791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8C6800-33F6-B4DC-DCFD-09E644D8B88D}"/>
                    </a:ext>
                  </a:extLst>
                </p14:cNvPr>
                <p14:cNvContentPartPr/>
                <p14:nvPr/>
              </p14:nvContentPartPr>
              <p14:xfrm>
                <a:off x="6585281" y="4446972"/>
                <a:ext cx="198360" cy="324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8C6800-33F6-B4DC-DCFD-09E644D8B88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76641" y="4437972"/>
                  <a:ext cx="216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B701D4D-92AA-89AD-8E6E-E74AC587407A}"/>
                    </a:ext>
                  </a:extLst>
                </p14:cNvPr>
                <p14:cNvContentPartPr/>
                <p14:nvPr/>
              </p14:nvContentPartPr>
              <p14:xfrm>
                <a:off x="6964001" y="4301172"/>
                <a:ext cx="413640" cy="486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B701D4D-92AA-89AD-8E6E-E74AC58740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55001" y="4292532"/>
                  <a:ext cx="4312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23E71E-F1E4-0A95-E182-C0E5161D5060}"/>
                    </a:ext>
                  </a:extLst>
                </p14:cNvPr>
                <p14:cNvContentPartPr/>
                <p14:nvPr/>
              </p14:nvContentPartPr>
              <p14:xfrm>
                <a:off x="7189001" y="4550292"/>
                <a:ext cx="191160" cy="41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23E71E-F1E4-0A95-E182-C0E5161D506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80361" y="4541652"/>
                  <a:ext cx="208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D437C2-CB5A-2CBA-803F-1E7311D319CF}"/>
                    </a:ext>
                  </a:extLst>
                </p14:cNvPr>
                <p14:cNvContentPartPr/>
                <p14:nvPr/>
              </p14:nvContentPartPr>
              <p14:xfrm>
                <a:off x="7389161" y="4347252"/>
                <a:ext cx="1150200" cy="773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D437C2-CB5A-2CBA-803F-1E7311D319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80161" y="4338252"/>
                  <a:ext cx="1167840" cy="790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E624CC7-D3DE-9A96-69B2-3CBC2C32D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7408"/>
    </mc:Choice>
    <mc:Fallback xmlns="">
      <p:transition advClick="0" advTm="5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1C083FF-AC23-8C05-ECE5-6A832430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408" y="70569"/>
            <a:ext cx="585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One way to flip a state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08E3984-5B8B-4D0C-5259-CE7D507F44F0}"/>
              </a:ext>
            </a:extLst>
          </p:cNvPr>
          <p:cNvGrpSpPr/>
          <p:nvPr/>
        </p:nvGrpSpPr>
        <p:grpSpPr>
          <a:xfrm>
            <a:off x="1582721" y="1423692"/>
            <a:ext cx="1563120" cy="889560"/>
            <a:chOff x="1582721" y="1423692"/>
            <a:chExt cx="156312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62620D-B979-CF9A-287A-B7F8C742FEA2}"/>
                    </a:ext>
                  </a:extLst>
                </p14:cNvPr>
                <p14:cNvContentPartPr/>
                <p14:nvPr/>
              </p14:nvContentPartPr>
              <p14:xfrm>
                <a:off x="1582721" y="1423692"/>
                <a:ext cx="360" cy="889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62620D-B979-CF9A-287A-B7F8C742FE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4081" y="1415052"/>
                  <a:ext cx="1800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4886DE-28FB-9F4B-F03C-639CDC1CFBF6}"/>
                    </a:ext>
                  </a:extLst>
                </p14:cNvPr>
                <p14:cNvContentPartPr/>
                <p14:nvPr/>
              </p14:nvContentPartPr>
              <p14:xfrm>
                <a:off x="1790801" y="1585332"/>
                <a:ext cx="301680" cy="27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4886DE-28FB-9F4B-F03C-639CDC1CFB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2161" y="1576332"/>
                  <a:ext cx="319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037B26-DF04-BD7E-5143-7E939B079D6C}"/>
                    </a:ext>
                  </a:extLst>
                </p14:cNvPr>
                <p14:cNvContentPartPr/>
                <p14:nvPr/>
              </p14:nvContentPartPr>
              <p14:xfrm>
                <a:off x="1916441" y="1525572"/>
                <a:ext cx="360" cy="59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037B26-DF04-BD7E-5143-7E939B079D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07801" y="1516572"/>
                  <a:ext cx="180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BFA294-9F8F-894A-B157-8F43558AB899}"/>
                    </a:ext>
                  </a:extLst>
                </p14:cNvPr>
                <p14:cNvContentPartPr/>
                <p14:nvPr/>
              </p14:nvContentPartPr>
              <p14:xfrm>
                <a:off x="2107601" y="1896012"/>
                <a:ext cx="360" cy="22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BFA294-9F8F-894A-B157-8F43558AB8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8961" y="1887372"/>
                  <a:ext cx="18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FBD0E6-7AAE-16CA-3F1F-D0E08454DDD2}"/>
                    </a:ext>
                  </a:extLst>
                </p14:cNvPr>
                <p14:cNvContentPartPr/>
                <p14:nvPr/>
              </p14:nvContentPartPr>
              <p14:xfrm>
                <a:off x="2200121" y="1456452"/>
                <a:ext cx="276120" cy="82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FBD0E6-7AAE-16CA-3F1F-D0E08454DD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1121" y="1447812"/>
                  <a:ext cx="29376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8B93B9-7651-FDA0-6EFC-B01AF8F579F5}"/>
                    </a:ext>
                  </a:extLst>
                </p14:cNvPr>
                <p14:cNvContentPartPr/>
                <p14:nvPr/>
              </p14:nvContentPartPr>
              <p14:xfrm>
                <a:off x="2757761" y="1743732"/>
                <a:ext cx="243000" cy="15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8B93B9-7651-FDA0-6EFC-B01AF8F579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9121" y="1734732"/>
                  <a:ext cx="26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E14B9A-8637-1DEC-5C98-A4DDE0E352B9}"/>
                    </a:ext>
                  </a:extLst>
                </p14:cNvPr>
                <p14:cNvContentPartPr/>
                <p14:nvPr/>
              </p14:nvContentPartPr>
              <p14:xfrm>
                <a:off x="2809601" y="1680732"/>
                <a:ext cx="148320" cy="21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E14B9A-8637-1DEC-5C98-A4DDE0E352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00961" y="1672092"/>
                  <a:ext cx="16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B1409A-83A0-79FF-9BCB-D9EC391376F7}"/>
                    </a:ext>
                  </a:extLst>
                </p14:cNvPr>
                <p14:cNvContentPartPr/>
                <p14:nvPr/>
              </p14:nvContentPartPr>
              <p14:xfrm>
                <a:off x="2628521" y="1586412"/>
                <a:ext cx="517320" cy="403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B1409A-83A0-79FF-9BCB-D9EC391376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19521" y="1577772"/>
                  <a:ext cx="53496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1E0A785-1D1A-17EA-4156-C91C8F0F72FF}"/>
              </a:ext>
            </a:extLst>
          </p:cNvPr>
          <p:cNvGrpSpPr/>
          <p:nvPr/>
        </p:nvGrpSpPr>
        <p:grpSpPr>
          <a:xfrm>
            <a:off x="3479561" y="1411812"/>
            <a:ext cx="955080" cy="855720"/>
            <a:chOff x="3479561" y="1411812"/>
            <a:chExt cx="95508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66A1E6-EB17-906F-3E5C-B9B194C3453B}"/>
                    </a:ext>
                  </a:extLst>
                </p14:cNvPr>
                <p14:cNvContentPartPr/>
                <p14:nvPr/>
              </p14:nvContentPartPr>
              <p14:xfrm>
                <a:off x="3479561" y="1411812"/>
                <a:ext cx="360" cy="85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66A1E6-EB17-906F-3E5C-B9B194C345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70561" y="1402812"/>
                  <a:ext cx="180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179373-7B54-E7AD-4322-5CA277041FB8}"/>
                    </a:ext>
                  </a:extLst>
                </p14:cNvPr>
                <p14:cNvContentPartPr/>
                <p14:nvPr/>
              </p14:nvContentPartPr>
              <p14:xfrm>
                <a:off x="3640841" y="1509372"/>
                <a:ext cx="297720" cy="28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179373-7B54-E7AD-4322-5CA277041F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1841" y="1500732"/>
                  <a:ext cx="315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897CB1-8C13-9303-CE5D-5D4DCF7C25C6}"/>
                    </a:ext>
                  </a:extLst>
                </p14:cNvPr>
                <p14:cNvContentPartPr/>
                <p14:nvPr/>
              </p14:nvContentPartPr>
              <p14:xfrm>
                <a:off x="3787361" y="1486692"/>
                <a:ext cx="360" cy="520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897CB1-8C13-9303-CE5D-5D4DCF7C25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78361" y="1477692"/>
                  <a:ext cx="180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020FF0-CD22-6D55-BD7B-56B76C7BC4A6}"/>
                    </a:ext>
                  </a:extLst>
                </p14:cNvPr>
                <p14:cNvContentPartPr/>
                <p14:nvPr/>
              </p14:nvContentPartPr>
              <p14:xfrm>
                <a:off x="3922721" y="1839852"/>
                <a:ext cx="211680" cy="29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020FF0-CD22-6D55-BD7B-56B76C7BC4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13721" y="1831212"/>
                  <a:ext cx="229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BD5066-C0DE-0E44-FDA8-5FED9047BAD7}"/>
                    </a:ext>
                  </a:extLst>
                </p14:cNvPr>
                <p14:cNvContentPartPr/>
                <p14:nvPr/>
              </p14:nvContentPartPr>
              <p14:xfrm>
                <a:off x="4133681" y="1436292"/>
                <a:ext cx="300960" cy="753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BD5066-C0DE-0E44-FDA8-5FED9047BA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5041" y="1427652"/>
                  <a:ext cx="318600" cy="77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144FD9-1451-8C63-FF52-E3B3D923CC81}"/>
              </a:ext>
            </a:extLst>
          </p:cNvPr>
          <p:cNvGrpSpPr/>
          <p:nvPr/>
        </p:nvGrpSpPr>
        <p:grpSpPr>
          <a:xfrm>
            <a:off x="148121" y="1280772"/>
            <a:ext cx="1162800" cy="869400"/>
            <a:chOff x="148121" y="1280772"/>
            <a:chExt cx="116280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67D53B-F95F-5520-70C5-0761143245FC}"/>
                    </a:ext>
                  </a:extLst>
                </p14:cNvPr>
                <p14:cNvContentPartPr/>
                <p14:nvPr/>
              </p14:nvContentPartPr>
              <p14:xfrm>
                <a:off x="385721" y="1498212"/>
                <a:ext cx="201240" cy="251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67D53B-F95F-5520-70C5-0761143245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081" y="1489572"/>
                  <a:ext cx="218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EB56B8-9A9A-0F22-D337-5ECC387644BD}"/>
                    </a:ext>
                  </a:extLst>
                </p14:cNvPr>
                <p14:cNvContentPartPr/>
                <p14:nvPr/>
              </p14:nvContentPartPr>
              <p14:xfrm>
                <a:off x="466001" y="1473012"/>
                <a:ext cx="2880" cy="64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EB56B8-9A9A-0F22-D337-5ECC387644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7361" y="1464012"/>
                  <a:ext cx="2052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1C97DE-5069-C3E8-8C0F-302FB0AC6CF0}"/>
                    </a:ext>
                  </a:extLst>
                </p14:cNvPr>
                <p14:cNvContentPartPr/>
                <p14:nvPr/>
              </p14:nvContentPartPr>
              <p14:xfrm>
                <a:off x="623681" y="1307412"/>
                <a:ext cx="323280" cy="84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1C97DE-5069-C3E8-8C0F-302FB0AC6C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4681" y="1298412"/>
                  <a:ext cx="34092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BE5332-1ACB-F09F-E825-E7379ECEAAF3}"/>
                    </a:ext>
                  </a:extLst>
                </p14:cNvPr>
                <p14:cNvContentPartPr/>
                <p14:nvPr/>
              </p14:nvContentPartPr>
              <p14:xfrm>
                <a:off x="148121" y="1280772"/>
                <a:ext cx="360" cy="84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BE5332-1ACB-F09F-E825-E7379ECEAA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9481" y="1271772"/>
                  <a:ext cx="1800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9B5015-F5CC-A567-BD8C-78A58B511652}"/>
                    </a:ext>
                  </a:extLst>
                </p14:cNvPr>
                <p14:cNvContentPartPr/>
                <p14:nvPr/>
              </p14:nvContentPartPr>
              <p14:xfrm>
                <a:off x="1107161" y="1840932"/>
                <a:ext cx="1508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9B5015-F5CC-A567-BD8C-78A58B5116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8161" y="1832292"/>
                  <a:ext cx="16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997914-1B72-185C-24BB-77D036A8E6B9}"/>
                    </a:ext>
                  </a:extLst>
                </p14:cNvPr>
                <p14:cNvContentPartPr/>
                <p14:nvPr/>
              </p14:nvContentPartPr>
              <p14:xfrm>
                <a:off x="1176641" y="1942452"/>
                <a:ext cx="134280" cy="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997914-1B72-185C-24BB-77D036A8E6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7641" y="1933812"/>
                  <a:ext cx="1519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688D8B-6897-48B6-2F1A-9B2C72EEF481}"/>
              </a:ext>
            </a:extLst>
          </p:cNvPr>
          <p:cNvGrpSpPr/>
          <p:nvPr/>
        </p:nvGrpSpPr>
        <p:grpSpPr>
          <a:xfrm>
            <a:off x="2052521" y="2909772"/>
            <a:ext cx="578880" cy="588600"/>
            <a:chOff x="2052521" y="2909772"/>
            <a:chExt cx="5788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4D8811-1D6E-AE32-818E-2A95C7DB01E2}"/>
                    </a:ext>
                  </a:extLst>
                </p14:cNvPr>
                <p14:cNvContentPartPr/>
                <p14:nvPr/>
              </p14:nvContentPartPr>
              <p14:xfrm>
                <a:off x="2196161" y="2996892"/>
                <a:ext cx="223920" cy="24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4D8811-1D6E-AE32-818E-2A95C7DB01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87161" y="2987892"/>
                  <a:ext cx="241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D94794-AFC4-180C-8FA1-CDB19063EE8B}"/>
                    </a:ext>
                  </a:extLst>
                </p14:cNvPr>
                <p14:cNvContentPartPr/>
                <p14:nvPr/>
              </p14:nvContentPartPr>
              <p14:xfrm>
                <a:off x="2311001" y="2985012"/>
                <a:ext cx="360" cy="42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D94794-AFC4-180C-8FA1-CDB19063EE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02001" y="2976012"/>
                  <a:ext cx="180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E1A54A-7940-1836-FEF9-B9DB076C0592}"/>
                    </a:ext>
                  </a:extLst>
                </p14:cNvPr>
                <p14:cNvContentPartPr/>
                <p14:nvPr/>
              </p14:nvContentPartPr>
              <p14:xfrm>
                <a:off x="2459321" y="2909772"/>
                <a:ext cx="172080" cy="55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E1A54A-7940-1836-FEF9-B9DB076C05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0681" y="2900772"/>
                  <a:ext cx="1897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58C7B7-3F6B-AD67-7862-94B5782B7C50}"/>
                    </a:ext>
                  </a:extLst>
                </p14:cNvPr>
                <p14:cNvContentPartPr/>
                <p14:nvPr/>
              </p14:nvContentPartPr>
              <p14:xfrm>
                <a:off x="2052521" y="2913372"/>
                <a:ext cx="360" cy="58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58C7B7-3F6B-AD67-7862-94B5782B7C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43881" y="2904732"/>
                  <a:ext cx="18000" cy="6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FB4B29-7029-1C9E-5863-57E5E905A296}"/>
              </a:ext>
            </a:extLst>
          </p:cNvPr>
          <p:cNvGrpSpPr/>
          <p:nvPr/>
        </p:nvGrpSpPr>
        <p:grpSpPr>
          <a:xfrm>
            <a:off x="2897441" y="2825172"/>
            <a:ext cx="704520" cy="651960"/>
            <a:chOff x="2897441" y="2825172"/>
            <a:chExt cx="7045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08FB12-02C5-E935-16A1-7FF410260D78}"/>
                    </a:ext>
                  </a:extLst>
                </p14:cNvPr>
                <p14:cNvContentPartPr/>
                <p14:nvPr/>
              </p14:nvContentPartPr>
              <p14:xfrm>
                <a:off x="2897441" y="2958732"/>
                <a:ext cx="245520" cy="51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08FB12-02C5-E935-16A1-7FF410260D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88441" y="2949732"/>
                  <a:ext cx="2631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346138-5C8E-3FC4-C1ED-B5CBC2368E7D}"/>
                    </a:ext>
                  </a:extLst>
                </p14:cNvPr>
                <p14:cNvContentPartPr/>
                <p14:nvPr/>
              </p14:nvContentPartPr>
              <p14:xfrm>
                <a:off x="3250961" y="2961252"/>
                <a:ext cx="211320" cy="21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346138-5C8E-3FC4-C1ED-B5CBC2368E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42321" y="2952612"/>
                  <a:ext cx="22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C31566-DF0B-C448-F9B9-754524B29DA2}"/>
                    </a:ext>
                  </a:extLst>
                </p14:cNvPr>
                <p14:cNvContentPartPr/>
                <p14:nvPr/>
              </p14:nvContentPartPr>
              <p14:xfrm>
                <a:off x="3351041" y="2865492"/>
                <a:ext cx="5400" cy="45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C31566-DF0B-C448-F9B9-754524B29D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42401" y="2856492"/>
                  <a:ext cx="230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FB2865-EA64-A5FA-3C66-0A290FDD2170}"/>
                    </a:ext>
                  </a:extLst>
                </p14:cNvPr>
                <p14:cNvContentPartPr/>
                <p14:nvPr/>
              </p14:nvContentPartPr>
              <p14:xfrm>
                <a:off x="3601601" y="2825172"/>
                <a:ext cx="360" cy="51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FB2865-EA64-A5FA-3C66-0A290FDD21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2601" y="2816532"/>
                  <a:ext cx="1800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39F66A-3CE2-234B-CA48-0BD69B738493}"/>
              </a:ext>
            </a:extLst>
          </p:cNvPr>
          <p:cNvGrpSpPr/>
          <p:nvPr/>
        </p:nvGrpSpPr>
        <p:grpSpPr>
          <a:xfrm>
            <a:off x="1392641" y="2555892"/>
            <a:ext cx="352800" cy="1310400"/>
            <a:chOff x="1392641" y="2555892"/>
            <a:chExt cx="352800" cy="13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63AA75-DC1C-4C14-9E19-C1CF4FE8942D}"/>
                    </a:ext>
                  </a:extLst>
                </p14:cNvPr>
                <p14:cNvContentPartPr/>
                <p14:nvPr/>
              </p14:nvContentPartPr>
              <p14:xfrm>
                <a:off x="1392641" y="2555892"/>
                <a:ext cx="352800" cy="72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63AA75-DC1C-4C14-9E19-C1CF4FE894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83641" y="2547252"/>
                  <a:ext cx="37044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A45F42-F7CB-9557-1386-8B554D4226EF}"/>
                    </a:ext>
                  </a:extLst>
                </p14:cNvPr>
                <p14:cNvContentPartPr/>
                <p14:nvPr/>
              </p14:nvContentPartPr>
              <p14:xfrm>
                <a:off x="1486241" y="3438612"/>
                <a:ext cx="257760" cy="42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A45F42-F7CB-9557-1386-8B554D4226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77241" y="3429972"/>
                  <a:ext cx="2754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A9D36D-446D-7F5F-82AC-61C4CCC0B668}"/>
              </a:ext>
            </a:extLst>
          </p:cNvPr>
          <p:cNvGrpSpPr/>
          <p:nvPr/>
        </p:nvGrpSpPr>
        <p:grpSpPr>
          <a:xfrm>
            <a:off x="3934601" y="2402172"/>
            <a:ext cx="3818880" cy="1815840"/>
            <a:chOff x="3934601" y="2402172"/>
            <a:chExt cx="3818880" cy="18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EE12BF-5D3A-25CA-D25C-1DBA0B29D8C8}"/>
                    </a:ext>
                  </a:extLst>
                </p14:cNvPr>
                <p14:cNvContentPartPr/>
                <p14:nvPr/>
              </p14:nvContentPartPr>
              <p14:xfrm>
                <a:off x="3934601" y="3072492"/>
                <a:ext cx="13212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EE12BF-5D3A-25CA-D25C-1DBA0B29D8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25601" y="3063852"/>
                  <a:ext cx="149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48DD51-7F3D-25AC-8B72-B1D7844ED5D6}"/>
                    </a:ext>
                  </a:extLst>
                </p14:cNvPr>
                <p14:cNvContentPartPr/>
                <p14:nvPr/>
              </p14:nvContentPartPr>
              <p14:xfrm>
                <a:off x="3938561" y="3187692"/>
                <a:ext cx="2548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48DD51-7F3D-25AC-8B72-B1D7844ED5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9921" y="3178692"/>
                  <a:ext cx="27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7EAD2D-63B4-8DD3-9621-9C1D53E85949}"/>
                    </a:ext>
                  </a:extLst>
                </p14:cNvPr>
                <p14:cNvContentPartPr/>
                <p14:nvPr/>
              </p14:nvContentPartPr>
              <p14:xfrm>
                <a:off x="4506641" y="2625012"/>
                <a:ext cx="313920" cy="67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7EAD2D-63B4-8DD3-9621-9C1D53E859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97641" y="2616372"/>
                  <a:ext cx="3315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A2DBBA-FD57-FE07-A3C5-041417EDD59B}"/>
                    </a:ext>
                  </a:extLst>
                </p14:cNvPr>
                <p14:cNvContentPartPr/>
                <p14:nvPr/>
              </p14:nvContentPartPr>
              <p14:xfrm>
                <a:off x="4586921" y="3486492"/>
                <a:ext cx="178200" cy="28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A2DBBA-FD57-FE07-A3C5-041417EDD5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8281" y="3477852"/>
                  <a:ext cx="195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63F612-F35A-6931-D1E6-A455507060B8}"/>
                    </a:ext>
                  </a:extLst>
                </p14:cNvPr>
                <p14:cNvContentPartPr/>
                <p14:nvPr/>
              </p14:nvContentPartPr>
              <p14:xfrm>
                <a:off x="4906601" y="2815812"/>
                <a:ext cx="360" cy="56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63F612-F35A-6931-D1E6-A455507060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97961" y="2806812"/>
                  <a:ext cx="180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CAE3B7-0F70-AFF7-73D2-100B0CA4699A}"/>
                    </a:ext>
                  </a:extLst>
                </p14:cNvPr>
                <p14:cNvContentPartPr/>
                <p14:nvPr/>
              </p14:nvContentPartPr>
              <p14:xfrm>
                <a:off x="4953401" y="2972772"/>
                <a:ext cx="171000" cy="19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8CAE3B7-0F70-AFF7-73D2-100B0CA469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44401" y="2963772"/>
                  <a:ext cx="188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59F24B-DE0D-D8F5-E3F0-49AE938CB8AA}"/>
                    </a:ext>
                  </a:extLst>
                </p14:cNvPr>
                <p14:cNvContentPartPr/>
                <p14:nvPr/>
              </p14:nvContentPartPr>
              <p14:xfrm>
                <a:off x="5065001" y="2930652"/>
                <a:ext cx="360" cy="35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59F24B-DE0D-D8F5-E3F0-49AE938CB8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56001" y="2921652"/>
                  <a:ext cx="18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4011D9-7A6D-9BE2-522B-485ABB2C4347}"/>
                    </a:ext>
                  </a:extLst>
                </p14:cNvPr>
                <p14:cNvContentPartPr/>
                <p14:nvPr/>
              </p14:nvContentPartPr>
              <p14:xfrm>
                <a:off x="5124041" y="3217932"/>
                <a:ext cx="141840" cy="13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4011D9-7A6D-9BE2-522B-485ABB2C434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15041" y="3209292"/>
                  <a:ext cx="15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31A745-5348-1091-B188-9E0E03734BD6}"/>
                    </a:ext>
                  </a:extLst>
                </p14:cNvPr>
                <p14:cNvContentPartPr/>
                <p14:nvPr/>
              </p14:nvContentPartPr>
              <p14:xfrm>
                <a:off x="5334641" y="2757852"/>
                <a:ext cx="134280" cy="40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31A745-5348-1091-B188-9E0E03734B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25641" y="2748852"/>
                  <a:ext cx="1519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4F92E5-39EF-59FB-6624-5DAAEAF26E1A}"/>
                    </a:ext>
                  </a:extLst>
                </p14:cNvPr>
                <p14:cNvContentPartPr/>
                <p14:nvPr/>
              </p14:nvContentPartPr>
              <p14:xfrm>
                <a:off x="5542001" y="2790972"/>
                <a:ext cx="177840" cy="41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4F92E5-39EF-59FB-6624-5DAAEAF26E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3001" y="2782332"/>
                  <a:ext cx="195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1DCCA7-3916-767B-5E1C-18628B394F62}"/>
                    </a:ext>
                  </a:extLst>
                </p14:cNvPr>
                <p14:cNvContentPartPr/>
                <p14:nvPr/>
              </p14:nvContentPartPr>
              <p14:xfrm>
                <a:off x="5749721" y="2832372"/>
                <a:ext cx="183240" cy="16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1DCCA7-3916-767B-5E1C-18628B394F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41081" y="2823732"/>
                  <a:ext cx="20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46AC6D-7787-E83B-E4A8-6D034DC9989F}"/>
                    </a:ext>
                  </a:extLst>
                </p14:cNvPr>
                <p14:cNvContentPartPr/>
                <p14:nvPr/>
              </p14:nvContentPartPr>
              <p14:xfrm>
                <a:off x="5854121" y="2826972"/>
                <a:ext cx="5400" cy="247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46AC6D-7787-E83B-E4A8-6D034DC998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45121" y="2817972"/>
                  <a:ext cx="23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AFFA2A-53FD-D30D-0222-2BC3AC42CBB6}"/>
                    </a:ext>
                  </a:extLst>
                </p14:cNvPr>
                <p14:cNvContentPartPr/>
                <p14:nvPr/>
              </p14:nvContentPartPr>
              <p14:xfrm>
                <a:off x="5898761" y="3048372"/>
                <a:ext cx="150120" cy="21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AFFA2A-53FD-D30D-0222-2BC3AC42CB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89761" y="3039372"/>
                  <a:ext cx="167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D14CFE-363F-014D-2E52-5630600F1FC4}"/>
                    </a:ext>
                  </a:extLst>
                </p14:cNvPr>
                <p14:cNvContentPartPr/>
                <p14:nvPr/>
              </p14:nvContentPartPr>
              <p14:xfrm>
                <a:off x="6204401" y="2663892"/>
                <a:ext cx="5400" cy="60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D14CFE-363F-014D-2E52-5630600F1F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95761" y="2655252"/>
                  <a:ext cx="230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B85C09-22A8-C1AC-B0D8-6FC9DBB71EC9}"/>
                    </a:ext>
                  </a:extLst>
                </p14:cNvPr>
                <p14:cNvContentPartPr/>
                <p14:nvPr/>
              </p14:nvContentPartPr>
              <p14:xfrm>
                <a:off x="6571601" y="2806452"/>
                <a:ext cx="164880" cy="18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B85C09-22A8-C1AC-B0D8-6FC9DBB71E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62961" y="2797812"/>
                  <a:ext cx="182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1718C-F36F-A1D7-ED7C-904A0508B984}"/>
                    </a:ext>
                  </a:extLst>
                </p14:cNvPr>
                <p14:cNvContentPartPr/>
                <p14:nvPr/>
              </p14:nvContentPartPr>
              <p14:xfrm>
                <a:off x="6648641" y="2789892"/>
                <a:ext cx="360" cy="30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1718C-F36F-A1D7-ED7C-904A0508B9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39641" y="2780892"/>
                  <a:ext cx="18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08CFB5-4B29-634D-C7AD-4A13AB9F0C5C}"/>
                    </a:ext>
                  </a:extLst>
                </p14:cNvPr>
                <p14:cNvContentPartPr/>
                <p14:nvPr/>
              </p14:nvContentPartPr>
              <p14:xfrm>
                <a:off x="6748721" y="2687652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08CFB5-4B29-634D-C7AD-4A13AB9F0C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40081" y="2678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8303A5-1F16-A0A2-0DE3-37F2187A8809}"/>
                    </a:ext>
                  </a:extLst>
                </p14:cNvPr>
                <p14:cNvContentPartPr/>
                <p14:nvPr/>
              </p14:nvContentPartPr>
              <p14:xfrm>
                <a:off x="6770681" y="2942532"/>
                <a:ext cx="360" cy="17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8303A5-1F16-A0A2-0DE3-37F2187A88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61681" y="2933532"/>
                  <a:ext cx="1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50EF57-B452-AB9D-C24B-4C159CEE972D}"/>
                    </a:ext>
                  </a:extLst>
                </p14:cNvPr>
                <p14:cNvContentPartPr/>
                <p14:nvPr/>
              </p14:nvContentPartPr>
              <p14:xfrm>
                <a:off x="6785441" y="2635812"/>
                <a:ext cx="192240" cy="56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50EF57-B452-AB9D-C24B-4C159CEE97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76801" y="2626812"/>
                  <a:ext cx="2098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E72BBC-3EFB-1F8B-EA59-280EAD19CFE5}"/>
                    </a:ext>
                  </a:extLst>
                </p14:cNvPr>
                <p14:cNvContentPartPr/>
                <p14:nvPr/>
              </p14:nvContentPartPr>
              <p14:xfrm>
                <a:off x="7137521" y="2721132"/>
                <a:ext cx="247320" cy="527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E72BBC-3EFB-1F8B-EA59-280EAD19CF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28881" y="2712132"/>
                  <a:ext cx="2649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818247-5344-A0CA-5C25-52BE197E55FD}"/>
                    </a:ext>
                  </a:extLst>
                </p14:cNvPr>
                <p14:cNvContentPartPr/>
                <p14:nvPr/>
              </p14:nvContentPartPr>
              <p14:xfrm>
                <a:off x="7407881" y="2778732"/>
                <a:ext cx="208440" cy="21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818247-5344-A0CA-5C25-52BE197E55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99241" y="2770092"/>
                  <a:ext cx="226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14EEFD-67F3-9432-A16D-FD8D926F27FC}"/>
                    </a:ext>
                  </a:extLst>
                </p14:cNvPr>
                <p14:cNvContentPartPr/>
                <p14:nvPr/>
              </p14:nvContentPartPr>
              <p14:xfrm>
                <a:off x="7527761" y="2758572"/>
                <a:ext cx="3240" cy="322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14EEFD-67F3-9432-A16D-FD8D926F27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8761" y="2749572"/>
                  <a:ext cx="20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BC663C-BD9D-DDEA-D65D-696E5D582D87}"/>
                    </a:ext>
                  </a:extLst>
                </p14:cNvPr>
                <p14:cNvContentPartPr/>
                <p14:nvPr/>
              </p14:nvContentPartPr>
              <p14:xfrm>
                <a:off x="7692641" y="3050532"/>
                <a:ext cx="36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BC663C-BD9D-DDEA-D65D-696E5D582D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84001" y="3041532"/>
                  <a:ext cx="18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1DBF2B-AC1B-C81F-D201-08A0FDC8864B}"/>
                    </a:ext>
                  </a:extLst>
                </p14:cNvPr>
                <p14:cNvContentPartPr/>
                <p14:nvPr/>
              </p14:nvContentPartPr>
              <p14:xfrm>
                <a:off x="7753121" y="2607732"/>
                <a:ext cx="360" cy="71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1DBF2B-AC1B-C81F-D201-08A0FDC886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44481" y="2599092"/>
                  <a:ext cx="1800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FDC583-7A25-37F3-9E0D-2A9FA2CA6820}"/>
                    </a:ext>
                  </a:extLst>
                </p14:cNvPr>
                <p14:cNvContentPartPr/>
                <p14:nvPr/>
              </p14:nvContentPartPr>
              <p14:xfrm>
                <a:off x="6501041" y="2666412"/>
                <a:ext cx="2880" cy="61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FDC583-7A25-37F3-9E0D-2A9FA2CA68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92401" y="2657772"/>
                  <a:ext cx="205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A31555-BF05-F2DC-F45F-EA376D5DDEBB}"/>
                    </a:ext>
                  </a:extLst>
                </p14:cNvPr>
                <p14:cNvContentPartPr/>
                <p14:nvPr/>
              </p14:nvContentPartPr>
              <p14:xfrm>
                <a:off x="6363881" y="2510892"/>
                <a:ext cx="7668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A31555-BF05-F2DC-F45F-EA376D5DDE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54881" y="2502252"/>
                  <a:ext cx="94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2BE4C1-67DE-D5DC-73F4-ECE09490FAD3}"/>
                    </a:ext>
                  </a:extLst>
                </p14:cNvPr>
                <p14:cNvContentPartPr/>
                <p14:nvPr/>
              </p14:nvContentPartPr>
              <p14:xfrm>
                <a:off x="6390161" y="2490372"/>
                <a:ext cx="5004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2BE4C1-67DE-D5DC-73F4-ECE09490FA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1161" y="2481732"/>
                  <a:ext cx="67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B3CCF-066E-5C27-A6A9-E2D93C0538E4}"/>
                    </a:ext>
                  </a:extLst>
                </p14:cNvPr>
                <p14:cNvContentPartPr/>
                <p14:nvPr/>
              </p14:nvContentPartPr>
              <p14:xfrm>
                <a:off x="6313481" y="2402172"/>
                <a:ext cx="189720" cy="264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B3CCF-066E-5C27-A6A9-E2D93C0538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04481" y="2393172"/>
                  <a:ext cx="207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37D7BC-ABED-F342-7E49-549A8DA935AE}"/>
                    </a:ext>
                  </a:extLst>
                </p14:cNvPr>
                <p14:cNvContentPartPr/>
                <p14:nvPr/>
              </p14:nvContentPartPr>
              <p14:xfrm>
                <a:off x="4431041" y="3582972"/>
                <a:ext cx="1518480" cy="40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37D7BC-ABED-F342-7E49-549A8DA935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22041" y="3573972"/>
                  <a:ext cx="1536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6B52B5-3022-930D-367B-772F8316D798}"/>
                    </a:ext>
                  </a:extLst>
                </p14:cNvPr>
                <p14:cNvContentPartPr/>
                <p14:nvPr/>
              </p14:nvContentPartPr>
              <p14:xfrm>
                <a:off x="5316281" y="3981132"/>
                <a:ext cx="292680" cy="4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6B52B5-3022-930D-367B-772F8316D7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07641" y="3972132"/>
                  <a:ext cx="310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C95D61-7FA2-1555-64EB-EBBB907AEB82}"/>
                    </a:ext>
                  </a:extLst>
                </p14:cNvPr>
                <p14:cNvContentPartPr/>
                <p14:nvPr/>
              </p14:nvContentPartPr>
              <p14:xfrm>
                <a:off x="5503121" y="4000572"/>
                <a:ext cx="360" cy="21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C95D61-7FA2-1555-64EB-EBBB907AEB8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94121" y="3991932"/>
                  <a:ext cx="1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7DBB1E-BDBB-6486-61E8-A393A3CA7DBD}"/>
                    </a:ext>
                  </a:extLst>
                </p14:cNvPr>
                <p14:cNvContentPartPr/>
                <p14:nvPr/>
              </p14:nvContentPartPr>
              <p14:xfrm>
                <a:off x="5396561" y="4211172"/>
                <a:ext cx="264960" cy="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7DBB1E-BDBB-6486-61E8-A393A3CA7D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87561" y="4202532"/>
                  <a:ext cx="282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6D321E-4AE3-5BBD-58E0-63DE374009DE}"/>
              </a:ext>
            </a:extLst>
          </p:cNvPr>
          <p:cNvGrpSpPr/>
          <p:nvPr/>
        </p:nvGrpSpPr>
        <p:grpSpPr>
          <a:xfrm>
            <a:off x="1105361" y="4572972"/>
            <a:ext cx="184320" cy="138600"/>
            <a:chOff x="1105361" y="4572972"/>
            <a:chExt cx="18432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CAB0D7-F2C1-D7E8-D114-4AEB1FA771F6}"/>
                    </a:ext>
                  </a:extLst>
                </p14:cNvPr>
                <p14:cNvContentPartPr/>
                <p14:nvPr/>
              </p14:nvContentPartPr>
              <p14:xfrm>
                <a:off x="1149641" y="4572972"/>
                <a:ext cx="14004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CAB0D7-F2C1-D7E8-D114-4AEB1FA771F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1001" y="4563972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FC64BC-3F52-D77D-5897-921C8D8DA2AC}"/>
                    </a:ext>
                  </a:extLst>
                </p14:cNvPr>
                <p14:cNvContentPartPr/>
                <p14:nvPr/>
              </p14:nvContentPartPr>
              <p14:xfrm>
                <a:off x="1105361" y="4708692"/>
                <a:ext cx="163080" cy="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FC64BC-3F52-D77D-5897-921C8D8DA2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6721" y="4699692"/>
                  <a:ext cx="1807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1A2A79-797A-E924-FD1A-A71EA686C6FC}"/>
              </a:ext>
            </a:extLst>
          </p:cNvPr>
          <p:cNvGrpSpPr/>
          <p:nvPr/>
        </p:nvGrpSpPr>
        <p:grpSpPr>
          <a:xfrm>
            <a:off x="1577321" y="4229532"/>
            <a:ext cx="1564560" cy="650880"/>
            <a:chOff x="1577321" y="4229532"/>
            <a:chExt cx="15645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4CE5B2-671F-F7EE-7878-B7BC5F7C9C2E}"/>
                    </a:ext>
                  </a:extLst>
                </p14:cNvPr>
                <p14:cNvContentPartPr/>
                <p14:nvPr/>
              </p14:nvContentPartPr>
              <p14:xfrm>
                <a:off x="1577321" y="4301172"/>
                <a:ext cx="2880" cy="57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4CE5B2-671F-F7EE-7878-B7BC5F7C9C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68321" y="4292532"/>
                  <a:ext cx="205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6355FE-EF07-5871-C35E-0D91E535A1B5}"/>
                    </a:ext>
                  </a:extLst>
                </p14:cNvPr>
                <p14:cNvContentPartPr/>
                <p14:nvPr/>
              </p14:nvContentPartPr>
              <p14:xfrm>
                <a:off x="1732841" y="4330332"/>
                <a:ext cx="23868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6355FE-EF07-5871-C35E-0D91E535A1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24201" y="4321692"/>
                  <a:ext cx="256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2B9B37-8910-1AD8-CB3B-D243A5E730DB}"/>
                    </a:ext>
                  </a:extLst>
                </p14:cNvPr>
                <p14:cNvContentPartPr/>
                <p14:nvPr/>
              </p14:nvContentPartPr>
              <p14:xfrm>
                <a:off x="1854161" y="4265532"/>
                <a:ext cx="360" cy="37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2B9B37-8910-1AD8-CB3B-D243A5E730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45521" y="4256532"/>
                  <a:ext cx="18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FDF6BA-F7A6-4BA4-72C3-DC4E1995CD1A}"/>
                    </a:ext>
                  </a:extLst>
                </p14:cNvPr>
                <p14:cNvContentPartPr/>
                <p14:nvPr/>
              </p14:nvContentPartPr>
              <p14:xfrm>
                <a:off x="2017241" y="4589892"/>
                <a:ext cx="2880" cy="28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FDF6BA-F7A6-4BA4-72C3-DC4E1995CD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08601" y="4581252"/>
                  <a:ext cx="20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5C6FC6-4339-8A5D-B4F4-8C438D479A42}"/>
                    </a:ext>
                  </a:extLst>
                </p14:cNvPr>
                <p14:cNvContentPartPr/>
                <p14:nvPr/>
              </p14:nvContentPartPr>
              <p14:xfrm>
                <a:off x="2098961" y="4252212"/>
                <a:ext cx="178200" cy="42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5C6FC6-4339-8A5D-B4F4-8C438D479A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90321" y="4243572"/>
                  <a:ext cx="1958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D366290-5A05-5F53-5D89-DA6B13DBB197}"/>
                    </a:ext>
                  </a:extLst>
                </p14:cNvPr>
                <p14:cNvContentPartPr/>
                <p14:nvPr/>
              </p14:nvContentPartPr>
              <p14:xfrm>
                <a:off x="2392001" y="4291812"/>
                <a:ext cx="209160" cy="47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D366290-5A05-5F53-5D89-DA6B13DBB1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83001" y="4282812"/>
                  <a:ext cx="226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3AD005-21EA-66A7-78F4-CC6B459C0F1B}"/>
                    </a:ext>
                  </a:extLst>
                </p14:cNvPr>
                <p14:cNvContentPartPr/>
                <p14:nvPr/>
              </p14:nvContentPartPr>
              <p14:xfrm>
                <a:off x="2718881" y="4353732"/>
                <a:ext cx="206640" cy="16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3AD005-21EA-66A7-78F4-CC6B459C0F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09881" y="4344732"/>
                  <a:ext cx="22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CF78BB-23E3-D52C-D54D-9F91158CC6D6}"/>
                    </a:ext>
                  </a:extLst>
                </p14:cNvPr>
                <p14:cNvContentPartPr/>
                <p14:nvPr/>
              </p14:nvContentPartPr>
              <p14:xfrm>
                <a:off x="2817521" y="4313052"/>
                <a:ext cx="360" cy="31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CF78BB-23E3-D52C-D54D-9F91158CC6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08521" y="4304052"/>
                  <a:ext cx="18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CBEBF5-6AF5-AC96-A4A9-DDBDE7642F22}"/>
                    </a:ext>
                  </a:extLst>
                </p14:cNvPr>
                <p14:cNvContentPartPr/>
                <p14:nvPr/>
              </p14:nvContentPartPr>
              <p14:xfrm>
                <a:off x="2995361" y="4578372"/>
                <a:ext cx="6480" cy="165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CBEBF5-6AF5-AC96-A4A9-DDBDE7642F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86721" y="4569372"/>
                  <a:ext cx="2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E7E4CB-7EEE-2FBC-20C0-17A8A09B2B4F}"/>
                    </a:ext>
                  </a:extLst>
                </p14:cNvPr>
                <p14:cNvContentPartPr/>
                <p14:nvPr/>
              </p14:nvContentPartPr>
              <p14:xfrm>
                <a:off x="3136841" y="4229532"/>
                <a:ext cx="5040" cy="51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E7E4CB-7EEE-2FBC-20C0-17A8A09B2B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28201" y="4220532"/>
                  <a:ext cx="226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70C6C7-D045-FB73-4C7B-961E4E4613E5}"/>
                    </a:ext>
                  </a:extLst>
                </p14:cNvPr>
                <p14:cNvContentPartPr/>
                <p14:nvPr/>
              </p14:nvContentPartPr>
              <p14:xfrm>
                <a:off x="1729601" y="4311972"/>
                <a:ext cx="220680" cy="155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70C6C7-D045-FB73-4C7B-961E4E4613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20961" y="4303332"/>
                  <a:ext cx="2383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E33A9E8-0929-DD50-4D86-8302D35168F4}"/>
              </a:ext>
            </a:extLst>
          </p:cNvPr>
          <p:cNvGrpSpPr/>
          <p:nvPr/>
        </p:nvGrpSpPr>
        <p:grpSpPr>
          <a:xfrm>
            <a:off x="2309561" y="4995252"/>
            <a:ext cx="532080" cy="1141920"/>
            <a:chOff x="2309561" y="4995252"/>
            <a:chExt cx="532080" cy="11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968040-8FD0-3A0D-839D-69329F741758}"/>
                    </a:ext>
                  </a:extLst>
                </p14:cNvPr>
                <p14:cNvContentPartPr/>
                <p14:nvPr/>
              </p14:nvContentPartPr>
              <p14:xfrm>
                <a:off x="2614481" y="4995252"/>
                <a:ext cx="64080" cy="307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968040-8FD0-3A0D-839D-69329F74175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05481" y="4986252"/>
                  <a:ext cx="81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0038F08-4517-7C50-84F7-D2095CE8B88E}"/>
                    </a:ext>
                  </a:extLst>
                </p14:cNvPr>
                <p14:cNvContentPartPr/>
                <p14:nvPr/>
              </p14:nvContentPartPr>
              <p14:xfrm>
                <a:off x="2588561" y="5261292"/>
                <a:ext cx="14688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0038F08-4517-7C50-84F7-D2095CE8B8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79921" y="5252652"/>
                  <a:ext cx="164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A5F52D-7507-F331-8A25-BEA1C2D1388E}"/>
                    </a:ext>
                  </a:extLst>
                </p14:cNvPr>
                <p14:cNvContentPartPr/>
                <p14:nvPr/>
              </p14:nvContentPartPr>
              <p14:xfrm>
                <a:off x="2309561" y="5455332"/>
                <a:ext cx="532080" cy="68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A5F52D-7507-F331-8A25-BEA1C2D138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00921" y="5446332"/>
                  <a:ext cx="54972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37A9F6-4895-9067-B916-C6D18C4E054D}"/>
                    </a:ext>
                  </a:extLst>
                </p14:cNvPr>
                <p14:cNvContentPartPr/>
                <p14:nvPr/>
              </p14:nvContentPartPr>
              <p14:xfrm>
                <a:off x="2666321" y="5590692"/>
                <a:ext cx="30240" cy="42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37A9F6-4895-9067-B916-C6D18C4E05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57681" y="5581692"/>
                  <a:ext cx="47880" cy="60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E67DFD-6E88-71FE-66B0-4F1644C28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7173"/>
    </mc:Choice>
    <mc:Fallback xmlns="">
      <p:transition advClick="0" advTm="5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1C083FF-AC23-8C05-ECE5-6A832430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386" y="-84445"/>
            <a:ext cx="63610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 to turn a state over?</a:t>
            </a:r>
            <a:br>
              <a:rPr lang="en-US" altLang="en-US" sz="4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4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Partial Density Matrix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9C695A3-9B84-484A-90EE-E6D5C294B3EA}"/>
                  </a:ext>
                </a:extLst>
              </p14:cNvPr>
              <p14:cNvContentPartPr/>
              <p14:nvPr/>
            </p14:nvContentPartPr>
            <p14:xfrm>
              <a:off x="4157916" y="2097568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9C695A3-9B84-484A-90EE-E6D5C294B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9276" y="20889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5B90B02-7279-00E0-09F7-0885093AB46B}"/>
              </a:ext>
            </a:extLst>
          </p:cNvPr>
          <p:cNvGrpSpPr/>
          <p:nvPr/>
        </p:nvGrpSpPr>
        <p:grpSpPr>
          <a:xfrm>
            <a:off x="2436756" y="1933048"/>
            <a:ext cx="3428280" cy="1100520"/>
            <a:chOff x="169721" y="908892"/>
            <a:chExt cx="3428280" cy="11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97CCF5-A26E-6152-069D-40F9F9066192}"/>
                    </a:ext>
                  </a:extLst>
                </p14:cNvPr>
                <p14:cNvContentPartPr/>
                <p14:nvPr/>
              </p14:nvContentPartPr>
              <p14:xfrm>
                <a:off x="1867121" y="1052172"/>
                <a:ext cx="11520" cy="882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97CCF5-A26E-6152-069D-40F9F90661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8121" y="1043532"/>
                  <a:ext cx="29160" cy="9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CF315D-19B7-8EDB-17DE-6EAF7E76EE01}"/>
                    </a:ext>
                  </a:extLst>
                </p14:cNvPr>
                <p14:cNvContentPartPr/>
                <p14:nvPr/>
              </p14:nvContentPartPr>
              <p14:xfrm>
                <a:off x="2020121" y="1366812"/>
                <a:ext cx="217080" cy="22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CF315D-19B7-8EDB-17DE-6EAF7E76EE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1121" y="1357812"/>
                  <a:ext cx="234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8CB6D1-7E68-8E79-B56B-397AEE42B1D9}"/>
                    </a:ext>
                  </a:extLst>
                </p14:cNvPr>
                <p14:cNvContentPartPr/>
                <p14:nvPr/>
              </p14:nvContentPartPr>
              <p14:xfrm>
                <a:off x="2123081" y="1320732"/>
                <a:ext cx="360" cy="323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8CB6D1-7E68-8E79-B56B-397AEE42B1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4441" y="1311732"/>
                  <a:ext cx="1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50296A-E6B1-15F0-2BEA-6AB5071EC456}"/>
                    </a:ext>
                  </a:extLst>
                </p14:cNvPr>
                <p14:cNvContentPartPr/>
                <p14:nvPr/>
              </p14:nvContentPartPr>
              <p14:xfrm>
                <a:off x="2288681" y="1053612"/>
                <a:ext cx="255960" cy="72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50296A-E6B1-15F0-2BEA-6AB5071EC4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0041" y="1044612"/>
                  <a:ext cx="27360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A859AC-7724-61C4-83FF-6B53EB0052A1}"/>
                    </a:ext>
                  </a:extLst>
                </p14:cNvPr>
                <p14:cNvContentPartPr/>
                <p14:nvPr/>
              </p14:nvContentPartPr>
              <p14:xfrm>
                <a:off x="2682521" y="996012"/>
                <a:ext cx="300240" cy="69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A859AC-7724-61C4-83FF-6B53EB0052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3881" y="987012"/>
                  <a:ext cx="3178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A0C8A1-E0C6-5D45-14BC-E23F395C219D}"/>
                    </a:ext>
                  </a:extLst>
                </p14:cNvPr>
                <p14:cNvContentPartPr/>
                <p14:nvPr/>
              </p14:nvContentPartPr>
              <p14:xfrm>
                <a:off x="2959361" y="1245132"/>
                <a:ext cx="204120" cy="19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A0C8A1-E0C6-5D45-14BC-E23F395C21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50361" y="1236132"/>
                  <a:ext cx="221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045F24-8DA8-FD43-FCF7-8D8454F0D721}"/>
                    </a:ext>
                  </a:extLst>
                </p14:cNvPr>
                <p14:cNvContentPartPr/>
                <p14:nvPr/>
              </p14:nvContentPartPr>
              <p14:xfrm>
                <a:off x="3047201" y="1226052"/>
                <a:ext cx="360" cy="321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045F24-8DA8-FD43-FCF7-8D8454F0D7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8201" y="1217412"/>
                  <a:ext cx="18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14E55A1-E6A7-51B4-6CB2-4A02AB7BA559}"/>
                    </a:ext>
                  </a:extLst>
                </p14:cNvPr>
                <p14:cNvContentPartPr/>
                <p14:nvPr/>
              </p14:nvContentPartPr>
              <p14:xfrm>
                <a:off x="3271481" y="1017612"/>
                <a:ext cx="360" cy="609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14E55A1-E6A7-51B4-6CB2-4A02AB7BA5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2841" y="1008612"/>
                  <a:ext cx="1800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ECEF69-4C4F-C115-CF00-6E391EE8377F}"/>
                    </a:ext>
                  </a:extLst>
                </p14:cNvPr>
                <p14:cNvContentPartPr/>
                <p14:nvPr/>
              </p14:nvContentPartPr>
              <p14:xfrm>
                <a:off x="3365801" y="980172"/>
                <a:ext cx="232200" cy="86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ECEF69-4C4F-C115-CF00-6E391EE837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7161" y="971532"/>
                  <a:ext cx="24984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D95FB7-B2E8-D5B0-FDBF-7374AC44538B}"/>
                    </a:ext>
                  </a:extLst>
                </p14:cNvPr>
                <p14:cNvContentPartPr/>
                <p14:nvPr/>
              </p14:nvContentPartPr>
              <p14:xfrm>
                <a:off x="1510721" y="908892"/>
                <a:ext cx="241920" cy="110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D95FB7-B2E8-D5B0-FDBF-7374AC4453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2081" y="899892"/>
                  <a:ext cx="25956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6336EE5-C20C-9856-688A-405A47786016}"/>
                    </a:ext>
                  </a:extLst>
                </p14:cNvPr>
                <p14:cNvContentPartPr/>
                <p14:nvPr/>
              </p14:nvContentPartPr>
              <p14:xfrm>
                <a:off x="836081" y="1141092"/>
                <a:ext cx="266040" cy="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6336EE5-C20C-9856-688A-405A477860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7081" y="1132092"/>
                  <a:ext cx="283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9DBD3E-B3FC-E649-0933-99E2EA62F740}"/>
                    </a:ext>
                  </a:extLst>
                </p14:cNvPr>
                <p14:cNvContentPartPr/>
                <p14:nvPr/>
              </p14:nvContentPartPr>
              <p14:xfrm>
                <a:off x="979001" y="1176732"/>
                <a:ext cx="2880" cy="433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9DBD3E-B3FC-E649-0933-99E2EA62F7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001" y="1167732"/>
                  <a:ext cx="205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19353CF-05D0-D856-5889-4918639460C9}"/>
                    </a:ext>
                  </a:extLst>
                </p14:cNvPr>
                <p14:cNvContentPartPr/>
                <p14:nvPr/>
              </p14:nvContentPartPr>
              <p14:xfrm>
                <a:off x="1064321" y="1539252"/>
                <a:ext cx="87120" cy="142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19353CF-05D0-D856-5889-4918639460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5681" y="1530612"/>
                  <a:ext cx="104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86A4E5-8BA7-B186-0B48-550FF6B1F38B}"/>
                    </a:ext>
                  </a:extLst>
                </p14:cNvPr>
                <p14:cNvContentPartPr/>
                <p14:nvPr/>
              </p14:nvContentPartPr>
              <p14:xfrm>
                <a:off x="169721" y="1067652"/>
                <a:ext cx="173520" cy="45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86A4E5-8BA7-B186-0B48-550FF6B1F3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1081" y="1058652"/>
                  <a:ext cx="1911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5CDF39-EB66-A6A6-947C-B937F105966D}"/>
                    </a:ext>
                  </a:extLst>
                </p14:cNvPr>
                <p14:cNvContentPartPr/>
                <p14:nvPr/>
              </p14:nvContentPartPr>
              <p14:xfrm>
                <a:off x="337121" y="1569132"/>
                <a:ext cx="117720" cy="334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5CDF39-EB66-A6A6-947C-B937F10596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8481" y="1560492"/>
                  <a:ext cx="1353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DAE1B0-B7E4-4F02-87B4-E899F87CB18A}"/>
                    </a:ext>
                  </a:extLst>
                </p14:cNvPr>
                <p14:cNvContentPartPr/>
                <p14:nvPr/>
              </p14:nvContentPartPr>
              <p14:xfrm>
                <a:off x="334601" y="1738332"/>
                <a:ext cx="116640" cy="1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DAE1B0-B7E4-4F02-87B4-E899F87CB1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601" y="1729692"/>
                  <a:ext cx="13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3D85EF-CF07-355E-C082-B115B104646A}"/>
                    </a:ext>
                  </a:extLst>
                </p14:cNvPr>
                <p14:cNvContentPartPr/>
                <p14:nvPr/>
              </p14:nvContentPartPr>
              <p14:xfrm>
                <a:off x="557081" y="1380492"/>
                <a:ext cx="140400" cy="2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3D85EF-CF07-355E-C082-B115B10464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441" y="1371852"/>
                  <a:ext cx="158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F9BA452-4629-6144-DAD7-21C87DFF1BDE}"/>
                    </a:ext>
                  </a:extLst>
                </p14:cNvPr>
                <p14:cNvContentPartPr/>
                <p14:nvPr/>
              </p14:nvContentPartPr>
              <p14:xfrm>
                <a:off x="584441" y="1498932"/>
                <a:ext cx="1515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F9BA452-4629-6144-DAD7-21C87DFF1B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5441" y="1490292"/>
                  <a:ext cx="16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708A8F-B7FD-623F-9BA4-CC5FB7975872}"/>
                    </a:ext>
                  </a:extLst>
                </p14:cNvPr>
                <p14:cNvContentPartPr/>
                <p14:nvPr/>
              </p14:nvContentPartPr>
              <p14:xfrm>
                <a:off x="2174201" y="1567692"/>
                <a:ext cx="126000" cy="13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708A8F-B7FD-623F-9BA4-CC5FB79758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65561" y="1559052"/>
                  <a:ext cx="143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B01F7E-3AA7-1D11-685F-A7C5D78EB6F8}"/>
                    </a:ext>
                  </a:extLst>
                </p14:cNvPr>
                <p14:cNvContentPartPr/>
                <p14:nvPr/>
              </p14:nvContentPartPr>
              <p14:xfrm>
                <a:off x="2159081" y="1556532"/>
                <a:ext cx="235800" cy="170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B01F7E-3AA7-1D11-685F-A7C5D78EB6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50441" y="1547892"/>
                  <a:ext cx="253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3E1B4B-952D-DF3B-40B1-A0382B1E0C0C}"/>
                    </a:ext>
                  </a:extLst>
                </p14:cNvPr>
                <p14:cNvContentPartPr/>
                <p14:nvPr/>
              </p14:nvContentPartPr>
              <p14:xfrm>
                <a:off x="3065201" y="1500372"/>
                <a:ext cx="72000" cy="137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3E1B4B-952D-DF3B-40B1-A0382B1E0C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6561" y="1491732"/>
                  <a:ext cx="89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AD4B6A-C79C-83D8-ADDA-00849BB613E6}"/>
                    </a:ext>
                  </a:extLst>
                </p14:cNvPr>
                <p14:cNvContentPartPr/>
                <p14:nvPr/>
              </p14:nvContentPartPr>
              <p14:xfrm>
                <a:off x="3047201" y="1509012"/>
                <a:ext cx="207360" cy="13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AD4B6A-C79C-83D8-ADDA-00849BB613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8561" y="1500012"/>
                  <a:ext cx="225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02134D0-E813-F964-98B7-A7A1EE74F1AF}"/>
                    </a:ext>
                  </a:extLst>
                </p14:cNvPr>
                <p14:cNvContentPartPr/>
                <p14:nvPr/>
              </p14:nvContentPartPr>
              <p14:xfrm>
                <a:off x="2147921" y="1645452"/>
                <a:ext cx="32400" cy="118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02134D0-E813-F964-98B7-A7A1EE74F1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38921" y="1636812"/>
                  <a:ext cx="50040" cy="135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34B97975-9390-F264-CDEA-20740649A2E1}"/>
              </a:ext>
            </a:extLst>
          </p:cNvPr>
          <p:cNvSpPr txBox="1"/>
          <p:nvPr/>
        </p:nvSpPr>
        <p:spPr>
          <a:xfrm>
            <a:off x="1646386" y="3581400"/>
            <a:ext cx="623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Inverting a Kronecker product in a sense…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703F8F-38D7-05B0-AB7D-79A935C94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0A2750-9954-9AAC-19E7-3BBE6E1765CD}"/>
                  </a:ext>
                </a:extLst>
              </p14:cNvPr>
              <p14:cNvContentPartPr/>
              <p14:nvPr/>
            </p14:nvContentPartPr>
            <p14:xfrm>
              <a:off x="3475124" y="2720249"/>
              <a:ext cx="12348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0A2750-9954-9AAC-19E7-3BBE6E1765C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66124" y="2711609"/>
                <a:ext cx="14112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6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6448"/>
    </mc:Choice>
    <mc:Fallback xmlns="">
      <p:transition advClick="0" advTm="16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ECC40-4CFC-7968-436B-C92650C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5A8F5E3-BEBC-2438-AA1C-BF8AD0A74403}"/>
                  </a:ext>
                </a:extLst>
              </p14:cNvPr>
              <p14:cNvContentPartPr/>
              <p14:nvPr/>
            </p14:nvContentPartPr>
            <p14:xfrm>
              <a:off x="4015961" y="357372"/>
              <a:ext cx="218520" cy="41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5A8F5E3-BEBC-2438-AA1C-BF8AD0A744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7321" y="348372"/>
                <a:ext cx="23616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DBE1904-72F7-1656-E154-88A263E6CD63}"/>
              </a:ext>
            </a:extLst>
          </p:cNvPr>
          <p:cNvGrpSpPr/>
          <p:nvPr/>
        </p:nvGrpSpPr>
        <p:grpSpPr>
          <a:xfrm>
            <a:off x="5664401" y="278892"/>
            <a:ext cx="318960" cy="379800"/>
            <a:chOff x="5664401" y="278892"/>
            <a:chExt cx="3189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096025-6424-559B-5652-86DB4641A496}"/>
                    </a:ext>
                  </a:extLst>
                </p14:cNvPr>
                <p14:cNvContentPartPr/>
                <p14:nvPr/>
              </p14:nvContentPartPr>
              <p14:xfrm>
                <a:off x="5795801" y="278892"/>
                <a:ext cx="19440" cy="37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096025-6424-559B-5652-86DB4641A4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87161" y="270252"/>
                  <a:ext cx="370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AB1F9E-393D-CCE9-0504-B5F574F6F9CF}"/>
                    </a:ext>
                  </a:extLst>
                </p14:cNvPr>
                <p14:cNvContentPartPr/>
                <p14:nvPr/>
              </p14:nvContentPartPr>
              <p14:xfrm>
                <a:off x="5664401" y="533052"/>
                <a:ext cx="31896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AB1F9E-393D-CCE9-0504-B5F574F6F9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55761" y="524052"/>
                  <a:ext cx="3366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9773236-EF94-E90C-0C08-B54D8EF3FAAE}"/>
                  </a:ext>
                </a:extLst>
              </p14:cNvPr>
              <p14:cNvContentPartPr/>
              <p14:nvPr/>
            </p14:nvContentPartPr>
            <p14:xfrm>
              <a:off x="2175281" y="171612"/>
              <a:ext cx="167760" cy="607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9773236-EF94-E90C-0C08-B54D8EF3FA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6281" y="162972"/>
                <a:ext cx="18540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AF8C4B-D4BE-A115-2447-90F877E58326}"/>
                  </a:ext>
                </a:extLst>
              </p14:cNvPr>
              <p14:cNvContentPartPr/>
              <p14:nvPr/>
            </p14:nvContentPartPr>
            <p14:xfrm>
              <a:off x="7391321" y="188172"/>
              <a:ext cx="356400" cy="64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AF8C4B-D4BE-A115-2447-90F877E583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82321" y="179532"/>
                <a:ext cx="3740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9D59B28-CA8A-0DC0-9ED6-B0F22C1FAF7E}"/>
                  </a:ext>
                </a:extLst>
              </p14:cNvPr>
              <p14:cNvContentPartPr/>
              <p14:nvPr/>
            </p14:nvContentPartPr>
            <p14:xfrm>
              <a:off x="7660601" y="363492"/>
              <a:ext cx="327240" cy="36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9D59B28-CA8A-0DC0-9ED6-B0F22C1FAF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51601" y="354492"/>
                <a:ext cx="3448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77AB480-1E29-5BA7-E771-65F66A4F91B0}"/>
                  </a:ext>
                </a:extLst>
              </p14:cNvPr>
              <p14:cNvContentPartPr/>
              <p14:nvPr/>
            </p14:nvContentPartPr>
            <p14:xfrm>
              <a:off x="7856441" y="462132"/>
              <a:ext cx="203040" cy="435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77AB480-1E29-5BA7-E771-65F66A4F91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7801" y="453492"/>
                <a:ext cx="22068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32EAED0-A0D1-7AB2-16BB-403BE1867F87}"/>
              </a:ext>
            </a:extLst>
          </p:cNvPr>
          <p:cNvGrpSpPr/>
          <p:nvPr/>
        </p:nvGrpSpPr>
        <p:grpSpPr>
          <a:xfrm>
            <a:off x="4489721" y="162252"/>
            <a:ext cx="894600" cy="714960"/>
            <a:chOff x="4489721" y="162252"/>
            <a:chExt cx="89460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FAC001-4F72-7697-3365-891E4E6FC9EF}"/>
                    </a:ext>
                  </a:extLst>
                </p14:cNvPr>
                <p14:cNvContentPartPr/>
                <p14:nvPr/>
              </p14:nvContentPartPr>
              <p14:xfrm>
                <a:off x="4489721" y="244692"/>
                <a:ext cx="154800" cy="497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FAC001-4F72-7697-3365-891E4E6FC9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1081" y="235692"/>
                  <a:ext cx="1724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96F573-19FF-0875-3318-4C1450F405B5}"/>
                    </a:ext>
                  </a:extLst>
                </p14:cNvPr>
                <p14:cNvContentPartPr/>
                <p14:nvPr/>
              </p14:nvContentPartPr>
              <p14:xfrm>
                <a:off x="4662881" y="529812"/>
                <a:ext cx="159840" cy="293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96F573-19FF-0875-3318-4C1450F405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4241" y="521172"/>
                  <a:ext cx="177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044B2F-E0A4-0878-1A37-B9261C1E72C4}"/>
                    </a:ext>
                  </a:extLst>
                </p14:cNvPr>
                <p14:cNvContentPartPr/>
                <p14:nvPr/>
              </p14:nvContentPartPr>
              <p14:xfrm>
                <a:off x="4664681" y="662292"/>
                <a:ext cx="110520" cy="45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044B2F-E0A4-0878-1A37-B9261C1E72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6041" y="653652"/>
                  <a:ext cx="128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79B683-9B7A-AB3B-9E68-F348D712BC52}"/>
                    </a:ext>
                  </a:extLst>
                </p14:cNvPr>
                <p14:cNvContentPartPr/>
                <p14:nvPr/>
              </p14:nvContentPartPr>
              <p14:xfrm>
                <a:off x="4908401" y="162252"/>
                <a:ext cx="215640" cy="50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79B683-9B7A-AB3B-9E68-F348D712BC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9761" y="153252"/>
                  <a:ext cx="2332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221950-1980-2745-86E9-365A0D833B0E}"/>
                    </a:ext>
                  </a:extLst>
                </p14:cNvPr>
                <p14:cNvContentPartPr/>
                <p14:nvPr/>
              </p14:nvContentPartPr>
              <p14:xfrm>
                <a:off x="5235641" y="613332"/>
                <a:ext cx="148680" cy="263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221950-1980-2745-86E9-365A0D833B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27001" y="604692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308EE7-BE18-E00C-2A4E-CF192B5229D2}"/>
                    </a:ext>
                  </a:extLst>
                </p14:cNvPr>
                <p14:cNvContentPartPr/>
                <p14:nvPr/>
              </p14:nvContentPartPr>
              <p14:xfrm>
                <a:off x="4823081" y="267012"/>
                <a:ext cx="82440" cy="9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308EE7-BE18-E00C-2A4E-CF192B5229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4441" y="258372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7CD780-461C-7094-AA17-F72547B837B0}"/>
                    </a:ext>
                  </a:extLst>
                </p14:cNvPr>
                <p14:cNvContentPartPr/>
                <p14:nvPr/>
              </p14:nvContentPartPr>
              <p14:xfrm>
                <a:off x="4835321" y="252612"/>
                <a:ext cx="66960" cy="16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7CD780-461C-7094-AA17-F72547B837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26321" y="243612"/>
                  <a:ext cx="84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B45EE7-5A88-124D-DB5D-D45AFEE75262}"/>
                    </a:ext>
                  </a:extLst>
                </p14:cNvPr>
                <p14:cNvContentPartPr/>
                <p14:nvPr/>
              </p14:nvContentPartPr>
              <p14:xfrm>
                <a:off x="4753241" y="238932"/>
                <a:ext cx="182880" cy="178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B45EE7-5A88-124D-DB5D-D45AFEE752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4601" y="230292"/>
                  <a:ext cx="2005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99B512-2D0C-45F1-8939-AAE5D1A563F1}"/>
              </a:ext>
            </a:extLst>
          </p:cNvPr>
          <p:cNvGrpSpPr/>
          <p:nvPr/>
        </p:nvGrpSpPr>
        <p:grpSpPr>
          <a:xfrm>
            <a:off x="6273521" y="49212"/>
            <a:ext cx="1148400" cy="839160"/>
            <a:chOff x="6273521" y="49212"/>
            <a:chExt cx="114840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74DB1F-2E0B-F53B-C069-1D55FF9AE443}"/>
                    </a:ext>
                  </a:extLst>
                </p14:cNvPr>
                <p14:cNvContentPartPr/>
                <p14:nvPr/>
              </p14:nvContentPartPr>
              <p14:xfrm>
                <a:off x="6273521" y="244692"/>
                <a:ext cx="239040" cy="35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74DB1F-2E0B-F53B-C069-1D55FF9AE4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64881" y="235692"/>
                  <a:ext cx="256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E34F18-D516-269E-F3E2-AB7A1997B9FA}"/>
                    </a:ext>
                  </a:extLst>
                </p14:cNvPr>
                <p14:cNvContentPartPr/>
                <p14:nvPr/>
              </p14:nvContentPartPr>
              <p14:xfrm>
                <a:off x="6555761" y="478332"/>
                <a:ext cx="171360" cy="237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E34F18-D516-269E-F3E2-AB7A1997B9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47121" y="469692"/>
                  <a:ext cx="189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262661-E3AE-01EB-FC59-8EA39CFB573A}"/>
                    </a:ext>
                  </a:extLst>
                </p14:cNvPr>
                <p14:cNvContentPartPr/>
                <p14:nvPr/>
              </p14:nvContentPartPr>
              <p14:xfrm>
                <a:off x="6542801" y="603252"/>
                <a:ext cx="149040" cy="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262661-E3AE-01EB-FC59-8EA39CFB57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3801" y="594612"/>
                  <a:ext cx="16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162193-1776-D52D-98E3-5AA3FE968A34}"/>
                    </a:ext>
                  </a:extLst>
                </p14:cNvPr>
                <p14:cNvContentPartPr/>
                <p14:nvPr/>
              </p14:nvContentPartPr>
              <p14:xfrm>
                <a:off x="6814961" y="211212"/>
                <a:ext cx="233640" cy="310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162193-1776-D52D-98E3-5AA3FE968A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05961" y="202572"/>
                  <a:ext cx="251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87B9D0-4A6F-F408-7A21-43143607A630}"/>
                    </a:ext>
                  </a:extLst>
                </p14:cNvPr>
                <p14:cNvContentPartPr/>
                <p14:nvPr/>
              </p14:nvContentPartPr>
              <p14:xfrm>
                <a:off x="7041401" y="436572"/>
                <a:ext cx="188640" cy="30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87B9D0-4A6F-F408-7A21-43143607A6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2761" y="427932"/>
                  <a:ext cx="206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DCC950-F27B-81A7-1642-A87AE1052625}"/>
                    </a:ext>
                  </a:extLst>
                </p14:cNvPr>
                <p14:cNvContentPartPr/>
                <p14:nvPr/>
              </p14:nvContentPartPr>
              <p14:xfrm>
                <a:off x="7188281" y="157212"/>
                <a:ext cx="233640" cy="73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DCC950-F27B-81A7-1642-A87AE10526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79641" y="148572"/>
                  <a:ext cx="25128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900EC8E-104A-FAD8-BAF2-B8C41BB15D2F}"/>
                    </a:ext>
                  </a:extLst>
                </p14:cNvPr>
                <p14:cNvContentPartPr/>
                <p14:nvPr/>
              </p14:nvContentPartPr>
              <p14:xfrm>
                <a:off x="6616241" y="128052"/>
                <a:ext cx="104040" cy="6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900EC8E-104A-FAD8-BAF2-B8C41BB15D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7241" y="119052"/>
                  <a:ext cx="121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245209-CBA6-130B-0D58-9806A2DC1C95}"/>
                    </a:ext>
                  </a:extLst>
                </p14:cNvPr>
                <p14:cNvContentPartPr/>
                <p14:nvPr/>
              </p14:nvContentPartPr>
              <p14:xfrm>
                <a:off x="6664481" y="109692"/>
                <a:ext cx="55800" cy="8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245209-CBA6-130B-0D58-9806A2DC1C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5481" y="101052"/>
                  <a:ext cx="7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72FACF-AD4F-B7E6-4550-687D03BBAAB4}"/>
                    </a:ext>
                  </a:extLst>
                </p14:cNvPr>
                <p14:cNvContentPartPr/>
                <p14:nvPr/>
              </p14:nvContentPartPr>
              <p14:xfrm>
                <a:off x="6547841" y="49212"/>
                <a:ext cx="239040" cy="22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72FACF-AD4F-B7E6-4550-687D03BBAA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39201" y="40212"/>
                  <a:ext cx="2566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3E6D9D-A829-1BF5-F85A-CAE439EFBF8C}"/>
              </a:ext>
            </a:extLst>
          </p:cNvPr>
          <p:cNvGrpSpPr/>
          <p:nvPr/>
        </p:nvGrpSpPr>
        <p:grpSpPr>
          <a:xfrm>
            <a:off x="790721" y="231372"/>
            <a:ext cx="2997000" cy="2152800"/>
            <a:chOff x="790721" y="231372"/>
            <a:chExt cx="2997000" cy="21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3CFFE1-D4F9-26D0-E91B-0C788148CF59}"/>
                    </a:ext>
                  </a:extLst>
                </p14:cNvPr>
                <p14:cNvContentPartPr/>
                <p14:nvPr/>
              </p14:nvContentPartPr>
              <p14:xfrm>
                <a:off x="790721" y="329652"/>
                <a:ext cx="20160" cy="55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3CFFE1-D4F9-26D0-E91B-0C788148CF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2081" y="320652"/>
                  <a:ext cx="37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089F8C-21F6-0573-F6C7-CB0886C207E6}"/>
                    </a:ext>
                  </a:extLst>
                </p14:cNvPr>
                <p14:cNvContentPartPr/>
                <p14:nvPr/>
              </p14:nvContentPartPr>
              <p14:xfrm>
                <a:off x="928601" y="471492"/>
                <a:ext cx="266400" cy="19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089F8C-21F6-0573-F6C7-CB0886C207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9601" y="462852"/>
                  <a:ext cx="284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FF7A72-4FAA-3591-6819-F18D15CD42DE}"/>
                    </a:ext>
                  </a:extLst>
                </p14:cNvPr>
                <p14:cNvContentPartPr/>
                <p14:nvPr/>
              </p14:nvContentPartPr>
              <p14:xfrm>
                <a:off x="1035521" y="417492"/>
                <a:ext cx="2880" cy="43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FF7A72-4FAA-3591-6819-F18D15CD42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6521" y="408492"/>
                  <a:ext cx="205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6707FC-CDA5-313D-1184-6662619D2DFD}"/>
                    </a:ext>
                  </a:extLst>
                </p14:cNvPr>
                <p14:cNvContentPartPr/>
                <p14:nvPr/>
              </p14:nvContentPartPr>
              <p14:xfrm>
                <a:off x="1224161" y="367092"/>
                <a:ext cx="274680" cy="53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6707FC-CDA5-313D-1184-6662619D2D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5161" y="358092"/>
                  <a:ext cx="2923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F4DBDA-57CD-3355-E489-DA9F2B94E9F6}"/>
                    </a:ext>
                  </a:extLst>
                </p14:cNvPr>
                <p14:cNvContentPartPr/>
                <p14:nvPr/>
              </p14:nvContentPartPr>
              <p14:xfrm>
                <a:off x="1682081" y="553932"/>
                <a:ext cx="14184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F4DBDA-57CD-3355-E489-DA9F2B94E9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73081" y="544932"/>
                  <a:ext cx="159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9DC1A9-5DAB-783B-9A45-95189B0EE2AE}"/>
                    </a:ext>
                  </a:extLst>
                </p14:cNvPr>
                <p14:cNvContentPartPr/>
                <p14:nvPr/>
              </p14:nvContentPartPr>
              <p14:xfrm>
                <a:off x="1684241" y="680652"/>
                <a:ext cx="24552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9DC1A9-5DAB-783B-9A45-95189B0EE2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5601" y="671652"/>
                  <a:ext cx="26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6259BA-C0C3-A727-B064-0FE094498F1A}"/>
                    </a:ext>
                  </a:extLst>
                </p14:cNvPr>
                <p14:cNvContentPartPr/>
                <p14:nvPr/>
              </p14:nvContentPartPr>
              <p14:xfrm>
                <a:off x="3660641" y="434052"/>
                <a:ext cx="2880" cy="31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6259BA-C0C3-A727-B064-0FE094498F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51641" y="425412"/>
                  <a:ext cx="20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A531AA-5B88-1E2F-D2B9-EDA4D5FCD29A}"/>
                    </a:ext>
                  </a:extLst>
                </p14:cNvPr>
                <p14:cNvContentPartPr/>
                <p14:nvPr/>
              </p14:nvContentPartPr>
              <p14:xfrm>
                <a:off x="3547601" y="614772"/>
                <a:ext cx="240120" cy="3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A531AA-5B88-1E2F-D2B9-EDA4D5FCD2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38961" y="605772"/>
                  <a:ext cx="257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8B10AA-D2C9-A3A0-410E-B293EFB617FD}"/>
                    </a:ext>
                  </a:extLst>
                </p14:cNvPr>
                <p14:cNvContentPartPr/>
                <p14:nvPr/>
              </p14:nvContentPartPr>
              <p14:xfrm>
                <a:off x="2307761" y="242892"/>
                <a:ext cx="163440" cy="67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8B10AA-D2C9-A3A0-410E-B293EFB617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99121" y="234252"/>
                  <a:ext cx="18108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5F1DDD-B9C1-C665-4FBF-9D4AAA06057F}"/>
                    </a:ext>
                  </a:extLst>
                </p14:cNvPr>
                <p14:cNvContentPartPr/>
                <p14:nvPr/>
              </p14:nvContentPartPr>
              <p14:xfrm>
                <a:off x="2564081" y="672012"/>
                <a:ext cx="13392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5F1DDD-B9C1-C665-4FBF-9D4AAA0605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5081" y="663372"/>
                  <a:ext cx="151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447865-194C-DB20-F041-0F52E98F6588}"/>
                    </a:ext>
                  </a:extLst>
                </p14:cNvPr>
                <p14:cNvContentPartPr/>
                <p14:nvPr/>
              </p14:nvContentPartPr>
              <p14:xfrm>
                <a:off x="2583521" y="826092"/>
                <a:ext cx="9468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447865-194C-DB20-F041-0F52E98F65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74881" y="817092"/>
                  <a:ext cx="11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A55A66-E840-E55B-8887-FB86A55DED0B}"/>
                    </a:ext>
                  </a:extLst>
                </p14:cNvPr>
                <p14:cNvContentPartPr/>
                <p14:nvPr/>
              </p14:nvContentPartPr>
              <p14:xfrm>
                <a:off x="2743721" y="3530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A55A66-E840-E55B-8887-FB86A55DED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35081" y="344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EB4CED-35E3-5F4A-AB2F-BCA47BB064DA}"/>
                    </a:ext>
                  </a:extLst>
                </p14:cNvPr>
                <p14:cNvContentPartPr/>
                <p14:nvPr/>
              </p14:nvContentPartPr>
              <p14:xfrm>
                <a:off x="2947481" y="231372"/>
                <a:ext cx="124200" cy="62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EB4CED-35E3-5F4A-AB2F-BCA47BB064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8481" y="222732"/>
                  <a:ext cx="1418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9FDC00-8866-20F0-AAA5-EF2AAB472453}"/>
                    </a:ext>
                  </a:extLst>
                </p14:cNvPr>
                <p14:cNvContentPartPr/>
                <p14:nvPr/>
              </p14:nvContentPartPr>
              <p14:xfrm>
                <a:off x="3126761" y="629172"/>
                <a:ext cx="147600" cy="22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9FDC00-8866-20F0-AAA5-EF2AAB4724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18121" y="620172"/>
                  <a:ext cx="165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2DD0C9-6B87-7BD7-5BB3-300F7F731124}"/>
                    </a:ext>
                  </a:extLst>
                </p14:cNvPr>
                <p14:cNvContentPartPr/>
                <p14:nvPr/>
              </p14:nvContentPartPr>
              <p14:xfrm>
                <a:off x="2755601" y="519372"/>
                <a:ext cx="76320" cy="81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2DD0C9-6B87-7BD7-5BB3-300F7F7311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6961" y="510372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4133BB-7ACE-5696-F48C-B3B58C67A122}"/>
                    </a:ext>
                  </a:extLst>
                </p14:cNvPr>
                <p14:cNvContentPartPr/>
                <p14:nvPr/>
              </p14:nvContentPartPr>
              <p14:xfrm>
                <a:off x="2762441" y="501372"/>
                <a:ext cx="67320" cy="13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4133BB-7ACE-5696-F48C-B3B58C67A1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53801" y="492372"/>
                  <a:ext cx="8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F9D101-2A98-9A45-190F-CEE0F97C1262}"/>
                    </a:ext>
                  </a:extLst>
                </p14:cNvPr>
                <p14:cNvContentPartPr/>
                <p14:nvPr/>
              </p14:nvContentPartPr>
              <p14:xfrm>
                <a:off x="2680361" y="458172"/>
                <a:ext cx="189720" cy="18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F9D101-2A98-9A45-190F-CEE0F97C12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71721" y="449532"/>
                  <a:ext cx="207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0A2657-4296-0F81-5B76-6A725D1BB0AD}"/>
                    </a:ext>
                  </a:extLst>
                </p14:cNvPr>
                <p14:cNvContentPartPr/>
                <p14:nvPr/>
              </p14:nvContentPartPr>
              <p14:xfrm>
                <a:off x="1652921" y="1503612"/>
                <a:ext cx="17352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0A2657-4296-0F81-5B76-6A725D1BB0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44281" y="1494972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7CF802-054F-0869-CEA0-4342110F8DDB}"/>
                    </a:ext>
                  </a:extLst>
                </p14:cNvPr>
                <p14:cNvContentPartPr/>
                <p14:nvPr/>
              </p14:nvContentPartPr>
              <p14:xfrm>
                <a:off x="1721681" y="1567332"/>
                <a:ext cx="156600" cy="2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7CF802-054F-0869-CEA0-4342110F8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12681" y="1558332"/>
                  <a:ext cx="174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0FFD807-1DF1-AD0A-5BD4-1758E90EC692}"/>
                    </a:ext>
                  </a:extLst>
                </p14:cNvPr>
                <p14:cNvContentPartPr/>
                <p14:nvPr/>
              </p14:nvContentPartPr>
              <p14:xfrm>
                <a:off x="2195081" y="1262772"/>
                <a:ext cx="2880" cy="19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0FFD807-1DF1-AD0A-5BD4-1758E90EC6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86441" y="1254132"/>
                  <a:ext cx="20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2E84D5-5A04-DE35-FA01-4B2DE8875CBE}"/>
                    </a:ext>
                  </a:extLst>
                </p14:cNvPr>
                <p14:cNvContentPartPr/>
                <p14:nvPr/>
              </p14:nvContentPartPr>
              <p14:xfrm>
                <a:off x="2021921" y="1491732"/>
                <a:ext cx="495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2E84D5-5A04-DE35-FA01-4B2DE8875C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13281" y="1483092"/>
                  <a:ext cx="51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24956D-EB95-FBED-F78A-EA06AADD4468}"/>
                    </a:ext>
                  </a:extLst>
                </p14:cNvPr>
                <p14:cNvContentPartPr/>
                <p14:nvPr/>
              </p14:nvContentPartPr>
              <p14:xfrm>
                <a:off x="2118401" y="1566252"/>
                <a:ext cx="446040" cy="48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24956D-EB95-FBED-F78A-EA06AADD44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09761" y="1557252"/>
                  <a:ext cx="463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BC35645-57F6-5770-5F32-23123868745A}"/>
                    </a:ext>
                  </a:extLst>
                </p14:cNvPr>
                <p14:cNvContentPartPr/>
                <p14:nvPr/>
              </p14:nvContentPartPr>
              <p14:xfrm>
                <a:off x="2392721" y="1731132"/>
                <a:ext cx="115920" cy="33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BC35645-57F6-5770-5F32-2312386874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84081" y="1722492"/>
                  <a:ext cx="133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75DB39-D9E3-B43E-51D2-BE8038137F39}"/>
                    </a:ext>
                  </a:extLst>
                </p14:cNvPr>
                <p14:cNvContentPartPr/>
                <p14:nvPr/>
              </p14:nvContentPartPr>
              <p14:xfrm>
                <a:off x="2807801" y="1080612"/>
                <a:ext cx="221040" cy="126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75DB39-D9E3-B43E-51D2-BE8038137F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98801" y="1071972"/>
                  <a:ext cx="23868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3CBBE8-38EF-3555-4175-D0E787098420}"/>
                    </a:ext>
                  </a:extLst>
                </p14:cNvPr>
                <p14:cNvContentPartPr/>
                <p14:nvPr/>
              </p14:nvContentPartPr>
              <p14:xfrm>
                <a:off x="3091121" y="985572"/>
                <a:ext cx="360" cy="160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3CBBE8-38EF-3555-4175-D0E7870984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82481" y="976572"/>
                  <a:ext cx="1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B862C5-DAF9-FAA5-1EF1-7DA27DBAC707}"/>
                    </a:ext>
                  </a:extLst>
                </p14:cNvPr>
                <p14:cNvContentPartPr/>
                <p14:nvPr/>
              </p14:nvContentPartPr>
              <p14:xfrm>
                <a:off x="3060521" y="1332972"/>
                <a:ext cx="138240" cy="25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B862C5-DAF9-FAA5-1EF1-7DA27DBAC7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51881" y="1323972"/>
                  <a:ext cx="155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F22284-DD33-E562-3888-E7E133C7B467}"/>
                    </a:ext>
                  </a:extLst>
                </p14:cNvPr>
                <p14:cNvContentPartPr/>
                <p14:nvPr/>
              </p14:nvContentPartPr>
              <p14:xfrm>
                <a:off x="3051161" y="1768572"/>
                <a:ext cx="134280" cy="16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F22284-DD33-E562-3888-E7E133C7B46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42521" y="1759932"/>
                  <a:ext cx="151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BD4A6F-F088-7F3E-E13A-B32FF412697B}"/>
                    </a:ext>
                  </a:extLst>
                </p14:cNvPr>
                <p14:cNvContentPartPr/>
                <p14:nvPr/>
              </p14:nvContentPartPr>
              <p14:xfrm>
                <a:off x="3159881" y="2091132"/>
                <a:ext cx="360" cy="246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BD4A6F-F088-7F3E-E13A-B32FF41269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51241" y="2082492"/>
                  <a:ext cx="1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38AF8F-AEA3-2059-5310-E6F3F095330F}"/>
                    </a:ext>
                  </a:extLst>
                </p14:cNvPr>
                <p14:cNvContentPartPr/>
                <p14:nvPr/>
              </p14:nvContentPartPr>
              <p14:xfrm>
                <a:off x="3342761" y="1076292"/>
                <a:ext cx="149760" cy="130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38AF8F-AEA3-2059-5310-E6F3F095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34121" y="1067292"/>
                  <a:ext cx="167400" cy="13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BFEE8E6-FF75-5B38-CA0A-5A26EA182011}"/>
              </a:ext>
            </a:extLst>
          </p:cNvPr>
          <p:cNvGrpSpPr/>
          <p:nvPr/>
        </p:nvGrpSpPr>
        <p:grpSpPr>
          <a:xfrm>
            <a:off x="368081" y="3276600"/>
            <a:ext cx="2103120" cy="687600"/>
            <a:chOff x="363761" y="4104252"/>
            <a:chExt cx="210312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942CEF-4814-FC96-489D-FB2DC46747B5}"/>
                    </a:ext>
                  </a:extLst>
                </p14:cNvPr>
                <p14:cNvContentPartPr/>
                <p14:nvPr/>
              </p14:nvContentPartPr>
              <p14:xfrm>
                <a:off x="363761" y="4211172"/>
                <a:ext cx="306000" cy="55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942CEF-4814-FC96-489D-FB2DC46747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4761" y="4202172"/>
                  <a:ext cx="3236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1E271E-7E25-4AD8-93FE-7E6D9EF90A15}"/>
                    </a:ext>
                  </a:extLst>
                </p14:cNvPr>
                <p14:cNvContentPartPr/>
                <p14:nvPr/>
              </p14:nvContentPartPr>
              <p14:xfrm>
                <a:off x="743201" y="4526172"/>
                <a:ext cx="136080" cy="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1E271E-7E25-4AD8-93FE-7E6D9EF90A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4561" y="4517532"/>
                  <a:ext cx="15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CFA0CD-E686-CE30-BB20-9C2AE2FDAD5B}"/>
                    </a:ext>
                  </a:extLst>
                </p14:cNvPr>
                <p14:cNvContentPartPr/>
                <p14:nvPr/>
              </p14:nvContentPartPr>
              <p14:xfrm>
                <a:off x="742121" y="4652172"/>
                <a:ext cx="18972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CFA0CD-E686-CE30-BB20-9C2AE2FDAD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3121" y="4643172"/>
                  <a:ext cx="20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886AA9-2B7F-29C7-3B32-ED28F12999A0}"/>
                    </a:ext>
                  </a:extLst>
                </p14:cNvPr>
                <p14:cNvContentPartPr/>
                <p14:nvPr/>
              </p14:nvContentPartPr>
              <p14:xfrm>
                <a:off x="1067201" y="4152852"/>
                <a:ext cx="360" cy="63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886AA9-2B7F-29C7-3B32-ED28F1299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8561" y="4144212"/>
                  <a:ext cx="180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23B872-5CB0-FB30-14AE-FB98FD0A4A6A}"/>
                    </a:ext>
                  </a:extLst>
                </p14:cNvPr>
                <p14:cNvContentPartPr/>
                <p14:nvPr/>
              </p14:nvContentPartPr>
              <p14:xfrm>
                <a:off x="1151081" y="4293252"/>
                <a:ext cx="183960" cy="23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23B872-5CB0-FB30-14AE-FB98FD0A4A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2441" y="4284252"/>
                  <a:ext cx="201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A1761E-7785-891E-DFF1-243EFE9517D0}"/>
                    </a:ext>
                  </a:extLst>
                </p14:cNvPr>
                <p14:cNvContentPartPr/>
                <p14:nvPr/>
              </p14:nvContentPartPr>
              <p14:xfrm>
                <a:off x="1245401" y="4250412"/>
                <a:ext cx="360" cy="47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A1761E-7785-891E-DFF1-243EFE9517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36761" y="4241412"/>
                  <a:ext cx="18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EF0405-63DC-C5FD-38D0-620B671FDBA7}"/>
                    </a:ext>
                  </a:extLst>
                </p14:cNvPr>
                <p14:cNvContentPartPr/>
                <p14:nvPr/>
              </p14:nvContentPartPr>
              <p14:xfrm>
                <a:off x="1376081" y="4224852"/>
                <a:ext cx="168120" cy="55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EF0405-63DC-C5FD-38D0-620B671FDB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67441" y="4216212"/>
                  <a:ext cx="1857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CC9A03-9956-4937-FC89-B6FED0A029B4}"/>
                    </a:ext>
                  </a:extLst>
                </p14:cNvPr>
                <p14:cNvContentPartPr/>
                <p14:nvPr/>
              </p14:nvContentPartPr>
              <p14:xfrm>
                <a:off x="1645001" y="4210092"/>
                <a:ext cx="177840" cy="438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CC9A03-9956-4937-FC89-B6FED0A029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36361" y="4201452"/>
                  <a:ext cx="1954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CC0977-A152-0CED-554B-D1F45BC2F647}"/>
                    </a:ext>
                  </a:extLst>
                </p14:cNvPr>
                <p14:cNvContentPartPr/>
                <p14:nvPr/>
              </p14:nvContentPartPr>
              <p14:xfrm>
                <a:off x="1845881" y="4228092"/>
                <a:ext cx="192960" cy="233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CC0977-A152-0CED-554B-D1F45BC2F6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36881" y="4219092"/>
                  <a:ext cx="21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E0A6A3-711A-EF77-8640-1E4C5AD86A9B}"/>
                    </a:ext>
                  </a:extLst>
                </p14:cNvPr>
                <p14:cNvContentPartPr/>
                <p14:nvPr/>
              </p14:nvContentPartPr>
              <p14:xfrm>
                <a:off x="1952081" y="4174092"/>
                <a:ext cx="360" cy="43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E0A6A3-711A-EF77-8640-1E4C5AD86A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43441" y="4165092"/>
                  <a:ext cx="18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0784EB2-2477-495C-016A-73DDCBD1EE61}"/>
                    </a:ext>
                  </a:extLst>
                </p14:cNvPr>
                <p14:cNvContentPartPr/>
                <p14:nvPr/>
              </p14:nvContentPartPr>
              <p14:xfrm>
                <a:off x="2167361" y="4104252"/>
                <a:ext cx="360" cy="56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0784EB2-2477-495C-016A-73DDCBD1EE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58721" y="4095252"/>
                  <a:ext cx="1800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5E0ECB-F250-042F-87A4-CF5124EB7A0E}"/>
                    </a:ext>
                  </a:extLst>
                </p14:cNvPr>
                <p14:cNvContentPartPr/>
                <p14:nvPr/>
              </p14:nvContentPartPr>
              <p14:xfrm>
                <a:off x="2315321" y="4372452"/>
                <a:ext cx="1065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5E0ECB-F250-042F-87A4-CF5124EB7A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06321" y="4363452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37DF26-CDB2-EC07-FC96-263F5DB0C674}"/>
                    </a:ext>
                  </a:extLst>
                </p14:cNvPr>
                <p14:cNvContentPartPr/>
                <p14:nvPr/>
              </p14:nvContentPartPr>
              <p14:xfrm>
                <a:off x="2356001" y="4463532"/>
                <a:ext cx="11088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37DF26-CDB2-EC07-FC96-263F5DB0C6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7361" y="4454892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7D05A85-33AE-43E3-4472-6ED355EFA28D}"/>
              </a:ext>
            </a:extLst>
          </p:cNvPr>
          <p:cNvGrpSpPr/>
          <p:nvPr/>
        </p:nvGrpSpPr>
        <p:grpSpPr>
          <a:xfrm>
            <a:off x="4097419" y="1973649"/>
            <a:ext cx="4838700" cy="3981101"/>
            <a:chOff x="4367531" y="1432771"/>
            <a:chExt cx="4838700" cy="398110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27C3ACE-80AD-4DB0-063F-774F26F50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680" y="1432771"/>
              <a:ext cx="3543300" cy="279400"/>
            </a:xfrm>
            <a:prstGeom prst="rect">
              <a:avLst/>
            </a:prstGeom>
          </p:spPr>
        </p:pic>
        <p:pic>
          <p:nvPicPr>
            <p:cNvPr id="96" name="Picture 95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45081DDB-ABB2-9289-0EAE-DE62A59E3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531" y="1691611"/>
              <a:ext cx="4838700" cy="1803400"/>
            </a:xfrm>
            <a:prstGeom prst="rect">
              <a:avLst/>
            </a:prstGeom>
          </p:spPr>
        </p:pic>
        <p:pic>
          <p:nvPicPr>
            <p:cNvPr id="98" name="Picture 97" descr="A number and numbers on a white background&#10;&#10;Description automatically generated">
              <a:extLst>
                <a:ext uri="{FF2B5EF4-FFF2-40B4-BE49-F238E27FC236}">
                  <a16:creationId xmlns:a16="http://schemas.microsoft.com/office/drawing/2014/main" id="{38BB3D19-1DBB-26DD-0F62-FAE8F1D1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531" y="3508872"/>
              <a:ext cx="2781300" cy="19050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8704B0E-A3F6-DB25-7938-EB3710B15347}"/>
                  </a:ext>
                </a:extLst>
              </p14:cNvPr>
              <p14:cNvContentPartPr/>
              <p14:nvPr/>
            </p14:nvContentPartPr>
            <p14:xfrm>
              <a:off x="469241" y="4354452"/>
              <a:ext cx="299880" cy="1283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8704B0E-A3F6-DB25-7938-EB3710B1534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0601" y="4345452"/>
                <a:ext cx="31752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5CA103D-6528-8307-DE89-771363FBD2B6}"/>
                  </a:ext>
                </a:extLst>
              </p14:cNvPr>
              <p14:cNvContentPartPr/>
              <p14:nvPr/>
            </p14:nvContentPartPr>
            <p14:xfrm>
              <a:off x="741041" y="4434372"/>
              <a:ext cx="360" cy="212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CA103D-6528-8307-DE89-771363FBD2B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32041" y="4425732"/>
                <a:ext cx="18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8E7CA17-8F7A-D7EA-D4D6-B312164D7809}"/>
                  </a:ext>
                </a:extLst>
              </p14:cNvPr>
              <p14:cNvContentPartPr/>
              <p14:nvPr/>
            </p14:nvContentPartPr>
            <p14:xfrm>
              <a:off x="1164401" y="4455612"/>
              <a:ext cx="262440" cy="20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8E7CA17-8F7A-D7EA-D4D6-B312164D780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55761" y="4446612"/>
                <a:ext cx="280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E198257-94FC-FFF9-EC5D-C1889D0ECB32}"/>
                  </a:ext>
                </a:extLst>
              </p14:cNvPr>
              <p14:cNvContentPartPr/>
              <p14:nvPr/>
            </p14:nvContentPartPr>
            <p14:xfrm>
              <a:off x="2383001" y="4432212"/>
              <a:ext cx="3240" cy="200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E198257-94FC-FFF9-EC5D-C1889D0ECB3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74001" y="4423212"/>
                <a:ext cx="2088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304A189-2475-1B16-C576-93AA6B41D385}"/>
              </a:ext>
            </a:extLst>
          </p:cNvPr>
          <p:cNvGrpSpPr/>
          <p:nvPr/>
        </p:nvGrpSpPr>
        <p:grpSpPr>
          <a:xfrm>
            <a:off x="1762361" y="4445172"/>
            <a:ext cx="217800" cy="157320"/>
            <a:chOff x="1762361" y="4445172"/>
            <a:chExt cx="21780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0B7E13-489B-BFC2-894D-37082C63D09B}"/>
                    </a:ext>
                  </a:extLst>
                </p14:cNvPr>
                <p14:cNvContentPartPr/>
                <p14:nvPr/>
              </p14:nvContentPartPr>
              <p14:xfrm>
                <a:off x="1762361" y="4445172"/>
                <a:ext cx="217800" cy="157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0B7E13-489B-BFC2-894D-37082C63D09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53361" y="4436532"/>
                  <a:ext cx="23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9E2A40-F7CC-D6CE-DE2D-8F5C8EAC023D}"/>
                    </a:ext>
                  </a:extLst>
                </p14:cNvPr>
                <p14:cNvContentPartPr/>
                <p14:nvPr/>
              </p14:nvContentPartPr>
              <p14:xfrm>
                <a:off x="1803041" y="4456692"/>
                <a:ext cx="109440" cy="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9E2A40-F7CC-D6CE-DE2D-8F5C8EAC023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94401" y="4448052"/>
                  <a:ext cx="1270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397D057-575D-5922-A64A-E84918ECECC8}"/>
                  </a:ext>
                </a:extLst>
              </p14:cNvPr>
              <p14:cNvContentPartPr/>
              <p14:nvPr/>
            </p14:nvContentPartPr>
            <p14:xfrm>
              <a:off x="589481" y="4850532"/>
              <a:ext cx="187920" cy="246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397D057-575D-5922-A64A-E84918ECECC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80841" y="4841892"/>
                <a:ext cx="20556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429331-5E8D-3362-CA22-6487BB512E0B}"/>
              </a:ext>
            </a:extLst>
          </p:cNvPr>
          <p:cNvGrpSpPr/>
          <p:nvPr/>
        </p:nvGrpSpPr>
        <p:grpSpPr>
          <a:xfrm>
            <a:off x="1261601" y="4813812"/>
            <a:ext cx="151920" cy="323280"/>
            <a:chOff x="1261601" y="4813812"/>
            <a:chExt cx="1519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74D20C-0B60-EA45-641D-02D7F61505B9}"/>
                    </a:ext>
                  </a:extLst>
                </p14:cNvPr>
                <p14:cNvContentPartPr/>
                <p14:nvPr/>
              </p14:nvContentPartPr>
              <p14:xfrm>
                <a:off x="1261601" y="4813812"/>
                <a:ext cx="151920" cy="223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74D20C-0B60-EA45-641D-02D7F61505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52961" y="4805172"/>
                  <a:ext cx="169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3E901A-34B7-A8C5-1727-7985280400A0}"/>
                    </a:ext>
                  </a:extLst>
                </p14:cNvPr>
                <p14:cNvContentPartPr/>
                <p14:nvPr/>
              </p14:nvContentPartPr>
              <p14:xfrm>
                <a:off x="1395161" y="4891932"/>
                <a:ext cx="360" cy="245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3E901A-34B7-A8C5-1727-7985280400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6521" y="4883292"/>
                  <a:ext cx="1800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632DBCF-61FE-8630-460F-A33C52C2E319}"/>
                  </a:ext>
                </a:extLst>
              </p14:cNvPr>
              <p14:cNvContentPartPr/>
              <p14:nvPr/>
            </p14:nvContentPartPr>
            <p14:xfrm>
              <a:off x="1822121" y="4831092"/>
              <a:ext cx="159120" cy="239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632DBCF-61FE-8630-460F-A33C52C2E31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813481" y="4822092"/>
                <a:ext cx="176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1A06363-96DE-3494-432D-A1824E294AB5}"/>
                  </a:ext>
                </a:extLst>
              </p14:cNvPr>
              <p14:cNvContentPartPr/>
              <p14:nvPr/>
            </p14:nvContentPartPr>
            <p14:xfrm>
              <a:off x="2305241" y="4824612"/>
              <a:ext cx="216720" cy="270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1A06363-96DE-3494-432D-A1824E294AB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296601" y="4815612"/>
                <a:ext cx="234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179C44C-6729-0876-A3D8-4AF261C103AE}"/>
                  </a:ext>
                </a:extLst>
              </p14:cNvPr>
              <p14:cNvContentPartPr/>
              <p14:nvPr/>
            </p14:nvContentPartPr>
            <p14:xfrm>
              <a:off x="696041" y="5219532"/>
              <a:ext cx="116280" cy="165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179C44C-6729-0876-A3D8-4AF261C103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7401" y="5210532"/>
                <a:ext cx="13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D8B376A-899A-85D2-06FD-D15DAE441D12}"/>
                  </a:ext>
                </a:extLst>
              </p14:cNvPr>
              <p14:cNvContentPartPr/>
              <p14:nvPr/>
            </p14:nvContentPartPr>
            <p14:xfrm>
              <a:off x="1312001" y="5250132"/>
              <a:ext cx="97200" cy="156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D8B376A-899A-85D2-06FD-D15DAE441D1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03361" y="5241492"/>
                <a:ext cx="114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C7A6F1F-C728-C6E2-C8D9-1B08882F0759}"/>
                  </a:ext>
                </a:extLst>
              </p14:cNvPr>
              <p14:cNvContentPartPr/>
              <p14:nvPr/>
            </p14:nvContentPartPr>
            <p14:xfrm>
              <a:off x="1873961" y="5207652"/>
              <a:ext cx="131400" cy="1940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C7A6F1F-C728-C6E2-C8D9-1B08882F075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65321" y="5199012"/>
                <a:ext cx="1490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3D44312-0069-D032-E7D2-3E37D99A0F70}"/>
                  </a:ext>
                </a:extLst>
              </p14:cNvPr>
              <p14:cNvContentPartPr/>
              <p14:nvPr/>
            </p14:nvContentPartPr>
            <p14:xfrm>
              <a:off x="2431241" y="5258412"/>
              <a:ext cx="143640" cy="123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3D44312-0069-D032-E7D2-3E37D99A0F7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422601" y="5249772"/>
                <a:ext cx="161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4E5DAF9-D851-ADA5-1D30-31F0F6C677DC}"/>
                  </a:ext>
                </a:extLst>
              </p14:cNvPr>
              <p14:cNvContentPartPr/>
              <p14:nvPr/>
            </p14:nvContentPartPr>
            <p14:xfrm>
              <a:off x="858761" y="5533812"/>
              <a:ext cx="2880" cy="149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4E5DAF9-D851-ADA5-1D30-31F0F6C677D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50121" y="5524812"/>
                <a:ext cx="20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C757BB6-EA4D-BB9C-A8D1-515C71D0232A}"/>
                  </a:ext>
                </a:extLst>
              </p14:cNvPr>
              <p14:cNvContentPartPr/>
              <p14:nvPr/>
            </p14:nvContentPartPr>
            <p14:xfrm>
              <a:off x="1209041" y="5566572"/>
              <a:ext cx="208440" cy="1965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C757BB6-EA4D-BB9C-A8D1-515C71D0232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00401" y="5557932"/>
                <a:ext cx="226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AC2B10B-4D05-329E-9A77-11D807C69A5E}"/>
                  </a:ext>
                </a:extLst>
              </p14:cNvPr>
              <p14:cNvContentPartPr/>
              <p14:nvPr/>
            </p14:nvContentPartPr>
            <p14:xfrm>
              <a:off x="1774601" y="5499612"/>
              <a:ext cx="172080" cy="157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AC2B10B-4D05-329E-9A77-11D807C69A5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765961" y="5490972"/>
                <a:ext cx="18972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ED7C5E9-04D7-8FB7-0F57-DB4B5EF1F1C2}"/>
              </a:ext>
            </a:extLst>
          </p:cNvPr>
          <p:cNvGrpSpPr/>
          <p:nvPr/>
        </p:nvGrpSpPr>
        <p:grpSpPr>
          <a:xfrm>
            <a:off x="2511161" y="4456692"/>
            <a:ext cx="345600" cy="1285200"/>
            <a:chOff x="2511161" y="4456692"/>
            <a:chExt cx="345600" cy="12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567761-A0FB-9CC2-7FC9-1EAB1D004AD6}"/>
                    </a:ext>
                  </a:extLst>
                </p14:cNvPr>
                <p14:cNvContentPartPr/>
                <p14:nvPr/>
              </p14:nvContentPartPr>
              <p14:xfrm>
                <a:off x="2511161" y="5526972"/>
                <a:ext cx="360" cy="150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567761-A0FB-9CC2-7FC9-1EAB1D004A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02521" y="5517972"/>
                  <a:ext cx="1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938C40-0033-52A6-B937-86CBBCFC0C40}"/>
                    </a:ext>
                  </a:extLst>
                </p14:cNvPr>
                <p14:cNvContentPartPr/>
                <p14:nvPr/>
              </p14:nvContentPartPr>
              <p14:xfrm>
                <a:off x="2581361" y="4456692"/>
                <a:ext cx="275400" cy="1285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938C40-0033-52A6-B937-86CBBCFC0C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72361" y="4448052"/>
                  <a:ext cx="293040" cy="13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8528A4E-77F8-8669-4E1C-72D48097135F}"/>
              </a:ext>
            </a:extLst>
          </p:cNvPr>
          <p:cNvGrpSpPr/>
          <p:nvPr/>
        </p:nvGrpSpPr>
        <p:grpSpPr>
          <a:xfrm>
            <a:off x="606761" y="6087492"/>
            <a:ext cx="880560" cy="559440"/>
            <a:chOff x="606761" y="6087492"/>
            <a:chExt cx="88056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1EE9417-9610-D1F2-8EE1-B899F4400E98}"/>
                    </a:ext>
                  </a:extLst>
                </p14:cNvPr>
                <p14:cNvContentPartPr/>
                <p14:nvPr/>
              </p14:nvContentPartPr>
              <p14:xfrm>
                <a:off x="606761" y="6227892"/>
                <a:ext cx="182520" cy="352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1EE9417-9610-D1F2-8EE1-B899F4400E9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121" y="6218892"/>
                  <a:ext cx="20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29504A-9533-F84D-9064-00DB18D0A48E}"/>
                    </a:ext>
                  </a:extLst>
                </p14:cNvPr>
                <p14:cNvContentPartPr/>
                <p14:nvPr/>
              </p14:nvContentPartPr>
              <p14:xfrm>
                <a:off x="821681" y="6087492"/>
                <a:ext cx="93960" cy="14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29504A-9533-F84D-9064-00DB18D0A4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2681" y="6078492"/>
                  <a:ext cx="11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D3AEE-1113-83AB-38A0-E311D33EDF7F}"/>
                    </a:ext>
                  </a:extLst>
                </p14:cNvPr>
                <p14:cNvContentPartPr/>
                <p14:nvPr/>
              </p14:nvContentPartPr>
              <p14:xfrm>
                <a:off x="952001" y="6343812"/>
                <a:ext cx="75240" cy="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D3AEE-1113-83AB-38A0-E311D33EDF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3001" y="6335172"/>
                  <a:ext cx="92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0304CCC-6768-A97D-04DF-63934C77407B}"/>
                    </a:ext>
                  </a:extLst>
                </p14:cNvPr>
                <p14:cNvContentPartPr/>
                <p14:nvPr/>
              </p14:nvContentPartPr>
              <p14:xfrm>
                <a:off x="964601" y="6416532"/>
                <a:ext cx="8388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0304CCC-6768-A97D-04DF-63934C77407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5961" y="6407532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BEF721-B61F-427E-DEB7-7B1905D98F22}"/>
                    </a:ext>
                  </a:extLst>
                </p14:cNvPr>
                <p14:cNvContentPartPr/>
                <p14:nvPr/>
              </p14:nvContentPartPr>
              <p14:xfrm>
                <a:off x="1198961" y="6186132"/>
                <a:ext cx="133920" cy="46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BEF721-B61F-427E-DEB7-7B1905D98F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9961" y="6177132"/>
                  <a:ext cx="1515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7D9F20-A121-B5AA-C870-AE7142BC9B6A}"/>
                    </a:ext>
                  </a:extLst>
                </p14:cNvPr>
                <p14:cNvContentPartPr/>
                <p14:nvPr/>
              </p14:nvContentPartPr>
              <p14:xfrm>
                <a:off x="1484441" y="6507612"/>
                <a:ext cx="288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7D9F20-A121-B5AA-C870-AE7142BC9B6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75801" y="64986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715D568-B5EA-E7C1-9664-6DB864EF8500}"/>
                  </a:ext>
                </a:extLst>
              </p14:cNvPr>
              <p14:cNvContentPartPr/>
              <p14:nvPr/>
            </p14:nvContentPartPr>
            <p14:xfrm>
              <a:off x="188081" y="4680612"/>
              <a:ext cx="360" cy="144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715D568-B5EA-E7C1-9664-6DB864EF850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79441" y="4671972"/>
                <a:ext cx="180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1F1C06A-69C0-35CA-A7D9-170678071B27}"/>
                  </a:ext>
                </a:extLst>
              </p14:cNvPr>
              <p14:cNvContentPartPr/>
              <p14:nvPr/>
            </p14:nvContentPartPr>
            <p14:xfrm>
              <a:off x="124001" y="4900572"/>
              <a:ext cx="252720" cy="4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1F1C06A-69C0-35CA-A7D9-170678071B2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5361" y="4891932"/>
                <a:ext cx="270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7101448-6BA7-3C33-11FA-BB7FC485898F}"/>
                  </a:ext>
                </a:extLst>
              </p14:cNvPr>
              <p14:cNvContentPartPr/>
              <p14:nvPr/>
            </p14:nvContentPartPr>
            <p14:xfrm>
              <a:off x="207881" y="4985172"/>
              <a:ext cx="113760" cy="390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7101448-6BA7-3C33-11FA-BB7FC485898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99241" y="4976172"/>
                <a:ext cx="131400" cy="407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3">
            <a:extLst>
              <a:ext uri="{FF2B5EF4-FFF2-40B4-BE49-F238E27FC236}">
                <a16:creationId xmlns:a16="http://schemas.microsoft.com/office/drawing/2014/main" id="{81874143-DAD1-36C5-337C-9BB1086B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653" y="1097172"/>
            <a:ext cx="3217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Entangled state</a:t>
            </a:r>
            <a:endParaRPr lang="en-US" altLang="ja-JP" sz="3200" b="1" dirty="0">
              <a:solidFill>
                <a:srgbClr val="FF0000"/>
              </a:solidFill>
              <a:latin typeface="Comic Sans MS" charset="0"/>
              <a:sym typeface="Wingdings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0A4AC18-73FE-8072-8333-10583AC5A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762"/>
    </mc:Choice>
    <mc:Fallback>
      <p:transition advClick="0" advTm="90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1.4|3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3|2.7|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40636</TotalTime>
  <Words>224</Words>
  <Application>Microsoft Macintosh PowerPoint</Application>
  <PresentationFormat>On-screen Show (4:3)</PresentationFormat>
  <Paragraphs>46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2196</cp:revision>
  <cp:lastPrinted>2020-01-02T19:55:03Z</cp:lastPrinted>
  <dcterms:created xsi:type="dcterms:W3CDTF">2003-03-02T22:33:52Z</dcterms:created>
  <dcterms:modified xsi:type="dcterms:W3CDTF">2023-11-17T23:16:52Z</dcterms:modified>
</cp:coreProperties>
</file>