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18"/>
  </p:notesMasterIdLst>
  <p:handoutMasterIdLst>
    <p:handoutMasterId r:id="rId19"/>
  </p:handoutMasterIdLst>
  <p:sldIdLst>
    <p:sldId id="981" r:id="rId2"/>
    <p:sldId id="1006" r:id="rId3"/>
    <p:sldId id="977" r:id="rId4"/>
    <p:sldId id="382" r:id="rId5"/>
    <p:sldId id="437" r:id="rId6"/>
    <p:sldId id="484" r:id="rId7"/>
    <p:sldId id="485" r:id="rId8"/>
    <p:sldId id="1007" r:id="rId9"/>
    <p:sldId id="459" r:id="rId10"/>
    <p:sldId id="461" r:id="rId11"/>
    <p:sldId id="474" r:id="rId12"/>
    <p:sldId id="475" r:id="rId13"/>
    <p:sldId id="334" r:id="rId14"/>
    <p:sldId id="458" r:id="rId15"/>
    <p:sldId id="304" r:id="rId16"/>
    <p:sldId id="940" r:id="rId17"/>
  </p:sldIdLst>
  <p:sldSz cx="9144000" cy="6858000" type="screen4x3"/>
  <p:notesSz cx="6997700" cy="9271000"/>
  <p:custDataLst>
    <p:tags r:id="rId20"/>
  </p:custDataLst>
  <p:defaultTextStyle>
    <a:defPPr>
      <a:defRPr lang="en-US"/>
    </a:defPPr>
    <a:lvl1pPr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1pPr>
    <a:lvl2pPr marL="4572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2pPr>
    <a:lvl3pPr marL="9144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3pPr>
    <a:lvl4pPr marL="13716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4pPr>
    <a:lvl5pPr marL="18288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432FF"/>
    <a:srgbClr val="FF9900"/>
    <a:srgbClr val="FF0000"/>
    <a:srgbClr val="F9E7BC"/>
    <a:srgbClr val="FAE1DA"/>
    <a:srgbClr val="FDD08D"/>
    <a:srgbClr val="F2EEBF"/>
    <a:srgbClr val="FFCCCC"/>
    <a:srgbClr val="899B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667"/>
    <p:restoredTop sz="94694"/>
  </p:normalViewPr>
  <p:slideViewPr>
    <p:cSldViewPr>
      <p:cViewPr>
        <p:scale>
          <a:sx n="113" d="100"/>
          <a:sy n="113" d="100"/>
        </p:scale>
        <p:origin x="1400" y="3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2216" y="-96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3988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F485B2F-123F-EC4D-BFB6-AE677ED80005}" type="datetimeFigureOut">
              <a:rPr lang="en-US"/>
              <a:pPr>
                <a:defRPr/>
              </a:pPr>
              <a:t>11/17/23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3988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F98D270-65A5-9149-957E-C5651A793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516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29.62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477 329 24575,'0'63'0,"0"0"0,0 5 0,0-16 0,0-13 0,0-1 0,0 1 0,0 25 0,0-31 0,0 6 0,0-9 0,0-9 0,0-2 0,0-20 0,0-23 0,0-18 0,0 3 0,0-3 0,0 3 0,0-1 0,0-15 0,0 0 0,0 17 0,0 1 0,0-10 0,0 1 0,0-24 0,0-1 0,3 5 0,5 17 0,0 13 0,5 7 0,-3 7 0,2 6 0,0 1 0,3 6 0,-3 3 0,10 3 0,-6 3 0,11 0 0,-5 0 0,7 0 0,-4 0 0,3 0 0,-1 3 0,-3 7 0,-1 0 0,-6 13 0,0 2 0,-7 3 0,-3 7 0,-3 6 0,-4-6 0,0 19 0,-8-13 0,-7 8 0,-9-9 0,-10-6 0,-1-4 0,0-3 0,-2 0 0,8-9 0,-3 0 0,5-8 0,3-1 0,1-5 0,4-1 0,3-3 0,1 0 0,7 0 0,0 0 0,5-5 0,0-1 0,3-6 0,0 1 0,3-1 0,0 1 0,6-1 0,3 3 0,3 0 0,4 5 0,4 1 0,-3 3 0,6 0 0,3 0 0,-2 0 0,13 10 0,-17 1 0,16 15 0,-15 7 0,3-5 0,-2 12 0,-8-12 0,2 5 0,-2-2 0,-6-8 0,-1 1 0,-7-6 0,0-2 0,-3 3 0,-3-3 0,-18 8 0,-4-6 0,-27 9 0,0-10 0,15-5 0,0-2 0,-23 3 0,15-5 0,1-2 0,-6-2 0,-2-1 0,0-1 0,-8-6 0,17-3 0,1-3 0,-6-11 0,-5-24 0,13-4 0,2 4 0,1-11 0,27 39 0,-6-6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6:05.101"/>
    </inkml:context>
    <inkml:brush xml:id="br0">
      <inkml:brushProperty name="width" value="0.05292" units="cm"/>
      <inkml:brushProperty name="height" value="0.05292" units="cm"/>
      <inkml:brushProperty name="color" value="#004FE0"/>
    </inkml:brush>
  </inkml:definitions>
  <inkml:trace contextRef="#ctx0" brushRef="#br0">457 0 24575,'-8'0'0,"-5"12"0,-11 8 0,-2 13 0,-1-6 0,-10 18 0,16-16 0,-19 17 0,15-16 0,-3 6 0,2-3 0,5-11 0,3 2 0,6-11 0,3-1 0,3-4 0,1-3 0,2 1 0,-1-4 0,3 2 0,-4-1 0,2 3 0,-2 2 0,0-3 0,-1 3 0,1-2 0,-1-1 0,3 0 0,-1 0 0,0 7 0,-3-5 0,-1 7 0,1-5 0,-2 3 0,3-1 0,0-2 0,0-1 0,3-3 0,0 1 0,1-15 0,6-9 0,-3 3 0,2-3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6:26.7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0 121 24575,'0'83'0,"0"-15"0,4-64 0,13 7 0,-6-9 0,20 11 0,-16-12 0,8 3 0,0-4 0,-4 0 0,5 0 0,-11 0 0,4 0 0,-3 0 0,1-13 0,2 2 0,-7-13 0,3 6 0,-4 0 0,0 0 0,0 4 0,-4-3 0,-1 7 0,-4-2 0,0-1 0,0 4 0,0-8 0,0 3 0,0-5 0,0 1 0,-4 4 0,-1 2 0,-7 3 0,2 1 0,-7-2 0,3 6 0,-4 0 0,0 4 0,0 0 0,-1 0 0,1 0 0,0 0 0,-4 7 0,7-1 0,-1 6 0,8-4 0,3 5 0,1-4 0,4 4 0,0-5 0,0 0 0,0-3 0,0-2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6:27.5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24575,'27'0'0,"31"13"0,-31 3 0,31 15 0,-37 5 0,6 3 0,1 5 0,-4 14 0,-1-15 0,-11 27 0,-2-15 0,-4 7 0,1 2 0,-2-5 0,-5 2 0,0-2 0,0-9 0,-5-7 0,-6 1 0,-1-1 0,-3-11 0,1 2 0,3-14 0,-3 3 0,9-9 0,-3-2 0,7-4 0,-6 0 0,3-3 0,-1-1 0,2-4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6:30.5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1220 2562 24575,'-14'0'0,"-18"-5"0,-12-18 0,-27-26 0,3-19-995,24 17 0,0-2 995,3 5 0,0-2 0,-4-16 0,1-2 0,5 11 0,3-1 0,0-11 0,2 0 0,8 10 0,1 0 0,-1-3 0,1-1-145,3 5 1,1 2 144,-14-34 0,13 25 0,1 1 0,-6-21 0,5 23 0,1 0 0,-7-32 0,-3 23 0,16 11 0,2 1 0,-5 3-176,6 1 1,2 0 175,-1-6 0,4-14 0,1 0 0,6 7 1422,0 9-1422,0 15 813,0 8-813,0 6 395,0 10-395,0-11 0,4 20 0,0-10 0,9 12 0,0 1 0,-6 3 0,-8 9 0,-13 11 0,-5 9 0,-1 6 0,-7 8 0,5-7 0,0 7 0,4-14 0,8-1 0,0-9 0,3-1 0,2-5 0,0 0 0,2-10 0,3-10 0,0-11 0,5-13 0,5-1 0,2-7 0,8 7 0,-9 1 0,7 11 0,-7 2 0,1 9 0,-3 5 0,-4 2 0,2 6 0,-3-3 0,3 4 0,1 0 0,0 4 0,0 0 0,1 9 0,0 1 0,0 4 0,-1-5 0,1 4 0,0-7 0,-1 2 0,0-4 0,1 1 0,-2-2 0,1-2 0,0-2 0,0-3 0,0 0 0,0 0 0,-3 0 0,-1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6:33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0 24575,'-32'47'0,"3"-4"0,9 1 0,4-2 0,6-11 0,4 5 0,2-6 0,4-1 0,0 7 0,0-5 0,0 5 0,0 0 0,0-5 0,0 5 0,0-6 0,0-1 0,0 7 0,0-10 0,0 9 0,0-11 0,0 6 0,0 0 0,0 0 0,4-6 0,1 5 0,9-5 0,2 6 0,4 0 0,8 13 0,-7-16 0,8 15 0,-11-23 0,1 5 0,4-10 0,-3-1 0,3-3 0,-5-1 0,0 0 0,0 0 0,-4-4 0,-2-1 0,-3 0 0,-1-4 0,0 4 0,0-4 0,0 0 0,-4 0 0,0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6:35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8 218 24575,'-4'-8'0,"0"11"0,4-1 0,0 10 0,0-4 0,0-1 0,4-2 0,4-2 0,0-3 0,9 0 0,-8 0 0,3 0 0,1 0 0,-4 0 0,4 0 0,-5 0 0,0 0 0,0 0 0,0 0 0,0 0 0,1 0 0,-1 0 0,0 0 0,0-3 0,0-2 0,1-8 0,0-1 0,0-4 0,0 0 0,-1 4 0,1-3 0,4 0 0,-7 2 0,5-1 0,-10 7 0,2 1 0,-3 0 0,0-1 0,0 1 0,0 0 0,0-1 0,0 1 0,0 0 0,0 0 0,-8 3 0,3 2 0,-8-1 0,4 3 0,-3-3 0,2 4 0,-2 0 0,-1 0 0,4 0 0,-9 0 0,9 0 0,-4 0 0,1 0 0,2 0 0,-2 0 0,-1 4 0,4 1 0,-4 4 0,5-1 0,-1 0 0,5 0 0,-4 0 0,7 0 0,-6 5 0,6-4 0,-3 4 0,0-5 0,3 0 0,-3 0 0,4 1 0,0-1 0,0 0 0,0 0 0,0 0 0,0 0 0,0 1 0,0-1 0,0 4 0,0-6 0,0 2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6:36.1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24575,'4'4'0,"0"5"0,-4 4 0,0 5 0,0 0 0,0 5 0,0-3 0,0 3 0,0 0 0,0-3 0,0 3 0,0-9 0,0 8 0,0-11 0,0 6 0,0-9 0,0 1 0,0-1 0,0-4 0,0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6:37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24575,'16'0'0,"-4"0"0,10 9 0,-11-4 0,8 18 0,-7-8 0,4 14 0,2-10 0,2 16 0,-9-3 0,6 0 0,-4 15 0,2-13 0,2 16 0,-7-7 0,1 0 0,0 8 0,0-13 0,-5 11 0,-2-5 0,-4 1 0,0 12 0,0-13 0,0 6 0,-4-6 0,-3-1 0,-7-6 0,2-1 0,-7-6 0,8 0 0,-8-1 0,4-4 0,-4-2 0,5-5 0,1 0 0,4-4 0,0-1 0,1-5 0,0 0 0,3-3 0,2-2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22.6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188 46 24575,'-19'0'0,"-7"0"0,16 5 0,-15 9 0,11 2 0,-6 11 0,-1 10 0,11-6 0,-8 15 0,11-14 0,2 10 0,-4-9 0,8 13 0,-2-18 0,3 18 0,0-16 0,0 18 0,0-24 0,14 21 0,-5-26 0,19 23 0,-10-19 0,15 16 0,-10-15 0,13 2 0,-7-7 0,4-3 0,3-2 0,-5-4 0,7-6 0,5-1 0,-11-3 0,17 0 0,-26-5 0,27-11 0,-26 1 0,14-13 0,-12 6 0,-1-8 0,0 2 0,-2-3 0,-5 5 0,-4-3 0,-5 2 0,-2-5 0,-3 5 0,-1-5 0,-3-6 0,0 11 0,0-22 0,0 22 0,-10-28 0,1 27 0,-13-32 0,11 39 0,-10-24 0,6 22 0,-6-4 0,-4 1 0,5 9 0,-9 0 0,7 7 0,-6 0 0,-4 6 0,5 1 0,-6 3 0,10 0 0,-4 0 0,11 0 0,-7 0 0,8 0 0,-1 0 0,2 0 0,2 0 0,6 0 0,1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25.1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200 28 24575,'-21'0'0,"2"6"0,-4 1 0,4 9 0,-1-2 0,0 5 0,-8 6 0,15-9 0,-7 15 0,13-18 0,2 14 0,0-7 0,5 14 0,0-15 0,0 14 0,0-17 0,0 8 0,0-6 0,0 4 0,3-2 0,4 2 0,6 1 0,1-2 0,10 6 0,-1 6 0,3-11 0,3 13 0,-2-23 0,7 13 0,-2-10 0,12 3 0,-17-7 0,16 0 0,-15-4 0,10-3 0,-1-1 0,-1-3 0,-3 0 0,9 0 0,-15 0 0,11 0 0,-15-6 0,1-1 0,2-9 0,-5-1 0,3-9 0,-6 2 0,3-6 0,-9 3 0,9-13 0,-12 8 0,5-11 0,-10 7 0,-1-9 0,-3 3 0,0 1 0,0 8 0,0 2 0,-6 4 0,-4 3 0,-7 4 0,-7 0 0,0 6 0,0-7 0,-3 7 0,3-3 0,-11 3 0,5 3 0,-20 1 0,3 5 0,-12 2 0,-8 3 0,7 0 0,3 0 0,0 0 0,12 0 0,1 0 0,1 3 0,16 1 0,-1 6 0,10-1 0,7-2 0,3-2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29.6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477 329 24575,'0'63'0,"0"0"0,0 5 0,0-16 0,0-13 0,0-1 0,0 1 0,0 25 0,0-31 0,0 6 0,0-9 0,0-9 0,0-2 0,0-20 0,0-23 0,0-18 0,0 3 0,0-3 0,0 3 0,0-1 0,0-15 0,0 0 0,0 17 0,0 1 0,0-10 0,0 1 0,0-24 0,0-1 0,3 5 0,5 17 0,0 13 0,5 7 0,-3 7 0,2 6 0,0 1 0,3 6 0,-3 3 0,10 3 0,-6 3 0,11 0 0,-5 0 0,7 0 0,-4 0 0,3 0 0,-1 3 0,-3 7 0,-1 0 0,-6 13 0,0 2 0,-7 3 0,-3 7 0,-3 6 0,-4-6 0,0 19 0,-8-13 0,-7 8 0,-9-9 0,-10-6 0,-1-4 0,0-3 0,-2 0 0,8-9 0,-3 0 0,5-8 0,3-1 0,1-5 0,4-1 0,3-3 0,1 0 0,7 0 0,0 0 0,5-5 0,0-1 0,3-6 0,0 1 0,3-1 0,0 1 0,6-1 0,3 3 0,3 0 0,4 5 0,4 1 0,-3 3 0,6 0 0,3 0 0,-2 0 0,13 10 0,-17 1 0,16 15 0,-15 7 0,3-5 0,-2 12 0,-8-12 0,2 5 0,-2-2 0,-6-8 0,-1 1 0,-7-6 0,0-2 0,-3 3 0,-3-3 0,-18 8 0,-4-6 0,-27 9 0,0-10 0,15-5 0,0-2 0,-23 3 0,15-5 0,1-2 0,-6-2 0,-2-1 0,0-1 0,-8-6 0,17-3 0,1-3 0,-6-11 0,-5-24 0,13-4 0,2 4 0,1-11 0,27 39 0,-6-6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6:06.961"/>
    </inkml:context>
    <inkml:brush xml:id="br0">
      <inkml:brushProperty name="width" value="0.05292" units="cm"/>
      <inkml:brushProperty name="height" value="0.05292" units="cm"/>
      <inkml:brushProperty name="color" value="#004FE0"/>
    </inkml:brush>
  </inkml:definitions>
  <inkml:trace contextRef="#ctx0" brushRef="#br0">1 0 24575,'0'21'0,"0"-5"0,0 8 0,0-8 0,0 9 0,0-1 0,0 2 0,0-2 0,0-2 0,0-3 0,0-3 0,2-2 0,4-5 0,6-1 0,0-2 0,9-2 0,-4-2 0,5-2 0,-4 0 0,2-3 0,-2-3 0,-2-7 0,2 0 0,-7-8 0,4 3 0,-8-3 0,2 4 0,-3-1 0,-3 6 0,0-3 0,-3 6 0,0-2 0,0 5 0,0-4 0,0 4 0,0-3 0,0 4 0,0 0 0,0 0 0,0-1 0,0 6 0,0 6 0,0 14 0,0 1 0,0 13 0,0 3 0,0 3 0,0 17 0,4-17 0,1 15 0,-2-17 0,5 4 0,-7-11 0,2-3 0,-3-6 0,0-7 0,0 3 0,-3-8 0,-3 1 0,-5-5 0,-2 0 0,-4 0 0,5-3 0,-2 0 0,2-3 0,3 0 0,3-6 0,4 0 0,2-6 0,0 1 0,0-1 0,0 1 0,0-1 0,0 0 0,3-2 0,3 1 0,3-5 0,10 1 0,-1-3 0,5 3 0,10-8 0,-12 13 0,19-13 0,-8 13 0,3-3 0,0 2 0,-4 8 0,-2-4 0,0 8 0,0-2 0,-10 3 0,0 0 0,-8 0 0,-2 0 0,-1 0 0,-5 0 0,-1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31.1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3749 0 24575,'8'0'0,"-5"0"0,-12 0 0,-13 0 0,-11 0 0,-40 0 0,28 2 0,-3 1-965,-18 3 1,-2 0 964,11-3 0,-5 1 0,5 2 0,-9 3 0,0-1 0,6-2 0,-12-3 0,-1-1 0,5 4 0,-10 1 0,0 1 0,10-4-1289,-3-2 1,0-2 1288,5 1 0,-7 1 0,-1-1 0,9 0 0,-5 0 0,-1-2 0,15 1 0,-8 0 0,-3 0 0,4 0 0,9 0 0,-7 0 0,2 0 0,-7 0 0,-7 0 0,5 0 0,-2 0 0,4 0 0,-2 0 0,-2 0 0,18 0 0,-1 0 0,3 0-650,-7 0 0,3 0 650,-7 0 0,2 0-225,12 0 0,4 0 225,4 0 0,0 0 0,-7 0 0,1 0 0,-7 4 0,3-2 0,2 0 0,3 3 1479,-19 2-1479,19-2 2534,8 2-2534,-1 0 1615,14-1-1615,0 1 628,10-4-628,-1 3 0,8-6 0,-2 5 0,3-4 0,-1 3 0,1-1 0,2 2 0,1 0 0,2 0 0,0 1 0,0-1 0,0 0 0,3 0 0,9-2 0,-7 0 0,6-3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31.9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475 0 24575,'-26'4'0,"-3"6"0,-11 11 0,-1 5 0,-8 12 0,3-2 0,13-7 0,-13 16 0,26-20 0,-20 18 0,19-14 0,-4 6 0,8-8 0,6 6 0,-2-9 0,9-4 0,-6 2 0,9-10 0,-1 3 0,2-3 0,0-1 0,0-2 0,2 2 0,14-2 0,-1 4 0,26 5 0,-5 1 0,19 8 0,2 4 0,5 2 0,-5-5 0,3 2 0,-10-8 0,-5 4 0,-2-7 0,-16-2 0,0-4 0,-12-3 0,-2-2 0,-5-5 0,-3 0 0,-2-3 0,-1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35.5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276 8 24575,'-11'0'0,"1"-2"0,2 10 0,2-5 0,-2 6 0,2-7 0,-2 5 0,0-3 0,-4 2 0,0-1 0,1-2 0,-1 0 0,-3 3 0,6-6 0,-8 3 0,7-3 0,-4 0 0,2 0 0,0 0 0,1 0 0,0 0 0,2 0 0,-3 0 0,6 0 0,-1 3 0,1 6 0,3 3 0,-3 11 0,5 1 0,-2 10 0,3-8 0,0 8 0,0-11 0,10 2 0,3-7 0,8-4 0,4-4 0,-1-4 0,-1-2 0,4-1 0,-7-3 0,-1-9 0,0-5 0,-8-11 0,3 1 0,-7-3 0,-1 4 0,1-5 0,-4 6 0,1-6 0,-4 8 0,0-3 0,-6 4 0,-4 3 0,-6 3 0,-2 7 0,-6 3 0,4 3 0,-10 0 0,13 5 0,-13 13 0,16 0 0,-7 15 0,11 0 0,-4 0 0,9 7 0,-1-11 0,6 0 0,0-5 0,2-5 0,12-7 0,11-3 0,1-5 0,18 0 0,-21-7 0,14-4 0,-13-3 0,-4-5 0,-3-6 0,-8-2 0,-5-5 0,-1 1 0,-3 0 0,0-1 0,-3 5 0,-6 3 0,-5 5 0,-12 5 0,5 3 0,-5 4 0,3 3 0,4 0 0,0 3 0,4 2 0,6 7 0,3 5 0,3-2 0,3 0 0,3-3 0,6-3 0,7 0 0,8-6 0,2 0 0,-2-3 0,-2 0 0,-9 0 0,1 0 0,-8-3 0,0-6 0,-3 0 0,-3-10 0,0 7 0,-3-3 0,-3 6 0,-3 1 0,-3 4 0,-3 2 0,3 2 0,0 0 0,0 0 0,6 8 0,0 2 0,3 10 0,3-5 0,0 3 0,0-8 0,8 1 0,-1-8 0,20-1 0,-6-2 0,4-8 0,-3-3 0,-9-8 0,6-7 0,-11 5 0,1-6 0,-9 6 0,0 3 0,0 1 0,-5 7 0,-8 5 0,-4 2 0,-9 3 0,6 0 0,-2 0 0,2 10 0,4 0 0,-1 13 0,7 1 0,4 2 0,3-2 0,3-6 0,0-3 0,2-3 0,4-3 0,6-1 0,0-2 0,4 0 0,-8 0 0,0-3 0,-2 0 0,-1-3 0,0 0 0,-2 2 0,-1-2 0,-2 2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36.7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1 212 24575,'17'-4'0,"8"2"0,38 2 0,-16 0 0,2 0 0,-5 0 0,1 0-986,5 0 1,5 0 0,-4 0 985,2 0 0,1 0 0,10 1 0,7-1 0,-6-1 0,-5-1 0,0-1 0,-5 0 0,6 0 0,2 0 0,-9 0 0,8 0 0,-1-2 0,-1-2 0,3 0 0,-2 1 0,2 2 0,-2 0 0,2-3 0,-2-1 163,-12 3 0,0 1-163,13-1 0,-3 0 0,1-3 0,2 2 0,-1 1 0,-9 1 0,-11 1 0,-1 1 0,10 2 0,-1-3 0,5 2 0,-14-2 0,-2 3 2214,-5 0-2214,-4 0 416,5-3-416,-5 2 0,1-5 0,-3 2 0,0 0 0,-3-2 0,0 3 0,0-4 0,-1 3 0,4-2 0,-7 2 0,3 1 0,-5-3 0,-3 3 0,1-1 0,-5-1 0,-2 4 0,-1-1 0,-3-1 0,-2 0 0,-1 0 0,-2 1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37.7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24575,'17'3'0,"-2"0"0,14 10 0,-4-5 0,12 12 0,-11-12 0,10 8 0,-11-8 0,1 4 0,-2-5 0,-9-1 0,0 0 0,-7-6 0,0 5 0,-3-4 0,1 1 0,-3 0 0,-1 1 0,-2 5 0,-2 1 0,-16 14 0,-3-1 0,-15 19 0,4-9 0,-5 12 0,4-7 0,0 4 0,5-2 0,4-10 0,5-1 0,7-15 0,3-2 0,4-5 0,2-1 0,1 0 0,-1-2 0,3-10 0,-2 4 0,2-6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39.9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0 179 24575,'23'-12'0,"8"-6"0,1-11 0,3 5 0,-2-3 0,2 10 0,0-8 0,0 13 0,7 1 0,-17 8 0,4 3 0,-11 0 0,-6 0 0,-2 8 0,-5 10 0,-5 6 0,0 24 0,0-12 0,0 18 0,0-3 0,0-13 0,0 14 0,0-13 0,0-3 0,3 3 0,15-15 0,1-5 0,13-2 0,11-10 0,-14-2 0,34-2 0,-26-3 0,25-15 0,-17-7 0,9-23 0,-7-2 0,-4-4 0,-13 6 0,-5 3 0,-6 1 0,0 3 0,-4 2 0,-5 7 0,-3 6 0,-4 4 0,0 4 0,-3 3 0,0 3 0,0 4 0,-5-1 0,1 3 0,-2 1 0,4 2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40.8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0 24575,'-3'20'0,"1"10"0,2 15 0,0 5 0,0 12 0,0-3 0,0-20 0,0 1 0,0 32 0,0-12 0,0 0 0,0 14 0,0-14 0,0 2 0,0-21 0,0-2 0,0 6 0,0 0 0,-1-7 0,2 1 0,3 33 0,0-18 0,5 7 0,-1-14 0,-1-6 0,1-8 0,-5-7 0,0-3 0,0-4 0,-2 0 0,1-3 0,-2 1 0,0-4 0,0 1 0,0-6 0,0 0 0,0-2 0,0-1 0,0 0 0,0 0 0,0-2 0,0-1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14.65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0 922 24575,'14'-10'0,"15"-11"0,-8 1 0,23-10 0,-2-2 0,13-6 0,1-1 0,-7 3 0,9-2 0,-1 0 0,-7 9 0,13-7 0,-23 17 0,3-4 0,13-10 0,-26 12 0,19-9 0,-11 3 0,-3 6 0,18-12 0,-24 14 0,16-8 0,-17 6 0,7-2 0,-2 5 0,-3-3 0,2 6 0,-4-6 0,0 9 0,-4-3 0,-1 5 0,-4-1 0,0-1 0,-3 6 0,2-3 0,-6 3 0,6 0 0,-6 0 0,6-1 0,-6-1 0,7 1 0,-7-1 0,3 4 0,-3-1 0,-1 2 0,-2-1 0,0-1 0,-4 5 0,0-3 0,0 3 0,1-3 0,-1 3 0,0-3 0,0 3 0,0-2 0,0 2 0,-2-4 0,-3 3 0,-6-1 0,-6 2 0,-4-3 0,-13 2 0,7-5 0,-16 5 0,10-4 0,-10 4 0,2-2 0,3 3 0,-4 0 0,7 0 0,0 0 0,4 0 0,7 0 0,6 0 0,-1 0 0,8 0 0,-2 0 0,20 0 0,-2 0 0,20 0 0,-7 0 0,4 0 0,2 0 0,-6 0 0,2 0 0,-1 0 0,0 0 0,1 0 0,-5 0 0,2 0 0,-3 0 0,-4 0 0,4 0 0,-7 0 0,0 0 0,-4 0 0,-3 0 0,0 0 0,-2 2 0,0 1 0,-3 3 0,0 1 0,0 2 0,-10 10 0,5-6 0,-13 16 0,9-12 0,-6 12 0,4-5 0,1 2 0,1-2 0,2-3 0,4-2 0,0-7 0,3 3 0,0-9 0,0 2 0,0-3 0,0 0 0,0 1 0,0 1 0,0 2 0,-3 2 0,0 1 0,-3 0 0,3-3 0,-2-1 0,2-4 0,0 2 0,-2-1 0,4-6 0,-1 2 0,2-6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19.6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1008 940 24575,'-26'-13'0,"-11"-8"0,-2-9 0,10 8 0,-1-2 0,-24-22 0,21 16 0,-1-2-974,1 3 1,0-1 973,-3-4 0,2 0 0,1 2 0,2 0 628,-19-19-628,3 4 0,8 9 321,-3-1-321,0 1 0,9 8 0,-2 0 998,7 8-998,2-3 0,-1 5 0,5-1 0,-1 0 0,3 4 0,3-2 0,5 7 0,1 0 0,4 0 0,1 6 0,2-2 0,1 3 0,-2 0 0,2-1 0,-3 1 0,4 0 0,-3 2 0,2-2 0,-2 5 0,5 4 0,-2 6 0,2 11 0,0 1 0,0 6 0,0 6 0,0-8 0,0 11 0,0-8 0,0 3 0,0 0 0,0-7 0,0-1 0,0-5 0,0-4 0,0-7 0,0 1 0,0-4 0,0-7 0,0-5 0,0-19 0,0-4 0,0-13 0,0 4 0,0-5 0,0 1 0,0 2 0,0 3 0,0 12 0,0 3 0,0 8 0,0 2 0,0 5 0,0 3 0,2 2 0,1 0 0,8 3 0,2 3 0,8 1 0,3 3 0,3-1 0,0 0 0,3-2 0,-1-1 0,5-3 0,-1 0 0,2 0 0,2 0 0,-6 0 0,1 0 0,-9 0 0,-4 0 0,-4 0 0,-6 0 0,-1 0 0,-3 0 0,0 0 0,-2 0 0,0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29.0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24575,'0'22'0,"0"-4"0,0-1 0,0 3 0,0-2 0,0 6 0,0-6 0,0 1 0,0-3 0,0-6 0,0-5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6:09.567"/>
    </inkml:context>
    <inkml:brush xml:id="br0">
      <inkml:brushProperty name="width" value="0.05292" units="cm"/>
      <inkml:brushProperty name="height" value="0.05292" units="cm"/>
      <inkml:brushProperty name="color" value="#004FE0"/>
    </inkml:brush>
  </inkml:definitions>
  <inkml:trace contextRef="#ctx0" brushRef="#br0">0 0 24575,'17'11'0,"-1"0"0,10 5 0,-5-2 0,10 10 0,6 3 0,-7 4 0,17 14 0,-15-8 0,-5 3 0,5-6 0,-19-2 0,11 2 0,-9-9 0,2 4 0,-8-16 0,0 4 0,-4-8 0,0 0 0,1-4 0,-3-2 0,-1-1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29.4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24575,'0'8'0,"0"2"0,0 1 0,0 2 0,0 4 0,0-1 0,0 2 0,0-2 0,0 1 0,0-1 0,0 0 0,0 1 0,0-10 0,0 2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27.8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29.8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24575,'0'8'0,"0"-1"0,0 7 0,0-6 0,0 13 0,0-9 0,0 7 0,0 4 0,0-7 0,0 7 0,0-10 0,0 1 0,0-2 0,0-1 0,0-2 0,0 2 0,0-7 0,0 1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30.2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24575,'0'14'0,"0"1"0,0 0 0,0 5 0,0-2 0,0 1 0,0 0 0,0-3 0,0-4 0,0-4 0,0-6 0,0 1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30.8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24575,'14'0'0,"12"0"0,-4 0 0,18 0 0,-14 0 0,25 0 0,-19 0 0,28 0 0,-28 0 0,0 0 0,-20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31.2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24575,'8'0'0,"0"0"0,-3 0 0,3 0 0,-2 0 0,4 0 0,-1 0 0,5 0 0,2 0 0,2 0 0,-2 0 0,-1 0 0,-1 0 0,2 0 0,3 0 0,-1 0 0,4 0 0,-5 0 0,-5 0 0,-6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31.8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24575,'8'0'0,"13"0"0,-7 0 0,23 0 0,-11 0 0,11 0 0,-8 0 0,5 0 0,-6 0 0,2 0 0,-15 0 0,-4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32.2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24575,'29'0'0,"-3"0"0,-3 0 0,-7 0 0,-1 0 0,-7 0 0,0 0 0,-5 0 0,0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33.9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93 0 24575,'-3'11'0,"-1"-4"0,-2 4 0,-3-2 0,0-1 0,-2 2 0,-1 0 0,0-1 0,-3 0 0,8-6 0,2-1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34.4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 0 24575,'-11'8'0,"1"0"0,1-3 0,2 3 0,2-5 0,-1 2 0,3-3 0,1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6:10.240"/>
    </inkml:context>
    <inkml:brush xml:id="br0">
      <inkml:brushProperty name="width" value="0.05292" units="cm"/>
      <inkml:brushProperty name="height" value="0.05292" units="cm"/>
      <inkml:brushProperty name="color" value="#004FE0"/>
    </inkml:brush>
  </inkml:definitions>
  <inkml:trace contextRef="#ctx0" brushRef="#br0">389 0 24575,'-22'17'0,"1"2"0,-6 12 0,-13 17 0,9-5 0,5-12 0,1 2 0,-10 21 0,4-4 0,-5 8 0,17-23 0,-8 12 0,11-19 0,-1 4 0,11-19 0,-2 6 0,6-14 0,2 1 0,0-3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35.2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1 155 24575,'5'-14'0,"7"-9"0,5-5 0,11-16 0,-15 22 0,3-1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35.6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1 194 24575,'31'-38'0,"-9"15"0,-3-5 0,-9 21 0,9-14 0,-10 9 0,9-5 0,-8 1 0,2 1 0,-4 6 0,-5 4 0,0 2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36.6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24575,'15'12'0,"-4"-2"0,17 9 0,0 4 0,-9-10 0,-1 1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36.9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24575,'8'11'0,"6"4"0,-4-7 0,-1 1 0,-3-6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37.5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24575,'11'0'0,"5"5"0,-6 2 0,18 10 0,-17-5 0,23 16 0,-16-13 0,18 21 0,-18-21 0,17 17 0,-12-11 0,14 13 0,-11-14 0,6 11 0,-8-19 0,3 8 0,-7-8 0,1-5 0,-8 1 0,1-5 0,-6 3 0,0-1 0,-2 0 0,-1-2 0,3-1 0,-2-2 0,2 3 0,-2-3 0,-1 3 0,2-3 0,-1 0 0,3 0 0,-6 0 0,-1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37.8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6:14.156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45 1 24575,'0'8'0,"-3"-1"0,3-2 0,-5 1 0,4-1 0,-4 0 0,2 0 0,-2 1 0,-3-1 0,2 0 0,0-2 0,4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6:15.920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0 1038 24575,'23'-7'0,"4"-3"0,12-10 0,0-1 0,17-9 0,-6 6 0,-16 9 0,0-1 0,27-8 0,-8 5 0,-14 5 0,-2 0 0,-1 1 0,8 0 0,-1 0 0,-12-1 0,39-7 0,-26 2 0,3-2 0,19-6 0,-28 9 0,28-12 0,-26 16 0,12-11 0,-9 13 0,11-11 0,-12 7 0,18-8 0,-27 12 0,32-10 0,-31 9 0,36-11 0,-37 12 0,37-15 0,-27 14 0,19-14 0,-17 9 0,0-3 0,-5 5 0,-1-3 0,0 5 0,-2-1 0,-6 1 0,2-1 0,-4 6 0,0-5 0,1 7 0,-3-4 0,-1 2 0,-2 2 0,-2-2 0,-3 2 0,-1 1 0,2-1 0,-2 1 0,-2 0 0,-1-1 0,-4 4 0,-2-1 0,-1 3 0,-3-1 0,0 2 0,1 0 0,-1-3 0,-2 1 0,-6-1 0,-4-3 0,-8 6 0,-4-6 0,-12 3 0,-8-6 0,-5 6 0,0-1 0,1 1 0,0-2 0,-1-5 0,0 1 0,7-5 0,10 7 0,6-3 0,10 4 0,3 3 0,3-1 0,2 1 0,0-3 0,9 3 0,3 1 0,6 2 0,4 0 0,7 0 0,-5 0 0,15 0 0,-9 3 0,6 1 0,-1 3 0,-5 0 0,5 0 0,-5 0 0,-4-4 0,-2 3 0,-7-3 0,-6 0 0,0 0 0,-2 0 0,-3 2 0,-1 10 0,-7-2 0,-14 17 0,-10-1 0,-5 8 0,1 0 0,4-2 0,6 0 0,-2-2 0,7-1 0,4-8 0,4-1 0,7-4 0,0-4 0,3-3 0,0-4 0,0-3 0,0-7 0,0-1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6:18.377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885 1805 24575,'0'-10'0,"-5"-4"0,1-1 0,-9-15 0,6 8 0,-11-25 0,10 20 0,-15-34 0,14 28 0,-4-3 0,-2-1 0,1-1 0,-2 1 0,0 0 0,-1 0 0,-1 2 0,0 1 0,0 2 0,-2-1 0,0 0 0,3 0 0,-4 1 0,0-2 0,-6-14 0,-7-16 0,9 18 0,-3-18 0,15 31 0,-2-3 0,1-1 0,5 3 0,-9-23 0,6 19 0,-7-12 0,3 11 0,-6-14 0,10 22 0,-9-12 0,9 11 0,-9-4 0,6 3 0,-5 0 0,6 8 0,-3-5 0,5 10 0,-1-2 0,0 6 0,4 2 0,1 5 0,2-2 0,1 5 0,-1-2 0,3 3 0,1 0 0,0 2 0,-1-1 0,0 2 0,-2-1 0,3 0 0,-1 1 0,-1 1 0,3-3 0,-4 3 0,2-1 0,-2 2 0,0 0 0,0 0 0,-1 11 0,0 0 0,-1 19 0,0-1 0,0 2 0,3 6 0,1-10 0,0 5 0,2-9 0,-2-1 0,3-7 0,0 0 0,0-3 0,0-3 0,0-2 0,3-23 0,1 2 0,3-25 0,-1 8 0,2-2 0,-1-1 0,2 5 0,-1-1 0,2 7 0,-4 1 0,0 7 0,0 0 0,-3 6 0,0-2 0,-3 5 0,0-2 0,0 3 0,0-1 0,0 2 0,0-1 0,0-1 0,2 3 0,7 1 0,4 15 0,7-1 0,10 21 0,-11-14 0,13 13 0,-14-11 0,5 1 0,-6-3 0,-2-7 0,-6-4 0,-2 1 0,-2-4 0,-2 0 0,2-2 0,-4-1 0,1-2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6:37.89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6 24575,'23'-3'0,"7"1"0,-12 2 0,13 0 0,1 3 0,-2 1 0,10 7 0,4 9 0,-8-6 0,27 18 0,-20-17 0,16 13 0,-19-18 0,11 12 0,-7-8 0,3 7 0,-3-3 0,-14-3 0,7 0 0,-7 3 0,2-3 0,-3 3 0,-1-4 0,-4-1 0,4-1 0,-5 0 0,6-4 0,-2 5 0,1-3 0,1 1 0,1-1 0,0 1 0,0-4 0,-2 4 0,0-2 0,0-1 0,-1 2 0,-3-3 0,3 0 0,-6 0 0,6-1 0,-4 1 0,2 0 0,1 0 0,5-1 0,0 2 0,4-1 0,-2 0 0,-4 0 0,7 0 0,-7 1 0,3-1 0,1 0 0,-4 0 0,-1 0 0,-1 0 0,-6-1 0,3-1 0,-6 0 0,2-1 0,-1 2 0,-3 0 0,2 0 0,-1 0 0,1 1 0,2-1 0,-4 0 0,-1 1 0,-3-1 0,0-3 0,-3 1 0,-1-3 0,-3 1 0,0 1 0,1-3 0,-3 5 0,-1-4 0,-2 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6:11.909"/>
    </inkml:context>
    <inkml:brush xml:id="br0">
      <inkml:brushProperty name="width" value="0.05292" units="cm"/>
      <inkml:brushProperty name="height" value="0.05292" units="cm"/>
      <inkml:brushProperty name="color" value="#004FE0"/>
    </inkml:brush>
  </inkml:definitions>
  <inkml:trace contextRef="#ctx0" brushRef="#br0">7 1 24575,'0'18'0,"-3"2"0,2 1 0,-2 3 0,3 0 0,0 0 0,0-5 0,0 0 0,0-7 0,0 0 0,5-4 0,12-5 0,-5-1 0,16-2 0,-7 0 0,3 0 0,6 0 0,-6-3 0,5-7 0,-7-1 0,2-7 0,-8 6 0,-1-3 0,-6 3 0,0-3 0,-3 0 0,0 3 0,-3 0 0,-1 1 0,-2 5 0,0-2 0,-5 24 0,4-6 0,-8 28 0,7-6 0,-1 6 0,3 15 0,0-17 0,0 29 0,0-31 0,0 24 0,0-25 0,0 9 0,0-10 0,0-4 0,0-5 0,0-5 0,-5-4 0,-2 0 0,-7-7 0,-6 2 0,0-6 0,-5 0 0,4-3 0,-4 0 0,5 0 0,2 0 0,3-2 0,6-4 0,3-3 0,3-6 0,3 2 0,0-8 0,3 7 0,13-12 0,14 3 0,14-5 0,14-5 0,-12 11 0,9-5 0,7 6 0,-18 4 0,21-3 0,-32 12 0,5-7 0,-7 8 0,-10-1 0,-3 2 0,-9 6 0,-1-5 0,-2 4 0,-2-1 0,-1 2 0,0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6:39.04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222 0 24575,'7'0'0,"7"6"0,-6 1 0,6 5 0,-7 0 0,7 0 0,-9 0 0,8 0 0,-6 0 0,2-3 0,-3-1 0,-2-3 0,-1 1 0,3-1 0,-1 1 0,-2-2 0,-1 2 0,-2-1 0,0 1 0,-5-1 0,-2 1 0,-12 6 0,5-4 0,-9 12 0,7-10 0,-6 11 0,3-8 0,-8 11 0,8-13 0,-11 13 0,9-13 0,-4 5 0,2-2 0,4-4 0,4 1 0,-1-4 0,7 1 0,1-5 0,2-1 0,3-3 0,1 0 0,2-1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6:42.00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2035 24575,'0'-28'0,"0"-2"0,17-35 0,-7 21 0,7 3 0,2-4 0,3-3 0,0 0 0,-1 1 0,0 1-428,0 1 0,0 3 428,-3 6 0,-2 5 211,4-5-211,10-13 0,-8 10 0,1 4 0,-1-4 0,-9 7 645,6-13-645,-8 7 0,11-11 0,-6 9 0,2-7 0,1 11 0,-3-11 0,2 14 0,-6 0 0,0 6 0,-4-1 0,2 4 0,-4 1 0,0 3 0,3 2 0,1-2 0,0-2 0,3 1 0,-3-5 0,4 2 0,2-6 0,-4 4 0,8-16 0,-8 18 0,6-14 0,-4 9 0,-4 1 0,4-5 0,-7 7 0,3 1 0,-3 3 0,0 2 0,-1 5 0,0-5 0,0 5 0,-3-1 0,3 1 0,-3 3 0,3 0 0,0 1 0,-3 2 0,2 0 0,-2 3 0,0 1 0,-3 2 0,-9 1 0,-4 2 0,-3 5 0,-2 2 0,2 6 0,-3-1 0,-1 5 0,4-4 0,0 3 0,4-5 0,0-2 0,3 0 0,0-1 0,4-2 0,-1 3 0,3-11 0,10-5 0,4-10 0,21-7 0,-7 1 0,13-3 0,-5 0 0,2 3 0,-3-4 0,-6 10 0,-8 3 0,-4 5 0,-5 3 0,-1 1 0,-3 2 0,-2 5 0,0 7 0,-3 3 0,0 5 0,0-4 0,0 5 0,0-2 0,0 4 0,0 1 0,0 0 0,0 2 0,0-4 0,0 1 0,0-2 0,0-2 0,0-1 0,-3-3 0,3-3 0,-3-1 0,3-3 0,0 0 0,0-2 0,0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26.8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102 303 24575,'0'19'0,"0"13"0,0-23 0,0 16 0,0-12 0,0 2 0,0 4 0,-5-1 0,0 6 0,-7 5 0,0 5 0,-3 8 0,3 3 0,-3 9 0,10-14 0,-5 6 0,10-12 0,-7 5 0,6-10 0,-2-9 0,3-9 0,0-44 0,0-3 0,4 0 0,0-5 0,1 4 0,0-2 0,6-5 0,3-2 0,-3-2 0,1 0 0,3-1 0,1 0 0,0 0 0,-1 4 0,12-22 0,-12 30 0,-1 3 0,14-14 0,-4 2 0,3 10 0,0 18 0,-9 8 0,10 7 0,-17 11 0,16 20 0,-14 9 0,11 21 0,-7-1 0,-4-1 0,-1-19 0,0 0 0,4 34 0,0-30 0,-1 1 0,-6-2 0,1 2 0,4-1 0,0-1 0,-3-1 0,0 0 0,12 26 0,-1-4 0,-5-17 0,1 0 0,-6-6 0,0-11 0,-5-11 0,-1-2 0,-2-8 0,-3 0 0,1-4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27.4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0 24575,'-4'6'0,"17"-1"0,27-5 0,7 0 0,3 0 0,0 0-640,9 0 640,-12 0 0,0 0 0,10 0 0,-1 0 158,-2 0-158,-15 0 0,-11 0 0,-10 0 0,-9 0 0,-3 0 0,-4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01.6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 24575,'-3'29'0,"1"-12"0,2 32 0,0-24 0,0 35 0,0-13 0,0 12 0,0-4 0,0 7 0,0 8 0,0 2 0,2-28 0,1-1 0,1 29 0,1-24 0,1-1 0,-3-4 0,2-2 0,4 32 0,-4-24 0,-1-2 0,0 5 0,-1-12 0,-1 1 0,2 20 0,-3 4 0,3-11 0,-4-15 0,0-1 0,4 11 0,-3 22 0,3-11 0,0-1 0,-1-12 0,5 8 0,-1-19 0,1 7 0,-1-10 0,-4-7 0,3-3 0,-2-5 0,0-1 0,0-3 0,-3-3 0,4 0 0,-4 1 0,1-3 0,1-1 0,-3-3 0,3 0 0,-3 1 0,0-1 0,0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02.5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27 24575,'14'0'0,"7"0"0,9 0 0,16 0 0,6 0 0,12 0 0,3 0 0,5 0 0,-31 0 0,0 0 0,0 0 0,1 0 0,2 0 0,1 0 0,0 0 0,-1 0 0,4 0 0,1 0 0,-4 2 0,-1-1 0,-5 0 0,1-1 0,11 2 0,-1 1 0,3-3 0,-10 0 0,0 0 0,7 0 0,4 0 0,1 0 0,8 0 0,-20 0 0,23-4 0,-34 3 0,16-6 0,-10 7 0,-3-3 0,8-1 0,-12 3 0,2-3 0,-8 4 0,3 0 0,-2 0 0,2 0 0,-2-2 0,-2 1 0,1-2 0,-6 3 0,6 0 0,-5 0 0,-1 0 0,-4 0 0,-1 0 0,-4 0 0,4 0 0,-8 0 0,1 0 0,-2-2 0,1 1 0,-3-1 0,-1 2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03.7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 24575,'17'-3'0,"3"7"0,13 7 0,-6 3 0,14 14 0,-19-15 0,12 17 0,-9-18 0,1 7 0,-2-5 0,-2-4 0,-3 2 0,-1-6 0,-2 3 0,-2-3 0,-2-3 0,-3 2 0,-1-4 0,-3 1 0,0-2 0,1 2 0,-1-1 0,-2 3 0,-1-1 0,-2 2 0,0 3 0,-3 8 0,-4 0 0,-10 14 0,3-9 0,-18 22 0,16-20 0,-16 17 0,10-14 0,-6 1 0,-3 3 0,7-6 0,-5 2 0,9-10 0,0 1 0,5-7 0,6-2 0,1-3 0,3 0 0,2 0 0,-2-2 0,2-1 0,1-6 0,0 2 0,2-3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06.9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381 7 24575,'-5'-7'0,"-17"20"0,3 8 0,-28 35 0,20-8 0,0-13 0,0 1 0,0 11 0,4-16 0,1-1 0,-8 22 0,-2-3 0,3-7 0,11-11 0,2-17 0,12 3 0,-1-11 0,5-1 0,0-2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08.0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24575,'19'23'0,"-3"1"0,1-3 0,7 13 0,-8-11 0,24 25 0,-23-28 0,22 20 0,-21-22 0,16 3 0,-11-1 0,2-6 0,-5-3 0,-8-4 0,0-4 0,-6 2 0,-1-2 0,0 0 0,-2-3 0,-1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7:29.6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47 184 24575,'-3'10'0,"0"2"0,-4 3 0,4 1 0,-3 4 0,5 0 0,-8 0 0,8 4 0,-5-4 0,3 9 0,2-9 0,-3 1 0,4 2 0,0-6 0,0 4 0,0-2 0,0-3 0,0-2 0,6 0 0,1-4 0,5-1 0,0 2 0,0-4 0,0 2 0,0-3 0,4-3 0,-4 0 0,7-3 0,-2 0 0,-1 0 0,8-15 0,-4-5 0,17-38 0,-13 3 0,6-5 0,-13 1 0,-1 17 0,-2-15 0,-2 12 0,-4 1 0,-1 10 0,-3 4 0,0 6 0,-4 8 0,0 0 0,-3 7 0,-6 3 0,-5 3 0,-6 3 0,-4 0 0,4 0 0,-13 0 0,-7 11 0,2 2 0,-6 13 0,17-2 0,0 6 0,9-8 0,0 3 0,8-5 0,3 0 0,1 0 0,5-4 0,-2-6 0,3-5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26.84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102 303 24575,'0'19'0,"0"13"0,0-23 0,0 16 0,0-12 0,0 2 0,0 4 0,-5-1 0,0 6 0,-7 5 0,0 5 0,-3 8 0,3 3 0,-3 9 0,10-14 0,-5 6 0,10-12 0,-7 5 0,6-10 0,-2-9 0,3-9 0,0-44 0,0-3 0,4 0 0,0-5 0,1 4 0,0-2 0,6-5 0,3-2 0,-3-2 0,1 0 0,3-1 0,1 0 0,0 0 0,-1 4 0,12-22 0,-12 30 0,-1 3 0,14-14 0,-4 2 0,3 10 0,0 18 0,-9 8 0,10 7 0,-17 11 0,16 20 0,-14 9 0,11 21 0,-7-1 0,-4-1 0,-1-19 0,0 0 0,4 34 0,0-30 0,-1 1 0,-6-2 0,1 2 0,4-1 0,0-1 0,-3-1 0,0 0 0,12 26 0,-1-4 0,-5-17 0,1 0 0,-6-6 0,0-11 0,-5-11 0,-1-2 0,-2-8 0,-3 0 0,1-4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7:31.0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27 260 24575,'0'14'0,"0"4"0,0-5 0,0 6 0,0-6 0,0 2 0,0-2 0,-2-4 0,1 2 0,8-4 0,-3 1 0,11-2 0,-3-2 0,5 1 0,3-4 0,-4 5 0,7-6 0,-9 3 0,9-3 0,-7 0 0,5 0 0,-6 0 0,2-9 0,-4-6 0,1-10 0,0-4 0,0 0 0,-2 0 0,-2-4 0,-2 3 0,-4-8 0,-1 8 0,-3 1 0,0 0 0,0 12 0,-3-6 0,-3 10 0,-9-5 0,2 7 0,-5 0 0,6 7 0,-4 2 0,-1 2 0,-2 0 0,-1 0 0,-1 2 0,2 5 0,-2 7 0,0 4 0,-1 4 0,0 4 0,4-5 0,0 5 0,7-3 0,1-2 0,4 20 0,2-13 0,0 10 0,4-11 0,0-6 0,0 0 0,0-6 0,0-3 0,0-3 0,0 0 0,0-6 0,0-1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7:34.3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 67 24575,'-7'19'0,"1"-1"0,-3 1 0,-2-2 0,3 16 0,-4-7 0,10 7 0,-7-4 0,8 4 0,-3-3 0,4 3 0,0-8 0,0-1 0,0-4 0,0-4 0,0 0 0,0-7 0,0 0 0,3-4 0,3 0 0,3 1 0,3-2 0,0-2 0,4-2 0,6 0 0,-5 0 0,4-5 0,-9-2 0,1-9 0,-1-4 0,-1-1 0,2-7 0,-4 4 0,1-10 0,-3 4 0,1-8 0,0 3 0,-1 1 0,-3-4 0,0 8 0,-4-4 0,0 10 0,0 3 0,0 2 0,-3 4 0,0 1 0,-6 6 0,3 5 0,-6 3 0,6 0 0,-6 0 0,3 0 0,0 5 0,-3 6 0,1 9 0,-2 5 0,4-9 0,3-3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7:35.8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6 172 24575,'-3'19'0,"1"2"0,2-4 0,0 2 0,0 1 0,0-3 0,0-2 0,0-3 0,0 1 0,0-1 0,0-3 0,0-1 0,3 0 0,3-1 0,7 2 0,0-3 0,5 3 0,-5-5 0,7 8 0,-5-8 0,-1 3 0,5-1 0,-10-5 0,10 2 0,-5-3 0,1 0 0,0 0 0,3-10 0,3-28 0,-1-1 0,-5-15 0,-3 6 0,-5 13 0,2-9 0,-3 10 0,-1 5 0,-2 5 0,-3 4 0,0 3 0,0 5 0,0 3 0,-2 4 0,-4-1 0,-3 3 0,-3 0 0,-4 3 0,-3 0 0,-1 0 0,2 0 0,-2 0 0,8 3 0,-11 10 0,10-2 0,-8 15 0,5-8 0,1 11 0,0-4 0,2 0 0,6-1 0,-3-5 0,6-2 0,-2-1 0,5-7 0,-1-1 0,2-3 0,0 0 0,5-2 0,-4 0 0,4-3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7:39.2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24575,'0'7'0,"0"-1"0,0 27 0,0-2 0,0 4 0,0 2 0,0-2 0,0 4 0,0-9 0,0 3 0,0-9 0,0-2 0,0 1 0,0-10 0,0 2 0,0-6 0,0 0 0,0-4 0,0 1 0,0 2 0,0-1 0,0 1 0,0-3 0,0 0 0,0-2 0,0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7:40.9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24575,'3'27'0,"-1"-10"0,-2 24 0,0-17 0,0 18 0,0-12 0,0 8 0,0-9 0,0 10 0,0-13 0,0 6 0,0-7 0,0-4 0,0 2 0,0-6 0,0-1 0,0-3 0,0-5 0,0 0 0,0-2 0,0 3 0,0-4 0,0 0 0,0-4 0,0-2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7:44.0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24575,'10'29'0,"-3"-8"0,3 5 0,3 1 0,-7 0 0,10 9 0,-8-8 0,3 6 0,3-4 0,-6 5 0,2-5 0,0-3 0,-2-6 0,-2-6 0,0-3 0,-3-3 0,0 0 0,-1-3 0,-2-2 0,0-1 0,0-1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7:45.8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63 368 24575,'0'12'0,"0"0"0,0 2 0,3 2 0,0 3 0,3 1 0,3-5 0,-2 3 0,-2-5 0,1 0 0,-3-5 0,2-3 0,1 1 0,-4-1 0,1-7 0,-3-1 0,-4-16 0,1 2 0,-7-10 0,2 0 0,-2-3 0,2-6 0,2 7 0,-3-8 0,2-5 0,3 10 0,-3-12 0,3 19 0,-1-12 0,0 9 0,4-1 0,-2 7 0,3 8 0,0 1 0,-3 6 0,3-1 0,-5 5 0,3 1 0,-3 2 0,2-3 0,-2 3 0,4-5 0,-1 4 0,2-1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22.6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188 46 24575,'-19'0'0,"-7"0"0,16 5 0,-15 9 0,11 2 0,-6 11 0,-1 10 0,11-6 0,-8 15 0,11-14 0,2 10 0,-4-9 0,8 13 0,-2-18 0,3 18 0,0-16 0,0 18 0,0-24 0,14 21 0,-5-26 0,19 23 0,-10-19 0,15 16 0,-10-15 0,13 2 0,-7-7 0,4-3 0,3-2 0,-5-4 0,7-6 0,5-1 0,-11-3 0,17 0 0,-26-5 0,27-11 0,-26 1 0,14-13 0,-12 6 0,-1-8 0,0 2 0,-2-3 0,-5 5 0,-4-3 0,-5 2 0,-2-5 0,-3 5 0,-1-5 0,-3-6 0,0 11 0,0-22 0,0 22 0,-10-28 0,1 27 0,-13-32 0,11 39 0,-10-24 0,6 22 0,-6-4 0,-4 1 0,5 9 0,-9 0 0,7 7 0,-6 0 0,-4 6 0,5 1 0,-6 3 0,10 0 0,-4 0 0,11 0 0,-7 0 0,8 0 0,-1 0 0,2 0 0,2 0 0,6 0 0,1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25.1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200 28 24575,'-21'0'0,"2"6"0,-4 1 0,4 9 0,-1-2 0,0 5 0,-8 6 0,15-9 0,-7 15 0,13-18 0,2 14 0,0-7 0,5 14 0,0-15 0,0 14 0,0-17 0,0 8 0,0-6 0,0 4 0,3-2 0,4 2 0,6 1 0,1-2 0,10 6 0,-1 6 0,3-11 0,3 13 0,-2-23 0,7 13 0,-2-10 0,12 3 0,-17-7 0,16 0 0,-15-4 0,10-3 0,-1-1 0,-1-3 0,-3 0 0,9 0 0,-15 0 0,11 0 0,-15-6 0,1-1 0,2-9 0,-5-1 0,3-9 0,-6 2 0,3-6 0,-9 3 0,9-13 0,-12 8 0,5-11 0,-10 7 0,-1-9 0,-3 3 0,0 1 0,0 8 0,0 2 0,-6 4 0,-4 3 0,-7 4 0,-7 0 0,0 6 0,0-7 0,-3 7 0,3-3 0,-11 3 0,5 3 0,-20 1 0,3 5 0,-12 2 0,-8 3 0,7 0 0,3 0 0,0 0 0,12 0 0,1 0 0,1 3 0,16 1 0,-1 6 0,10-1 0,7-2 0,3-2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29.6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477 329 24575,'0'63'0,"0"0"0,0 5 0,0-16 0,0-13 0,0-1 0,0 1 0,0 25 0,0-31 0,0 6 0,0-9 0,0-9 0,0-2 0,0-20 0,0-23 0,0-18 0,0 3 0,0-3 0,0 3 0,0-1 0,0-15 0,0 0 0,0 17 0,0 1 0,0-10 0,0 1 0,0-24 0,0-1 0,3 5 0,5 17 0,0 13 0,5 7 0,-3 7 0,2 6 0,0 1 0,3 6 0,-3 3 0,10 3 0,-6 3 0,11 0 0,-5 0 0,7 0 0,-4 0 0,3 0 0,-1 3 0,-3 7 0,-1 0 0,-6 13 0,0 2 0,-7 3 0,-3 7 0,-3 6 0,-4-6 0,0 19 0,-8-13 0,-7 8 0,-9-9 0,-10-6 0,-1-4 0,0-3 0,-2 0 0,8-9 0,-3 0 0,5-8 0,3-1 0,1-5 0,4-1 0,3-3 0,1 0 0,7 0 0,0 0 0,5-5 0,0-1 0,3-6 0,0 1 0,3-1 0,0 1 0,6-1 0,3 3 0,3 0 0,4 5 0,4 1 0,-3 3 0,6 0 0,3 0 0,-2 0 0,13 10 0,-17 1 0,16 15 0,-15 7 0,3-5 0,-2 12 0,-8-12 0,2 5 0,-2-2 0,-6-8 0,-1 1 0,-7-6 0,0-2 0,-3 3 0,-3-3 0,-18 8 0,-4-6 0,-27 9 0,0-10 0,15-5 0,0-2 0,-23 3 0,15-5 0,1-2 0,-6-2 0,-2-1 0,0-1 0,-8-6 0,17-3 0,1-3 0,-6-11 0,-5-24 0,13-4 0,2 4 0,1-11 0,27 39 0,-6-6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27.48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5 0 24575,'-4'6'0,"17"-1"0,27-5 0,7 0 0,3 0 0,0 0-640,9 0 640,-12 0 0,0 0 0,10 0 0,-1 0 158,-2 0-158,-15 0 0,-11 0 0,-10 0 0,-9 0 0,-3 0 0,-4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31.1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3749 0 24575,'8'0'0,"-5"0"0,-12 0 0,-13 0 0,-11 0 0,-40 0 0,28 2 0,-3 1-965,-18 3 1,-2 0 964,11-3 0,-5 1 0,5 2 0,-9 3 0,0-1 0,6-2 0,-12-3 0,-1-1 0,5 4 0,-10 1 0,0 1 0,10-4-1289,-3-2 1,0-2 1288,5 1 0,-7 1 0,-1-1 0,9 0 0,-5 0 0,-1-2 0,15 1 0,-8 0 0,-3 0 0,4 0 0,9 0 0,-7 0 0,2 0 0,-7 0 0,-7 0 0,5 0 0,-2 0 0,4 0 0,-2 0 0,-2 0 0,18 0 0,-1 0 0,3 0-650,-7 0 0,3 0 650,-7 0 0,2 0-225,12 0 0,4 0 225,4 0 0,0 0 0,-7 0 0,1 0 0,-7 4 0,3-2 0,2 0 0,3 3 1479,-19 2-1479,19-2 2534,8 2-2534,-1 0 1615,14-1-1615,0 1 628,10-4-628,-1 3 0,8-6 0,-2 5 0,3-4 0,-1 3 0,1-1 0,2 2 0,1 0 0,2 0 0,0 1 0,0-1 0,0 0 0,3 0 0,9-2 0,-7 0 0,6-3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31.9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475 0 24575,'-26'4'0,"-3"6"0,-11 11 0,-1 5 0,-8 12 0,3-2 0,13-7 0,-13 16 0,26-20 0,-20 18 0,19-14 0,-4 6 0,8-8 0,6 6 0,-2-9 0,9-4 0,-6 2 0,9-10 0,-1 3 0,2-3 0,0-1 0,0-2 0,2 2 0,14-2 0,-1 4 0,26 5 0,-5 1 0,19 8 0,2 4 0,5 2 0,-5-5 0,3 2 0,-10-8 0,-5 4 0,-2-7 0,-16-2 0,0-4 0,-12-3 0,-2-2 0,-5-5 0,-3 0 0,-2-3 0,-1 0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35.5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276 8 24575,'-11'0'0,"1"-2"0,2 10 0,2-5 0,-2 6 0,2-7 0,-2 5 0,0-3 0,-4 2 0,0-1 0,1-2 0,-1 0 0,-3 3 0,6-6 0,-8 3 0,7-3 0,-4 0 0,2 0 0,0 0 0,1 0 0,0 0 0,2 0 0,-3 0 0,6 0 0,-1 3 0,1 6 0,3 3 0,-3 11 0,5 1 0,-2 10 0,3-8 0,0 8 0,0-11 0,10 2 0,3-7 0,8-4 0,4-4 0,-1-4 0,-1-2 0,4-1 0,-7-3 0,-1-9 0,0-5 0,-8-11 0,3 1 0,-7-3 0,-1 4 0,1-5 0,-4 6 0,1-6 0,-4 8 0,0-3 0,-6 4 0,-4 3 0,-6 3 0,-2 7 0,-6 3 0,4 3 0,-10 0 0,13 5 0,-13 13 0,16 0 0,-7 15 0,11 0 0,-4 0 0,9 7 0,-1-11 0,6 0 0,0-5 0,2-5 0,12-7 0,11-3 0,1-5 0,18 0 0,-21-7 0,14-4 0,-13-3 0,-4-5 0,-3-6 0,-8-2 0,-5-5 0,-1 1 0,-3 0 0,0-1 0,-3 5 0,-6 3 0,-5 5 0,-12 5 0,5 3 0,-5 4 0,3 3 0,4 0 0,0 3 0,4 2 0,6 7 0,3 5 0,3-2 0,3 0 0,3-3 0,6-3 0,7 0 0,8-6 0,2 0 0,-2-3 0,-2 0 0,-9 0 0,1 0 0,-8-3 0,0-6 0,-3 0 0,-3-10 0,0 7 0,-3-3 0,-3 6 0,-3 1 0,-3 4 0,-3 2 0,3 2 0,0 0 0,0 0 0,6 8 0,0 2 0,3 10 0,3-5 0,0 3 0,0-8 0,8 1 0,-1-8 0,20-1 0,-6-2 0,4-8 0,-3-3 0,-9-8 0,6-7 0,-11 5 0,1-6 0,-9 6 0,0 3 0,0 1 0,-5 7 0,-8 5 0,-4 2 0,-9 3 0,6 0 0,-2 0 0,2 10 0,4 0 0,-1 13 0,7 1 0,4 2 0,3-2 0,3-6 0,0-3 0,2-3 0,4-3 0,6-1 0,0-2 0,4 0 0,-8 0 0,0-3 0,-2 0 0,-1-3 0,0 0 0,-2 2 0,-1-2 0,-2 2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36.7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1 212 24575,'17'-4'0,"8"2"0,38 2 0,-16 0 0,2 0 0,-5 0 0,1 0-986,5 0 1,5 0 0,-4 0 985,2 0 0,1 0 0,10 1 0,7-1 0,-6-1 0,-5-1 0,0-1 0,-5 0 0,6 0 0,2 0 0,-9 0 0,8 0 0,-1-2 0,-1-2 0,3 0 0,-2 1 0,2 2 0,-2 0 0,2-3 0,-2-1 163,-12 3 0,0 1-163,13-1 0,-3 0 0,1-3 0,2 2 0,-1 1 0,-9 1 0,-11 1 0,-1 1 0,10 2 0,-1-3 0,5 2 0,-14-2 0,-2 3 2214,-5 0-2214,-4 0 416,5-3-416,-5 2 0,1-5 0,-3 2 0,0 0 0,-3-2 0,0 3 0,0-4 0,-1 3 0,4-2 0,-7 2 0,3 1 0,-5-3 0,-3 3 0,1-1 0,-5-1 0,-2 4 0,-1-1 0,-3-1 0,-2 0 0,-1 0 0,-2 1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37.7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24575,'17'3'0,"-2"0"0,14 10 0,-4-5 0,12 12 0,-11-12 0,10 8 0,-11-8 0,1 4 0,-2-5 0,-9-1 0,0 0 0,-7-6 0,0 5 0,-3-4 0,1 1 0,-3 0 0,-1 1 0,-2 5 0,-2 1 0,-16 14 0,-3-1 0,-15 19 0,4-9 0,-5 12 0,4-7 0,0 4 0,5-2 0,4-10 0,5-1 0,7-15 0,3-2 0,4-5 0,2-1 0,1 0 0,-1-2 0,3-10 0,-2 4 0,2-6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39.9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0 179 24575,'23'-12'0,"8"-6"0,1-11 0,3 5 0,-2-3 0,2 10 0,0-8 0,0 13 0,7 1 0,-17 8 0,4 3 0,-11 0 0,-6 0 0,-2 8 0,-5 10 0,-5 6 0,0 24 0,0-12 0,0 18 0,0-3 0,0-13 0,0 14 0,0-13 0,0-3 0,3 3 0,15-15 0,1-5 0,13-2 0,11-10 0,-14-2 0,34-2 0,-26-3 0,25-15 0,-17-7 0,9-23 0,-7-2 0,-4-4 0,-13 6 0,-5 3 0,-6 1 0,0 3 0,-4 2 0,-5 7 0,-3 6 0,-4 4 0,0 4 0,-3 3 0,0 3 0,0 4 0,-5-1 0,1 3 0,-2 1 0,4 2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40.8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0 24575,'-3'20'0,"1"10"0,2 15 0,0 5 0,0 12 0,0-3 0,0-20 0,0 1 0,0 32 0,0-12 0,0 0 0,0 14 0,0-14 0,0 2 0,0-21 0,0-2 0,0 6 0,0 0 0,-1-7 0,2 1 0,3 33 0,0-18 0,5 7 0,-1-14 0,-1-6 0,1-8 0,-5-7 0,0-3 0,0-4 0,-2 0 0,1-3 0,-2 1 0,0-4 0,0 1 0,0-6 0,0 0 0,0-2 0,0-1 0,0 0 0,0 0 0,0-2 0,0-1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14.65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0 922 24575,'14'-10'0,"15"-11"0,-8 1 0,23-10 0,-2-2 0,13-6 0,1-1 0,-7 3 0,9-2 0,-1 0 0,-7 9 0,13-7 0,-23 17 0,3-4 0,13-10 0,-26 12 0,19-9 0,-11 3 0,-3 6 0,18-12 0,-24 14 0,16-8 0,-17 6 0,7-2 0,-2 5 0,-3-3 0,2 6 0,-4-6 0,0 9 0,-4-3 0,-1 5 0,-4-1 0,0-1 0,-3 6 0,2-3 0,-6 3 0,6 0 0,-6 0 0,6-1 0,-6-1 0,7 1 0,-7-1 0,3 4 0,-3-1 0,-1 2 0,-2-1 0,0-1 0,-4 5 0,0-3 0,0 3 0,1-3 0,-1 3 0,0-3 0,0 3 0,0-2 0,0 2 0,-2-4 0,-3 3 0,-6-1 0,-6 2 0,-4-3 0,-13 2 0,7-5 0,-16 5 0,10-4 0,-10 4 0,2-2 0,3 3 0,-4 0 0,7 0 0,0 0 0,4 0 0,7 0 0,6 0 0,-1 0 0,8 0 0,-2 0 0,20 0 0,-2 0 0,20 0 0,-7 0 0,4 0 0,2 0 0,-6 0 0,2 0 0,-1 0 0,0 0 0,1 0 0,-5 0 0,2 0 0,-3 0 0,-4 0 0,4 0 0,-7 0 0,0 0 0,-4 0 0,-3 0 0,0 0 0,-2 2 0,0 1 0,-3 3 0,0 1 0,0 2 0,-10 10 0,5-6 0,-13 16 0,9-12 0,-6 12 0,4-5 0,1 2 0,1-2 0,2-3 0,4-2 0,0-7 0,3 3 0,0-9 0,0 2 0,0-3 0,0 0 0,0 1 0,0 1 0,0 2 0,-3 2 0,0 1 0,-3 0 0,3-3 0,-2-1 0,2-4 0,0 2 0,-2-1 0,4-6 0,-1 2 0,2-6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19.6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1008 940 24575,'-26'-13'0,"-11"-8"0,-2-9 0,10 8 0,-1-2 0,-24-22 0,21 16 0,-1-2-974,1 3 1,0-1 973,-3-4 0,2 0 0,1 2 0,2 0 628,-19-19-628,3 4 0,8 9 321,-3-1-321,0 1 0,9 8 0,-2 0 998,7 8-998,2-3 0,-1 5 0,5-1 0,-1 0 0,3 4 0,3-2 0,5 7 0,1 0 0,4 0 0,1 6 0,2-2 0,1 3 0,-2 0 0,2-1 0,-3 1 0,4 0 0,-3 2 0,2-2 0,-2 5 0,5 4 0,-2 6 0,2 11 0,0 1 0,0 6 0,0 6 0,0-8 0,0 11 0,0-8 0,0 3 0,0 0 0,0-7 0,0-1 0,0-5 0,0-4 0,0-7 0,0 1 0,0-4 0,0-7 0,0-5 0,0-19 0,0-4 0,0-13 0,0 4 0,0-5 0,0 1 0,0 2 0,0 3 0,0 12 0,0 3 0,0 8 0,0 2 0,0 5 0,0 3 0,2 2 0,1 0 0,8 3 0,2 3 0,8 1 0,3 3 0,3-1 0,0 0 0,3-2 0,-1-1 0,5-3 0,-1 0 0,2 0 0,2 0 0,-6 0 0,1 0 0,-9 0 0,-4 0 0,-4 0 0,-6 0 0,-1 0 0,-3 0 0,0 0 0,-2 0 0,0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29.0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24575,'0'22'0,"0"-4"0,0-1 0,0 3 0,0-2 0,0 6 0,0-6 0,0 1 0,0-3 0,0-6 0,0-5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45:31.7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49 24575,'1'0'0,"19"0"0,35 0 0,17 0 0,12 0 0,9 0 0,-4 0 0,-11-5 0,-3-3 0,-26-4 0,0 0 0,-10 6 0,-21 1 0,-5 5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29.4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24575,'0'8'0,"0"2"0,0 1 0,0 2 0,0 4 0,0-1 0,0 2 0,0-2 0,0 1 0,0-1 0,0 0 0,0 1 0,0-10 0,0 2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27.8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29.8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24575,'0'8'0,"0"-1"0,0 7 0,0-6 0,0 13 0,0-9 0,0 7 0,0 4 0,0-7 0,0 7 0,0-10 0,0 1 0,0-2 0,0-1 0,0-2 0,0 2 0,0-7 0,0 1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30.2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24575,'0'14'0,"0"1"0,0 0 0,0 5 0,0-2 0,0 1 0,0 0 0,0-3 0,0-4 0,0-4 0,0-6 0,0 1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30.8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24575,'14'0'0,"12"0"0,-4 0 0,18 0 0,-14 0 0,25 0 0,-19 0 0,28 0 0,-28 0 0,0 0 0,-20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31.2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24575,'8'0'0,"0"0"0,-3 0 0,3 0 0,-2 0 0,4 0 0,-1 0 0,5 0 0,2 0 0,2 0 0,-2 0 0,-1 0 0,-1 0 0,2 0 0,3 0 0,-1 0 0,4 0 0,-5 0 0,-5 0 0,-6 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31.8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24575,'8'0'0,"13"0"0,-7 0 0,23 0 0,-11 0 0,11 0 0,-8 0 0,5 0 0,-6 0 0,2 0 0,-15 0 0,-4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32.2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24575,'29'0'0,"-3"0"0,-3 0 0,-7 0 0,-1 0 0,-7 0 0,0 0 0,-5 0 0,0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33.9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93 0 24575,'-3'11'0,"-1"-4"0,-2 4 0,-3-2 0,0-1 0,-2 2 0,-1 0 0,0-1 0,-3 0 0,8-6 0,2-1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34.4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 0 24575,'-11'8'0,"1"0"0,1-3 0,2 3 0,2-5 0,-1 2 0,3-3 0,1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45:32.3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58 24575,'14'5'0,"2"-1"0,28-4 0,4 0 0,9 0 0,5 0 0,-6 0 0,-3 0 0,-12 0 0,-1 0 0,-14-4 0,-5 3 0,-3-8 0,-7 4 0,7-9 0,-8 7 0,4-5 0,-1 6 0,-7 1 0,3 1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35.2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1 155 24575,'5'-14'0,"7"-9"0,5-5 0,11-16 0,-15 22 0,3-1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35.6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1 194 24575,'31'-38'0,"-9"15"0,-3-5 0,-9 21 0,9-14 0,-10 9 0,9-5 0,-8 1 0,2 1 0,-4 6 0,-5 4 0,0 2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36.6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24575,'15'12'0,"-4"-2"0,17 9 0,0 4 0,-9-10 0,-1 1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36.9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24575,'8'11'0,"6"4"0,-4-7 0,-1 1 0,-3-6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37.5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24575,'11'0'0,"5"5"0,-6 2 0,18 10 0,-17-5 0,23 16 0,-16-13 0,18 21 0,-18-21 0,17 17 0,-12-11 0,14 13 0,-11-14 0,6 11 0,-8-19 0,3 8 0,-7-8 0,1-5 0,-8 1 0,1-5 0,-6 3 0,0-1 0,-2 0 0,-1-2 0,3-1 0,-2-2 0,2 3 0,-2-3 0,-1 3 0,2-3 0,-1 0 0,3 0 0,-6 0 0,-1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37.8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6:14.156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45 1 24575,'0'8'0,"-3"-1"0,3-2 0,-5 1 0,4-1 0,-4 0 0,2 0 0,-2 1 0,-3-1 0,2 0 0,0-2 0,4 0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6:15.920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0 1038 24575,'23'-7'0,"4"-3"0,12-10 0,0-1 0,17-9 0,-6 6 0,-16 9 0,0-1 0,27-8 0,-8 5 0,-14 5 0,-2 0 0,-1 1 0,8 0 0,-1 0 0,-12-1 0,39-7 0,-26 2 0,3-2 0,19-6 0,-28 9 0,28-12 0,-26 16 0,12-11 0,-9 13 0,11-11 0,-12 7 0,18-8 0,-27 12 0,32-10 0,-31 9 0,36-11 0,-37 12 0,37-15 0,-27 14 0,19-14 0,-17 9 0,0-3 0,-5 5 0,-1-3 0,0 5 0,-2-1 0,-6 1 0,2-1 0,-4 6 0,0-5 0,1 7 0,-3-4 0,-1 2 0,-2 2 0,-2-2 0,-3 2 0,-1 1 0,2-1 0,-2 1 0,-2 0 0,-1-1 0,-4 4 0,-2-1 0,-1 3 0,-3-1 0,0 2 0,1 0 0,-1-3 0,-2 1 0,-6-1 0,-4-3 0,-8 6 0,-4-6 0,-12 3 0,-8-6 0,-5 6 0,0-1 0,1 1 0,0-2 0,-1-5 0,0 1 0,7-5 0,10 7 0,6-3 0,10 4 0,3 3 0,3-1 0,2 1 0,0-3 0,9 3 0,3 1 0,6 2 0,4 0 0,7 0 0,-5 0 0,15 0 0,-9 3 0,6 1 0,-1 3 0,-5 0 0,5 0 0,-5 0 0,-4-4 0,-2 3 0,-7-3 0,-6 0 0,0 0 0,-2 0 0,-3 2 0,-1 10 0,-7-2 0,-14 17 0,-10-1 0,-5 8 0,1 0 0,4-2 0,6 0 0,-2-2 0,7-1 0,4-8 0,4-1 0,7-4 0,0-4 0,3-3 0,0-4 0,0-3 0,0-7 0,0-1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6:18.377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885 1805 24575,'0'-10'0,"-5"-4"0,1-1 0,-9-15 0,6 8 0,-11-25 0,10 20 0,-15-34 0,14 28 0,-4-3 0,-2-1 0,1-1 0,-2 1 0,0 0 0,-1 0 0,-1 2 0,0 1 0,0 2 0,-2-1 0,0 0 0,3 0 0,-4 1 0,0-2 0,-6-14 0,-7-16 0,9 18 0,-3-18 0,15 31 0,-2-3 0,1-1 0,5 3 0,-9-23 0,6 19 0,-7-12 0,3 11 0,-6-14 0,10 22 0,-9-12 0,9 11 0,-9-4 0,6 3 0,-5 0 0,6 8 0,-3-5 0,5 10 0,-1-2 0,0 6 0,4 2 0,1 5 0,2-2 0,1 5 0,-1-2 0,3 3 0,1 0 0,0 2 0,-1-1 0,0 2 0,-2-1 0,3 0 0,-1 1 0,-1 1 0,3-3 0,-4 3 0,2-1 0,-2 2 0,0 0 0,0 0 0,-1 11 0,0 0 0,-1 19 0,0-1 0,0 2 0,3 6 0,1-10 0,0 5 0,2-9 0,-2-1 0,3-7 0,0 0 0,0-3 0,0-3 0,0-2 0,3-23 0,1 2 0,3-25 0,-1 8 0,2-2 0,-1-1 0,2 5 0,-1-1 0,2 7 0,-4 1 0,0 7 0,0 0 0,-3 6 0,0-2 0,-3 5 0,0-2 0,0 3 0,0-1 0,0 2 0,0-1 0,0-1 0,2 3 0,7 1 0,4 15 0,7-1 0,10 21 0,-11-14 0,13 13 0,-14-11 0,5 1 0,-6-3 0,-2-7 0,-6-4 0,-2 1 0,-2-4 0,-2 0 0,2-2 0,-4-1 0,1-2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6:37.89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6 24575,'23'-3'0,"7"1"0,-12 2 0,13 0 0,1 3 0,-2 1 0,10 7 0,4 9 0,-8-6 0,27 18 0,-20-17 0,16 13 0,-19-18 0,11 12 0,-7-8 0,3 7 0,-3-3 0,-14-3 0,7 0 0,-7 3 0,2-3 0,-3 3 0,-1-4 0,-4-1 0,4-1 0,-5 0 0,6-4 0,-2 5 0,1-3 0,1 1 0,1-1 0,0 1 0,0-4 0,-2 4 0,0-2 0,0-1 0,-1 2 0,-3-3 0,3 0 0,-6 0 0,6-1 0,-4 1 0,2 0 0,1 0 0,5-1 0,0 2 0,4-1 0,-2 0 0,-4 0 0,7 0 0,-7 1 0,3-1 0,1 0 0,-4 0 0,-1 0 0,-1 0 0,-6-1 0,3-1 0,-6 0 0,2-1 0,-1 2 0,-3 0 0,2 0 0,-1 0 0,1 1 0,2-1 0,-4 0 0,-1 1 0,-3-1 0,0-3 0,-3 1 0,-1-3 0,-3 1 0,0 1 0,1-3 0,-3 5 0,-1-4 0,-2 1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45:33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24575,'0'24'0,"0"1"0,0 8 0,0-6 0,0 5 0,0-11 0,0 5 0,0-6 0,0 6 0,0-4 0,0 4 0,0-6 0,0-5 0,0 4 0,0-9 0,0 9 0,0-9 0,0 4 0,0-5 0,0-4 0,0-1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6:39.04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222 0 24575,'7'0'0,"7"6"0,-6 1 0,6 5 0,-7 0 0,7 0 0,-9 0 0,8 0 0,-6 0 0,2-3 0,-3-1 0,-2-3 0,-1 1 0,3-1 0,-1 1 0,-2-2 0,-1 2 0,-2-1 0,0 1 0,-5-1 0,-2 1 0,-12 6 0,5-4 0,-9 12 0,7-10 0,-6 11 0,3-8 0,-8 11 0,8-13 0,-11 13 0,9-13 0,-4 5 0,2-2 0,4-4 0,4 1 0,-1-4 0,7 1 0,1-5 0,2-1 0,3-3 0,1 0 0,2-1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6:42.00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2035 24575,'0'-28'0,"0"-2"0,17-35 0,-7 21 0,7 3 0,2-4 0,3-3 0,0 0 0,-1 1 0,0 1-428,0 1 0,0 3 428,-3 6 0,-2 5 211,4-5-211,10-13 0,-8 10 0,1 4 0,-1-4 0,-9 7 645,6-13-645,-8 7 0,11-11 0,-6 9 0,2-7 0,1 11 0,-3-11 0,2 14 0,-6 0 0,0 6 0,-4-1 0,2 4 0,-4 1 0,0 3 0,3 2 0,1-2 0,0-2 0,3 1 0,-3-5 0,4 2 0,2-6 0,-4 4 0,8-16 0,-8 18 0,6-14 0,-4 9 0,-4 1 0,4-5 0,-7 7 0,3 1 0,-3 3 0,0 2 0,-1 5 0,0-5 0,0 5 0,-3-1 0,3 1 0,-3 3 0,3 0 0,0 1 0,-3 2 0,2 0 0,-2 3 0,0 1 0,-3 2 0,-9 1 0,-4 2 0,-3 5 0,-2 2 0,2 6 0,-3-1 0,-1 5 0,4-4 0,0 3 0,4-5 0,0-2 0,3 0 0,0-1 0,4-2 0,-1 3 0,3-11 0,10-5 0,4-10 0,21-7 0,-7 1 0,13-3 0,-5 0 0,2 3 0,-3-4 0,-6 10 0,-8 3 0,-4 5 0,-5 3 0,-1 1 0,-3 2 0,-2 5 0,0 7 0,-3 3 0,0 5 0,0-4 0,0 5 0,0-2 0,0 4 0,0 1 0,0 0 0,0 2 0,0-4 0,0 1 0,0-2 0,0-2 0,0-1 0,-3-3 0,3-3 0,-3-1 0,3-3 0,0 0 0,0-2 0,0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26.8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102 303 24575,'0'19'0,"0"13"0,0-23 0,0 16 0,0-12 0,0 2 0,0 4 0,-5-1 0,0 6 0,-7 5 0,0 5 0,-3 8 0,3 3 0,-3 9 0,10-14 0,-5 6 0,10-12 0,-7 5 0,6-10 0,-2-9 0,3-9 0,0-44 0,0-3 0,4 0 0,0-5 0,1 4 0,0-2 0,6-5 0,3-2 0,-3-2 0,1 0 0,3-1 0,1 0 0,0 0 0,-1 4 0,12-22 0,-12 30 0,-1 3 0,14-14 0,-4 2 0,3 10 0,0 18 0,-9 8 0,10 7 0,-17 11 0,16 20 0,-14 9 0,11 21 0,-7-1 0,-4-1 0,-1-19 0,0 0 0,4 34 0,0-30 0,-1 1 0,-6-2 0,1 2 0,4-1 0,0-1 0,-3-1 0,0 0 0,12 26 0,-1-4 0,-5-17 0,1 0 0,-6-6 0,0-11 0,-5-11 0,-1-2 0,-2-8 0,-3 0 0,1-4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27.4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0 24575,'-4'6'0,"17"-1"0,27-5 0,7 0 0,3 0 0,0 0-640,9 0 640,-12 0 0,0 0 0,10 0 0,-1 0 158,-2 0-158,-15 0 0,-11 0 0,-10 0 0,-9 0 0,-3 0 0,-4 0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01.6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 24575,'-3'29'0,"1"-12"0,2 32 0,0-24 0,0 35 0,0-13 0,0 12 0,0-4 0,0 7 0,0 8 0,0 2 0,2-28 0,1-1 0,1 29 0,1-24 0,1-1 0,-3-4 0,2-2 0,4 32 0,-4-24 0,-1-2 0,0 5 0,-1-12 0,-1 1 0,2 20 0,-3 4 0,3-11 0,-4-15 0,0-1 0,4 11 0,-3 22 0,3-11 0,0-1 0,-1-12 0,5 8 0,-1-19 0,1 7 0,-1-10 0,-4-7 0,3-3 0,-2-5 0,0-1 0,0-3 0,-3-3 0,4 0 0,-4 1 0,1-3 0,1-1 0,-3-3 0,3 0 0,-3 1 0,0-1 0,0 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02.5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27 24575,'14'0'0,"7"0"0,9 0 0,16 0 0,6 0 0,12 0 0,3 0 0,5 0 0,-31 0 0,0 0 0,0 0 0,1 0 0,2 0 0,1 0 0,0 0 0,-1 0 0,4 0 0,1 0 0,-4 2 0,-1-1 0,-5 0 0,1-1 0,11 2 0,-1 1 0,3-3 0,-10 0 0,0 0 0,7 0 0,4 0 0,1 0 0,8 0 0,-20 0 0,23-4 0,-34 3 0,16-6 0,-10 7 0,-3-3 0,8-1 0,-12 3 0,2-3 0,-8 4 0,3 0 0,-2 0 0,2 0 0,-2-2 0,-2 1 0,1-2 0,-6 3 0,6 0 0,-5 0 0,-1 0 0,-4 0 0,-1 0 0,-4 0 0,4 0 0,-8 0 0,1 0 0,-2-2 0,1 1 0,-3-1 0,-1 2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03.7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 24575,'17'-3'0,"3"7"0,13 7 0,-6 3 0,14 14 0,-19-15 0,12 17 0,-9-18 0,1 7 0,-2-5 0,-2-4 0,-3 2 0,-1-6 0,-2 3 0,-2-3 0,-2-3 0,-3 2 0,-1-4 0,-3 1 0,0-2 0,1 2 0,-1-1 0,-2 3 0,-1-1 0,-2 2 0,0 3 0,-3 8 0,-4 0 0,-10 14 0,3-9 0,-18 22 0,16-20 0,-16 17 0,10-14 0,-6 1 0,-3 3 0,7-6 0,-5 2 0,9-10 0,0 1 0,5-7 0,6-2 0,1-3 0,3 0 0,2 0 0,-2-2 0,2-1 0,1-6 0,0 2 0,2-3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06.9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381 7 24575,'-5'-7'0,"-17"20"0,3 8 0,-28 35 0,20-8 0,0-13 0,0 1 0,0 11 0,4-16 0,1-1 0,-8 22 0,-2-3 0,3-7 0,11-11 0,2-17 0,12 3 0,-1-11 0,5-1 0,0-2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08.0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24575,'19'23'0,"-3"1"0,1-3 0,7 13 0,-8-11 0,24 25 0,-23-28 0,22 20 0,-21-22 0,16 3 0,-11-1 0,2-6 0,-5-3 0,-8-4 0,0-4 0,-6 2 0,-1-2 0,0 0 0,-2-3 0,-1 0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7:29.6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47 184 24575,'-3'10'0,"0"2"0,-4 3 0,4 1 0,-3 4 0,5 0 0,-8 0 0,8 4 0,-5-4 0,3 9 0,2-9 0,-3 1 0,4 2 0,0-6 0,0 4 0,0-2 0,0-3 0,0-2 0,6 0 0,1-4 0,5-1 0,0 2 0,0-4 0,0 2 0,0-3 0,4-3 0,-4 0 0,7-3 0,-2 0 0,-1 0 0,8-15 0,-4-5 0,17-38 0,-13 3 0,6-5 0,-13 1 0,-1 17 0,-2-15 0,-2 12 0,-4 1 0,-1 10 0,-3 4 0,0 6 0,-4 8 0,0 0 0,-3 7 0,-6 3 0,-5 3 0,-6 3 0,-4 0 0,4 0 0,-13 0 0,-7 11 0,2 2 0,-6 13 0,17-2 0,0 6 0,9-8 0,0 3 0,8-5 0,3 0 0,1 0 0,5-4 0,-2-6 0,3-5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31.10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3749 0 24575,'8'0'0,"-5"0"0,-12 0 0,-13 0 0,-11 0 0,-40 0 0,28 2 0,-3 1-965,-18 3 1,-2 0 964,11-3 0,-5 1 0,5 2 0,-9 3 0,0-1 0,6-2 0,-12-3 0,-1-1 0,5 4 0,-10 1 0,0 1 0,10-4-1289,-3-2 1,0-2 1288,5 1 0,-7 1 0,-1-1 0,9 0 0,-5 0 0,-1-2 0,15 1 0,-8 0 0,-3 0 0,4 0 0,9 0 0,-7 0 0,2 0 0,-7 0 0,-7 0 0,5 0 0,-2 0 0,4 0 0,-2 0 0,-2 0 0,18 0 0,-1 0 0,3 0-650,-7 0 0,3 0 650,-7 0 0,2 0-225,12 0 0,4 0 225,4 0 0,0 0 0,-7 0 0,1 0 0,-7 4 0,3-2 0,2 0 0,3 3 1479,-19 2-1479,19-2 2534,8 2-2534,-1 0 1615,14-1-1615,0 1 628,10-4-628,-1 3 0,8-6 0,-2 5 0,3-4 0,-1 3 0,1-1 0,2 2 0,1 0 0,2 0 0,0 1 0,0-1 0,0 0 0,3 0 0,9-2 0,-7 0 0,6-3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45:33.6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24575,'33'0'0,"-8"0"0,45 0 0,-9 0 0,1 0 0,16 0 0,3 0 0,-9 0 0,-11 0 0,-3 0 0,-8 0 0,48 0 0,-45 0 0,13 0 0,-11 0 0,-13 0 0,-9 0 0,-1 0 0,-12 0 0,1 0 0,-12 0 0,-5 0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7:31.0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27 260 24575,'0'14'0,"0"4"0,0-5 0,0 6 0,0-6 0,0 2 0,0-2 0,-2-4 0,1 2 0,8-4 0,-3 1 0,11-2 0,-3-2 0,5 1 0,3-4 0,-4 5 0,7-6 0,-9 3 0,9-3 0,-7 0 0,5 0 0,-6 0 0,2-9 0,-4-6 0,1-10 0,0-4 0,0 0 0,-2 0 0,-2-4 0,-2 3 0,-4-8 0,-1 8 0,-3 1 0,0 0 0,0 12 0,-3-6 0,-3 10 0,-9-5 0,2 7 0,-5 0 0,6 7 0,-4 2 0,-1 2 0,-2 0 0,-1 0 0,-1 2 0,2 5 0,-2 7 0,0 4 0,-1 4 0,0 4 0,4-5 0,0 5 0,7-3 0,1-2 0,4 20 0,2-13 0,0 10 0,4-11 0,0-6 0,0 0 0,0-6 0,0-3 0,0-3 0,0 0 0,0-6 0,0-1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7:34.3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 67 24575,'-7'19'0,"1"-1"0,-3 1 0,-2-2 0,3 16 0,-4-7 0,10 7 0,-7-4 0,8 4 0,-3-3 0,4 3 0,0-8 0,0-1 0,0-4 0,0-4 0,0 0 0,0-7 0,0 0 0,3-4 0,3 0 0,3 1 0,3-2 0,0-2 0,4-2 0,6 0 0,-5 0 0,4-5 0,-9-2 0,1-9 0,-1-4 0,-1-1 0,2-7 0,-4 4 0,1-10 0,-3 4 0,1-8 0,0 3 0,-1 1 0,-3-4 0,0 8 0,-4-4 0,0 10 0,0 3 0,0 2 0,-3 4 0,0 1 0,-6 6 0,3 5 0,-6 3 0,6 0 0,-6 0 0,3 0 0,0 5 0,-3 6 0,1 9 0,-2 5 0,4-9 0,3-3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7:35.8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6 172 24575,'-3'19'0,"1"2"0,2-4 0,0 2 0,0 1 0,0-3 0,0-2 0,0-3 0,0 1 0,0-1 0,0-3 0,0-1 0,3 0 0,3-1 0,7 2 0,0-3 0,5 3 0,-5-5 0,7 8 0,-5-8 0,-1 3 0,5-1 0,-10-5 0,10 2 0,-5-3 0,1 0 0,0 0 0,3-10 0,3-28 0,-1-1 0,-5-15 0,-3 6 0,-5 13 0,2-9 0,-3 10 0,-1 5 0,-2 5 0,-3 4 0,0 3 0,0 5 0,0 3 0,-2 4 0,-4-1 0,-3 3 0,-3 0 0,-4 3 0,-3 0 0,-1 0 0,2 0 0,-2 0 0,8 3 0,-11 10 0,10-2 0,-8 15 0,5-8 0,1 11 0,0-4 0,2 0 0,6-1 0,-3-5 0,6-2 0,-2-1 0,5-7 0,-1-1 0,2-3 0,0 0 0,5-2 0,-4 0 0,4-3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7:39.2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24575,'0'7'0,"0"-1"0,0 27 0,0-2 0,0 4 0,0 2 0,0-2 0,0 4 0,0-9 0,0 3 0,0-9 0,0-2 0,0 1 0,0-10 0,0 2 0,0-6 0,0 0 0,0-4 0,0 1 0,0 2 0,0-1 0,0 1 0,0-3 0,0 0 0,0-2 0,0 0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7:40.9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24575,'3'27'0,"-1"-10"0,-2 24 0,0-17 0,0 18 0,0-12 0,0 8 0,0-9 0,0 10 0,0-13 0,0 6 0,0-7 0,0-4 0,0 2 0,0-6 0,0-1 0,0-3 0,0-5 0,0 0 0,0-2 0,0 3 0,0-4 0,0 0 0,0-4 0,0-2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7:44.0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24575,'10'29'0,"-3"-8"0,3 5 0,3 1 0,-7 0 0,10 9 0,-8-8 0,3 6 0,3-4 0,-6 5 0,2-5 0,0-3 0,-2-6 0,-2-6 0,0-3 0,-3-3 0,0 0 0,-1-3 0,-2-2 0,0-1 0,0-1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7:45.8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63 368 24575,'0'12'0,"0"0"0,0 2 0,3 2 0,0 3 0,3 1 0,3-5 0,-2 3 0,-2-5 0,1 0 0,-3-5 0,2-3 0,1 1 0,-4-1 0,1-7 0,-3-1 0,-4-16 0,1 2 0,-7-10 0,2 0 0,-2-3 0,2-6 0,2 7 0,-3-8 0,2-5 0,3 10 0,-3-12 0,3 19 0,-1-12 0,0 9 0,4-1 0,-2 7 0,3 8 0,0 1 0,-3 6 0,3-1 0,-5 5 0,3 1 0,-3 2 0,2-3 0,-2 3 0,4-5 0,-1 4 0,2-1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02:54:53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24575,'-4'10'0,"0"18"0,4 2 0,0 32 0,0-22 0,0 31 0,0-26 0,0 18 0,0-4 0,0-7 0,0 12 0,0-26 0,0 4 0,0-7 0,0-9 0,8-1 0,7-8 0,5-2 0,2-1 0,1-1 0,-3-8 0,3 0 0,-10-5 0,4 0 0,-4 0 0,5-8 0,1-7 0,1-22 0,2-16 0,-4 0 0,0-17 0,-2 17 0,-3-11 0,3 13 0,-5 2 0,-5 13 0,3 5 0,-8 12 0,3 7 0,-4 4 0,0 6 0,0 13 0,0 8 0,0 16 0,0-4 0,0 4 0,0 1 0,0-5 0,0-1 0,0-2 0,0-9 0,0 9 0,0-9 0,4 4 0,1-5 0,4 0 0,4 0 0,-3 0 0,2-4 0,-3 2 0,-1-6 0,1 2 0,-1-4 0,0 0 0,0-4 0,0 0 0,0-4 0,4 0 0,-3 0 0,8 0 0,-8-4 0,8-4 0,-7-6 0,7-4 0,-3-5 0,5-2 0,-3-10 0,3-2 0,-7-6 0,3 1 0,-4-1 0,-1 0 0,1 0 0,-5 0 0,-1-6 0,-5 10 0,0-3 0,0 12 0,0 1 0,-4 4 0,-1 7 0,-8 5 0,4 5 0,-8 3 0,8 1 0,-4 4 0,5 0 0,0 0 0,0 0 0,0 0 0,3 0 0,2 0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02:54:54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0 327 24575,'0'-12'0,"0"-2"0,0-9 0,0 4 0,0-15 0,9 8 0,-3-9 0,4 10 0,-6-3 0,0 9 0,-3 0 0,7 6 0,-7 12 0,-5 2 0,2 11 0,-6 2 0,3 4 0,4 5 0,-7-4 0,7 4 0,-3-5 0,4 0 0,0 5 0,0-4 0,0 4 0,0-5 0,0 0 0,0-4 0,0 2 0,4-7 0,0 4 0,5-5 0,-1-3 0,0-2 0,0-3 0,0 0 0,0 0 0,0 0 0,0 0 0,0 0 0,5-8 0,-4-2 0,8-8 0,-2-5 0,-1-1 0,5-6 0,-3-5 0,-1 4 0,4-5 0,-8 12 0,3-5 0,-1 14 0,-3-7 0,3 12 0,-5-2 0,0 4 0,0 3 0,0 2 0,0 3 0,0 0 0,-4 3 0,-1 6 0,-3 9 0,0 6 0,0 6 0,0-1 0,0 1 0,0-1 0,0-5 0,0-1 0,0-9 0,0 3 0,0-8 0,0 3 0,0-4 0,4-3 0,0-2 0,3-3 0,1-3 0,1-6 0,0-10 0,0 0 0,5-9 0,-4 3 0,9-4 0,-5 4 0,6-3 0,-2 4 0,-3-1 0,3 2 0,-8 10 0,2-4 0,-3 7 0,-1 1 0,0 2 0,0 6 0,0-2 0,0 3 0,0 0 0,0 0 0,-3 8 0,-2 7 0,1 9 0,-2 5 0,7 7 0,-8-6 0,8 6 0,-4-7 0,1 1 0,2-6 0,-3 4 0,5-9 0,-2 0 0,1-2 0,-1-8 0,1 3 0,-1-7 0,0-2 0,-3-3 0,-2 0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02:54:55.7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5 142 24575,'-5'3'0,"5"1"0,5 0 0,2-1 0,6-3 0,-4 0 0,3 0 0,1 0 0,0 0 0,0-8 0,-1-1 0,-3-9 0,-5 1 0,0 0 0,-4-1 0,0 1 0,0 3 0,0 1 0,-3 5 0,-2 0 0,-3 4 0,0 0 0,0 4 0,0 0 0,0 0 0,0 0 0,0 7 0,-1 3 0,4 7 0,1 1 0,0 0 0,3-9 0,-3-1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45:34.6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6 316 24575,'0'24'0,"0"15"0,0 4 0,0 21 0,0 1 0,-6 1 0,11 16 0,-4-23 0,13 12 0,4-6 0,2-6 0,0 11 0,2-27 0,-9 5 0,2-26 0,-5-2 0,-1-15 0,0 3 0,0-7 0,0 3 0,0-4 0,0-13 0,2-12 0,-6-22 0,6-10 0,-9-17 0,4-1 0,-6 7 0,0-11 0,0 11 0,0-7 0,0 9 0,0 11 0,0 13 0,0 2 0,0 13 0,0 1 0,0 11 0,0-4 0,0 8 0,0-8 0,0 9 0,0-9 0,0 4 0,0-11 0,0 4 0,4-10 0,3 5 0,3 0 0,-4 1 0,3 5 0,-4 6 0,1 1 0,2 9 0,-7-3 0,6 7 0,-2-4 0,4 5 0,0 0 0,0 0 0,5 0 0,7 0 0,6 0 0,6 5 0,7-3 0,8 8 0,10-8 0,6 9 0,-7-10 0,6 5 0,-13-1 0,5-3 0,-13 3 0,-8 0 0,-9-4 0,-10 3 0,-1-4 0,-5 0 0,0 0 0,-4 4 0,0-3 0,-5 3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02:54:59.3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24575,'0'23'0,"0"-7"0,0 30 0,0-6 0,0 34 0,0-25 0,0 46 0,0-56 0,0 48 0,0-40 0,0 18 0,0-7 0,0 0 0,0-7 0,0 5 0,0-12 0,0 0 0,0 4 0,0-21 0,0 14 0,0-22 0,0 4 0,4-9 0,-3-2 0,6-4 0,-3 0 0,4-3 0,4-2 0,-3-3 0,7 0 0,-7 0 0,8 0 0,-4 0 0,5-4 0,5-6 0,-4-4 0,11-11 0,-5-1 0,14-12 0,-11 5 0,10-12 0,-11 13 0,0-5 0,-2 11 0,-11 3 0,-1 5 0,-4 0 0,0 4 0,-4 2 0,-5 18 0,-6 12 0,-3 10 0,-2 13 0,1-10 0,5 4 0,0 1 0,5-6 0,0 1 0,0-3 0,0-9 0,4-1 0,5-5 0,9-4 0,6-4 0,6 0 0,-1-5 0,0 0 0,-4-5 0,-2-4 0,-5-10 0,1-5 0,-4-5 0,-1-1 0,-4 1 0,0-1 0,-5 1 0,0-1 0,-5 6 0,0 1 0,0 5 0,-5 0 0,-4 4 0,-10 0 0,-5 5 0,-12-1 0,5 4 0,-4 1 0,5 5 0,1 0 0,5 0 0,-7 4 0,11 5 0,-2 5 0,13 9 0,4-4 0,5 4 0,0-5 0,0 0 0,0-5 0,0 0 0,4-5 0,5 0 0,10 1 0,11-4 0,1 0 0,10-5 0,-5 0 0,7 0 0,0 0 0,1-16 0,-1 3 0,3-20 0,-1 4 0,1-11 0,-6 5 0,5-10 0,-11 5 0,5 0 0,-11-3 0,3 9 0,-9-14 0,2 19 0,-9-7 0,-6 18 0,-5 4 0,-4 1 0,-7 9 0,-3 0 0,-7 4 0,-6 9 0,3 6 0,-4 16 0,4 0 0,-2 10 0,3-10 0,2 4 0,3-5 0,9-6 0,0-1 0,5-10 0,0 4 0,0-8 0,0 4 0,4-9 0,4 0 0,11-4 0,5 0 0,5 0 0,-4 0 0,3 0 0,-4-5 0,0 4 0,4-3 0,-13 4 0,3 0 0,-10 0 0,-4 3 0,0 17 0,-4 1 0,0 20 0,0-4 0,-10 12 0,-7-9 0,-7 8 0,-7-14 0,5-3 0,0-7 0,-2-4 0,4-6 0,-1 0 0,2-9 0,10-1 0,0-4 0,5 0 0,3-3 0,2-1 0,3-4 0,8 4 0,1 0 0,9 0 0,0 3 0,5-12 0,1 7 0,7-18 0,-1 7 0,6-9 0,-5 6 0,12-7 0,-12 6 0,13-13 0,-5 6 0,7-6 0,16-15 0,-24 13 0,20-18 0,-29 15 0,11-6 0,-6-7 0,-6 7 0,-1-4 0,-11 12 0,-1-4 0,-5 15 0,0-3 0,-5 11 0,-5 8 0,-14 2 0,-5 17 0,-20 21 0,12-2 0,-13 29 0,17-12 0,-4 6 0,5-2 0,5-6 0,2-7 0,9-5 0,2-8 0,4-5 0,0-5 0,0-1 0,3-7 0,6-1 0,4-4 0,5 0 0,0 0 0,5-9 0,-4 3 0,4-8 0,0 4 0,-4 1 0,4 4 0,-5-3 0,0 7 0,0-3 0,-5 4 0,4 0 0,-8 0 0,8 0 0,-8 0 0,3 3 0,-4 2 0,-3 7 0,-2 2 0,-3 9 0,0 1 0,0 5 0,-4 1 0,-7 12 0,-4-15 0,-7 20 0,2-16 0,-6 7 0,9-3 0,-7-4 0,9-7 0,1-6 0,-3-5 0,3-4 0,0-4 0,2-1 0,4-4 0,-1-14 0,4-2 0,1-13 0,4 4 0,0-3 0,0 9 0,0-5 0,0 7 0,0 3 0,0 2 0,3 3 0,2 5 0,3 0 0,0 4 0,0 0 0,0 0 0,0 0 0,-3 0 0,-2 0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5:33.693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91 497 24575,'3'-3'0,"-1"18"0,-5 6 0,-1 27 0,-8-6 0,4 3 0,-5 16 0,8-29 0,-5 26 0,5-26 0,-11 16 0,11-13 0,-3-4 0,8-15 0,-3-5 0,2-19 0,-1-15 0,2-24 0,3 5 0,3-2 0,1 6 0,1-2 0,5-10 0,3-3-625,2 2 0,1 2 625,-5 10 0,1-1 0,11-24 0,0 3 0,0 4 0,-2 6 0,2 2 0,-1 7 0,5-10 0,-12 22 0,0 5 0,-6 9 1250,-3 7-1250,3 2 0,-6 5 0,6 2 0,-6 0 0,3 0 0,-1 3 0,-1 7 0,2 8 0,5 15 0,-5-2 0,10 16 0,-6 8 0,0-10 0,4 24 0,0-18 0,1-2 0,2 7 0,-4-16 0,4 6 0,-4-3 0,2-9 0,2 5 0,-5-13 0,0 5 0,-2-10 0,-7-1 0,4-1 0,-4-6 0,1 3 0,-1-4 0,0 0 0,-3-3 0,2 0 0,-4-4 0,1 1 0,-2-3 0,0-1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5:34.426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1 1 24575,'18'0'0,"2"0"0,19 0 0,0 0 0,3 0 0,6 0 0,-19 0 0,14 0 0,-17 0 0,2 0 0,-7 0 0,-8 0 0,-8 0 0,-2 0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5:35.231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1 1 24575,'17'0'0,"5"0"0,6 0 0,-2 0 0,9 0 0,-9 0 0,2 0 0,-4 0 0,-5 0 0,-5 0 0,0 0 0,-8 0 0,0 0 0,-4 0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5:37.202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2 178 24575,'0'3'0,"7"12"0,-1 17 0,9 16 0,-2-1 0,0 13 0,3 1 0,-10-7 0,9 3 0,-9-13 0,3 7 0,-3-11 0,-5-3 0,2-15 0,-3-3 0,0-10 0,-4-5 0,-4-11 0,-2-21 0,-1-18 0,-2-13 0,10 20 0,0-2 0,-9-28 0,12 2 0,-4-4 0,4 20 0,0-9 0,0 13 0,0 9 0,3 7 0,1-1 0,5 15 0,5-8 0,3 11 0,7-3 0,-3 10 0,7-3 0,-4 9 0,5-2 0,5 3 0,-9 0 0,8 0 0,-11 10 0,-4 0 0,-4 12 0,-7 2 0,-3 9 0,-1-2 0,-3 16 0,-14-7 0,-1 3 0,-16-4 0,3-4 0,-4-2 0,2-3 0,3-3 0,2-9 0,4-1 0,1-6 0,3-2 0,5-3 0,0-3 0,6 0 0,0-6 0,3 0 0,3-5 0,0-1 0,6-1 0,-2-1 0,8 4 0,1-2 0,0 3 0,6-1 0,-2 4 0,10-4 0,-4 6 0,8-2 0,-2 3 0,2 0 0,-3 0 0,-4 9 0,-3 3 0,-3 13 0,0 0 0,-7 4 0,-1 0 0,-5-5 0,-2 5 0,-3-8 0,0 3 0,-3-4 0,-8 0 0,-4 1 0,-10-2 0,-1-2 0,-11-2 0,10-3 0,-14-5 0,2-4 0,5-3 0,-11 0 0,19 0 0,-4 0 0,6 0 0,5-6 0,1 2 0,6-5 0,3 3 0,6-3 0,1-3 0,2-12 0,0 11 0,0-4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5:44.376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2043 208 24575,'-6'-3'0,"-6"1"0,5 2 0,-12 0 0,9 0 0,-3 4 0,5 3 0,4 11 0,2 0 0,2 2 0,0-1 0,0-6 0,0 0 0,5-5 0,5-5 0,9 0 0,-1-3 0,4 0 0,-9-3 0,2-7 0,-4-7 0,-2 0 0,-5-6 0,-1 7 0,-3-4 0,-3 4 0,-3 6 0,-7 4 0,-4 6 0,-3 0 0,0 0 0,4 0 0,-1 10 0,5 0 0,1 10 0,5-1 0,3-2 0,3-2 0,0-3 0,0-3 0,0 0 0,5-3 0,-1-3 0,7 0 0,-5-3 0,2 0 0,-2 0 0,-1 0 0,1 0 0,-3-3 0,0 0 0,-3-2 0,-3 2 0,0 1 0,-2 2 0,0 0 0,-4 0 0,-11 0 0,-7 0 0,-18 0 0,-15 4 0,17-4 0,-1 1 0,2 1 0,0 1 0,-13-3 0,-1 0 0,8 0 0,2 0 0,-9 0 0,0 0 0,1 0 0,0 0-314,-4-3 1,0 0 313,3 1 0,0-2 0,-7-1 0,0-1 0,9 3 0,1 1 0,4-1 0,0 1 0,-8-1 0,2 1 0,-8 1 0,13-2 0,2 1 0,-1 2 0,-9 0 0,12 0 0,7 0 0,9 0 0,6-3 0,6 2 627,2-2-627,5 3 0,2 0 0,2 0 0,1 0 0,2-2 0,-2 1 0,5-3 0,-3 1 0,3-3 0,0-2 0,6-1 0,9-15 0,4 0 0,6-6 0,-1-4 0,-3 11 0,-2-6 0,-4 9 0,-2 3 0,-3 5 0,-1 3 0,-4 3 0,-6 3 0,-11 1 0,-4 8 0,-8 5 0,-2 11 0,1 1 0,-7 4 0,6-3 0,0 0 0,4 0 0,4-3 0,2 0 0,3-5 0,3-1 0,1-2 0,6-2 0,0 2 0,3-4 0,0 2 0,0-2 0,0 1 0,0 1 0,9-1 0,11 10 0,6-7 0,21 16 0,-15-15 0,25 18 0,-23-11 0,17 7 0,-13 1 0,1-5 0,-3 0 0,-14-3 0,-2-10 0,-8 4 0,-2-8 0,-2 1 0,-5-5 0,0 0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5:46.457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4 306 24575,'-3'-10'0,"12"6"0,25-3 0,27 7 0,-19 0 0,4 0 0,4 0 0,2 0-1242,-4-1 1,3-1 0,4-1 1241,2-2 0,4-1 0,1-1 0,-2 2-1206,9-1 0,-2 2 0,5-3 1206,-12 0 0,4 0 0,2-2 0,-2 2 0,-4 0 0,10 2 0,-3 0 0,-1 1-404,2-4 0,0 1 1,-1 1 403,-1 3 0,-1 1 0,-7 0 0,-5-1 0,-2 1 0,-2 2 0,2 0 0,0 0 0,15 0 0,-3 0-413,-8 0 0,-1 0 413,8 0 0,-5 0 1702,0 0-1702,12 0 0,-18 0 4367,-2 4-4367,-18-4 1743,0 6-1743,-13-5 1407,2 3-1407,-8-4 160,-2 0-160,-2 0 0,-2 0 0,-1 0 0,0 0 0,-19 0 0,-14-8 0,-9 0 0,-10-11 0,14 3 0,-3-7 0,3 7 0,3-6 0,4 10 0,2-4 0,8 8 0,-1-2 0,8 7 0,0 0 0,6 1 0,-2 1 0,18-1 0,1 2 0,11 3 0,3 5 0,10 7 0,-10 0 0,18 4 0,-17-1 0,11-1 0,-6 1 0,-1 0 0,-7-3 0,-2-1 0,-11-5 0,2-2 0,-8-2 0,1 1 0,-2-1 0,-3 1 0,0-1 0,-3 1 0,-9 6 0,-3-1 0,-18 14 0,-1-1 0,-7 6 0,-1-3 0,8-5 0,0 1 0,6-5 0,8-1 0,1-7 0,7-1 0,0-4 0,6 1 0,-2-3 0,2-1 0,0-2 0,1 0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5:53.186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1 922 24575,'0'-29'0,"11"-15"0,8-5 0,0 0 0,2-2 0,-4 18 0,0-2 0,4-20 0,2-2-585,-2 12 1,0 0 584,-1-7 0,0 2 0,-1 11 0,-1 0 88,0-3 1,-1 2-89,4-4 243,7-8-243,-4 15 0,-4 16 0,-5 10 589,0 8-589,-6 3 160,3 0-160,1 13 0,4 11 0,1 23 0,5 11 0,-11-22 0,1 0 0,-1 0 0,2 2 0,1 5 0,0-1 0,-2 0 0,1-2 0,10 28 0,-13-29 0,0-3 0,9 16 0,-4 13 0,2-17 0,-9-8 0,2-6 0,-4-13 0,-4-2 0,0-10 0,-3 0 0,0-6 0,0 0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5:53.803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0 0 24575,'14'0'0,"17"0"0,-14 0 0,31 0 0,-24 0 0,34 0 0,-28 0 0,25 0 0,-14 0 0,2 0 0,-3 0 0,-11 0 0,-9 0 0,0 0 0,-11 0 0,1 0 0,-7 0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5:54.301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1 1 24575,'0'11'0,"0"2"0,0-1 0,2 2 0,10 5 0,6 2 0,0-5 0,6 7 0,3 5 0,-4-7 0,7 12 0,9-5 0,-17-10 0,16 11 0,-22-21 0,2 9 0,-3-11 0,-9 3 0,0-6 0,-6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45:36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176 1 24575,'0'13'0,"0"2"0,0 5 0,0 0 0,0 0 0,0-5 0,0 4 0,0-9 0,0 4 0,0-5 0,-4-4 0,3 4 0,-7-9 0,-1 4 0,-1-4 0,1-3 0,5-2 0,4-9 0,0 4 0,0-4 0,0 4 0,5-4 0,0 4 0,5-4 0,-1 5 0,0-1 0,5 1 0,-4 0 0,9-2 0,-9 6 0,4 1 0,0-1 0,-4 4 0,4-3 0,-5 4 0,0 0 0,0 0 0,0 7 0,-4 4 0,-1 8 0,-4 7 0,0 1 0,0 6 0,0 0 0,0 0 0,0 7 0,0-5 0,0 11 0,-5-12 0,-1 12 0,-11-11 0,5 5 0,-9-7 0,8 0 0,-8 0 0,4 0 0,-4-6 0,4-1 0,-3 0 0,4-9 0,0 7 0,-3-13 0,8 3 0,-3-4 0,5-1 0,0-4 0,0-1 0,0-4 0,0 0 0,0 0 0,0 0 0,4-4 0,1-6 0,4-1 0,0-8 0,0 9 0,0-9 0,0 4 0,0-6 0,0 1 0,0 5 0,0 1 0,4 4 0,1 1 0,0 0 0,3 0 0,-3 4 0,4-3 0,0 7 0,0-3 0,0 4 0,0 0 0,0 0 0,0 0 0,0 0 0,0 0 0,0 4 0,0 1 0,1 9 0,4 1 0,-3 5 0,4 0 0,-5 0 0,0 0 0,4 0 0,-3-5 0,3 4 0,-4-4 0,-1 1 0,1-2 0,-1-5 0,0 0 0,0 0 0,5-4 0,1-1 0,5-4 0,6 0 0,-5 0 0,11 0 0,-5 0 0,6-10 0,-6 3 0,5-14 0,-11 5 0,11-6 0,-10 2 0,4-1 0,-11 0 0,-1 6 0,-4 1 0,-1 5 0,0-1 0,0 5 0,-4-3 0,-1 3 0,-4 0 0,0 2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5:54.822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269 0 24575,'-14'9'0,"-7"8"0,-6 10 0,-9 12 0,7-9 0,-7 12 0,10-17 0,-3 7 0,7-11 0,9-7 0,3 1 0,7-11 0,0 2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5:56.735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8 313 24575,'3'22'0,"-1"4"0,-2 7 0,0-6 0,0 9 0,0-11 0,0-3 0,0-3 0,0-10 0,0-1 0,0-2 0,0-24 0,0-1 0,-4-18 0,3-12 0,-2 11 0,3-15 0,0 16 0,0-9 0,0 12 0,0-5 0,0 11 0,0 3 0,10-1 0,-2 10 0,13-5 0,-1 7 0,6-1 0,-2 2 0,8 5 0,-11 1 0,11 4 0,-7 3 0,0 0 0,-2 0 0,-3 0 0,-4 0 0,-3 5 0,-3 6 0,-4 8 0,-2 2 0,-1 14 0,-3-4 0,-3 7 0,-8-1 0,-11 0 0,-1-3 0,-5 2 0,10-10 0,-4-1 0,8-8 0,-1-1 0,2-7 0,1 0 0,3-3 0,0-3 0,0 0 0,3-3 0,-3 0 0,4 0 0,-1 0 0,0 0 0,1 0 0,0 0 0,0 0 0,-1 0 0,1 0 0,-1 0 0,1 0 0,3 3 0,-4-3 0,24-3 0,-2-3 0,19-7 0,-2 5 0,-3 1 0,7 3 0,-7 4 0,8 0 0,-8 0 0,3 0 0,-7 0 0,-3 7 0,-6 3 0,-4 7 0,-3 2 0,-3 5 0,-4-3 0,0 6 0,-3 2 0,0-3 0,0 1 0,-10 5 0,2-12 0,-13 14 0,-2-14 0,0 5 0,1-9 0,2 1 0,7-8 0,-3 1 0,4-1 0,0-3 0,-4-2 0,2-1 0,-7-3 0,7 0 0,-8-3 0,0-8 0,4-4 0,-7-7 0,8 4 0,0-2 0,0 7 0,4-3 0,1 3 0,0 1 0,3 3 0,0 0 0,3 4 0,1 1 0,2 0 0,-2 1 0,4-3 0,-2-6 0,3-6 0,0-10 0,0 11 0,0 0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5:58.977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6 1 24575,'-5'6'0,"4"-1"0,9-5 0,13 0 0,-3 0 0,17 0 0,-4 0 0,1 0 0,8 0 0,9 0 0,-13 0 0,15 0 0,-23 0 0,3 0 0,-4 0 0,-6 0 0,-5 0 0,-4 0 0,-2 0 0,-2 0 0,-5 0 0,-1 0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5:59.569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0 0 24575,'0'21'0,"0"11"0,0-5 0,0 20 0,0 2 0,0-6 0,0 14 0,0-7 0,3-11 0,-2 6 0,6-16 0,-7-3 0,3-3 0,-3-10 0,0-4 0,0-6 0,0-1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01.006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7 785 24575,'-4'31'0,"2"-16"0,2-43 0,0-18 0,11-15 0,4-3 0,3 3 0,6 8 0,-1 0 0,-4-11 0,5 13 0,-1 3 0,-7 12 0,5 3 0,-11 12 0,2 5 0,-5 1 0,2 2 0,0 1 0,-2 0 0,2-1 0,0-2 0,-3 2 0,3-2 0,-3-1 0,1 0 0,-1 2 0,0-1 0,-2 8 0,-2-1 0,1 2 0,0 3 0,2 1 0,1 2 0,0 0 0,6 9 0,-1 6 0,6 7 0,2 18 0,1 3 0,6 18 0,1 4 0,-12-29 0,2-1 0,14 33 0,1-7 0,-12-21 0,-1-2 0,4 9 0,-5-11 0,-1 0 0,3 3 0,1 0 0,-4-10 0,-6-9 0,-2-3 0,-3-8 0,0-1 0,-3-2 0,-1-3 0,-2-1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01.572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1 1 24575,'31'0'0,"4"0"0,8 0 0,-1 0 0,1 0 0,14 0 0,-22 0 0,27 0 0,-20 0 0,2 0 0,1 0 0,-6 0 0,-9 0 0,-7 0 0,-5 0 0,-11 0 0,3 0 0,-8 0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02.281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1 1 24575,'15'0'0,"4"0"0,2 0 0,11 11 0,-3-2 0,7 14 0,-6-4 0,14 14 0,-22-13 0,26 16 0,-32-21 0,14 11 0,-16-12 0,2-4 0,-7-2 0,-1-5 0,-2 3 0,0-3 0,-3 0 0,0-3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02.917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311 0 24575,'-23'4'0,"-1"6"0,-6 6 0,-3 16 0,0-8 0,7 7 0,-6-5 0,16-4 0,-8 1 0,11-8 0,-3-2 0,7-4 0,0-1 0,1-5 0,2 0 0,0-3 0,4 0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04.645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45 347 24575,'0'23'0,"0"3"0,0 2 0,0-5 0,0 8 0,0-2 0,0-2 0,0 9 0,4-8 0,-3 2 0,2 6 0,0-6 0,-3-2 0,3-10 0,-3-3 0,0-8 0,0 1 0,0-2 0,0-5 0,-3-15 0,-1-16 0,-8-15 0,3-8 0,-4 1 0,4-20 0,5 25 0,-1-27 0,5 33 0,0-10 0,0 7 0,0 13 0,0-2 0,0 12 0,0-3 0,3 4 0,4 4 0,6-4 0,4 6 0,4-6 0,10 5 0,-7 0 0,11 4 0,-10 4 0,6 3 0,0 1 0,1 3 0,-7 0 0,3 0 0,-7 9 0,0-2 0,-4 14 0,-7-2 0,-1 2 0,-2 2 0,-3 5 0,-1-5 0,-3 8 0,-7 1 0,-9 6 0,-9 4 0,-8-8 0,-3 1 0,0-7 0,-2 1 0,5-7 0,7-7 0,2-4 0,11-5 0,-3 0 0,10-3 0,-3 0 0,4-3 0,2-2 0,9-5 0,6-3 0,7-3 0,6-1 0,-5 1 0,4-1 0,-4 4 0,0 3 0,0 4 0,-1 3 0,1 0 0,0 0 0,-4 0 0,7 13 0,-8-1 0,6 16 0,-11-4 0,4 5 0,-6 0 0,2-1 0,-3-2 0,-3-3 0,-1-3 0,-3 0 0,-2-1 0,-9 2 0,0-1 0,-13 2 0,5-5 0,-8-3 0,5-4 0,-1-3 0,4-1 0,-6-2 0,4-1 0,-2-3 0,2 0 0,1 0 0,1 0 0,-2 0 0,5-3 0,0 0 0,4-6 0,2-1 0,-2-8 0,5-4 0,0 7 0,3 1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06.564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0 1 24575,'19'0'0,"6"0"0,17 0 0,6 0 0,-6 0 0,15 0 0,-16 0 0,16 0 0,-14 0 0,-1 0 0,-13 0 0,-5 0 0,-11 0 0,2 0 0,-9 0 0,0 0 0,-3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46:15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251 0 24575,'0'35'0,"0"3"0,-12 17 0,10-5 0,-20 5 0,14-7 0,-10 0 0,11 0 0,-3 0 0,3 0 0,-5-7 0,0 6 0,1-6 0,4 7 0,-4 0 0,4 0 0,1 0 0,-5-7 0,5 6 0,-1-6 0,-3 7 0,8 0 0,-9 1 0,5-8 0,0 5 0,-4-11 0,3 12 0,1-13 0,0 13 0,1-13 0,4 6 0,-4-7 0,5 7 0,0-5 0,0 4 0,0-6 0,0 7 0,0-5 0,0 5 0,0-1 0,0-4 0,0 5 0,0-7 0,0 6 0,0-10 0,0 9 0,0-10 0,0 5 0,0-6 0,0 5 0,0-11 0,0 11 0,0-11 0,0 11 0,0-11 0,0 11 0,0-5 0,0 6 0,0-5 0,0 3 0,0-3 0,0 5 0,0-1 0,0 1 0,0 0 0,0 0 0,5 1 0,-4-1 0,9-6 0,-9 5 0,8-5 0,-8 6 0,9-1 0,-4 1 0,5 6 0,-5-10 0,4 9 0,-8-11 0,7 6 0,-2 0 0,3-6 0,1 5 0,0-5 0,-1 1 0,1 3 0,0-4 0,-5 6 0,4 1 0,-4-1 0,0 0 0,4 0 0,-4 0 0,5 0 0,0 6 0,0-4 0,0 4 0,0-6 0,0 0 0,1 6 0,3-10 0,-3 10 0,3-12 0,-4 6 0,4-6 0,-3 4 0,3-10 0,-5 5 0,0-6 0,0 0 0,0-5 0,0 4 0,4 11 0,-3-6 0,4 10 0,-5-14 0,0 0 0,1 6 0,-1-4 0,0 3 0,0-4 0,1 4 0,-1-3 0,0 4 0,0-6 0,0 0 0,1 0 0,-1 0 0,-1-5 0,1-1 0,-1-5 0,-4 5 0,3-4 0,-3 4 0,4-5 0,-4 1 0,3-1 0,-7-1 0,7-3 0,-7-12 0,3 4 0,-4-8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07.070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21 1 24575,'0'23'0,"0"7"0,0 15 0,0 5 0,0 2 0,0 20 0,0-31 0,0 28 0,0-30 0,0 3 0,0-9 0,0-3 0,-9-16 0,7 2 0,-8-16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08.249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0 851 24575,'0'8'0,"0"3"0,0-5 0,0 6 0,0-3 0,0 3 0,0-2 0,0 1 0,0-5 0,0 2 0,0-9 0,0-34 0,0 5 0,0-39 0,7 24 0,1 2 0,3-25 0,3 11 0,1 3 0,4-2 0,-6 15 0,1 0 0,8-22 0,10-3 0,-5 6 0,2 15 0,-10 8 0,2 10 0,-7 7 0,-1 2 0,-1 6 0,-6 3 0,3 0 0,-3 3 0,0-3 0,-1 3 0,-1 0 0,-2 1 0,0 2 0,1 1 0,2 2 0,1 9 0,5 10 0,0 15 0,6 12 0,-2 5 0,3-4 0,-2 18 0,1-20 0,0 18 0,-1-4 0,1-9 0,1 13 0,-6-24 0,4 6 0,-9-13 0,4-2 0,-5-7 0,1-7 0,-1-1 0,0-5 0,0 1 0,0-2 0,-3 4 0,3-1 0,-3-3 0,0 3 0,0-6 0,-3 3 0,2-4 0,-1-2 0,1 0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08.937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0 88 24575,'14'0'0,"16"0"0,-7-4 0,26 0 0,-1-8 0,12-3 0,2-2 0,-19 7 0,26-5 0,-36 12 0,27-5 0,-30 8 0,-3 0 0,-6 0 0,-1 0 0,-10 0 0,-1 0 0,-6 0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11.449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44 487 24575,'0'12'0,"0"0"0,0 11 0,0-4 0,0 24 0,0-19 0,0 21 0,0-23 0,0 12 0,0-18 0,0 8 0,0-14 0,0 2 0,0-11 0,0-11 0,0-19 0,-4-6 0,-1-22 0,0-2 0,-2-15 0,6 34 0,0 2 0,-3-20 0,4-11 0,0 25 0,0-15 0,0 15 0,0 3 0,0 8 0,3 9 0,3 3 0,4 5 0,5 6 0,2 1 0,2 5 0,6-2 0,4 6 0,1-4 0,3 4 0,-1 0 0,-6 0 0,6 0 0,-11 3 0,-1 0 0,-4 6 0,-7 4 0,0 0 0,-2 10 0,-3 1 0,-1 7 0,-7 6 0,-10-3 0,-13 13 0,-13-4 0,-3 8 0,4-14 0,-4 8 0,11-16 0,-5 1 0,11-6 0,5-9 0,4-1 0,8-6 0,0-5 0,6-2 0,1-8 0,4-5 0,9-5 0,9-5 0,10-4 0,-2 9 0,8-8 0,-6 16 0,6-6 0,-4 7 0,-4 4 0,2 1 0,-6 3 0,-3 0 0,-2 6 0,-5 4 0,3 19 0,-6-2 0,0 10 0,-4-1 0,-3 0 0,0 4 0,-4-5 0,0 1 0,0-1 0,-6-6 0,-2 3 0,-10-10 0,1 1 0,-9-4 0,2-5 0,-6-4 0,2-2 0,-5-1 0,2-3 0,-1-1 0,7-3 0,0 0 0,6 0 0,-1-3 0,4 0 0,0-6 0,3-1 0,1 0 0,3-1 0,-3-9 0,7 10 0,-1-6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12.148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0 1 24575,'27'14'0,"-10"-5"0,28 21 0,-26-12 0,25 9 0,-21-9 0,10 7 0,-8-9 0,5 6 0,-13-10 0,2 0 0,-10-4 0,0-2 0,-3-1 0,0-2 0,-3-1 0,-1-2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12.711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257 0 24575,'-12'0'0,"1"0"0,1 0 0,-1 0 0,2 0 0,-4 3 0,1 3 0,0 4 0,0 1 0,-4 3 0,3-2 0,-3 0 0,7 3 0,0-2 0,0 0 0,2-1 0,-1-8 0,2 7 0,0-7 0,-3 2 0,5-2 0,-7-3 0,7 1 0,-10-2 0,8 0 0,-2 0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13.325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1 1 24575,'14'0'0,"3"0"0,20 0 0,-9 0 0,19 0 0,-14 0 0,3 0 0,-1 0 0,-9 0 0,-3 0 0,-10 0 0,-6 0 0,-5 0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14.416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1 835 24575,'0'12'0,"0"-1"0,0-36 0,4-8 0,0-3 0,2-4 0,5 2 0,1 1 0,4-32 0,-1 28 0,2-1 0,6-27 0,-1-1 0,6 5 0,-7 17 0,1 6 0,6-3 0,-9 14 0,-1 5 0,-1 5 0,-7 2 0,-1 5 0,-2-1 0,-2 9 0,1-3 0,-3 3 0,0 1 0,-1 2 0,1 1 0,2 2 0,1 2 0,0 11 0,0 6 0,5 9 0,5 19 0,1-4 0,4 22 0,-3-11 0,-1 0 0,3 11 0,-3-25 0,4 23 0,-5-27 0,3 8 0,-3-9 0,2-6 0,-4-2 0,-1-6 0,1 2 0,-4-7 0,2 4 0,-5-7 0,3 2 0,-4-2 0,0-4 0,-1-1 0,-2-2 0,0 0 0,-3-3 0,0-1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15.111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1 0 24575,'26'0'0,"-11"0"0,21 0 0,3 0 0,-9 0 0,21 0 0,-24 0 0,6 0 0,-3 0 0,-3 0 0,-2 0 0,-2 0 0,-3 0 0,-6 0 0,-3 0 0,-5 0 0,0 0 0,-1 0 0,1 0 0,-3 0 0,-1 0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17.618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61 763 24575,'0'23'0,"0"-4"0,0 6 0,0-2 0,0-2 0,0 2 0,0-3 0,0-3 0,0-2 0,0-6 0,0 0 0,0-11 0,0-13 0,0-16 0,0-19 0,0-11 0,-2 23 0,-1-2 0,-1-5 0,-1 1-401,2 6 1,-1 0 400,-6-11 0,2 2 0,5-16 0,-2 23 0,1 1 0,4-23 0,0 9 0,0 13 0,0 5 0,0 11 0,0-1 801,0 10-801,0-1 0,0 3 0,5 1 0,6 2 0,4 1 0,6 3 0,1 2 0,4 1 0,2 3 0,1 0 0,0 0 0,-4 0 0,2 3 0,-9 3 0,4 4 0,-12 3 0,3 4 0,-10-1 0,0 11 0,-3-1 0,-10 12 0,-7-4 0,-7 2 0,-13 6 0,3-2 0,-5 1 0,2-2 0,11-12 0,0-1 0,9-10 0,0 2 0,7-6 0,-1-3 0,7 0 0,-4-3 0,10-3 0,5-1 0,18-2 0,-2 0 0,15 0 0,-11 0 0,9 0 0,-6 0 0,4 0 0,-10 6 0,-2 7 0,-5 10 0,-6 5 0,-4 19 0,-3-13 0,-4 23 0,0-24 0,-8 14 0,-3-14 0,-9 7 0,-7-5 0,4-5 0,-3-8 0,3-5 0,5-7 0,-3-4 0,7-3 0,2-3 0,6 0 0,3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46:30.9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21 317 24575,'-11'92'0,"2"-32"0,9-19 0,0-31 0,0 4 0,0-5 0,0 5 0,0 2 0,0 4 0,0-1 0,0-4 0,0 3 0,4-8 0,1 4 0,4-5 0,-4 0 0,3 1 0,-3-1 0,4 0 0,0 0 0,0 0 0,0-4 0,5 4 0,-3-8 0,8 3 0,-4 1 0,5-4 0,0 3 0,0-4 0,-5 0 0,4 0 0,-4 0 0,1 0 0,3 0 0,-9 0 0,9 0 0,-9 0 0,4 0 0,0 0 0,-4-4 0,4-1 0,-5-4 0,1-5 0,-1 3 0,5-8 0,-3 4 0,3-1 0,-4-3 0,0 4 0,0-5 0,-4-1 0,3 1 0,-8 0 0,3 0 0,-4 0 0,0 4 0,0-3 0,0 4 0,0-11 0,0 4 0,0-10 0,0 11 0,0-11 0,0 5 0,0-7 0,0 1 0,0 6 0,0-5 0,0 10 0,0-9 0,0 9 0,-4 1 0,-2 2 0,-3 8 0,4-3 0,-4 9 0,4-3 0,-4 3 0,0 0 0,0 1 0,-6-1 0,5 4 0,-4-3 0,0 4 0,3 0 0,-8 0 0,9 0 0,-4 0 0,0 0 0,3 0 0,-8 0 0,9 0 0,-4 0 0,0 4 0,3 1 0,-3 5 0,0 4 0,3 7 0,-8 0 0,7 5 0,-3 0 0,0-5 0,3 5 0,-2-6 0,3 0 0,6-5 0,-4-1 0,8-5 0,-3 0 0,4 1 0,0-1 0,0 0 0,0 0 0,0-5 0,0 0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20.516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1 0 24575,'28'0'0,"5"0"0,1 0 0,-1 0 0,24 0 0,-23 0 0,19 0 0,-17 0 0,-2 0 0,-2 0 0,-14 0 0,-3 0 0,-6 0 0,-6 0 0,0 0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20.940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0 47 24575,'21'0'0,"-1"0"0,35 0 0,10 0 0,-9 0 0,-16-1 0,2-2 0,25-11 0,-5 8 0,-23-3 0,-3 1 0,-9 7 0,8-4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21.644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461 0 24575,'-18'3'0,"-8"20"0,-7 1 0,-4 26 0,5-19 0,-1 1 0,-3 26 0,6-17 0,2-1 0,-3 19-1183,11-19 1,0 3 1182,2-3 0,2 0 101,1 0 0,1 1-101,0 2 0,3-2 0,1 16 0,3-14 0,1 1 0,6 14 0,-3-16 0,1 1 519,2 23-519,0-8 0,17 4 0,6-7 0,13-4 0,-9-21 0,1-1 0,19 20 0,-16-24 0,0-1 0,16 14 0,3-5 0,-2-2 1191,-8-10-1191,-7 2 113,-11-16 0,-14-1 0,1-3 1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22.698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0 714 24575,'0'-40'0,"5"-11"0,4 7 0,2 0 0,5-24 0,2 12 0,0 1 0,-1 7 0,-5 7 0,0 1 0,4-7 0,1-9 0,-1 15 0,-8 13 0,4 10 0,-11 3 0,7 10 0,-5-5 0,3 8 0,-1-3 0,1 5 0,-1 0 0,1 0 0,0 0 0,-1 0 0,0 5 0,1 2 0,4 13 0,1 5 0,0 5 0,7 8 0,-1 4 0,0-4 0,12 26 0,-14-18 0,7 9 0,-2-4 0,-6 4 0,5-13 0,-5 19 0,-1-34 0,-4 12 0,0-10 0,-2-8 0,0-1 0,-1-11 0,0 0 0,-3-6 0,-1-1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23.256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0 69 24575,'0'-12'0,"5"1"0,17 1 0,-6 6 0,24-7 0,-4 3 0,-7 3 0,11-3 0,-1 8 0,-12 0 0,23 0 0,-25 0 0,11 0 0,-4 0 0,-4 0 0,-2 0 0,-7 0 0,4 0 0,-14 0 0,3 0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23.708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1 0 24575,'2'14'0,"16"6"0,-4 5 0,23 2 0,-10 2 0,13-4 0,1 7 0,-10-13 0,7 5 0,-11-9 0,-2-2 0,-5-2 0,-4-2 0,-8-3 0,7-3 0,-14 0 0,4-3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24.221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328 1 24575,'-17'0'0,"-3"10"0,-1 9 0,-7 18 0,-6 10 0,-2 4 0,-2-6 0,9-2 0,2-8 0,8 0 0,-3-7 0,11-4 0,-3-6 0,8-6 0,2-6 0,2-3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24.845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0 21 24575,'29'0'0,"1"0"0,17 0 0,2 0 0,-12 0 0,27 0 0,-22 0 0,12-3 0,-17 2 0,-13-5 0,1 2 0,-9 0 0,-3 1 0,-4 3 0,-6 0 0,-1 0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25.313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0 1 24575,'4'25'0,"0"-3"0,0 11 0,3-4 0,2 17 0,-1-6 0,1 3 0,-5-3 0,-4-5 0,3-3 0,-2 9 0,2-20 0,-3 2 0,0-14 0,0-7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26.416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1 903 24575,'0'-21'0,"0"1"0,0-47 0,4 23 0,2-1 0,1 5 0,0 1 0,4-18 0,1 1 0,0 15 0,3 2-1206,3-31 1206,-3 25 0,-1 2 277,3-10-277,6-18 0,-6 23 0,-2 9 0,-1 12 0,-1 8 0,-3 9 911,1 4-911,-4 4 18,1 2-18,-2 0 0,-1 0 0,0 2 0,1 4 0,0 7 0,1 7 0,0 1 0,0 7 0,3 4 0,1-5 0,5 19 0,2-11 0,-1 6 0,6 12 0,-7-18 0,8 21 0,-3-1 0,0-14 0,0 14 0,-6-23 0,0 2 0,-4-7 0,-1-5 0,-4-11 0,0 1 0,-3-3 0,2-3 0,-4 3 0,2-6 0,-3-1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46:32.5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1 241 24575,'0'3'0,"0"16"0,0 15 0,0 14 0,0 1 0,0-1 0,0 7 0,0 2 0,0-6 0,0 3 0,0-19 0,0-1 0,0-9 0,0-4 0,0-6 0,0-1 0,0-5 0,0-15 0,0-2 0,0-21 0,0-5 0,0-7 0,5-7 0,2-1 0,-1 1 0,5-8 0,-9 13 0,9-11 0,-10 12 0,9 1 0,-8 1 0,3 7 0,-5 5 0,0 2 0,0 6 0,0 0 0,0 0 0,0 4 0,0 3 0,4-2 0,-3 5 0,4-4 0,-1 5 0,-3-6 0,3 5 0,0 0 0,-3 2 0,3 7 0,-4-3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27.035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1 0 24575,'32'0'0,"4"0"0,3 0 0,12 0 0,-18 0 0,19 0 0,-3 0 0,-9 0 0,11 0 0,-26 0 0,9 0 0,-10 0 0,-3 0 0,-2 0 0,-9 0 0,1 0 0,-7 0 0,-2 0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28.942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1 0 24575,'18'19'0,"10"1"0,3 6 0,11 13 0,6 1 0,0 12 0,-21-24 0,-2 0 0,1 2 0,-1 2 0,-3 3 0,-2 2 0,1 2 0,-2 3-542,0 20 0,-4-1 542,-5-19 0,-2 0 0,2 25 0,-4-2 0,-6 6 0,1-19 0,-2 2 0,-3-12 0,-1-1-92,-2 2 0,-3-3 92,-9 15 0,-3-21 0,-2-1 0,-5 4 0,4-7 0,-1 0 0,-13 8 0,-3 1 0,8-6 1074,3-6-1074,14-10 194,0-3-194,8-6 0,0-2 0,6-3 0,1 0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30.398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89 482 24575,'0'21'0,"0"0"0,0 10 0,0-7 0,0 16 0,0 4 0,0-14 0,4 20 0,-1-24 0,2 5 0,5 0 0,-9-13 0,6 6 0,-7-15 0,0 3 0,0-16 0,-6-12 0,-4-23 0,-2-2 0,-9-27 0,10 6 0,2 20 0,1-2 0,2 3 0,2 1 0,-5-29 0,6 31 0,1 0 0,-2-14 0,4-11 0,0 14 0,0 5 0,0 14 0,7-2 0,2 14 0,9-3 0,6 8 0,0 2 0,6 0 0,-6 7 0,3 1 0,-1 3 0,-2 0 0,0 0 0,-7 9 0,-1 2 0,-3 9 0,-2 5 0,-2-4 0,-5 9 0,-1-7 0,-3 13 0,-3-9 0,-13 20 0,-7-8 0,-16 12 0,1-5 0,3-10 0,0 2 0,9-12 0,-5-2 0,6-3 0,5-8 0,3-3 0,8-2 0,3-6 0,26-14 0,-2 1 0,24-7 0,-7 5 0,3 4 0,2 0 0,-6 6 0,-5 3 0,-5 0 0,-8 3 0,2 14 0,-9 2 0,-1 14 0,-5 3 0,-3-4 0,0 3 0,0 0 0,0-6 0,-5 1 0,-3-6 0,-2-5 0,-2-2 0,2-4 0,1-1 0,-3-3 0,2 0 0,-6 0 0,4-3 0,-4 1 0,0-1 0,3-2 0,-3-1 0,3-3 0,4 0 0,-3 0 0,3 0 0,-1 0 0,2 0 0,4 0 0,2 0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31.020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1 1 24575,'6'11'0,"10"8"0,-5-8 0,12 9 0,2-2 0,-6-6 0,12 9 0,-13-8 0,6-1 0,-6 0 0,1-5 0,-8 2 0,1-4 0,-6-1 0,-1-4 0,-2 0 0,-1 0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31.500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219 3 24575,'-13'-3'0,"-7"7"0,7 6 0,-9 8 0,5 0 0,1-2 0,6-4 0,-2-2 0,8 1 0,-7-4 0,10 1 0,-7 1 0,4-5 0,-1 3 0,-4-6 0,0 4 0,-7-2 0,3 3 0,2-2 0,6-1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32.315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0 0 24575,'22'0'0,"-5"0"0,19 0 0,3 0 0,-5 0 0,10 0 0,-8 0 0,2 0 0,-2 0 0,-5 0 0,-16 0 0,4 0 0,-12 0 0,-1 0 0,-4 0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32.762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7 0 24575,'0'36'0,"0"9"0,0-1 0,0-1 0,0 9 0,0 3 0,0-14 0,0 26 0,0-35 0,0 14 0,0-16 0,0-4 0,-3-7 0,2-8 0,-1-6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33.501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262 9 24575,'-6'-6'0,"-7"4"0,-24 31 0,7-5 0,-11 29 0,9 2 0,2 5 0,15-22 0,1 2 0,1 0 0,3 1 0,-1 29 0,6-28 0,1-2 0,4 7 0,0-7 0,0-2 0,0-6 0,7 7 0,3 1 0,9-1 0,1-5 0,2-3 0,10 4 0,19 18 0,-18-33 0,16 20 0,-15-21 0,0 0 0,-9-2 0,-5-7 0,-11-4 0,-3-3 0,-3-3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34.420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1 590 24575,'3'-29'0,"2"0"0,11-25 0,2-2 0,-4 18 0,1 0 0,10-21 0,-11 23 0,0 1 0,6-7 0,3-6 0,-10 14 0,2 4 0,-5 6 0,0 10 0,-3 1 0,1 8 0,-5 2 0,2 0 0,1 3 0,-1 0 0,0 0 0,4 9 0,-2 2 0,4 22 0,-2-2 0,5 19 0,-3-10 0,10 23 0,-8-23 0,9 28 0,-1-12 0,-7-5 0,6 6 0,-9-23 0,4-3 0,-3 0 0,-3-10 0,0 0 0,-1-3 0,1-4 0,-3 5 0,1-3 0,-1 1 0,0 2 0,-2-6 0,1 3 0,-4-7 0,2 0 0,-3-6 0,0-1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34.921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3 36 24575,'-2'-9'0,"10"-1"0,3 3 0,9 1 0,6 3 0,-5 3 0,12 0 0,-8 0 0,10 0 0,-7 0 0,1 0 0,-5 0 0,0 0 0,-8 0 0,1 0 0,-6 0 0,-4 0 0,-1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46:33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0 24575,'-1'5'0,"13"-2"0,9-3 0,19 0 0,-11 0 0,9 0 0,-10 0 0,5 0 0,0 0 0,0 0 0,-6 0 0,-6 0 0,-2 0 0,-9 0 0,4 0 0,-5 0 0,-4 0 0,-1 0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35.418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1 4 24575,'11'0'0,"7"-3"0,-3 5 0,7-2 0,2 14 0,-5-6 0,7 9 0,-6-8 0,1 5 0,-1-1 0,-1 0 0,-6-3 0,0 5 0,-2-5 0,-3 5 0,1 1 0,-3-3 0,0 2 0,-3-2 0,0-4 0,-3-1 0,0-5 0,0 0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35.951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136 0 24575,'-11'3'0,"1"0"0,-7 17 0,6-8 0,-13 16 0,9-11 0,0 2 0,4-2 0,2-5 0,3 0 0,3-6 0,0 3 0,3-3 0,0-1 0,0 0 0,0 0 0,0-2 0,0 0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36.540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0 0 24575,'18'0'0,"-4"0"0,12 0 0,-1 0 0,5 0 0,3 0 0,-5 0 0,-2 0 0,-9 0 0,-5 0 0,-7 0 0,-2 0 0,0 0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37.559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1 723 24575,'0'9'0,"0"0"0,0-1 0,0-2 0,0 2 0,0-2 0,0-1 0,0-4 0,0-13 0,0-9 0,0-25 0,8-13 0,6-8 0,-3 31 0,0-1 0,1-2 0,1 1 0,11-17 0,-5-15 0,5 27 0,-2-11 0,-2 10 0,0-1 0,-6 19 0,-3-1 0,1 10 0,-5 0 0,2 4 0,-3 7 0,0 4 0,-1 2 0,0 0 0,1 2 0,0 8 0,1 16 0,0-3 0,4 24 0,-1-22 0,11 32 0,-9-28 0,10 22 0,-5-3 0,0-13 0,2 15 0,-4-20 0,2 10 0,1-7 0,-7 0 0,3-3 0,-3-6 0,-1-3 0,-1-6 0,-3-3 0,0-3 0,0 0 0,-3-4 0,0 1 0,-3-1 0,0 0 0,0 1 0,2 0 0,-1 0 0,2-3 0,-3-1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38.640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213 27 24575,'-14'0'0,"4"0"0,-2 0 0,4 0 0,-5 0 0,3 0 0,-12 0 0,8 0 0,-10 0 0,7 0 0,-2 0 0,6 0 0,-3 2 0,7-1 0,1 1 0,4 1 0,4-2 0,10 1 0,7-2 0,16 0 0,-1 0 0,17 0 0,-17 0 0,20 0 0,-13-3 0,8-2 0,-7-2 0,0-1 0,-7 4 0,-3-3 0,-11 6 0,-3-2 0,-7 3 0,-1 0 0,-2 0 0,0 0 0,-3 0 0,0 0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40.216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0 0 24575,'22'0'0,"4"7"0,6 9 0,9 8 0,-11 4 0,18 16 0,-16-2 0,6 12 0,-20-7 0,1 16 0,-17-23 0,3 2 0,-1 0 0,-4 1 0,0 13 0,0-13 0,-11-11 0,0 1 0,-9-3 0,5-14 0,5-3 0,-1-4 0,5-4 0,0-2 0,3 0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41.538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103 676 24575,'3'-17'0,"-5"-1"0,-6-35 0,-1 6 0,-6-2 0,2 2 0,1 1 0,-4-17 0,10 17 0,-10-12 0,15 28 0,-7-9 0,8 11 0,0-2 0,0 6 0,0 8 0,0 0 0,0 4 0,0 2 0,2 2 0,4 2 0,7 3 0,4-3 0,3 5 0,5-2 0,-2 3 0,6 0 0,0 0 0,-4 0 0,-1 0 0,-4 3 0,-3 3 0,-4 4 0,-1 6 0,-5 0 0,0 4 0,-4 7 0,-3-5 0,0 16 0,-11-5 0,-1 1 0,-21 13 0,5-23 0,-9 18 0,12-23 0,-2 7 0,10-11 0,1 0 0,7-9 0,0 3 0,9-6 0,6 0 0,12-3 0,6-4 0,5-4 0,-1 4 0,-3-6 0,3 9 0,-7-2 0,3 3 0,-4 0 0,0 3 0,-6 7 0,-1 8 0,-7 7 0,2 9 0,-4-6 0,-1 6 0,-3-7 0,0-2 0,-3 2 0,-6-9 0,-6 1 0,-5-5 0,1-4 0,-2-1 0,5-2 0,-3-3 0,3 1 0,-5-4 0,2 4 0,-1-4 0,0 2 0,0-3 0,0 0 0,-4 0 0,7 0 0,3 0 0,8 0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43.777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0 0 24575,'0'0'0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44.586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425 0 24575,'-19'20'0,"0"7"0,-15 8 0,3 11 0,-10 5 0,2 10 0,-2-5 0,16-8 0,4-15 0,1-2 0,8 5 0,-10 2 0,2-2 0,11-1 0,-16 15 0,19-9 0,-4-8 0,5 11 0,2-16 0,3 11 0,0-6 0,0 1 0,0-7 0,0 1 0,0-8 0,0 1 0,0-6 0,0-6 0,0-1 0,0-2 0,0 0 0,-4-3 0,-1-6 0,0-4 0,0-9 0,4 9 0,-2-2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46.148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77 285 24575,'0'20'0,"0"-3"0,0 2 0,0-3 0,0 4 0,0 0 0,0-4 0,0-4 0,0 0 0,0-3 0,0 2 0,0-3 0,0 0 0,0-2 0,0 0 0,0-1 0,0 0 0,0 0 0,0 1 0,2-3 0,1-9 0,3-12 0,0-6 0,-2-9 0,-1 5 0,0-1 0,-2 4 0,3 1 0,-4 7 0,0 2 0,0 5 0,0 2 0,0 2 0,0 0 0,0 0 0,0-2 0,0 1 0,0-1 0,0 3 0,0-1 0,-3 1 0,0-1 0,-5-2 0,5 1 0,-5-3 0,1 3 0,1-4 0,0 1 0,-3-2 0,6 0 0,-6 0 0,3-4 0,0 4 0,-1-9 0,0 6 0,3-2 0,-1 1 0,2 7 0,0 1 0,0 2 0,7 26 0,0 4 0,4 21 0,2 0 0,-1-4 0,2-1 0,-3 0 0,-1-8 0,0 2 0,0-13 0,0 2 0,-4-13 0,3 2 0,-6-6 0,3-1 0,-3 1 0,2-3 0,1 0 0,2-3 0,1 0 0,6-14 0,-1 5 0,22-27 0,-12 15 0,26-26 0,-18 24 0,10-14 0,-6 17 0,0-7 0,0 8 0,-7 1 0,-3 7 0,-6 4 0,-5 2 0,-3 4 0,-3-1 0,-1 2 0,1 0 0,-3 0 0,-1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46:34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19 158 24575,'0'20'0,"0"8"0,0 7 0,0 12 0,0-6 0,0 7 0,0 8 0,0-6 0,0-1 0,0-10 0,0-11 0,0 3 0,0-14 0,0 2 0,0-10 0,0 0 0,0-30 0,0-3 0,0-29 0,0-2 0,0 4 0,0-12 0,0 13 0,5-13 0,2 19 0,0-10 0,2 19 0,-7-4 0,2 12 0,1 1 0,-4 6 0,3 4 0,-4 2 0,0 5 0,5 0 0,-4 0 0,3 7 0,-4 3 0,-5 19 0,-2 2 0,1 11 0,-4 7 0,9 1 0,-10 7 0,10 0 0,-11 8 0,11-6 0,-5 13 0,1-13 0,3 13 0,-3-20 0,5 11 0,0-12 0,0-1 0,0-2 0,0-12 0,0-1 0,0-6 0,0-4 0,0-3 0,0-3 0,0-1 0,0-1 0,0-3 0,0-1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48.861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6574 13 24575,'16'-7'0,"-2"2"0,-13 5 0,-19 0 0,-31 0 0,-7 7 0,-5 2-3129,2-2 0,-9 1 3129,14 0 0,-8 3 0,-5 0 0,-2 1 0,0-1-634,5 0 0,-2-1 0,-1 1 0,-1-2 1,-1 2-1,1-1 634,-1 2 0,2-2 0,-2 1 0,0 1 0,-4-1 0,-4 1-346,11-2 1,-3 0 0,-5 1 0,-2 1 0,0 0 0,-1-1 0,2 0 0,3 0 0,4-1 0,5 0 345,-16 2 0,8-2 0,4 1 0,-3-1 0,-9 4-231,19-4 0,-5 2 0,-4 0 0,-3 0 1,-1 2-1,1-1 0,2 0 0,2 0 0,6-1 1,6-2 230,-22 6 0,11-2 0,2-1 0,-4 3 88,3 0 1,-4 1 0,0 1 0,3-1 0,9-1-89,0-1 0,8-1 0,-2 0 557,-4 1 0,-2 1 0,3-1-557,-14 6 0,3-1 1433,-3 0 0,3-1-1433,13-1 0,7 0 4775,2 0-4775,20-6 2885,74-10-2885,-1-2 0,23 0 0,5 0 0,-27 0 0,-1 0 0,14 0 0,0 0 0,-18 0 0,-2 0 0,-4 0 0,-1 0 2188,22 0-2188,-15 8 991,-36 8-991,-54 27 0,8-17 0,-9 2-1100,-13 4 0,-9 3 1,-1-3 1099,13-8 0,1-3 0,-8 3-814,0 3 1,-9 3-1,-2 2 1,2-3 0,8-3 813,-1-4 0,7-4 0,-6 4 0,-2 0 0,-8 5 0,-1 1 0,2-2 0,10-5-500,7-3 0,7-4 0,-4 1 500,-7 1 0,-6 2 0,2 0 0,7-3 0,-2 0 0,0 0 0,6-5 0,-8 2 0,1-1 0,9-1 0,5-1 0,1-1-129,-9 1 1,-6-1 0,10-1 128,-8 2 2156,-2-4-2156,19-1 4151,20-4-4151,17-3 2264,40-10-2264,-22 3 680,23-24-680,-37-4 0,8-20 0,1 4 0,7-2 0,0 11 0,-4 6 0,3 0 0,-7 19 0,1 0 0,-12 13 0,-11 19 0,-17 13 0,-6 19 0,-7 5 0,-4 8 0,11-12 0,-5 9 0,12-11 0,1 1 0,1-2 0,12-11 0,2-5 0,8-6 0,2-1 0,1-6 0,3 3 0,6-1 0,5-2 0,22 8 0,12 1 0,14 3 0,-7-3 0,3 1 0,-8-1 0,4-2 0,-9-1 0,-10-7 0,-8-2 0,-11-4 0,-1 0 0,-6-1 0,-3-8 0,-1 3 0,-2-7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51.561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47 367 24575,'0'20'0,"0"-2"0,0-12 0,9-3 0,1-1 0,9-2 0,5 0 0,-4 0 0,-2 0 0,-4-3 0,-8 0 0,3 0 0,-6-2 0,-1 0 0,-2-1 0,0-2 0,0 0 0,0 2 0,0-5 0,0 5 0,0-9 0,0 2 0,0-7 0,0 0 0,-2 1 0,-2-2 0,-6-1 0,0 4 0,-6 1 0,-1 8 0,-2 6 0,-1 0 0,0 3 0,4 0 0,1 0 0,2 3 0,7 3 0,-3 6 0,8 1 0,-2 0 0,3 2 0,0-5 0,0 5 0,0-3 0,5-3 0,6 3 0,5-5 0,4 3 0,2-6 0,-1-1 0,10-3 0,-13-3 0,19-16 0,-18 2 0,16-22 0,-8 12 0,0-7 0,4 6 0,-10 7 0,4 6 0,-5 8 0,-4 4 0,3 3 0,-6 0 0,6 6 0,-5 8 0,2 5 0,-5 3 0,1-5 0,-6-2 0,3-3 0,-3-3 0,-3 0 0,0-3 0,0-3 0,0-1 0,0-7 0,1-2 0,-3-8 0,5 1 0,-3-1 0,1 3 0,0 3 0,-1 0 0,3 3 0,-1 1 0,1 1 0,0 2 0,-1 2 0,1 0 0,2 0 0,1 0 0,4 0 0,3 6 0,-1-1 0,6 4 0,2-2 0,-2-3 0,5-1 0,0-3 0,-3 0 0,5-3 0,-5-13 0,-1 1 0,-4-15 0,-8 7 0,1-3 0,-8 3 0,0 9 0,-3 2 0,-2 9 0,-4 0 0,-7 3 0,-7 0 0,-2 6 0,-2 8 0,8 1 0,2 8 0,5-7 0,5 4 0,1-4 0,3 0 0,0-4 0,2-3 0,12 0 0,13-2 0,3-3 0,12 0 0,-8-4 0,1 0 0,2 0 0,-7 0 0,8-8 0,-8 3 0,-1-5 0,-14 6 0,-6 1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52.845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52 386 24575,'-2'-3'0,"1"1"0,-10 7 0,1 13 0,2-3 0,-4 14 0,10-7 0,-4 5 0,6-2 0,0 5 0,0-14 0,9 6 0,-1-18 0,27 5 0,-15-8 0,21 3 0,-13-4 0,3 0 0,1 0 0,-10-3 0,-3-3 0,-10-1 0,-2-4 0,-5-2 0,-2 3 0,-3-4 0,-10 7 0,-5 1 0,-17-1 0,7 5 0,-6-4 0,10 5 0,3-3 0,6 4 0,8-2 0,2-4 0,5-7 0,3-8 0,15-4 0,14-12 0,13 0 0,-5-2 0,0-1 0,-12 4 0,-2-6 0,-5 9 0,-8-6 0,-7 10 0,-2-1 0,-4 4 0,0 8 0,-6-1 0,2 9 0,-8 4 0,6 4 0,-3 2 0,4 0 0,2 20 0,0 14 0,3 23 0,0 15 0,0 2 0,6-32 0,2 1 0,-1-4 0,1-1 0,19 29 0,6-2 0,6-2 0,-5-13 0,7 6 0,-14-31 0,3 1 0,-4-11 0,-1-4 0,-3-8 0,-8 0 0,2-9 0,-10-11 0,-2-2 0,-1-20 0,-3 19 0,-3-15 0,-15 12 0,1 4 0,-18 2 0,4 9 0,1 4 0,-1 1 0,13 3 0,-1 0 0,10 0 0,3-6 0,3 2 0,3-13 0,3 2 0,11-16 0,7 3 0,9-6 0,7 1 0,-7 4 0,2 1 0,-8 4 0,-6 6 0,-2 4 0,-6 6 0,-2 2 0,-5 3 0,0 0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53.489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1 1 24575,'0'25'0,"0"9"0,4 12 0,0 18 0,9-8 0,4 9 0,0-23 0,-2-6 0,-1-1 0,0-2 0,10 25 0,-13-31 0,4 0 0,-8-9 0,-1-9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55.829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0 773 24575,'11'-8'0,"0"-4"0,15-5 0,-10 5 0,22-13 0,-10 10 0,20-9 0,7-9 0,-7 5 0,-14 7 0,0 0 0,15-2 0,12-16 0,-11 14 0,-2-7 0,-9 6 0,-9 7 0,-9-2 0,-8 11 0,-3-5 0,-7 5 0,-1-2 0,-2-1 0,0 4 0,-2-2 0,-4 1 0,-8-2 0,-2 2 0,-4 0 0,-4 3 0,3 0 0,-4 3 0,5 1 0,6 3 0,-1 0 0,8 0 0,1 5 0,4 5 0,2 10 0,0 13 0,4 3 0,6 4 0,2-5 0,15 14 0,-12-20 0,13 26 0,-5-23 0,2 13 0,2-9 0,-8-6 0,-4-9 0,-3-5 0,-5-7 0,1 0 0,-2-4 0,-1-6 0,1-11 0,1-10 0,0-6 0,0-2 0,4 2 0,-3 2 0,2 2 0,-4 8 0,3 3 0,-3 4 0,3 5 0,-3 2 0,2 2 0,-1 2 0,5 8 0,-6 0 0,7 9 0,-3-5 0,6 2 0,-4-4 0,4-2 0,-1-1 0,2-6 0,7 0 0,-3-3 0,7 0 0,-7-3 0,3-7 0,-7-1 0,-3-8 0,-1-2 0,-6 0 0,0-3 0,-4 0 0,-3 3 0,0-3 0,0 4 0,-2 4 0,-4 3 0,-4 5 0,-2 4 0,-4 1 0,3 3 0,-7 0 0,7 0 0,0 9 0,4 3 0,2 11 0,3-2 0,1 2 0,3-6 0,0-1 0,9-4 0,6-2 0,6 0 0,6-6 0,-3-1 0,6-3 0,-6-6 0,9-9 0,-17-8 0,9-8 0,-11-1 0,-1 2 0,3-1 0,-4 1 0,0 6 0,2 3 0,-4 6 0,2 6 0,-3 0 0,3 5 0,0 1 0,0 3 0,-3 3 0,1 13 0,-4 4 0,-1 13 0,-2-5 0,-3 1 0,0-5 0,0 1 0,0-10 0,0 1 0,-9-7 0,2-2 0,-9-5 0,4-2 0,-1 0 0,4 0 0,1 0 0,4-2 0,2-1 0,2-5 0,0-1 0,3-3 0,3-1 0,12-4 0,3 2 0,6-3 0,2 0 0,-4-1 0,7-5 0,-2 1 0,6-8 0,-11 6 0,5-9 0,-10 1 0,-5 4 0,0-12 0,-8 15 0,1-4 0,-5 7 0,0 7 0,-3-1 0,-5 10 0,-5 2 0,-10 5 0,2 3 0,-4 14 0,10 2 0,-2 18 0,10-3 0,1 5 0,3-5 0,0-1 0,0-4 0,2-8 0,12 3 0,5-9 0,6-1 0,3-4 0,-4-6 0,2-1 0,-3-3 0,-7 0 0,0 0 0,-4 0 0,-2 0 0,-2-5 0,-5 3 0,0-4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56.856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0 305 24575,'7'-8'0,"-3"-7"0,-4 6 0,0-10 0,0 2 0,0 1 0,0 0 0,0 7 0,0 1 0,0 0 0,0 1 0,0 8 0,0 11 0,0 7 0,3 8 0,1-9 0,5 4 0,1-9 0,6 3 0,0-6 0,1-3 0,5-4 0,-5-10 0,4-7 0,4-17 0,-8-6 0,9-5 0,-10 3 0,6 5 0,-6 1 0,2 6 0,-4 4 0,2 9 0,-3 1 0,3 9 0,-1 2 0,-4 2 0,6 2 0,-9 12 0,9 15 0,-8 11 0,-1 1 0,-1 1 0,-6-8 0,3 0 0,-4-5 0,0-11 0,-3-6 0,-7-5 0,-3-4 0,-8 0 0,2-3 0,-4-6 0,1-2 0,-1-12 0,5 1 0,1-4 0,10 12 0,1 2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57.453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81 6 24575,'-8'-3'0,"2"0"0,-1 3 0,-5 0 0,1 0 0,-8 0 0,11 0 0,-1 0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58.710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99 99 24575,'-8'0'0,"0"6"0,-5 8 0,5 0 0,-8 9 0,5-3 0,1 2 0,0 1 0,3 0 0,4-2 0,0 3 0,3-7 0,0 6 0,0-9 0,0 9 0,0-10 0,0 6 0,0-9 0,0 9 0,0-9 0,8 6 0,3-3 0,9-6 0,3 2 0,2-5 0,-1 3 0,0-3 0,-3-1 0,-2-3 0,1 0 0,-3 0 0,-2 0 0,-3 0 0,0 0 0,1-2 0,-1-8 0,1-4 0,4-10 0,-5-2 0,2-4 0,-4-2 0,-2 2 0,3-8 0,-7 8 0,0-3 0,-4 4 0,0 4 0,0 1 0,0 3 0,-3 2 0,0 2 0,-11-3 0,3 7 0,-9-5 0,7 9 0,-6-3 0,3 7 0,-1-3 0,-2 4 0,3 1 0,-4 0 0,3 3 0,-2 0 0,6 0 0,-6 0 0,6 0 0,-3 0 0,3 0 0,-2 0 0,2 0 0,-2 0 0,5 0 0,2 0 0,2 0 0,0 2 0,0-1 0,1 4 0,2-5 0,0 3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7:18.979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354 92 24575,'0'11'0,"0"4"0,0-1 0,0 1 0,-3 6 0,-3-7 0,-2 6 0,-1-3 0,2-5 0,1 5 0,-3-5 0,0 1 0,-1-4 0,1 3 0,3-6 0,-2 0 0,4-1 0,-7-4 0,11-4 0,-6-3 0,6-9 0,0-11 0,9 6 0,0-17 0,13 12 0,-2-6 0,4 0 0,3 6 0,-3-2 0,6 8 0,-8 1 0,3 7 0,-5 1 0,0 6 0,-2 1 0,-3 3 0,-2 0 0,-4 0 0,0 0 0,-4 0 0,1 2 0,-3 8 0,0 4 0,-3 10 0,0 6 0,0 12 0,0-2 0,0 6 0,0-1 0,-12 7 0,0 8 0,-3-19 0,-4 0 0,5-6 0,-2 0-346,-1 4 0,-1-1 346,-1-5 0,1 0 0,-10 26 0,-9 3 0,10-14 0,-9 5-151,9-9 151,-6 1 0,7 0 0,-2-17 0,5 3 0,5-13 687,-2-1-687,6-7 156,-5 0-156,5-7 0,-7 0 0,7-3 0,-1 0 0,6-6 0,5-4 0,2-7 0,2-4 0,0 0 0,0 1 0,0-5 0,0 4 0,6-8 0,6 7 0,3-4 0,6 4 0,-7 5 0,7 0 0,-4 3 0,0 1 0,-1 3 0,0 0 0,-3 7 0,7 0 0,-3 3 0,3 0 0,0 0 0,1 0 0,0 3 0,4 9 0,-2 3 0,4 9 0,0 7 0,-6-7 0,9 11 0,-9-8 0,6 5 0,-3 0 0,0 0 0,9 7 0,-12-15 0,10 0 0,-14-14 0,3-3 0,5 0 0,-4-4 0,8 1 0,-7-4 0,6 0 0,2-7 0,1-2 0,8-7 0,-8 1 0,-1 0 0,-5 1 0,-5 0 0,-2 4 0,-3 0 0,-5 4 0,-2 0 0,-2 0 0,0 1 0,-3-4 0,0 2 0,-3 1 0,0 4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35:48.058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0 0 24575,'19'0'0,"7"0"0,12 0 0,3 0 0,12 0 0,-9 0 0,12 0 0,-14 0 0,8 0 0,-12 0 0,6 0 0,-15 0 0,-2 0 0,-4 0 0,-16 0 0,2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46:36.3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0 24575,'-16'15'0,"9"-2"0,-13 13 0,7 6 0,-9-3 0,4 17 0,2-11 0,9 4 0,-2-11 0,8 3 0,-4-9 0,5-1 0,0-7 0,0 0 0,0 0 0,0 1 0,0 3 0,0-8 0,0 9 0,0-9 0,0 4 0,0 0 0,0 1 0,0 1 0,5 2 0,0-7 0,4 3 0,1 0 0,4-4 0,-3 4 0,7-4 0,-2 0 0,9 0 0,-3 0 0,4 1 0,-6-5 0,6-2 0,-5-4 0,11 0 0,-11 0 0,11 0 0,-11 0 0,5 0 0,-10-9 0,3 2 0,-9-7 0,9 0 0,-8-2 0,3-4 0,-4 0 0,0 0 0,-4 0 0,3-6 0,-8 4 0,4-10 0,-5 5 0,5-6 0,-4 6 0,4-5 0,-5 10 0,0-4 0,0 6 0,0 0 0,0 0 0,0 0 0,0 5 0,0-4 0,0 8 0,0-3 0,-4 5 0,-1 0 0,-4-1 0,0 1 0,-6 4 0,5 1 0,-4 4 0,0 0 0,-1 0 0,-6 0 0,1 0 0,0 0 0,-9 0 0,6 0 0,-6 0 0,14 0 0,1 0 0,4 0 0,1 0 0,0 0 0,0 0 0,0 0 0,0 0 0,1 0 0,-1 0 0,1 0 0,-1 0 0,5 0 0,0 0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35:48.581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1 24 24575,'40'0'0,"7"0"0,7 0 0,16 0 0,-21 0 0,20 0 0,-21 0 0,0 0 0,-8 0 0,-14 0 0,-2 0 0,-12-10 0,-3 8 0,-9-9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35:49.411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1 0 24575,'16'4'0,"3"-2"0,30-2 0,0 0 0,-6 0 0,13 0 0,-13 0 0,7 0 0,-1 0 0,-14 0 0,5 0 0,-16 0 0,-2 0 0,-10 0 0,-2 0 0,-5 0 0,-3 0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35:50.029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0 0 24575,'0'22'0,"0"0"0,0 20 0,0-5 0,5 13 0,2-1 0,2-6 0,3 9 0,-4-4 0,1-5 0,3 7 0,-4-23 0,0 6 0,-2-11 0,-5 7 0,5-11 0,-2 6 0,-1-3 0,3-6 0,-6 7 0,3-11 0,-3 4 0,0-7 0,0-3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35:50.656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6 5 24575,'-5'3'0,"11"0"0,3-3 0,23 0 0,0 0 0,28 0 0,-20 0 0,1 0 0,-1 0 0,-3 0 0,31 0 0,-26 0 0,6 0 0,-3 0 0,-9 0 0,-6 0 0,-7 0 0,-6 0 0,-3 0 0,-5 0 0,-5-5 0,-2 4 0,-5-4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4:08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24575,'0'11'0,"0"2"0,16 16 0,-3 3 0,9 1 0,18 24 0,-21-32 0,28 33 0,-20-25 0,13 8 0,-11-3 0,9 6 0,-17-16 0,11 14 0,-7-17 0,-2 6 0,-4-9 0,-6-1 0,-8-11 0,7-2 0,-11 0 0,2-4 0,-3 1 0,0-2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4:09.1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239 1 24575,'-45'77'0,"0"0"0,-3 4 0,7-13 0,18-31 0,-2 7 0,18-40 0,6 4 0,-3 0 0,4-3 0,0-2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4:09.9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24575,'7'0'0,"5"0"0,1 0 0,1 0 0,-2 0 0,1 0 0,0 4 0,1 5 0,-5 5 0,-5 9 0,-4 7 0,0 1 0,0 4 0,0 7 0,0-4 0,0 12 0,-4-19 0,-6 9 0,3-23 0,-2 3 0,9-17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4:10.9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24575,'-7'0'0,"23"0"0,0 0 0,21 0 0,-8 0 0,1 0 0,-1 0 0,0 0 0,-4 0 0,-7 0 0,-5 0 0,-9 10 0,0 19 0,-9 6 0,-6 15 0,-6-1 0,-10 2 0,3 0 0,-4 5 0,6-12 0,5 5 0,-3-6 0,8-6 0,-3-2 0,9-11 0,-2-1 0,7-9 0,-3 3 0,4-8 0,0 3 0,0-4 0,0 0 0,3-3 0,6-2 0,10-3 0,5 0 0,5 0 0,1 0 0,-1 0 0,0 0 0,-5 0 0,4 0 0,-8 0 0,-2 0 0,-5 0 0,-1 0 0,-3 0 0,4 0 0,-9 4 0,3-3 0,-6 2 0,3-3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4:11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48 24575,'93'-1'0,"0"-1"0,0 1 0,-13-4 0,-3-1 0,-20-1 0,-23-2 0,-27-7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4:12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24575,'64'73'0,"0"1"0,0 0 0,-20-17 0,-2-3 0,-1-5 0,17 5 0,-9-10 0,-19-10 0,3-5 0,-21-20 0,-7-2 0,2-3 0,-2 1 0,-1-2 0,0-3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46:36.6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4:13.5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395 1 24575,'4'-1'0,"-9"11"0,-13 17 0,-10 17 0,-13 10 0,16-8 0,-14 5 0,21-7 0,-23 11 0,17-10 0,-5 5 0,10-19 0,2 10 0,2-15 0,-5 14 0,14-20 0,-12 9 0,16-11 0,-10 0 0,8-5 0,-5 0 0,5-5 0,0-4 0,4 0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4:14.0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24575,'0'58'0,"0"-5"0,0-24 0,0-5 0,0-5 0,0-7 0,0-8 0,0 0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4:14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24575,'16'94'0,"0"0"0,0-4 0,-6-23 0,-10-50 0,0-4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4:15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24575,'56'37'0,"-3"-2"0,-33-15 0,-1-5 0,-15-15 0,0 0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4:16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 24575,'72'4'0,"-14"0"0,28-4 0,-37 0 0,-18 0 0,-8-4 0,-6 3 0,1-3 0,-8-4 0,2 6 0,-8-6 0,4 8 0,-3 3 0,-2 6 0,-7 9 0,-1 1 0,-10 15 0,0-8 0,-12 17 0,4-6 0,-5 14 0,7-6 0,-1 3 0,0-5 0,2-8 0,4 1 0,2-12 0,9-6 0,-3-1 0,7-8 0,-3 4 0,4-5 0,0 0 0,0 0 0,0 0 0,3-4 0,6-1 0,4-3 0,5 0 0,5 0 0,-4 0 0,4 0 0,0 0 0,-4 0 0,4 0 0,-5 0 0,0 0 0,-1 0 0,1 0 0,-4 0 0,-2 0 0,-4 0 0,0 0 0,1 0 0,-2 0 0,-2 0 0,-2 0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4:16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1 131 24575,'87'-10'0,"1"-1"0,-5-7 0,-11 0 0,-21 2 0,-13-12 0,-31 23 0,-6-3 0,3 0 0,-4 3 0,0 2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4:17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41 24575,'-16'77'0,"-1"1"0,3-7 0,3-18 0,7-43 0,4-8 0,0-19 0,0 2 0,0-13 0,0-2 0,0-1 0,0-5 0,0 7 0,4 0 0,1 4 0,5 2 0,-1 5 0,-1 5 0,0 0 0,-3 5 0,-1 0 0,-1 3 0,1 1 0,1 4 0,-2 0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4:24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24575,'0'7'0,"0"6"0,4 0 0,1 5 0,9 5 0,-3 7 0,12-4 0,-7 8 0,4-3 0,4 2 0,-11 2 0,10-9 0,-12 2 0,6-13 0,-7 7 0,3-8 0,-4-1 0,4 0 0,-4 0 0,0-4 0,-1 4 0,-7-5 0,2 0 0,-3-4 0,0-1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4:25.5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222 1 24575,'-3'-1'0,"-11"7"0,-2 19 0,-7-4 0,2 19 0,2-19 0,-8 20 0,11-15 0,-8 5 0,13-3 0,-2-13 0,4 7 0,0-8 0,4-1 0,-2 0 0,6-5 0,-3-1 0,4 1 0,0-3 0,0-2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4:26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8 165 24575,'-4'3'0,"1"6"0,3 4 0,0 1 0,0 3 0,0-8 0,0 3 0,0-4 0,0 0 0,0 0 0,0 0 0,0 0 0,0 0 0,0-7 0,0-6 0,0-9 0,0-4 0,0-5 0,0 4 0,0-4 0,0 5 0,0 0 0,0 0 0,0-5 0,0 4 0,0-5 0,0 6 0,3 5 0,-2 0 0,6 5 0,-6 0 0,6 3 0,-6 2 0,2 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31.95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475 0 24575,'-26'4'0,"-3"6"0,-11 11 0,-1 5 0,-8 12 0,3-2 0,13-7 0,-13 16 0,26-20 0,-20 18 0,19-14 0,-4 6 0,8-8 0,6 6 0,-2-9 0,9-4 0,-6 2 0,9-10 0,-1 3 0,2-3 0,0-1 0,0-2 0,2 2 0,14-2 0,-1 4 0,26 5 0,-5 1 0,19 8 0,2 4 0,5 2 0,-5-5 0,3 2 0,-10-8 0,-5 4 0,-2-7 0,-16-2 0,0-4 0,-12-3 0,-2-2 0,-5-5 0,-3 0 0,-2-3 0,-1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46:40.4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90 24575,'0'-8'0,"0"-1"0,0 1 0,0-1 0,0 0 0,0-1 0,0 1 0,0 0 0,0 0 0,4 4 0,1 1 0,3 8 0,6 1 0,-3 4 0,7 6 0,-7-5 0,8 9 0,-4-8 0,1 8 0,3-4 0,-8 5 0,9 6 0,-5-4 0,2 4 0,3-1 0,-9-3 0,10 10 0,-10-11 0,10 11 0,-10-11 0,10 11 0,-10-11 0,5 11 0,-6-10 0,6 9 0,-4-9 0,3 4 0,-5 0 0,1-5 0,-1 5 0,0-6 0,1 6 0,-1-5 0,1 11 0,-1-10 0,1 9 0,-1-4 0,1 1 0,0 3 0,-6-9 0,5 10 0,-4-11 0,0 5 0,3 0 0,-8-5 0,9 5 0,-9 0 0,8-4 0,-3 9 0,-1-9 0,5 9 0,-8-3 0,2-1 0,1 5 0,-3-11 0,2 11 0,1-11 0,-4 11 0,4-10 0,-1 9 0,-2-9 0,3 10 0,-5-5 0,4 6 0,-2 0 0,3 0 0,-5 0 0,0 0 0,0 0 0,0 0 0,0 0 0,0-6 0,4 14 0,-2-17 0,3 10 0,-1-8 0,-2-4 0,3 3 0,-5-4 0,0-1 0,0 0 0,0 0 0,0 6 0,0-5 0,0 5 0,0 0 0,0-5 0,0 11 0,0-11 0,0 11 0,0-5 0,0 6 0,0-6 0,0 5 0,0-10 0,0 3 0,0 1 0,0-4 0,0 4 0,0-6 0,0 6 0,0-5 0,0 5 0,0-6 0,0 6 0,0-5 0,0 20 0,0-18 0,0 18 0,0-19 0,0 9 0,0-9 0,0 9 0,0-9 0,0 4 0,0-6 0,0 6 0,0-5 0,0 5 0,-5-6 0,4 0 0,-4 0 0,5 0 0,0 0 0,-4 0 0,3 0 0,-4-5 0,5 4 0,0-4 0,0 11 0,0-4 0,-5 9 0,4-9 0,-4 9 0,0-4 0,4 6 0,-4-6 0,0 5 0,4-10 0,-4 9 0,5-10 0,-5 5 0,4 3 0,-8-1 0,8 2 0,-9-4 0,9-6 0,-7-5 0,7 4 0,-8-4 0,8 5 0,-8-5 0,4 4 0,0-4 0,-5 5 0,5 0 0,-1 0 0,-2-4 0,7 3 0,-8-4 0,8 0 0,-8 4 0,8-9 0,-8 4 0,8 0 0,-3-4 0,0 4 0,3 0 0,-7-4 0,2 9 0,1-9 0,-4 9 0,8 1 0,-8 1 0,4-2 0,-1-1 0,-2-7 0,2 8 0,1-9 0,-4 9 0,3-4 0,1 0 0,-4-1 0,8-5 0,-7 0 0,7 0 0,-3 0 0,4 0 0,-4-4 0,3 3 0,-6-3 0,6 3 0,-7 1 0,7 0 0,-7 0 0,7 0 0,-7 0 0,7 0 0,-8 1 0,8-1 0,-3-1 0,0-3 0,3 3 0,-3-7 0,4 3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4:28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0 257 24575,'0'-12'0,"0"-1"0,0-10 0,0-2 0,0-4 0,0-1 0,0 1 0,0 4 0,0 2 0,0 5 0,0 5 0,3 0 0,-2 12 0,3-1 0,-4 5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4:39.5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1 171 24575,'0'-12'0,"0"-3"0,3 5 0,-2-6 0,11 2 0,-7 0 0,4-3 0,-2 8 0,-2-8 0,3 12 0,1-11 0,-1 14 0,1-10 0,-5 8 0,0 0 0,-4 0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4:48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24575,'-7'0'0,"14"0"0,1 0 0,18 0 0,-11 0 0,7 0 0,-4 0 0,-3 0 0,7 0 0,-8 0 0,3 0 0,-4 0 0,-1 0 0,-4 0 0,0 0 0,-4 3 0,0 1 0,-4 4 0,0 0 0,0 0 0,0 5 0,0 0 0,0 5 0,-8 0 0,-2 0 0,-4 0 0,-4 5 0,4-4 0,-1 4 0,-2-5 0,7 0 0,-7-1 0,7 1 0,-3 0 0,5-4 0,-1 2 0,4-7 0,-3 4 0,8-5 0,-4 0 0,0 0 0,3 0 0,-2 0 0,3 0 0,0 0 0,0 0 0,0 0 0,0 0 0,3-4 0,2 3 0,12-6 0,-2 2 0,13-3 0,-9 0 0,9 0 0,-4 5 0,6-4 0,-1 3 0,0 0 0,-5-3 0,-1 8 0,0-4 0,-8 0 0,7 4 0,-13-8 0,4 3 0,-5-4 0,0 3 0,-4-2 0,0 2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4:49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24575,'12'0'0,"1"0"0,10 0 0,1 0 0,6 0 0,-1 0 0,-5 0 0,10 0 0,-8 0 0,4 0 0,-11 0 0,3 0 0,-8 0 0,4 0 0,-6 0 0,-4 0 0,0 0 0,0 0 0,0 0 0,-1 0 0,1 0 0,0 0 0,5 0 0,-4 0 0,8 0 0,-4 0 0,1 0 0,-2 0 0,-4 0 0,0 0 0,0 0 0,0 0 0,0 0 0,-3 0 0,-2 0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4:50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0 197 24575,'0'7'0,"0"5"0,0-2 0,0 2 0,0-4 0,0-7 0,0-6 0,0-8 0,0-4 0,0-6 0,0 3 0,0-3 0,4 10 0,-3 0 0,2 5 0,1 0 0,-3 0 0,6-1 0,-6 1 0,2 0 0,1 0 0,-3 0 0,6 0 0,-6 0 0,6 0 0,-6 0 0,2 0 0,-3 1 0,0 3 0,0 0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5:04.9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58 24575,'3'-4'0,"6"0"0,9 4 0,6-4 0,6-1 0,5-6 0,-4 1 0,-1 0 0,-2 5 0,-13 1 0,7 4 0,-13 0 0,8 0 0,-8 0 0,0 3 0,-6 17 0,-12 7 0,-9 23 0,-5-6 0,-10 12 0,4-10 0,0 10 0,-3-15 0,9 7 0,2-16 0,1 3 0,10-11 0,-4-1 0,9-10 0,-3 0 0,7-5 0,-2 0 0,3 0 0,0 0 0,10-4 0,1 0 0,14-4 0,-1 0 0,6 0 0,-1 0 0,0 0 0,-4-4 0,-7 3 0,-1-3 0,-8 0 0,4 3 0,-5-2 0,0 3 0,0 0 0,-4 0 0,0 0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5:05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1 104 24575,'85'0'0,"2"-9"0,-55 3 0,16-9 0,-22 5 0,-1 5 0,-13-7 0,-7 2 0,3-8 0,-7 8 0,3 2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5:09.5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42 24575,'9'0'0,"-2"0"0,27 0 0,4 0 0,7 0 0,11-10 0,-12 7 0,-1-12 0,-8 14 0,-11-3 0,-5 0 0,-7 3 0,-4-2 0,0 3 0,-3 6 0,-12 15 0,-4 4 0,-24 32 0,7-26 0,-14 32 0,9-27 0,0 9 0,0-7 0,6-7 0,3-6 0,9-2 0,2-5 0,4-5 0,4 0 0,2-5 0,3 0 0,0 0 0,0 0 0,0 0 0,0 0 0,0 0 0,11 0 0,5-3 0,7 2 0,5-6 0,2 3 0,0-4 0,6 0 0,-7 0 0,0 0 0,0 0 0,0 0 0,-4 0 0,2 0 0,-7 0 0,3 0 0,-10 0 0,4 0 0,-8 0 0,3 0 0,-3 0 0,-5 0 0,0 0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5:10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74 24575,'90'-17'0,"-1"0"0,-14 3 0,-12 3 0,-14 2 0,-20 8 0,-5-3 0,-1 4 0,-10 0 0,4 0 0,-8 0 0,0 0 0,-6 0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5:10.6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207 0 24575,'-33'62'0,"0"-1"0,-4 12 0,4-6 0,3-8 0,-2 10 0,27-52 0,1-8 0,4-6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48:33.4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0 781 24575,'0'-38'0,"0"2"0,0-20 0,7-8 0,5 12 0,9-28 0,5 12 0,2-16 0,-2 16 0,1-4 0,-4 29 0,-4-5 0,-3 21 0,-6 6 0,-1 6 0,0 10 0,0 1 0,-1 4 0,1 4 0,0 6 0,0 5 0,2 11 0,-1-5 0,1 11 0,0-5 0,0 6 0,0 0 0,0 0 0,5 7 0,-3-5 0,4 11 0,-6-12 0,1 13 0,-1-13 0,0 6 0,0-7 0,0-6 0,0 5 0,-1-11 0,0 0 0,-5-2 0,-1-9 0,1 4 0,-4-4 0,3-2 0,-4-3 0,0-1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5:17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81 24575,'0'-23'0,"0"6"0,3 8 0,6 6 0,4 3 0,10 0 0,-4 0 0,10 0 0,-5 0 0,5 0 0,0 0 0,1-5 0,-6 4 0,-5-11 0,-2 10 0,-8-6 0,4 8 0,-5 0 0,0 0 0,0 0 0,-4 6 0,-1 9 0,-11 3 0,-3 16 0,-8-9 0,-2 11 0,2-7 0,-1 0 0,5 1 0,0-1 0,2-5 0,2 5 0,2-10 0,1 4 0,3-5 0,0-5 0,-4 4 0,8-8 0,-3 3 0,4-3 0,0-1 0,0 0 0,0 0 0,0 0 0,0 0 0,0 0 0,0-1 0,4-3 0,5 0 0,4-4 0,5 0 0,0 0 0,5 0 0,1 0 0,6 0 0,-1 0 0,-5 4 0,4-3 0,-3 3 0,-1 0 0,-1-3 0,-10 2 0,0 1 0,-5-3 0,0 3 0,0-4 0,-4 3 0,0-2 0,-4 2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5:18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60 24575,'16'0'0,"12"0"0,-3 0 0,11 0 0,-1 0 0,-4 0 0,10-5 0,-10 0 0,10-6 0,-10 1 0,0 4 0,-8 2 0,-10-4 0,4 6 0,-7-6 0,2 8 0,-4 0 0,0 0 0,-3 0 0,-2 0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5:27.8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30 24575,'4'4'0,"0"-1"0,8-3 0,7 0 0,0-4 0,4 3 0,-5-7 0,5 7 0,-8-11 0,2 10 0,-8-6 0,-1 8 0,0 0 0,-4 10 0,-5 6 0,-9 16 0,-6-1 0,0 4 0,-3 0 0,3-4 0,0 4 0,3-11 0,3 4 0,-3-9 0,2 4 0,-2-5 0,4 0 0,0-1 0,4-3 0,-3 2 0,7-6 0,-3 2 0,1-4 0,2 0 0,-3 0 0,4 0 0,0 0 0,0 0 0,0 0 0,0 0 0,0-1 0,4-2 0,0 2 0,4-6 0,0 2 0,5-3 0,0 0 0,5 0 0,0 0 0,0 0 0,5 0 0,-4 0 0,4 0 0,-5 0 0,-5 0 0,4 0 0,-8 0 0,8 0 0,-8 0 0,4 0 0,-5 0 0,0 0 0,-4 0 0,-1 0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5:28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 24575,'10'-4'0,"11"0"0,7 4 0,20 0 0,-16 0 0,23 0 0,-17 0 0,12 0 0,-8 0 0,-5 0 0,-11 0 0,-4 0 0,-13 0 0,4 0 0,-5 0 0,-4-7 0,0 5 0,-4-5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5:31.4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24575,'2'0'0,"4"0"0,10 0 0,7 0 0,-4 0 0,4 0 0,-5 0 0,0 0 0,-1 0 0,-4 0 0,-5 3 0,-5 2 0,-3 7 0,0 7 0,0 0 0,0 9 0,0-4 0,-8 6 0,1-1 0,-12 0 0,8 7 0,-8-5 0,3 4 0,-3-6 0,0-5 0,4 5 0,2-10 0,3 3 0,1-4 0,0 0 0,4 0 0,1-5 0,4 0 0,0-5 0,0 0 0,0 0 0,0 0 0,0 0 0,0 0 0,0 0 0,0 0 0,4 0 0,0 0 0,5-3 0,-1-2 0,0 1 0,4-3 0,2 2 0,3-3 0,1 0 0,0 0 0,0 0 0,0 0 0,0 0 0,-5 0 0,4 0 0,-8 0 0,4 0 0,-5 0 0,0 0 0,0 0 0,0 0 0,-4 0 0,0 0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5:31.9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63 24575,'67'0'0,"1"0"0,-1 0 0,14-1 0,-13-2 0,-15-2 0,-39 0 0,4 0 0,-14 2 0,0-6 0,-4-5 0,0 4 0,0 2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5:36.1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0 24575,'16'0'0,"5"0"0,3 0 0,0 0 0,10 0 0,-13 0 0,8 0 0,-12 0 0,1 0 0,-4 0 0,-2 0 0,-4 0 0,-4 7 0,0 3 0,-4 12 0,0-3 0,-5 9 0,-4-4 0,-8 12 0,-2-6 0,2 12 0,-2-11 0,4 4 0,-5-6 0,0 1 0,0-1 0,5 0 0,-3-4 0,8-2 0,-3-5 0,4-5 0,0 4 0,1-8 0,3 4 0,-2-5 0,6 0 0,-3 0 0,4 0 0,0 0 0,3-1 0,6-2 0,10-2 0,0-3 0,4 0 0,0 0 0,-4 0 0,9 0 0,-9 0 0,9 0 0,-9 0 0,4 0 0,-5 0 0,0 0 0,-4 0 0,2 0 0,-6 0 0,2 0 0,-4 0 0,0 0 0,-4 3 0,3-2 0,-6 2 0,2-3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5:36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 24575,'29'0'0,"-4"0"0,12 0 0,-7 0 0,-1 0 0,0-4 0,1-2 0,-1 1 0,6 1 0,-9-1 0,-1 4 0,-4-3 0,-10 4 0,6 0 0,-13 0 0,-1 0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5:37.5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24575,'4'2'0,"0"9"0,-4 17 0,0 9 0,0 0 0,0-2 0,0-6 0,0 0 0,0-9 0,0-2 0,0-10 0,0 0 0,0-4 0,0 0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5:53.186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1 922 24575,'0'-29'0,"11"-15"0,8-5 0,0 0 0,2-2 0,-4 18 0,0-2 0,4-20 0,2-2-585,-2 12 1,0 0 584,-1-7 0,0 2 0,-1 11 0,-1 0 88,0-3 1,-1 2-89,4-4 243,7-8-243,-4 15 0,-4 16 0,-5 10 589,0 8-589,-6 3 160,3 0-160,1 13 0,4 11 0,1 23 0,5 11 0,-11-22 0,1 0 0,-1 0 0,2 2 0,1 5 0,0-1 0,-2 0 0,1-2 0,10 28 0,-13-29 0,0-3 0,9 16 0,-4 13 0,2-17 0,-9-8 0,2-6 0,-4-13 0,-4-2 0,0-10 0,-3 0 0,0-6 0,0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48:34.2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 24575,'8'-5'0,"2"2"0,14 3 0,4 0 0,5 0 0,0 0 0,0 0 0,0 0 0,-6 0 0,-1 0 0,-11 0 0,-1 0 0,-5 0 0,0 0 0,0 0 0,-5 0 0,0 0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5:53.803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0 24575,'14'0'0,"17"0"0,-14 0 0,31 0 0,-24 0 0,34 0 0,-28 0 0,25 0 0,-14 0 0,2 0 0,-3 0 0,-11 0 0,-9 0 0,0 0 0,-11 0 0,1 0 0,-7 0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5:54.301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1 24575,'0'11'0,"0"2"0,0-1 0,2 2 0,10 5 0,6 2 0,0-5 0,6 7 0,3 5 0,-4-7 0,7 12 0,9-5 0,-17-10 0,16 11 0,-22-21 0,2 9 0,-3-11 0,-9 3 0,0-6 0,-6 0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5:54.822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269 0 24575,'-14'9'0,"-7"8"0,-6 10 0,-9 12 0,7-9 0,-7 12 0,10-17 0,-3 7 0,7-11 0,9-7 0,3 1 0,7-11 0,0 2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5:56.735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8 313 24575,'3'22'0,"-1"4"0,-2 7 0,0-6 0,0 9 0,0-11 0,0-3 0,0-3 0,0-10 0,0-1 0,0-2 0,0-24 0,0-1 0,-4-18 0,3-12 0,-2 11 0,3-15 0,0 16 0,0-9 0,0 12 0,0-5 0,0 11 0,0 3 0,10-1 0,-2 10 0,13-5 0,-1 7 0,6-1 0,-2 2 0,8 5 0,-11 1 0,11 4 0,-7 3 0,0 0 0,-2 0 0,-3 0 0,-4 0 0,-3 5 0,-3 6 0,-4 8 0,-2 2 0,-1 14 0,-3-4 0,-3 7 0,-8-1 0,-11 0 0,-1-3 0,-5 2 0,10-10 0,-4-1 0,8-8 0,-1-1 0,2-7 0,1 0 0,3-3 0,0-3 0,0 0 0,3-3 0,-3 0 0,4 0 0,-1 0 0,0 0 0,1 0 0,0 0 0,0 0 0,-1 0 0,1 0 0,-1 0 0,1 0 0,3 3 0,-4-3 0,24-3 0,-2-3 0,19-7 0,-2 5 0,-3 1 0,7 3 0,-7 4 0,8 0 0,-8 0 0,3 0 0,-7 0 0,-3 7 0,-6 3 0,-4 7 0,-3 2 0,-3 5 0,-4-3 0,0 6 0,-3 2 0,0-3 0,0 1 0,-10 5 0,2-12 0,-13 14 0,-2-14 0,0 5 0,1-9 0,2 1 0,7-8 0,-3 1 0,4-1 0,0-3 0,-4-2 0,2-1 0,-7-3 0,7 0 0,-8-3 0,0-8 0,4-4 0,-7-7 0,8 4 0,0-2 0,0 7 0,4-3 0,1 3 0,0 1 0,3 3 0,0 0 0,3 4 0,1 1 0,2 0 0,-2 1 0,4-3 0,-2-6 0,3-6 0,0-10 0,0 11 0,0 0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5:57.578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1 24575,'8'8'0,"5"4"0,4 1 0,4 1 0,-2 3 0,1-4 0,1 0 0,-5 0 0,4 0 0,-11-4 0,4 4 0,-5-9 0,-4 4 0,4-8 0,-5 5 0,0-2 0,3 0 0,-6 0 0,3-3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5:58.137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227 1 24575,'-9'17'0,"-3"3"0,-2 3 0,1-4 0,-5 12 0,1-7 0,1 3 0,0 0 0,-1 0 0,-2-4 0,4 1 0,-1-5 0,9-8 0,-5 1 0,6-7 0,-5-1 0,7-5 0,-1 1 0,5-3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5:58.977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6 1 24575,'-5'6'0,"4"-1"0,9-5 0,13 0 0,-3 0 0,17 0 0,-4 0 0,1 0 0,8 0 0,9 0 0,-13 0 0,15 0 0,-23 0 0,3 0 0,-4 0 0,-6 0 0,-5 0 0,-4 0 0,-2 0 0,-2 0 0,-5 0 0,-1 0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5:59.569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0 24575,'0'21'0,"0"11"0,0-5 0,0 20 0,0 2 0,0-6 0,0 14 0,0-7 0,3-11 0,-2 6 0,6-16 0,-7-3 0,3-3 0,-3-10 0,0-4 0,0-6 0,0-1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01.006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7 785 24575,'-4'31'0,"2"-16"0,2-43 0,0-18 0,11-15 0,4-3 0,3 3 0,6 8 0,-1 0 0,-4-11 0,5 13 0,-1 3 0,-7 12 0,5 3 0,-11 12 0,2 5 0,-5 1 0,2 2 0,0 1 0,-2 0 0,2-1 0,0-2 0,-3 2 0,3-2 0,-3-1 0,1 0 0,-1 2 0,0-1 0,-2 8 0,-2-1 0,1 2 0,0 3 0,2 1 0,1 2 0,0 0 0,6 9 0,-1 6 0,6 7 0,2 18 0,1 3 0,6 18 0,1 4 0,-12-29 0,2-1 0,14 33 0,1-7 0,-12-21 0,-1-2 0,4 9 0,-5-11 0,-1 0 0,3 3 0,1 0 0,-4-10 0,-6-9 0,-2-3 0,-3-8 0,0-1 0,-3-2 0,-1-3 0,-2-1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01.572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1 24575,'31'0'0,"4"0"0,8 0 0,-1 0 0,1 0 0,14 0 0,-22 0 0,27 0 0,-20 0 0,2 0 0,1 0 0,-6 0 0,-9 0 0,-7 0 0,-5 0 0,-11 0 0,3 0 0,-8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48:35.4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24575,'13'0'0,"16"0"0,-5 0 0,23 0 0,-6 0 0,15 0 0,10 0 0,-7 0 0,13 0 0,-22 0 0,6 0 0,-1 0 0,-5 0 0,6 0 0,-15 0 0,6 0 0,-18 0 0,8 0 0,-9 0 0,-6 0 0,2 0 0,-8 0 0,4 0 0,-5 0 0,-1 0 0,-5 0 0,0 0 0,0 0 0,0 0 0,0 0 0,0 0 0,0 0 0,0 0 0,0 0 0,0 3 0,0 2 0,0 0 0,-1-1 0,1-4 0,0 0 0,0 0 0,0 0 0,-4 4 0,2-3 0,-2 3 0,-1-4 0,0 0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02.281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1 24575,'15'0'0,"4"0"0,2 0 0,11 11 0,-3-2 0,7 14 0,-6-4 0,14 14 0,-22-13 0,26 16 0,-32-21 0,14 11 0,-16-12 0,2-4 0,-7-2 0,-1-5 0,-2 3 0,0-3 0,-3 0 0,0-3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02.917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311 0 24575,'-23'4'0,"-1"6"0,-6 6 0,-3 16 0,0-8 0,7 7 0,-6-5 0,16-4 0,-8 1 0,11-8 0,-3-2 0,7-4 0,0-1 0,1-5 0,2 0 0,0-3 0,4 0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04.645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45 347 24575,'0'23'0,"0"3"0,0 2 0,0-5 0,0 8 0,0-2 0,0-2 0,0 9 0,4-8 0,-3 2 0,2 6 0,0-6 0,-3-2 0,3-10 0,-3-3 0,0-8 0,0 1 0,0-2 0,0-5 0,-3-15 0,-1-16 0,-8-15 0,3-8 0,-4 1 0,4-20 0,5 25 0,-1-27 0,5 33 0,0-10 0,0 7 0,0 13 0,0-2 0,0 12 0,0-3 0,3 4 0,4 4 0,6-4 0,4 6 0,4-6 0,10 5 0,-7 0 0,11 4 0,-10 4 0,6 3 0,0 1 0,1 3 0,-7 0 0,3 0 0,-7 9 0,0-2 0,-4 14 0,-7-2 0,-1 2 0,-2 2 0,-3 5 0,-1-5 0,-3 8 0,-7 1 0,-9 6 0,-9 4 0,-8-8 0,-3 1 0,0-7 0,-2 1 0,5-7 0,7-7 0,2-4 0,11-5 0,-3 0 0,10-3 0,-3 0 0,4-3 0,2-2 0,9-5 0,6-3 0,7-3 0,6-1 0,-5 1 0,4-1 0,-4 4 0,0 3 0,0 4 0,-1 3 0,1 0 0,0 0 0,-4 0 0,7 13 0,-8-1 0,6 16 0,-11-4 0,4 5 0,-6 0 0,2-1 0,-3-2 0,-3-3 0,-1-3 0,-3 0 0,-2-1 0,-9 2 0,0-1 0,-13 2 0,5-5 0,-8-3 0,5-4 0,-1-3 0,4-1 0,-6-2 0,4-1 0,-2-3 0,2 0 0,1 0 0,1 0 0,-2 0 0,5-3 0,0 0 0,4-6 0,2-1 0,-2-8 0,5-4 0,0 7 0,3 1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06.564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1 24575,'19'0'0,"6"0"0,17 0 0,6 0 0,-6 0 0,15 0 0,-16 0 0,16 0 0,-14 0 0,-1 0 0,-13 0 0,-5 0 0,-11 0 0,2 0 0,-9 0 0,0 0 0,-3 0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07.070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21 1 24575,'0'23'0,"0"7"0,0 15 0,0 5 0,0 2 0,0 20 0,0-31 0,0 28 0,0-30 0,0 3 0,0-9 0,0-3 0,-9-16 0,7 2 0,-8-16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08.937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88 24575,'14'0'0,"16"0"0,-7-4 0,26 0 0,-1-8 0,12-3 0,2-2 0,-19 7 0,26-5 0,-36 12 0,27-5 0,-30 8 0,-3 0 0,-6 0 0,-1 0 0,-10 0 0,-1 0 0,-6 0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11.449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44 487 24575,'0'12'0,"0"0"0,0 11 0,0-4 0,0 24 0,0-19 0,0 21 0,0-23 0,0 12 0,0-18 0,0 8 0,0-14 0,0 2 0,0-11 0,0-11 0,0-19 0,-4-6 0,-1-22 0,0-2 0,-2-15 0,6 34 0,0 2 0,-3-20 0,4-11 0,0 25 0,0-15 0,0 15 0,0 3 0,0 8 0,3 9 0,3 3 0,4 5 0,5 6 0,2 1 0,2 5 0,6-2 0,4 6 0,1-4 0,3 4 0,-1 0 0,-6 0 0,6 0 0,-11 3 0,-1 0 0,-4 6 0,-7 4 0,0 0 0,-2 10 0,-3 1 0,-1 7 0,-7 6 0,-10-3 0,-13 13 0,-13-4 0,-3 8 0,4-14 0,-4 8 0,11-16 0,-5 1 0,11-6 0,5-9 0,4-1 0,8-6 0,0-5 0,6-2 0,1-8 0,4-5 0,9-5 0,9-5 0,10-4 0,-2 9 0,8-8 0,-6 16 0,6-6 0,-4 7 0,-4 4 0,2 1 0,-6 3 0,-3 0 0,-2 6 0,-5 4 0,3 19 0,-6-2 0,0 10 0,-4-1 0,-3 0 0,0 4 0,-4-5 0,0 1 0,0-1 0,-6-6 0,-2 3 0,-10-10 0,1 1 0,-9-4 0,2-5 0,-6-4 0,2-2 0,-5-1 0,2-3 0,-1-1 0,7-3 0,0 0 0,6 0 0,-1-3 0,4 0 0,0-6 0,3-1 0,1 0 0,3-1 0,-3-9 0,7 10 0,-1-6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12.148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1 24575,'27'14'0,"-10"-5"0,28 21 0,-26-12 0,25 9 0,-21-9 0,10 7 0,-8-9 0,5 6 0,-13-10 0,2 0 0,-10-4 0,0-2 0,-3-1 0,0-2 0,-3-1 0,-1-2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12.711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257 0 24575,'-12'0'0,"1"0"0,1 0 0,-1 0 0,2 0 0,-4 3 0,1 3 0,0 4 0,0 1 0,-4 3 0,3-2 0,-3 0 0,7 3 0,0-2 0,0 0 0,2-1 0,-1-8 0,2 7 0,0-7 0,-3 2 0,5-2 0,-7-3 0,7 1 0,-10-2 0,8 0 0,-2 0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13.325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1 24575,'14'0'0,"3"0"0,20 0 0,-9 0 0,19 0 0,-14 0 0,3 0 0,-1 0 0,-9 0 0,-3 0 0,-10 0 0,-6 0 0,-5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48:37.8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1 202 24575,'0'85'0,"0"-12"0,0-29 0,0 1 0,0-22 0,0 15 0,0-16 0,0 4 0,0 0 0,0-10 0,0 4 0,0-11 0,0 0 0,0 0 0,0-12 0,0-9 0,0-14 0,0-7 0,0-7 0,0 5 0,0-12 0,0 6 0,0-1 0,0 2 0,0 7 0,0 0 0,0 5 0,0 2 0,0 6 0,0 5 0,0 1 0,0 5 0,0-1 0,0 1 0,0-5 0,0 4 0,0-4 0,0 4 0,0 1 0,0 0 0,4 0 0,1-1 0,4 1 0,-4 0 0,3 4 0,-3-3 0,4 7 0,0-4 0,0 1 0,1 3 0,3-3 0,-2 4 0,3 0 0,0 0 0,-4 0 0,4 0 0,-5 0 0,0 0 0,0 0 0,0 0 0,0 0 0,0 4 0,0 1 0,0 0 0,0 3 0,-4-3 0,4 5 0,-8-2 0,7-3 0,-7 3 0,3-3 0,-4 4 0,0 0 0,0 0 0,0 5 0,0 2 0,0-1 0,-9 4 0,2-4 0,-12 5 0,2 6 0,-3-5 0,-1 5 0,0-10 0,1 3 0,4-3 0,-3-1 0,8-1 0,-3-4 0,5-1 0,0 0 0,4 0 0,-3-4 0,7 3 0,0-7 0,6 3 0,4-9 0,5 4 0,1-7 0,5 7 0,0-4 0,-5 1 0,4 3 0,-4-3 0,1 4 0,2 0 0,-7 0 0,8 0 0,-9 0 0,9 0 0,-9 0 0,4 0 0,-5 0 0,0 4 0,0 1 0,0 4 0,1 5 0,-1 1 0,1 5 0,-4 0 0,-2 0 0,-4 0 0,0-4 0,0 3 0,0-4 0,0 0 0,0 4 0,0-9 0,0 4 0,0-5 0,0 0 0,0 0 0,-4 0 0,-1 0 0,-9 1 0,4-5 0,-9 0 0,3-5 0,-4 0 0,0 0 0,5 0 0,-4 0 0,3 0 0,1 0 0,-4 0 0,9 0 0,-5 0 0,1 0 0,4 0 0,-4 0 0,5 0 0,0 0 0,0-4 0,4-1 0,2-4 0,-2 4 0,4-3 0,-3 7 0,4-3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14.416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1 835 24575,'0'12'0,"0"-1"0,0-36 0,4-8 0,0-3 0,2-4 0,5 2 0,1 1 0,4-32 0,-1 28 0,2-1 0,6-27 0,-1-1 0,6 5 0,-7 17 0,1 6 0,6-3 0,-9 14 0,-1 5 0,-1 5 0,-7 2 0,-1 5 0,-2-1 0,-2 9 0,1-3 0,-3 3 0,0 1 0,-1 2 0,1 1 0,2 2 0,1 2 0,0 11 0,0 6 0,5 9 0,5 19 0,1-4 0,4 22 0,-3-11 0,-1 0 0,3 11 0,-3-25 0,4 23 0,-5-27 0,3 8 0,-3-9 0,2-6 0,-4-2 0,-1-6 0,1 2 0,-4-7 0,2 4 0,-5-7 0,3 2 0,-4-2 0,0-4 0,-1-1 0,-2-2 0,0 0 0,-3-3 0,0-1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15.111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0 24575,'26'0'0,"-11"0"0,21 0 0,3 0 0,-9 0 0,21 0 0,-24 0 0,6 0 0,-3 0 0,-3 0 0,-2 0 0,-2 0 0,-3 0 0,-6 0 0,-3 0 0,-5 0 0,0 0 0,-1 0 0,1 0 0,-3 0 0,-1 0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17.618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61 763 24575,'0'23'0,"0"-4"0,0 6 0,0-2 0,0-2 0,0 2 0,0-3 0,0-3 0,0-2 0,0-6 0,0 0 0,0-11 0,0-13 0,0-16 0,0-19 0,0-11 0,-2 23 0,-1-2 0,-1-5 0,-1 1-401,2 6 1,-1 0 400,-6-11 0,2 2 0,5-16 0,-2 23 0,1 1 0,4-23 0,0 9 0,0 13 0,0 5 0,0 11 0,0-1 801,0 10-801,0-1 0,0 3 0,5 1 0,6 2 0,4 1 0,6 3 0,1 2 0,4 1 0,2 3 0,1 0 0,0 0 0,-4 0 0,2 3 0,-9 3 0,4 4 0,-12 3 0,3 4 0,-10-1 0,0 11 0,-3-1 0,-10 12 0,-7-4 0,-7 2 0,-13 6 0,3-2 0,-5 1 0,2-2 0,11-12 0,0-1 0,9-10 0,0 2 0,7-6 0,-1-3 0,7 0 0,-4-3 0,10-3 0,5-1 0,18-2 0,-2 0 0,15 0 0,-11 0 0,9 0 0,-6 0 0,4 0 0,-10 6 0,-2 7 0,-5 10 0,-6 5 0,-4 19 0,-3-13 0,-4 23 0,0-24 0,-8 14 0,-3-14 0,-9 7 0,-7-5 0,4-5 0,-3-8 0,3-5 0,5-7 0,-3-4 0,7-3 0,2-3 0,6 0 0,3 0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7:16.569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524 0 24575,'-13'23'0,"-9"-1"0,-3 8 0,-7-1 0,-5 4 0,-2 1 0,-3-4 0,-3 9 0,13-17 0,-9 11 0,13-14 0,-8 9 0,4-3 0,5-2 0,0 0 0,13-9 0,0 2 0,8-6 0,0-2 0,3-2 0,0 0 0,3-1 0,0 1 0,10 0 0,1-3 0,18 4 0,3 1 0,8 8 0,-3 5 0,7 3 0,-13 0 0,25 12 0,-24-10 0,18 18 0,-12-13 0,-8 2 0,3-1 0,-12-12 0,-2 5 0,-2-14 0,-8 4 0,0-8 0,-3 2 0,-3-6 0,0-1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7:17.432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0 159 24575,'2'6'0,"2"0"0,8-6 0,2-3 0,10-5 0,6-4 0,6-7 0,-4 3 0,2 0 0,-4-1 0,6 7 0,3-9 0,-7 10 0,1-2 0,-11 4 0,2 4 0,-7 0 0,-1 3 0,-4 0 0,-2 0 0,-2 0 0,-2 0 0,0 0 0,0 0 0,-3-3 0,-1 0 0,-2-3 0,0 3 0,0 1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7:18.979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354 92 24575,'0'11'0,"0"4"0,0-1 0,0 1 0,-3 6 0,-3-7 0,-2 6 0,-1-3 0,2-5 0,1 5 0,-3-5 0,0 1 0,-1-4 0,1 3 0,3-6 0,-2 0 0,4-1 0,-7-4 0,11-4 0,-6-3 0,6-9 0,0-11 0,9 6 0,0-17 0,13 12 0,-2-6 0,4 0 0,3 6 0,-3-2 0,6 8 0,-8 1 0,3 7 0,-5 1 0,0 6 0,-2 1 0,-3 3 0,-2 0 0,-4 0 0,0 0 0,-4 0 0,1 2 0,-3 8 0,0 4 0,-3 10 0,0 6 0,0 12 0,0-2 0,0 6 0,0-1 0,-12 7 0,0 8 0,-3-19 0,-4 0 0,5-6 0,-2 0-346,-1 4 0,-1-1 346,-1-5 0,1 0 0,-10 26 0,-9 3 0,10-14 0,-9 5-151,9-9 151,-6 1 0,7 0 0,-2-17 0,5 3 0,5-13 687,-2-1-687,6-7 156,-5 0-156,5-7 0,-7 0 0,7-3 0,-1 0 0,6-6 0,5-4 0,2-7 0,2-4 0,0 0 0,0 1 0,0-5 0,0 4 0,6-8 0,6 7 0,3-4 0,6 4 0,-7 5 0,7 0 0,-4 3 0,0 1 0,-1 3 0,0 0 0,-3 7 0,7 0 0,-3 3 0,3 0 0,0 0 0,1 0 0,0 3 0,4 9 0,-2 3 0,4 9 0,0 7 0,-6-7 0,9 11 0,-9-8 0,6 5 0,-3 0 0,0 0 0,9 7 0,-12-15 0,10 0 0,-14-14 0,3-3 0,5 0 0,-4-4 0,8 1 0,-7-4 0,6 0 0,2-7 0,1-2 0,8-7 0,-8 1 0,-1 0 0,-5 1 0,-5 0 0,-2 4 0,-3 0 0,-5 4 0,-2 0 0,-2 0 0,0 1 0,-3-4 0,0 2 0,-3 1 0,0 4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36:02.844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731 1 24575,'-17'8'0,"-4"3"0,5-4 0,-16 8 0,12-4 0,-27 16 0,21-6 0,-16 13 0,-6 18 0,16-15-534,1 0 1,1 2 533,-11 16 0,15-19 0,-1 1 0,-2 3 0,2-3 0,-10 9-181,10-9 1,0-1 180,-3-4 0,-2 16 0,5-17 0,12-11 0,3 0 1047,4-14-1047,7 3 381,-1-4-381,2 1 0,2 0 0,4-1 0,3 1 0,7 1 0,7 7 0,2 5 0,13 15 0,5 4 0,4 13 0,-19-25 0,0 0 0,-3 3 0,0 1 0,7 2 0,1 1 0,-1 1 0,0 0 0,0 2 0,0 0 0,-4-6 0,-1 1 0,6 9 0,-2-1 0,4 4 0,-6-8 0,-2-1 0,-3 2 0,5 2 0,-15-10 0,2-11 0,-9-4 0,2-5 0,-4-2 0,-2-6 0,-12-21 0,6 13 0,-8-15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36:11.871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0 24575,'19'7'0,"4"12"0,9 14 0,-1 15 0,3-4 0,-1 5 0,8 6 0,3-1 0,-8-13 0,0 0 0,-8-11 0,-1-2 0,4 2 0,-2-3 0,17 18 0,-18-19 0,16 14 0,-16-16 0,8 3 0,-18-15 0,3 5 0,-8-10 0,-4-1 0,0 0 0,-4-3 0,1 2 0,-3 1 0,0-1 0,-3 4 0,0 4 0,-3 8 0,-13 6 0,-7 9 0,-15 7 0,-3 8 0,-3 1 0,5-8 0,0 7 0,4-6 0,-1 4 0,5-5 0,7-9 0,2-8 0,11-4 0,-6 0 0,10-8 0,1-1 0,1-11 0,5-22 0,-2 14 0,2-16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5:59.3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0 217 24575,'8'-4'0,"0"-5"0,0 0 0,5-8 0,-4 3 0,4-4 0,-4 5 0,0-4 0,-1 7 0,1-6 0,-1 6 0,1-7 0,-1 8 0,0-3 0,1 3 0,-5 1 0,3 0 0,-2 0 0,-1 3 0,-1 2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6:04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24575,'12'0'0,"1"0"0,10 0 0,-3 0 0,8 0 0,-4 0 0,-4 0 0,7 0 0,-17 0 0,12 0 0,-13 0 0,4 0 0,-5 0 0,0 0 0,0 0 0,-4 7 0,0-2 0,-4 6 0,0 2 0,0 0 0,0 5 0,0 0 0,0 0 0,-4 0 0,-6 5 0,0-4 0,-8 4 0,8-5 0,-7 0 0,7-5 0,-2 0 0,3-5 0,1 0 0,4 0 0,-4 0 0,4 0 0,-1 0 0,-2 0 0,6 0 0,-6 0 0,6 0 0,-3 0 0,4 0 0,-3 0 0,2 0 0,-3 1 0,4-2 0,0 1 0,0 0 0,0 0 0,0 0 0,0 0 0,0 0 0,0 0 0,0 0 0,0 0 0,0 0 0,0 0 0,4-3 0,0-1 0,4-1 0,5-2 0,0 3 0,10-4 0,-4 0 0,4 0 0,-5 0 0,0 0 0,0 0 0,0 0 0,-5 0 0,0 0 0,-5 0 0,0 0 0,0 0 0,0 0 0,-4 0 0,-1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48:39.8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0 24575,'2'0'0,"0"0"0,21 0 0,-6 0 0,15 0 0,-5 0 0,0 0 0,-1 0 0,0 0 0,1 0 0,1 0 0,-3 0 0,-4 0 0,-1 0 0,0 0 0,0 0 0,0 0 0,0 0 0,0 0 0,-5 0 0,4 0 0,-9 0 0,4 0 0,-5 0 0,0 0 0,0 4 0,0-3 0,0 3 0,0-4 0,0 0 0,0 0 0,0 4 0,-8-3 0,-8 3 0,-8-4 0,-5 0 0,0 0 0,-6 0 0,5 0 0,-11 0 0,11 0 0,-11 0 0,10 0 0,-10 0 0,11 0 0,-11 0 0,10 0 0,-4 0 0,6 0 0,0 0 0,4 0 0,-3 0 0,9 0 0,-4 0 0,0 0 0,3 0 0,-2 0 0,3 0 0,1 0 0,0 0 0,0 0 0,0 0 0,1 0 0,-1 0 0,8 0 0,7 0 0,9 0 0,11 0 0,-5 0 0,5 0 0,-6 0 0,6 0 0,-5 0 0,11 0 0,-10 0 0,3 0 0,1 0 0,-4 0 0,4 0 0,-6 0 0,0 0 0,0 0 0,-5 0 0,-1 0 0,0 0 0,-3 0 0,3 0 0,0 0 0,-4 0 0,4 0 0,-5 0 0,5 0 0,-4 0 0,4 0 0,-5 0 0,5 0 0,-3 0 0,3 0 0,-5 0 0,0 0 0,0 0 0,0 0 0,0 0 0,0 0 0,0 0 0,0 0 0,0 0 0,-5 0 0,0 0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6:05.1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24575,'12'0'0,"7"0"0,5 0 0,11 0 0,-4 0 0,4 0 0,1 0 0,-6 0 0,12 0 0,-17 0 0,4 0 0,-6 0 0,-8 0 0,7 0 0,-13 0 0,3 0 0,-7 0 0,-2 0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6:05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24575,'0'12'0,"0"-3"0,0 7 0,0-2 0,0 4 0,0 4 0,0-3 0,0 0 0,0-2 0,0-8 0,0 13 0,0-12 0,0 8 0,0-1 0,0-6 0,0 16 0,0-12 0,0 3 0,0-1 0,0-8 0,0 4 0,0-6 0,0-5 0,0 0 0,0-5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6:10.3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1161 24575,'0'-12'0,"0"-2"0,0-42 0,0 21 0,13-54 0,1 31 0,16-36 0,-5 33 0,9-13 0,-5 21 0,7-12 0,-8 10 0,5-2 0,-12 14 0,6 1 0,-9 14 0,-3 4 0,2 2 0,-7 4 0,6 1 0,-6 3 0,2-2 0,-3 2 0,4-13 0,-2 6 0,7-11 0,-8 13 0,4-4 0,-6 5 0,1 0 0,-1 9 0,1-3 0,-5 8 0,0-4 0,-1 3 0,1 2 0,0 10 0,4 7 0,-7 10 0,8 9 0,-8-3 0,8 16 0,-8-7 0,10 17 0,-5-12 0,4 9 0,1-9 0,-5 9 0,3-8 0,-3 4 0,4-13 0,0 3 0,-4-2 0,2-2 0,-2 0 0,3-11 0,-4 4 0,3-9 0,-3 4 0,0-5 0,3 0 0,-3 0 0,0-5 0,3 4 0,-7-8 0,3 3 0,-1-4 0,-2 0 0,3 1 0,-1-1 0,-2 0 0,6 0 0,-6 0 0,6 0 0,-2 0 0,-1 0 0,4 0 0,-7 0 0,6 0 0,-6 0 0,2 0 0,-3-4 0,0 0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6:12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 24575,'12'0'0,"1"0"0,0 0 0,4 0 0,-4 0 0,1 0 0,2 0 0,-2 0 0,-1 0 0,0 0 0,-6 0 0,-2 10 0,-2 1 0,-3 14 0,-4-1 0,3 12 0,-8-6 0,-2 11 0,-4-10 0,-2 10 0,-1-10 0,6 5 0,-6-7 0,7 0 0,-3-4 0,4 3 0,1-13 0,4 7 0,-3-13 0,8 3 0,-4-4 0,4 0 0,0 0 0,0 0 0,0 0 0,4-4 0,0-1 0,8-3 0,2 0 0,4 0 0,0 0 0,0 0 0,-1 0 0,1 0 0,-4 0 0,2 0 0,-6 0 0,2 0 0,-4 0 0,0 0 0,0 0 0,0 0 0,-3 0 0,-1 0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6:13.5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91 24575,'3'-7'0,"6"-6"0,9 4 0,1-4 0,9 3 0,-9 1 0,10-1 0,-10 5 0,9-4 0,-9 8 0,4-4 0,-5 5 0,-5 0 0,-1 0 0,-4 0 0,0 0 0,-4 0 0,-1 0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6:14.9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24575,'0'52'0,"0"-8"0,0-37 0,0-6 0,0-12 0,0 5 0,0-8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6:18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81 118 24575,'0'7'0,"0"1"0,0-1 0,0 1 0,0-1 0,0 0 0,0 1 0,0-1 0,0 1 0,0-1 0,0 1 0,0-8 0,0-5 0,0-14 0,0 0 0,0-9 0,0 10 0,0-5 0,0 5 0,0 5 0,0 1 0,0 3 0,0 1 0,0 7 0,-8 6 0,6 12 0,-10 2 0,7 2 0,-5 2 0,5-4 0,-3 9 0,2-9 0,1 3 0,-3-9 0,8-1 0,-4-4 0,4 0 0,0 0 0,-3-4 0,2-3 0,-3-6 0,4-2 0,0-6 0,0 0 0,0-5 0,0-5 0,0 4 0,0-8 0,0 8 0,0-8 0,0 8 0,0 0 0,0 7 0,0 3 0,0 1 0,0 1 0,0 2 0,0 2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6:19.3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58 24575,'83'-16'0,"-1"0"0,-3-3 0,-25 12 0,-49 14 0,-6 8 0,-11 21 0,-8-8 0,-9 20 0,-9-7 0,1 7 0,-2-2 0,11-9 0,3-11 0,7-3 0,4-6 0,1-3 0,8-2 0,-2-4 0,6 0 0,-3 0 0,8-4 0,5-1 0,4-3 0,10 0 0,-4 0 0,9 0 0,-4 0 0,6 0 0,-6 0 0,4 0 0,-9 0 0,4 0 0,-5 0 0,-4 0 0,-2 0 0,-4 0 0,0 0 0,0 0 0,0 0 0,-3 0 0,-1 0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6:19.9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41 24575,'-5'0'0,"12"0"0,12 0 0,16 0 0,8 0 0,-4-4 0,8-2 0,-16 0 0,10-3 0,-15 4 0,3-1 0,-12 2 0,-3 4 0,-2 0 0,-4 0 0,-3 0 0,-2 0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6:21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24575,'22'0'0,"0"0"0,8 0 0,-1-4 0,7 3 0,-6-4 0,6 5 0,-12 0 0,-1 0 0,-10 0 0,0 0 0,-6 0 0,-2 4 0,-2 10 0,-3 5 0,-8 11 0,-10 7 0,-10 1 0,-7 8 0,0 1 0,2-7 0,5-3 0,3-7 0,5 0 0,1-6 0,5-6 0,1-5 0,9-5 0,-3 0 0,6 0 0,-3 0 0,4 0 0,0 0 0,3-4 0,2-1 0,7-3 0,1 0 0,5 0 0,0 0 0,0 0 0,0 0 0,5 0 0,-4 0 0,4 0 0,-5 0 0,0 0 0,0 0 0,-1 0 0,-3-3 0,-2 2 0,-4-3 0,0 4 0,0-4 0,1 3 0,-5-2 0,0 3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48:43.3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 26 24575,'-8'0'0,"7"0"0,7 0 0,15 0 0,1 0 0,9 0 0,3 0 0,1 0 0,11 0 0,-11 0 0,12 0 0,-18 0 0,15 0 0,-15 0 0,11 0 0,-13 0 0,5 0 0,-10 4 0,9-3 0,-10 8 0,5-8 0,0 4 0,-9-1 0,7-3 0,-9 3 0,0-4 0,4 0 0,-8 0 0,2 0 0,1 0 0,-3 0 0,3 4 0,-5-3 0,0 3 0,0-4 0,0 0 0,-1 0 0,1 0 0,0 0 0,0 0 0,0 0 0,-4 4 0,3-3 0,-3 3 0,4-4 0,0 0 0,0 0 0,-1 0 0,1 0 0,1 0 0,-1 0 0,0 0 0,0 0 0,0 0 0,5 0 0,-4 0 0,4 0 0,-5 0 0,0 0 0,1 0 0,-2 0 0,1 0 0,0 0 0,0 0 0,0 0 0,0 0 0,0 0 0,-1 0 0,1 0 0,0 0 0,-12 0 0,-10 0 0,-13 0 0,-14 0 0,-1 0 0,-7 0 0,-8 0 0,6 0 0,-6 0 0,8 0 0,-1-5 0,1 3 0,0-3 0,6 5 0,-4 0 0,11 0 0,-5 0 0,7 0 0,0 0 0,5 0 0,-4 0 0,5 0 0,-6 0 0,6 0 0,-5 0 0,10 0 0,-4 0 0,6 0 0,5 0 0,-4 0 0,8 0 0,-8 0 0,9 0 0,-4 0 0,5 0 0,0 0 0,36 0 0,-1 0 0,33 0 0,-11 0 0,8 0 0,-6 0 0,5 0 0,-6 0 0,-8-5 0,5 4 0,-17-4 0,9 5 0,-10 0 0,-1 0 0,-1-5 0,-6 4 0,0-3 0,0 4 0,0 0 0,0-5 0,0 4 0,1-8 0,-1 8 0,0-4 0,-5 1 0,4 3 0,-9-3 0,4 4 0,0 0 0,-4 0 0,4 0 0,-5 0 0,0-4 0,1 3 0,-1-3 0,-1 4 0,1 0 0,0 0 0,-1 0 0,1 0 0,-1 0 0,0 0 0,1 0 0,-1 0 0,1 0 0,-1 0 0,1 0 0,0 0 0,0 0 0,0 0 0,0 0 0,0 0 0,-1 0 0,1 0 0,0 0 0,0 0 0,0 0 0,-1 0 0,1 0 0,-1 0 0,1 0 0,-1 0 0,1 0 0,-1 0 0,-3 4 0,2-3 0,-6 7 0,7-3 0,-3 4 0,3-5 0,-3 4 0,-1-7 0,-4 2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6:21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24575,'49'0'0,"-3"0"0,-11 0 0,2 0 0,0 0 0,4 0 0,-11 0 0,5 0 0,-10 0 0,-7 0 0,-6 0 0,-4 0 0,-4 0 0,0 0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6:22.8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0 150 24575,'0'8'0,"0"4"0,0-4 0,0 4 0,0-14 0,0-9 0,0-7 0,0-10 0,0 3 0,4 1 0,-3-4 0,7 13 0,-7-3 0,2 10 0,-3 0 0,0 6 0,0-1 0,0 7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02.95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5 840 24575,'-3'6'0,"1"-1"0,2-4 0,0 3 0,0-18 0,0-16 0,0-24 0,8-17 0,-1 32 0,2-1-682,3-5 1,2-1 681,4-3 0,1 0 0,-5-3 0,1 0-186,0 15 0,-1 1 186,-4-3 0,-1 3 0,10-2 0,-1-8 0,1 11 0,-9 16 0,4 2 1336,-8 11-1336,6 2 399,-3 2-399,1 2 0,1 0 0,-4 0 0,5 9 0,-1 11 0,0 7 0,1 18 0,-4-3 0,1 10 0,-4 12 0,2-3-471,-6-23 1,0 2 470,3-1 0,0 1 0,-1 1 0,0-1 0,6 29 0,1-1 0,-2-14 0,1-1 0,-4-1 0,1-17 0,-5-4 0,3-10 941,-2-9-941,-1-3 0,1-3 0,-2 0 0,0-3 0,0-1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03.42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11 24575,'2'-6'0,"13"1"0,-1 5 0,20 0 0,2 0 0,1 0 0,2 0 0,-4 0 0,0 0 0,5 0 0,-8 0 0,-3 0 0,-18 0 0,-1 0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04.56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92 0 24575,'-6'11'0,"-4"4"0,2 6 0,-7 6 0,3 2 0,-6 2 0,9-8 0,-2-2 0,8-11 0,3 1 0,0-4 0,0 1 0,0-7 0,0-7 0,0 2 0,0-4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05.11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1 24575,'28'0'0,"-5"0"0,6 0 0,-7 0 0,7 0 0,-4 0 0,1 0 0,-11 0 0,-6 0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05.51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 0 24575,'14'0'0,"3"0"0,8 0 0,-4 0 0,7 0 0,-6 0 0,3 0 0,-9 0 0,1 0 0,-8 0 0,0 0 0,-6 0 0,-1 0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06.48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311 6 24575,'-15'-3'0,"0"1"0,-1 2 0,2 0 0,-9 3 0,5 4 0,-17 13 0,3 1 0,2 6 0,1-4 0,10 3 0,0-3 0,0 3 0,8-2 0,4-2 0,4 2 0,3 1 0,0-3 0,0 11 0,5-14 0,7 10 0,10-7 0,6 3 0,8 3 0,-3-4 0,-2-1 0,-4-1 0,-5 5 0,-6-4 0,-1 11 0,-8-7 0,-3 6 0,0 2 0,-4 5 0,-3-7 0,-12 6 0,-17-1 0,2-7 0,-11 2 0,19-15 0,-3-6 0,0-3 0,7-2 0,-2-3 0,7-1 0,3-3 0,2 0 0,5 0 0,0 0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20.45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74 10 24575,'-23'0'0,"6"0"0,2 0 0,8 0 0,-4 0 0,34 0 0,-3 0 0,35 0 0,-3 0 0,7-5 0,-9 5 0,5-5 0,-23 5 0,4 0 0,-12 0 0,-12 6 0,-3 8 0,-9 24 0,-21 7 0,-6 21-520,-2-30 1,-3-1 519,-5 24 0,7-22 0,1 0 0,-4 14-124,-6 9 124,9-17 0,10-3 0,9-14 0,3-5 0,5-6 1032,3-5-1032,0-2 131,10-1-131,5-1 0,20-1 0,7-2 0,0-3 0,8 0 0,-13 0 0,8-4 0,-10 0 0,-5-3 0,-5-1 0,-8 1 0,-4 1 0,-5 3 0,-4 0 0,-2 3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20.88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57 24575,'20'-14'0,"12"9"0,1-9 0,22 13 0,-6-7 0,16 8 0,0-9 0,-12 8 0,3-3 0,-14 4 0,3 0 0,-9 0 0,-6 0 0,-9 0 0,-8 0 0,-1 0 0,-8 0 0,2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48:46.8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0 691 24575,'0'-2'0,"0"-11"0,0-20 0,0-1 0,5-6 0,1 6 0,6-5 0,-2 10 0,2-10 0,-2 17 0,-4 1 0,3 2 0,-8 9 0,7-4 0,-7 0 0,7 3 0,-7-3 0,8 0 0,-8 4 0,4-5 0,-1 6 0,-3 0 0,3 0 0,0-1 0,-3 1 0,7 0 0,-7 0 0,3 0 0,0 0 0,1 0 0,4-1 0,-5 2 0,4-2 0,-7 1 0,7 0 0,-3 0 0,0 0 0,3 3 0,-7-2 0,7 7 0,-7-7 0,6 7 0,-6-6 0,3 2 0,1-4 0,-4 0 0,3 0 0,0 0 0,-3 0 0,3 0 0,0 4 0,-3-3 0,6 6 0,-2-2 0,3 4 0,1 0 0,0 0 0,0 0 0,0 0 0,0 4 0,0 6 0,5 1 0,-2 8 0,2-3 0,1 4 0,-4 0 0,3 0 0,-4 0 0,5 0 0,-4 0 0,4 0 0,-5 1 0,0-1 0,-1-5 0,2 10 0,-2-14 0,1 14 0,0-10 0,0 5 0,-1-5 0,1 4 0,0-4 0,-1 0 0,1-1 0,-1 0 0,1-4 0,-5 4 0,3-5 0,-7 0 0,7 0 0,-7-1 0,7-3 0,-7 2 0,7-6 0,-7 7 0,7-3 0,-7 3 0,6-3 0,-6 2 0,3-2 0,0 4 0,-3-1 0,3 1 0,-4 0 0,0 0 0,4-4 0,-3-1 0,3-4 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21.34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42 24575,'25'0'0,"4"0"0,7 0 0,9-4 0,-8 0 0,7-8 0,-3 3 0,-17 1 0,-2 4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21.67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29 24575,'35'0'0,"10"-4"0,15 2 0,11-6 0,-4 3 0,-7 0 0,-9 0 0,-5 5 0,-9 0 0,-2 0 0,-10 0 0,-11 0 0,-4 0 0,-8 0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22.45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405 0 24575,'-16'30'0,"-12"18"0,9-17 0,-1 2-1564,-6 10 0,0 2 1564,5-4 0,0 1 0,-6 10 0,0 1 0,3 2 0,2 1 0,-4-2 0,2 0 0,6 3 0,2-1 0,2-5 0,2 1 0,5 6 0,3 1 0,1 1 0,1 1 0,2 2 0,0 0 0,0 1 0,0 0 0,0-1 0,0 0 0,0-3 0,0 1 0,-1 3 0,2-1 0,8-10 0,1 0 0,-4 2 0,2-1 0,11-4 0,2-4 650,-1 15-650,-1-23 0,4-1 0,5 4 0,13 15 0,-7-12 590,3-11-590,-5-9 0,3-5 0,-5-8 1606,-1 0-1606,1-7 282,-4 0-282,-2-4 0,-7 0 0,-1 0 0,-7 0 0,0 0 0,-3-3 0,-3-11 0,0 8 0,-3-7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23.24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8 26 24575,'-4'-23'0,"1"21"0,3 44 0,0 10 0,0 5 0,0-4 0,0-6 0,0 0 0,0 14 0,0-8 0,0-5 0,0-16 0,0 3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23.94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145 5 24575,'-12'-3'0,"-2"1"0,-7 12 0,3 2 0,0 13 0,4 1 0,-2 8 0,4 2 0,0 4 0,8 0 0,0 0 0,4 0 0,0-5 0,0-4 0,0-7 0,6-7 0,8 0 0,9-10 0,17 0 0,-4-7 0,15-4 0,3-19 0,-4-2-211,-17-2 1,-2-4 210,2-6 0,11-14 0,-23 17 0,-1-3 0,-8 5 0,-9 3 0,-3 8 421,0 1-421,-2 3 0,-12-1 0,-16 8 0,-6 2 0,-10 4 0,11 4 0,-5 0 0,-1 0 0,-1 7 0,-3 6 0,8 11 0,15-10 0,8 1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24.66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83 1 24575,'-5'0'0,"-7"20"0,0 16 0,-5 16 0,3 6 0,1 1 0,8 6 0,1-16 0,4 1 0,0-14 0,0 4 0,6-8 0,2 1 0,9-15 0,10 0 0,-5-7 0,17-7 0,-8-1 0,1-3 0,1-3 0,-10-9 0,13-18 0,-14-4 0,5-19 0,-20 17 0,-2-14 0,-5 7 0,0-8 0,0 3 0,0 8 0,-12 4 0,-5 8 0,-7 1 0,-6 8 0,3 4 0,2 7 0,-5 4 0,9 4 0,6 0 0,6 0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25.10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13 5 24575,'-8'12'0,"3"0"0,15-9 0,6 0 0,26-3 0,1 0 0,16-5 0,-13 1 0,5-5 0,-4 1 0,-1 3 0,-1 1 0,-13 4 0,-7 0 0,-12 0 0,-4 0 0,-6 0 0,-1 0 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25.72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0 24575,'0'13'0,"0"1"0,0-7 0,0 4 0,0-1 0,0 0 0,0-4 0,0-4 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26.50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1 24575,'0'23'0,"0"3"0,0 45 0,0-4-770,0-27 0,0-1 770,0 2 0,0-2 0,0 18 500,0 10-500,0-28 255,0 7-255,0-12 0,0-15 0,0-2 0,0-14 0,0-1 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27.56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6 120 24575,'-3'-9'0,"1"0"0,2-7 0,0 3 0,0-7 0,0 7 0,0-4 0,0 5 0,0 3 0,0 7 0,0 19 0,3 5 0,14 18 0,2 7 0,20 0-297,-22-13 1,1 1 296,5-5 0,1 0 0,-2 6 0,1 1 0,2 1 0,0-1 0,0-2 0,0 1 0,-1 2 0,-3-1 0,9 20 0,-7-15 0,-2 0 0,-3 18 0,-2-15 0,-1 2 0,-1 26 0,-11-34 0,-1 0 0,3 24 0,-5 5 0,0-13-90,0 3 90,0 0 0,0-11 0,0-6 0,0-7 0,0-8 591,0-2-591,0 1 92,0 1-92,0 4 0,-4 4 0,-1-2 0,-2 2 0,-1-8 0,2-2 0,-1-3 0,2-4 0,2 2 0,3-2 0,0 0 0,0 3 0,0-7 0,0 7 0,0-3 0,-3 3 0,3 0 0,-6 1 0,2 0 0,-3-4 0,0-1 0,4-4 0,-3-3 0,3 0 0,0-3 0,-2-3 0,4-11 0,-1-36 0,2 23 0,0-22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48:47.8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24575,'18'0'0,"3"0"0,-6 0 0,11 0 0,-4 0 0,9 0 0,-9 0 0,9 0 0,-9 0 0,4 0 0,-6 0 0,-1 0 0,-4 0 0,-2 0 0,-4 0 0,0 0 0,0 0 0,0 0 0,-1 0 0,1 0 0,-1 0 0,1 0 0,0 0 0,0 0 0,0 0 0,1 0 0,-1 0 0,0 0 0,0 0 0,0 0 0,-4 4 0,-5-3 0,-10 3 0,0-4 0,-4 0 0,0 0 0,3 0 0,-8 0 0,9 0 0,0 0 0,6 0 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43.72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 1411 24575,'0'14'0,"0"-3"0,0 1 0,0-3 0,0 0 0,0 0 0,0-3 0,0-6 0,0-27 0,0-32 0,-1 13 0,2-7-990,2 3 0,1-4 0,1 0 990,-1 1 0,1 2 0,1-1 0,3-3 0,1 1 0,1-1 0,-2 1 0,-1 0 0,2 0 0,10-19 0,0 3 0,-9 12 0,-1-1-424,11-8 0,-3 4 424,-2-6 0,-3 27 0,-1 3 0,4-10 0,-6 14 0,-2 21 0,-5 2 0,3 8 2826,0 2-2826,0 4 992,0 13-992,1 14 0,1 18 0,1 18 0,-3-26 0,-2 2-510,1 2 0,1 2 510,1 2 0,1 1 0,0 0 0,0-2 0,7 25 0,-6-30 0,1-1 0,9 15-331,0 15 331,7-16 0,-8-2 0,0-17 0,-3-8 0,-4-3 0,1-11 1002,-5 0-1002,2-4 349,-6 0-349,-1-3 0,-2 3 0,0-4 0,0 1 0,0-1 0,0-2 0,0-1 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44.16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9 98 24575,'-8'0'0,"7"-5"0,14 0 0,18-13 0,2 5 0,21-12 0,-24 15 0,24-6 0,-21 15 0,12-3 0,-13 4 0,2 0 0,-13 0 0,-6 0 0,-5 0 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45.30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 1 24575,'27'0'0,"6"0"0,2 0 0,1 0 0,3 0 0,-4 0 0,5 0 0,-8 0 0,-3 0 0,-15 0 0,-5 0 0,-6 0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45.57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0 24575,'53'0'0,"10"0"0,-20 0 0,10 0 0,-17 0 0,-5 0 0,-14 0 0,-7 0 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46.43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200 92 24575,'3'-6'0,"0"-2"0,-3-1 0,0-4 0,0 1 0,0-1 0,0 0 0,0 4 0,-9 2 0,-3 5 0,-9 2 0,-3 0 0,-6 11 0,9 5 0,-14 17 0,22-1 0,-12 8 0,17-5 0,0-3 0,8 6 0,0-11 0,0-1 0,11 4 0,16-5 0,0 0 0,19 9 0,-18-10 0,9 9 0,-1 15 0,-10-3 0,-2 15 0,-16-2 0,-4-5 0,-4-1 0,-4-6 0,-8-1 0,-5-8 0,-12 1 0,1-11 0,1-11 0,1-1 0,5-12 0,1 0 0,3-3 0,1-5 0,6-2 0,1-9 0,3 2 0,2-1 0,1 5 0,3-2 0,0 6 0,0-3 0,0 3 0,0 3 0,0 1 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46.95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0 24575,'31'26'0,"8"6"0,4-2 0,11 11 0,-4-5 0,-9-1 0,3-6 0,-15-2 0,2-6 0,-10-3 0,-7-8 0,-6-5 0,-5-1 0,0-2 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47.38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185 1 24575,'-23'38'0,"-2"-5"0,3 17 0,5-17 0,-6 11 0,6-12 0,-3 3 0,7-13 0,4-1 0,5-9 0,-1-5 0,1-2 0,2-5 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47.85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1 24575,'20'0'0,"13"0"0,-6 0 0,24 0 0,-24 0 0,17 0 0,-18 0 0,9 0 0,-19 0 0,-2 0 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48.16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1 24575,'38'0'0,"10"0"0,-12 0 0,5 0 0,-2 0 0,-4 0 0,1 0 0,-6 0 0,-9 0 0,-8 0 0,-7 0 0,-3 0 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48.81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255 0 24575,'-12'8'0,"0"9"0,-22 22 0,5 27-1859,12-29 1,1 2 1858,-1 9 0,1 5-592,2-6 1,-1 3 0,2 0 591,-1 19 0,1 0 0,-1 3 0,2 1 0,8 0 0,2 2-485,2-19 0,0 1 0,0-2 485,0 14 0,0 1 0,0-4 0,0 4 0,0-7-775,0-7 1,0-3 774,2-1 0,-1 2 0,2-5 101,-1-6 1,4-1-102,10 31 0,4-7 1547,0-26-1547,0 2 0,4 1 0,19-2 0,-8-20 0,19 11 2712,-13-31-2712,0 2 2126,0-3-2126,-2 0 1613,-8 0-1613,0 0 294,-7 0-294,-7 0 0,-4 0 0,-4 0 0,-3 0 0,-3-2 0,-1-17 0,-2 13 0,0-12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48:49.6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81 29 24575,'19'0'0,"10"0"0,0 0 0,16 0 0,-16 0 0,10 0 0,-5 0 0,-1 0 0,0 0 0,0 0 0,0 0 0,-6 0 0,5 0 0,-11 0 0,5 0 0,-6 0 0,0 0 0,0 0 0,0 0 0,-5 0 0,4 0 0,-8 0 0,7 0 0,-2 0 0,-1 0 0,4 0 0,-9 0 0,4 0 0,-5 0 0,0 0 0,0 0 0,0 0 0,-30 0 0,-3 0 0,-28 0 0,-4 0 0,6 0 0,-5 0 0,-1 0 0,13 5 0,-12-4 0,21 9 0,-6-9 0,6 9 0,7-9 0,-5 9 0,11-9 0,-11 4 0,10-5 0,-4 0 0,11 0 0,-4 5 0,9-4 0,-9 3 0,8-4 0,-3 0 0,5 0 0,0 0 0,1 0 0,6 0 0,8 0 0,15 0 0,6 0 0,13 0 0,1 0 0,7-5 0,1-2 0,-1 0 0,-7-3 0,5 9 0,-11-9 0,12 9 0,-13-4 0,6 5 0,-13 0 0,-1 0 0,-6 0 0,0 0 0,-5 0 0,-1 0 0,-4 0 0,-1 0 0,0 0 0,0 0 0,-4-8 0,-1-2 0,-4 0 0,0 1 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49.61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70 15 24575,'-4'-9'0,"0"3"0,-2 7 0,-2 12 0,-1 3 0,-2 13 0,-1 1 0,4 1 0,0 4 0,8-5 0,0-1 0,0-4 0,0 4 0,0-7 0,0-1 0,9-8 0,11 1 0,3-10 0,14 3 0,-4-7 0,-2 0 0,7 0 0,-15 0 0,7-10 0,-9-2 0,-1-24 0,-5 11 0,-3-14 0,-8 14 0,-1-10 0,-3 8 0,0-2 0,0 9 0,-5 6 0,-15 1 0,1 9 0,-15 1 0,12 3 0,-7 6 0,3 7 0,8-4 0,5 1 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50.83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 20 24575,'0'-13'0,"0"7"0,0 22 0,0 0 0,0 21 0,0-10 0,0 11 0,0-2 0,0 0 0,0 3 0,0-8 0,0-1 0,0-5 0,0-5 0,0 5 0,0-7 0,0 2 0,2-13 0,-1-1 0,1-6 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50.07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0 24575,'0'30'0,"0"5"0,0 12 0,0 4 0,0 7 0,0-15 0,0 13 0,4-14 0,0 5 0,5-6 0,-5-11 0,2-12 0,-5-6 0,1-6 0,-2-3 0,0 0 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51.55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165 0 24575,'-3'15'0,"-4"3"0,-4 10 0,-4 0 0,-9 20 0,5-6 0,-5-6 0,7 12 0,3-24 0,1 21 0,6-15 0,0-3 0,6-3 0,-1-7 0,2-1 0,0-2 0,0-6 0,5-2 0,10-3 0,3 0 0,11-3 0,6 0 0,-3 0 0,13 0 0,-9 0 0,-5 0 0,-2 0 0,-4-7 0,-7 6 0,6-12 0,-10 6 0,-2-6 0,2-12 0,-7 6 0,5-11 0,-6 1 0,-1 2 0,-2-7 0,-3 4 0,0 0 0,-5 8 0,-6 2 0,-3 3 0,-6 6 0,-1-6 0,0 10 0,-4-1 0,0 2 0,3 5 0,-2-2 0,7 3 0,-3 0 0,6 0 0,-1 0 0,9 0 0,0 0 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52.58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 0 24575,'15'0'0,"10"11"0,12 4 0,10 18 0,-19-9 0,2 1-851,3 7 1,-1 4 850,1 6 0,1 3-505,-4-2 0,3 3 0,-4-2 505,-2 5 0,-3 2 0,1-1 0,3 5 0,-6-3 0,-9 1 0,-2 1 0,7 13 0,-2 3 0,-7-11 0,-4 0 0,1 6 0,-2-3 0,-4-25 0,0 1-372,0 20 1,0-1 371,0-1-164,-1-11 1,-2 1 163,-9 8 0,-5-6 1087,-8-9-1087,-9 1 1929,7-3-1929,-6-3 865,5-6-865,10-10 405,-8 0-405,16-5 0,-5-3 0,5-1 0,0-4 0,1 1 0,4 0 0,1 0 0,2 0 0,0-1 0,1 1 0,-1-1 0,-1-2 0,0-1 0,-3-2 0,0 0 0,-2 0 0,4-5 0,-7-2 0,7-13 0,-6 2 0,6 2 0,0 7 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54.44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7 535 24575,'-4'-10'0,"2"-9"0,2-16 0,0-9 0,0 13 0,0-9 0,0 4 0,0-8 0,0 7 0,0-9 0,0 15 0,0 1 0,0 9 0,3 1 0,3 3 0,4 3 0,6 2 0,5 4 0,1-2 0,7 7 0,-4-4 0,10 6 0,-5-6 0,5 4 0,-10-2 0,0 2 0,-5 3 0,1 0 0,-4 0 0,-1 0 0,-7 0 0,0 0 0,-3 2 0,-3 12 0,0 10 0,-7 11 0,-8 6 0,-1-6 0,-15 5 0,3-4 0,-5 3 0,1-3 0,6-8 0,1-5 0,4-5 0,2-9 0,6 0 0,2-3 0,2 0 0,5-8 0,9 1 0,5-8 0,12 5 0,-4 1 0,8 3 0,-8 0 0,4 0 0,-8 0 0,3 10 0,-8 5 0,2 12 0,-10 7 0,-1 1 0,-3 11 0,0-9 0,0 7 0,-6-17 0,-6 8 0,-6-17 0,-5 1 0,-2-8 0,-5-8 0,6 0 0,-4-6 0,11-7 0,-6-10 0,4-7 0,0 0 0,5-1 0,2 2 0,2 1 0,6 3 0,-2 6 0,5 7 0,-2 0 0,3 3 0,0 3 0,0 0 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54.98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0 24575,'3'23'0,"9"3"0,1 8 0,13-1 0,-9-6 0,19 14 0,-12-23 0,14 19 0,-11-13 0,4 0 0,-7 3 0,6-7 0,-14-6 0,1-4 0,-11-5 0,-3 1 0,1-3 0,-3 2 0,2-5 0,-3 3 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55.41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165 12 24575,'-2'-6'0,"-5"1"0,-5 11 0,-2 5 0,-8 11 0,3 9 0,-1-3 0,2 1 0,4-4 0,1-7 0,1 2 0,6-11 0,1-2 0,9-5 0,-6-2 0,7 0 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55.89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12 24575,'5'-6'0,"5"1"0,15 5 0,-3 0 0,17 0 0,-17 0 0,11 0 0,-7 0 0,-4 0 0,2 0 0,-13 0 0,1 0 0,-4 0 0,-4 0 0,2 0 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56.25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9 24575,'26'-1'0,"3"4"0,-8-10 0,13 6 0,-8-2 0,8 3 0,-16 0 0,2 0 0,-10 0 0,-1 0 0,-3 0 0,-3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35.50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276 8 24575,'-11'0'0,"1"-2"0,2 10 0,2-5 0,-2 6 0,2-7 0,-2 5 0,0-3 0,-4 2 0,0-1 0,1-2 0,-1 0 0,-3 3 0,6-6 0,-8 3 0,7-3 0,-4 0 0,2 0 0,0 0 0,1 0 0,0 0 0,2 0 0,-3 0 0,6 0 0,-1 3 0,1 6 0,3 3 0,-3 11 0,5 1 0,-2 10 0,3-8 0,0 8 0,0-11 0,10 2 0,3-7 0,8-4 0,4-4 0,-1-4 0,-1-2 0,4-1 0,-7-3 0,-1-9 0,0-5 0,-8-11 0,3 1 0,-7-3 0,-1 4 0,1-5 0,-4 6 0,1-6 0,-4 8 0,0-3 0,-6 4 0,-4 3 0,-6 3 0,-2 7 0,-6 3 0,4 3 0,-10 0 0,13 5 0,-13 13 0,16 0 0,-7 15 0,11 0 0,-4 0 0,9 7 0,-1-11 0,6 0 0,0-5 0,2-5 0,12-7 0,11-3 0,1-5 0,18 0 0,-21-7 0,14-4 0,-13-3 0,-4-5 0,-3-6 0,-8-2 0,-5-5 0,-1 1 0,-3 0 0,0-1 0,-3 5 0,-6 3 0,-5 5 0,-12 5 0,5 3 0,-5 4 0,3 3 0,4 0 0,0 3 0,4 2 0,6 7 0,3 5 0,3-2 0,3 0 0,3-3 0,6-3 0,7 0 0,8-6 0,2 0 0,-2-3 0,-2 0 0,-9 0 0,1 0 0,-8-3 0,0-6 0,-3 0 0,-3-10 0,0 7 0,-3-3 0,-3 6 0,-3 1 0,-3 4 0,-3 2 0,3 2 0,0 0 0,0 0 0,6 8 0,0 2 0,3 10 0,3-5 0,0 3 0,0-8 0,8 1 0,-1-8 0,20-1 0,-6-2 0,4-8 0,-3-3 0,-9-8 0,6-7 0,-11 5 0,1-6 0,-9 6 0,0 3 0,0 1 0,-5 7 0,-8 5 0,-4 2 0,-9 3 0,6 0 0,-2 0 0,2 10 0,4 0 0,-1 13 0,7 1 0,4 2 0,3-2 0,3-6 0,0-3 0,2-3 0,4-3 0,6-1 0,0-2 0,4 0 0,-8 0 0,0-3 0,-2 0 0,-1-3 0,0 0 0,-2 2 0,-1-2 0,-2 2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48:52.0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25 481 24575,'0'8'0,"0"0"0,0 2 0,0-9 0,0-11 0,0-12 0,0-10 0,-6-8 0,5 5 0,-10-11 0,10 5 0,-5-1 0,6 3 0,0 6 0,0 5 0,0 2 0,0 6 0,0 5 0,0 1 0,0 4 0,0 2 0,0-1 0,4 4 0,1 1 0,4 4 0,1-4 0,3 3 0,-2-7 0,8 7 0,-4-3 0,5 4 0,0-5 0,0 4 0,6-3 0,-10 4 0,9 0 0,-10 0 0,0 0 0,-1 0 0,-5 0 0,0 0 0,0 0 0,1 0 0,-2 0 0,1 0 0,-4 3 0,-2 2 0,-3 4 0,0 5 0,0-3 0,0 13 0,0-7 0,0 9 0,-4-6 0,-2 6 0,-9-5 0,4 0 0,-8-2 0,8-4 0,-3 0 0,-1 0 0,5-6 0,-4 1 0,4-5 0,1 3 0,0-7 0,0 3 0,0-4 0,0 0 0,0 0 0,8 0 0,2-4 0,8 3 0,0-3 0,5-1 0,-4 4 0,9-8 0,-9 8 0,9-4 0,-8 5 0,7 0 0,-7 0 0,8 0 0,-9 0 0,4 0 0,0 0 0,-4 0 0,4 0 0,0 0 0,-4 0 0,4 0 0,-5 4 0,1 1 0,-1 4 0,0 0 0,0 1 0,0-1 0,0 0 0,-4 0 0,-1 0 0,-4 0 0,0 0 0,0 0 0,0-1 0,0 1 0,0 0 0,0 0 0,0 0 0,0 0 0,0 0 0,0 0 0,0 0 0,-9 1 0,3-1 0,-9-3 0,6 2 0,-5-3 0,4 0 0,-4 4 0,0-8 0,3 3 0,-8 0 0,9-3 0,-4 4 0,4-5 0,1 0 0,0 0 0,0 0 0,-1 0 0,-4 0 0,4 0 0,-4 0 0,5 0 0,-1 0 0,1 0 0,-5 0 0,4 0 0,-4 0 0,4 0 0,1 0 0,0 0 0,0-4 0,-1 3 0,1-7 0,0 3 0,0-4 0,0 4 0,4-3 0,-2 3 0,2 0 0,0-3 0,-2 7 0,6-4 0,-3 5 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05.29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1 24575,'12'3'0,"11"-1"0,23-2 0,12 0 0,15 0-678,1 0 678,-5 0 0,0 0 0,-21 0 41,0 0 1,-22 0 0,-12 0 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05.78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 6 24575,'25'0'0,"6"0"0,4 0 0,1 0 0,3 0 0,-3 0 0,-1 0 0,0 0 0,-10 0 0,-4 0 0,-4 0 0,-8 0 0,0 0 0,-6-2 0,-1 1 0,-2-1 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57.51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0 24575,'20'3'0,"1"-1"0,34-2 0,-2 0 0,-3 0 0,11 0 0,-17 0 0,14 0 0,-30 0 0,-5 0 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58.51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389 0 24575,'-18'0'0,"-8"8"0,-17 10 0,-1 14 0,3 4 0,2 7 0,9-4 0,0-1 0,9-6 0,7-6 0,10-6 0,1-4 0,3-3 0,0-1 0,9-5 0,-2 2 0,22-2 0,-1-3 0,11-1 0,-3 1 0,3 0 0,-8 4 0,-1 2 0,-9 0 0,-4 7 0,-7 4 0,-3 9 0,-4-3 0,-10 11 0,-5-15 0,-22 18 0,0-15 0,-9 3 0,-1-9 0,7-8 0,-9 1 0,1-8 0,12-2 0,6-9 0,14-4 0,9-7 0,1-4 0,3 1 0,0 9 0,0 1 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59.00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1 24575,'6'11'0,"2"8"0,2-1 0,7 8 0,3 0 0,4-3 0,3 8 0,-9-12 0,7 3 0,-10-12 0,2 3 0,-9-10 0,1 3 0,-5-3 0,4-3 0,-7 3 0,1-3 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59.41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174 1 24575,'-18'3'0,"2"6"0,-1 6 0,-1 10 0,-2 3 0,0 2 0,-3 2 0,11-2 0,-3 1 0,8-10 0,2 3 0,3-13 0,2 1 0,0-6 0,0-3 0,0-1 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59.98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6 0 24575,'-3'22'0,"1"6"0,2 19 0,0 1 0,0 16 0,0-21 0,0 13 0,0-14 0,0 0 0,0-6 0,2-15 0,-1-9 0,2-3 0,-3-3 0,0-3 0,0 0 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00.35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65 24575,'0'-11'0,"0"2"0,0-3 0,6 9 0,1-6 0,23 5 0,-10 0 0,24-3 0,-8 5 0,15-1 0,-3 3 0,1 0 0,-14 0 0,0 0 0,-10 0 0,-4 0 0,-5 0 0,-6 0 0,-4 0 0,-4 0 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01.07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204 6 24575,'5'-3'0,"-6"0"0,-9 3 0,-6 0 0,-5 0 0,0 0 0,-5 10 0,1-1 0,2 13 0,1-4 0,4 3 0,9-4 0,-1-1 0,6-1 0,1-4 0,3 5 0,0-10 0,10 3 0,1-3 0,13-2 0,2 2 0,3-2 0,-7 3 0,2 7 0,-9 0 0,0 17 0,-9-9 0,-2 22 0,-4-20 0,0 19 0,-10-15 0,-3 4 0,-10-6 0,5-8 0,-3 0 0,7-8 0,-2-1 0,4-6 0,-1 0 0,4-3 0,0 0 0,3 0 0,1 0 0,1 0 0,2 0 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01.71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6 0 24575,'10'0'0,"7"0"0,-6 0 0,8 0 0,-2 0 0,3 0 0,-6 0 0,1 3 0,-8 0 0,1 3 0,-4 6 0,-2 2 0,-2 7 0,-3-1 0,-3 1 0,-13 4 0,2 1 0,-13 5 0,9 5 0,-1-12 0,7 4 0,8-11 0,1 0 0,5-1 0,-1-4 0,2-2 0,0-2 0,0-2 0,9-3 0,2 0 0,14-3 0,1 0 0,4 0 0,-1 0 0,1 0 0,-4 0 0,-2 0 0,-7 0 0,-4 0 0,-4 0 0,-3 0 0,-1 0 0,1 0 0,-3 0 0,0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48:54.0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12 24575,'13'0'0,"8"0"0,0 0 0,11 0 0,-5 0 0,6 0 0,0 0 0,7 0 0,2 0 0,-7 0 0,3 0 0,-4 0 0,-5 0 0,10 0 0,-18 0 0,5 0 0,0 0 0,-9 0 0,7 0 0,-8 0 0,-1 0 0,4 0 0,-9 0 0,4 0 0,0 0 0,-4 0 0,4 0 0,-5 0 0,0 0 0,0 0 0,0 0 0,1 0 0,-2 0 0,1 0 0,-12 0 0,-4 0 0,-17 0 0,-4 0 0,-5 0 0,0 0 0,0 0 0,0 0 0,-1 0 0,-5 0 0,9 0 0,-8 0 0,10 0 0,-5 0 0,6 0 0,-5 0 0,10 0 0,-4 0 0,6 0 0,5 0 0,-4 0 0,4 0 0,-1 0 0,-3 0 0,9 0 0,-4 0 0,5 0 0,-1 0 0,1 0 0,0 0 0,0 0 0,0 0 0,0 0 0,8 0 0,7 0 0,14 0 0,2 0 0,10 0 0,-5 0 0,6 0 0,0-5 0,7 4 0,-5-4 0,4 5 0,-6 0 0,0 0 0,0 0 0,-5 0 0,-3 0 0,-4 0 0,-1 0 0,0 0 0,0 0 0,-5 0 0,4 0 0,-4 0 0,0 0 0,4 0 0,-3 0 0,-1 0 0,4 0 0,-9 0 0,4 0 0,-5 0 0,0 0 0,0 0 0,0 0 0,0 0 0,0 0 0,0 0 0,0 0 0,-4 0 0,-2 0 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02.13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9 24 24575,'-6'-6'0,"3"1"0,13 2 0,3-2 0,8 4 0,3-2 0,2 3 0,3 0 0,1 0 0,-1 0 0,6 0 0,-9 0 0,8 0 0,-9 0 0,1 0 0,-10 0 0,-7 0 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03.08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3106 1 24575,'-2'6'0,"-8"5"0,-7-9 0,-4 7 0,-12-5 0,1 0 0,-7 0 0,-12-4 0,8 0 0,-20 0 0,10 0 0,-7 0-733,24 0 0,-3 0 733,-9 0 0,-4 0 0,-10 0 0,-1 0 0,5 0 0,-1 0 0,-7 0 0,0 0-910,12 0 1,1 0 909,-15 0 0,0 0 0,5 0 0,2 0 0,11 0 0,-1 0-422,-12 0 1,5 0 421,0 0-193,8 0 0,1 0 193,0 0 1205,-14 0-1205,15 0 1816,0 0-1816,4 0 979,12 0-979,-8 0 483,14 0-483,1 0 31,9 3-31,-5 1 0,8 2 0,-3 0 0,3-2 0,1 1 0,0-4 0,-1 4 0,0-1 0,-3 0 0,3 1 0,-4-4 0,5 4 0,0-4 0,-1 5 0,0-5 0,0 4 0,1-4 0,-4 5 0,-11-6 0,0 6 0,-8-5 0,0 2 0,4-3 0,-8 0 0,6 0 0,-3 0 0,-1 4 0,-1 0 0,6 1 0,-8 2 0,10-7 0,-9 8 0,-7-7 0,12 2 0,-6-3 0,11 0 0,3 0 0,-2 0 0,9 0 0,1 0 0,6 0 0,3 0 0,6-3 0,1-6 0,2 4 0,0-4 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03.86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6 192 24575,'-3'25'0,"1"5"0,2 2 0,0 7 0,7-3 0,1-5 0,12 7 0,3-14 0,0 3 0,3-9 0,-6-7 0,-3-4 0,-1-4 0,-6-3 0,-4-5 0,-3-20 0,-3-3 0,0-22 0,0-4 0,0 6 0,0-8 0,0 9 0,0 0 0,0 6 0,0 11 0,0 5 0,2 8 0,12 0 0,10 6 0,12 3 0,-1 5 0,4 3 0,-3 0 0,5 0 0,-1 0 0,0 0 0,-4 0 0,-1 3 0,-10 4 0,0 4 0,-8 0 0,-1 1 0,-6-6 0,-4 0 0,-4-3 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04.70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45 5 24575,'9'3'0,"0"-4"0,14 0 0,-3-2 0,0 3 0,1 0 0,-4 0 0,-4-2 0,-4 4 0,-3 10 0,-3 2 0,1 11 0,-4 4 0,0-7 0,0 17 0,-4-8 0,1 1 0,-9 5 0,0-10 0,-3 3 0,4-5 0,-5-4 0,4-4 0,-5-3 0,4-5 0,-2-3 0,4-2 0,-4-1 0,8-5 0,-5-8 0,5-4 0,0-3 0,1 1 0,5 4 0,-1-1 0,2 3 0,0 1 0,0 4 0,0-1 0,2 3 0,4-2 0,3 4 0,4-2 0,3 3 0,-3 0 0,3 0 0,-3 0 0,-1 6 0,1 5 0,0 2 0,4 7 0,-2-2 0,5-3 0,-3 0 0,4-7 0,-1 2 0,1-7 0,3 1 0,-2-4 0,3 0 0,-5-4 0,-3-2 0,4-16 0,-9 2 0,-1 0 0,-8 11 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18.44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357 1 24575,'-15'9'0,"1"-4"0,-14 25 0,8-15 0,-14 21 0,12-8 0,-4 14 0,2-1 0,2 16 0,-4-3-1089,6 18 1089,8-33 0,0 1 0,1 0 0,2 1 0,0 9 0,2-1 0,-1-8 0,1 1 0,2 8 0,-1-1 0,1-8 0,1-1-158,0 1 1,2-2 157,-3 27 0,5-8 0,0 5 0,0-13 0,0 18 0,0-7 0,0-11 0,0 24 0,5-23 0,-5 9 0,8-9 0,0-6 0,2 2 0,6 5 0,-3-5 1070,0-7-1070,2-1 334,-7-8-334,7 4 0,-4-5 0,4-5 0,0 4 0,-2-8 0,2 8 0,-1-7 0,-1-1 0,1-2 0,2-5 0,-5-1 0,4-4 0,-9-3 0,3 0 0,-3-1 0,0-1 0,-3 1 0,-1-5 0,-2 3 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19.48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12 97 24575,'-6'-55'0,"1"46"0,16-23 0,-2 61 0,25 14 0,-10 4 0,5-2 0,1 3 0,-14-14 0,1 5 0,4 11 0,6 12 0,-2 2 0,-5-8 0,-2 6 0,-3 0-842,5 8 1,3 7-1,-6-8 842,-12-12 0,-4-5 0,2-1 0,-1 2-716,-4 6 0,-1 1 716,-4-4 0,-3 0 0,-3 2 0,-2-4 0,1-12 0,-2-1-504,-1 1 1,-1-2 503,-13 22 0,16-27 0,0 0 0,-17 26-172,10-11 172,2-9 2157,6-12-2157,3-7 1517,1-7-1517,4-5 1234,0-2-1234,1-2 228,-1 0-228,-3 0 0,3-3 0,-3 0 0,3-3 0,0-3 0,3 3 0,0-3 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06.89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0 24575,'19'0'0,"7"0"0,1 0 0,11 0 0,-6 0 0,8 0 0,5 0 0,-8 0 0,-1 0 0,-18 0 0,1 0 0,-12 0 0,3 0 0,-8 0 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07.40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1 24575,'0'27'0,"0"-3"0,0 10 0,0-8 0,0 14 0,0-5 0,0 0 0,0 0 0,0-10 0,0 0 0,0-8 0,3-4 0,-2-5 0,1-4 0,-2-2 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07.84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57 24575,'17'-4'0,"1"-1"0,38-7 0,-2 6 0,17-12-655,-27 17 0,-1 0 655,-2-3 0,1 0 0,6 3 0,-3 2 218,17-1-218,7 0 0,-15 0 0,0 0 0,-3 0 0,-15 0 0,-10 0 0,-6 0 986,-10 0-986,-2 0 0,-5 0 0,0 0 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08.54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10 199 24575,'-3'23'0,"1"-4"0,-2 14 0,10-1 0,3 8 0,8 1 0,13 6 0,-4-4 0,4-7 0,-2 3 0,-5-15 0,0 8 0,-4-10 0,-5-4 0,-5-12 0,-4 0 0,-1-3 0,-2-17 0,-2-4 0,0-35 0,0-3 0,0-16 0,0 13 0,0-5 0,0 12 0,0-12 0,0 17 0,0-4 0,0 19 0,0 3 0,0 12 0,0 0 0,0 8 0,3 3 0,6 4 0,6 2 0,9 0 0,6 0 0,1 0 0,8 0 0,-3 0 0,4 3 0,0-1 0,-4 4 0,-2-2 0,-8 1 0,-2 1 0,-6-6 0,-6 3 0,-3-3 0,-6 0 0,0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48:55.1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24575,'2'0'0,"4"0"0,8 0 0,4 0 0,-8 0 0,4 0 0,-5 0 0,0 0 0,0 0 0,0 0 0,1 0 0,-5 0 0,-1 0 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09.56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145 20 24575,'11'-3'0,"4"-3"0,2 1 0,4-1 0,-1 6 0,0 0 0,-3 0 0,-1 0 0,-6 0 0,2 0 0,-8 3 0,4 7 0,-7 3 0,5 12 0,-5-3 0,2 3 0,-3-1 0,0 6 0,0 1 0,-3 4 0,-4-5 0,-5 0 0,-3-1 0,-4 2 0,3-5 0,-7 5 0,4-9 0,-7 1 0,3-1 0,-2-10 0,4 5 0,1-9 0,2-1 0,-1-4 0,5-3 0,-2 0 0,6 0 0,-1 0 0,6-6 0,0-4 0,5-7 0,0-3 0,0-1 0,0-4 0,3 4 0,4-4 0,0 8 0,5 1 0,-5 6 0,2 2 0,-4 4 0,4 2 0,1 2 0,2 0 0,1 0 0,3 0 0,-3 0 0,7 0 0,-7 3 0,7 1 0,-7 2 0,7 0 0,-7 0 0,4 1 0,1-1 0,-5-2 0,5-1 0,-5-3 0,0 0 0,-4 0 0,0 0 0,-1 0 0,-1 0 0,1 0 0,-2 0 0,-1 0 0,1 0 0,-1 0 0,-2-3 0,0-3 0,0-11 0,-2 8 0,3-4 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20.50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462 1 24575,'-35'38'0,"1"-1"0,5 3 0,1 5 0,1 1 0,-2 5 0,3 0-2082,3-1 0,2 1 0,1 1 2082,-1 5 0,1 2 0,1-3 0,-2 13 0,2 0 611,6-16 1,0 2 0,3 7-612,2 5 0,3 10 0,0 4 0,2-3 0,-1-9-117,-2 1 1,1-7 0,0 7 116,1-9 0,1 10 0,0 3 0,1-2 0,2-7 0,3-14 0,7-2 0,3-7 0,2 14 0,6-5-459,25 6 459,-19-26 0,-1 1 0,22 24 0,-16-31 0,-1 0 0,11 15 0,18 0 0,-21-8 2985,8 2-2985,-5-4 0,-10-7 0,2-3 1572,-15-3-1572,1-6 595,-11-3-595,0-2 67,-4-3-67,1 0 0,-3-8 0,-1-6 0,-2-19 0,0 15 0,0-8 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27.02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9 24575,'0'-9'0,"0"29"0,0 7 0,0 32 0,0 7 0,0-15 0,0 10 0,0-13 0,0-4 0,0 5 0,0-22 0,0 3 0,3-13 0,0-4 0,1-4 0,-2-6 0,-2-1 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28.30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6 1 24575,'-4'19'0,"2"6"0,2 17 0,0 10 0,0-17 0,0 19 0,0-24 0,0 15 0,3-10 0,-1-1 0,6-12 0,-7-5 0,5-11 0,-6-3 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27.65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 1 24575,'0'43'0,"0"7"0,0 3 0,0 17 0,0-9 0,0-6 0,0 1 0,3-19 0,2 4 0,-1-7 0,2-12 0,-2-2 0,-1-11 0,0 3 0,-3-8 0,0 1 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29.03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1 24575,'1'6'0,"4"-1"0,22-5 0,5 0 0,-1 0 0,7 0 0,-6 0 0,8 0 0,-4-3 0,-6 2 0,-9-2 0,-5 3 0,-3 0 0,-6 0 0,-2 0 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29.49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 1 24575,'3'20'0,"-1"1"0,-2 29 0,0-13 0,0 12 0,0-12 0,0 9 0,0-6 0,0-5 0,0-5 0,0-5 0,0-11 0,0-2 0,0-6 0,0-1 0,-2-2 0,1 0 0,-1-3 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30.51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 5 24575,'7'-5'0,"6"13"0,11 14 0,12 27 0,-4 2-707,-8-14 1,1 1 706,-5-1 0,1 2 0,5 6 0,2 1-717,0 4 0,-1 1 717,2-1 0,-2 2 0,0 4 0,-2 0 0,-3-7 0,-1 0 0,-1 5 0,-2 1 0,-6-8 0,-2 0 0,-1 8 0,-2-1 0,-3-2 0,-4-1-449,1-2 1,-2 0 448,1-3 0,0 1 0,0-4 0,0 0-473,0 30 473,-3-31 0,-2 0 0,-6 30 0,1-28 0,0-1 0,-8 15 0,8-20 0,0-2 0,-6 14 0,-2 9 0,0-1 875,-3-12-875,4-5 1728,1-7-1728,3-4 1011,-2-4-1011,-1 3 579,-5-10-579,6 5 24,-1-10-24,5 2 0,0-6 0,3 2 0,0-6 0,2 3 0,2-3 0,0-1 0,0 1 0,-1-3 0,-1 1 0,1-3 0,-1 1 0,0-2 0,3-5 0,0 4 0,3-5 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32.39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0 109 24575,'0'32'0,"0"10"0,0 17 0,0 12 0,0-20 0,0 23 0,0-29 0,0 19 0,0-17 0,0-6 0,0-11 0,0-9 0,0-8 0,0-14 0,0-22 0,0-19 0,0-30 0,0 31 0,0 1 0,0-31 0,0 29 0,0 2 0,0-10 0,0-14 0,0 12 0,7 9 0,1 3 0,6 19 0,0 0 0,6 7 0,-2 7 0,11-3 0,-8 9 0,8-2 0,-7 3 0,2 0 0,-3 10 0,-3 6 0,1 10 0,-8 4 0,-3 4 0,-5 13 0,-3-9 0,0 12 0,-7-14 0,-6 4 0,-11-7 0,-1 2 0,-7-10 0,9-2 0,-3-8 0,6-5 0,2-3 0,3-3 0,5-1 0,1-3 0,6-3 0,1-3 0,7-3 0,10-2 0,7-2 0,12 8 0,-3-2 0,0 7 0,-7 0 0,-3 0 0,-3 18 0,-3 5 0,-7 12 0,-5 4 0,-3-3 0,-7 4 0,-6 0 0,-3-4 0,-7 0 0,-1-9 0,0-4 0,-1-8 0,4-8 0,1-4 0,2-3 0,3-3 0,4-11 0,1-5 0,6-11 0,1-4 0,3 2 0,0 2 0,0 15 0,0 5 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33.85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 6 24575,'17'-3'0,"6"1"0,8 2 0,-4 0 0,11 0 0,-12 0 0,9 0 0,-13 0 0,-2 0 0,-13 0 0,-2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2:05.8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36 24575,'1'-4'0,"11"1"0,31 3 0,10 0 0,28 0 0,-3 0 0,21 0-775,-49-3 1,1 0 774,8-1 0,4 0-706,31 0 0,2 0 706,-32 1 0,2 0 0,0 2 0,6 2 0,-7-1 0,-10 0 0,-2 0-429,17-1 1,1 2 428,-9 4 0,-4 2 0,22 9 0,6 13 0,-36 3 0,10 0 1012,-7 4-1012,-8-9 1804,-15 5-1804,-4-9 1002,-9-2-1002,-4 0 0,-1 2 0,-5-10 0,1 6 0,-4-12 0,-1 0 0,-3 0 0,0-3 0,0-1 0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34.19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 1 24575,'23'3'0,"4"-1"0,-1-2 0,4 0 0,4 0 0,2 0 0,4 0 0,-5 0 0,-8 0 0,-6 0 0,-12 0 0,-3 0 0,-3 0 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35.07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159 22 24575,'3'-8'0,"-1"0"0,-7 5 0,-2 1 0,-9 2 0,-1 0 0,-9 11 0,7 1 0,-3 14 0,7 4 0,0-3 0,7 11 0,-2-15 0,9 5 0,-2-11 0,3-1 0,0-6 0,6-1 0,1-6 0,23 7 0,-10-4 0,35 6 0,-26-5 0,21 2 0,-19-1 0,5 10 0,-13 3 0,-2 19 0,-14 2 0,-3 10 0,-15 0 0,-4-9 0,-19 4 0,3-13 0,-7 1 0,6-11 0,2-9 0,8-5 0,-2-5 0,13-3 0,-1-2 0,6-2 0,3-4 0,0-4 0,3-3 0,0 1 0,0-1 0,0 1 0,0-1 0,0 1 0,0 4 0,0 3 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35.75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 1 24575,'6'2'0,"-1"12"0,-5-3 0,4 27 0,4-9 0,5 12 0,3-2 0,8-2 0,-8-12 0,11 5 0,-5-13 0,2 5 0,2-2 0,-5-3 0,-4-6 0,-1-2 0,-4-3 0,-2 0 0,-2-3 0,-5 0 0,0-3 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36.19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272 1 24575,'0'9'0,"-11"8"0,4 31 0,-17 6 0,14-15 0,-1 0-485,-5-2 0,-1 1 485,1 5 0,0-1 0,-12 16 230,2 3-230,6-24 0,-1 4 0,3-14 0,7-10 0,0-8 732,7-14-732,-1-4 2,13-18 0,-7 13 0,7-4 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36.63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1 24575,'15'0'0,"-2"0"0,6 0 0,2 0 0,-3 0 0,6 0 0,-11 0 0,4 0 0,-11 0 0,0 0 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37.31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273 3 24575,'-15'-3'0,"-7"17"0,-19 0 0,8 10 0,-1-1 0,11 0 0,-4-5 0,11 6 0,3-10 0,9 3 0,1-1 0,3 0 0,0-3 0,3 1 0,10-2 0,7-4 0,9 2 0,1 1 0,0 1 0,-4 6 0,0 5 0,-6 4 0,-7 0 0,-7 20 0,-6-17 0,0 18 0,-10-22 0,-4 4 0,-13-5 0,0-2 0,-4-4 0,5-4 0,-3 0 0,4-5 0,2 1 0,3-5 0,7 0 0,6 0 0,2-2 0,5-2 0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37.94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 9 24575,'8'-3'0,"4"1"0,5 2 0,5 0 0,8 0 0,-5 0 0,4 0 0,-8 0 0,1 0 0,-6-3 0,-9 5 0,-1 9 0,-6 13 0,0-1 0,0 15 0,0-11 0,-4 4 0,-7 4 0,-2-5 0,-10-1 0,10 5 0,-4-8 0,6-4 0,0-1 0,5-6 0,3-4 0,3 1 0,0-6 0,0 0 0,6-1 0,4-1 0,11-2 0,5-2 0,4 0 0,4 0 0,-3 0 0,-1 0 0,-5 0 0,-5 0 0,-6 0 0,-2 0 0,-6 0 0,0 0 0,-3 0 0,0 0 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38.42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 9 24575,'5'0'0,"6"0"0,21 0 0,9-4 0,-4 3 0,7-3 0,-8 4 0,4 0 0,0 0 0,-4 0 0,-10 0 0,-2 0 0,-10 0 0,-2 0 0,0 0 0,-8 0 0,1 0 0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39.16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2835 3 24575,'-21'3'0,"-3"0"0,-16-3 0,-15 4 0,4-3 0,-4 0-1265,4 1 1,-2 0 1264,2-2 0,-4 0 0,1 0-1187,-21 0 0,0 0 1187,20 0 0,-2 0 0,1 0 0,6 0 0,1 0 0,-2 0 0,-6 0 0,0 0 0,0 0 0,4 0 0,2 0 0,-1 0 0,-7 0 0,-2 0 0,1 0 0,0 0 0,0 0 0,1 0 0,2 0 0,1 0 0,0 0-616,3 0 1,0 0 0,0 0 615,0 0 0,1 0 0,1 0 0,-16 0 0,2 0 0,4 0 0,4 0-272,17 0 0,2 0 272,-8 0 0,3 0 0,-8 0 0,-20 0 1370,29 0-1370,3 0 2781,17 0-2781,1 0 2330,12 0-2330,0 0 812,6-2-812,1-5 0,2 3 0,0-1 0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39.90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1 281 24575,'0'28'0,"4"5"0,0 7 0,12 7 0,7 1 0,-2-10 0,6 1 0,-8-15 0,0 1 0,-2-10 0,-8-9 0,0-3 0,-6-8 0,3-14 0,-5-4 0,6-17 0,-6 5 0,3-1 0,0-8 0,-4-4 0,4 0 0,-4-9 0,0 20 0,0-12 0,0 11 0,0-2 0,0 9 0,0 6 0,0 9 0,0-1 0,0 7 0,11 4 0,6 4 0,11 2 0,5 4 0,3 7 0,1 6 0,8 8 0,-7 0 0,4 0 0,-7-5 0,-4-1 0,-6-8 0,0-1 0,-8-3 0,-4-3 0,-7-2 0,-4-2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2:06.5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1 601 24575,'78'1'0,"0"0"0,0 1 0,0-1 0,5 3 0,4 2 0,-8 1 0,-18 0 0,3 8 0,31 9 0,-78-17 0,-1-6 0,-5 6 0,-4-7 0,-3-2 0,-1-29 0,-3-19 0,0-25 0,0 0 0,6-6 0,0 12 0,5-4 0,0 13 0,-1 8 0,0 13 0,-2 12 0,0 10 0,0 6 0,-4 4 0,-1 0 0,-3 3 0,0 1 0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40.60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7 1 24575,'13'0'0,"-7"2"0,21-4 0,-6 2 0,4 0 0,1 0 0,-2 0 0,-6 2 0,-5 8 0,-3 4 0,-6 16 0,-1-7 0,-3 10 0,0-2 0,0 4 0,0 1 0,-17 10 0,4-21 0,-21 13 0,7-19 0,-1 4 0,2-3 0,5-3 0,4-6 0,3-2 0,16-6 0,10 0 0,17-7 0,6-1 0,6 1 0,-1-3 0,1 6 0,-6-2 0,-4 3 0,-7 0 0,-7 0 0,-4 0 0,-4 0 0,-3-3 0,-1 0 0,1-6 0,-3-9 0,0 10 0,-3-5 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41.34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 3 24575,'11'3'0,"7"0"0,18-3 0,16 0 0,-18 0 0,21 0 0,-22-3 0,7 1 0,-18-1 0,-9 3 0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41.71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9 24575,'20'0'0,"6"0"0,-8 0 0,7 0 0,-1 0 0,-6 0 0,6 0 0,-11 0 0,7 0 0,-10 0 0,13-4 0,-17 3 0,7-2 0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46.01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0 24575,'0'20'0,"0"2"0,18-4 0,-3 8 0,29 1 0,-7 10 0,12 4-1368,3 13 1368,-19-8 0,0 6-1612,-4-5 0,-1 5 1612,-4 0 0,-1 5 0,-2 0 0,-5-3 0,-1-1 0,-1 2 0,2 10 0,0 2 0,-1 2 0,-1 2 0,-2 2 0,-2-4 0,-2-14 0,0-2 0,-1 2 0,0 18 0,0 3 0,-2-4 0,0 0 0,-2 0 0,0-10 0,-1 3 0,1-3-797,0 10 1,-1-3 796,-1-7 0,-2-4-260,1-16 1,0 0 259,2 6 0,-4-1 0,-10 17 0,5-24 0,-1-2 986,-13 6-986,-7 0 2995,7-15-2995,-10 0 1979,6-3-1979,4-12 744,1 1-744,6-9 0,1 0 0,5-6 0,2 3 0,-3-3 0,3-3 0,-3-6 0,2-14 0,2 10 0,2-5 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46.74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45 24575,'0'-14'0,"0"0"0,0 7 0,0-1 0,0 7 0,0 22 0,0 22 0,0 18 0,0-23 0,0 1-424,0 34 424,0-13 0,0 3 0,0-15 0,0-2 0,0-5 0,0-20 0,0-7 0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42.42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 1 24575,'3'6'0,"0"15"0,-3 15 0,0 15 0,0-4 0,0-5 0,0 7 0,0-6 0,0-1 0,0-7 0,0-6 0,0-14 0,0 4 0,0-12 0,0 1 0,0-5 0,0 0 0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42.77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42 24575,'8'3'0,"16"-1"0,16-10 0,24 2 0,-3-12-630,-23 15 1,1 0 629,34-5 0,-1 8-38,-12 0 38,-4 0 0,-14 0 0,-2 0 0,-9 0 0,-13 0 0,-8 0 0,-8 0 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43.49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4 104 24575,'0'8'0,"0"3"0,0 6 0,0 5 0,0 8 0,0 9 0,0-7 0,0 8 0,0-5 0,0 1 0,-3 0 0,5 3 0,2-12 0,4-2 0,2-8 0,-4-11 0,-1 2 0,1-7 0,0 2 0,-1-3 0,-2-6 0,6-9 0,-8-12 0,6-19 0,-7 3 0,0-13 0,0 9 0,0 0 0,0 1 0,0 11 0,0 1 0,0 8 0,0 1 0,2 8 0,5 1 0,6 3 0,8 2 0,10 1 0,-1 2 0,9 4 0,-3 0 0,10 4 0,-5 0 0,10 0 0,-9 0 0,-1 7 0,-7 1 0,-7 3 0,-3 3 0,-12-10 0,-3 3 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44.29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13 2 24575,'-5'3'0,"17"-1"0,-1-2 0,13-2 0,-1 1 0,-9-2 0,10 3 0,-10 0 0,-1 0 0,-7 8 0,-3 7 0,-3 9 0,0 3 0,0 6 0,0-6 0,0 3 0,-7-1 0,2-8 0,-8 4 0,2-4 0,-2-5 0,-1 4 0,2-7 0,-6 1 0,11-5 0,-8-3 0,8 0 0,-3-3 0,2 0 0,2-3 0,3-9 0,0-3 0,3-4 0,0-1 0,0 5 0,0 3 0,3 0 0,3 0 0,7 2 0,0 1 0,3 0 0,1 2 0,-4-3 0,3 4 0,13 0 0,-9 3 0,19 0 0,-9 11 0,-3 2 0,12 11 0,-7-1 0,5 1 0,-2-4 0,-9-2 0,-5-7 0,-4-1 0,-8-7 0,0 0 0,-6-3 0,-1 0 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45.07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395 1 24575,'-12'24'0,"-5"14"0,-5 7 0,-3 3-1664,6-10 0,0 2 1664,-12 19 0,-1 2 0,5-8 0,2 0 0,-1 9 0,2 1 0,0 3 0,2-2 0,3-8 0,4 1 0,4 6 0,3 1 0,-1-9 0,3 2 0,4-5 0,3 5 0,0-3 0,1 12 0,1-3 0,2 6 0,3 0 0,8 0 0,6-4-894,5-15 1,4 0 893,-9-3 0,1 2 0,3-1 0,5-7 0,2-2 0,-1 1 0,8 20 0,2-1 0,10-9 0,1-3 0,-8-1 0,-2-5 301,-5-17 0,-1-1-301,2 2 0,1-2-100,-3-8 0,-1-3 100,27 10 0,1-3 1463,-34-19-1463,-8 0 2330,-9 0-2330,-5 0 664,-4-13-664,-2-8 0,-2 3 0,0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2:09.1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0 947 24575,'0'13'0,"0"6"0,0 35 0,0 5 0,5 0 0,6 1 0,-4-8 0,7-2 0,-5-10 0,2 10 0,7-16 0,-12 3 0,2-11 0,-5-8 0,-2-2 0,5-12 0,-5 2 0,2-18 0,-3-5 0,-5-37 0,-1-2 0,-1-33 0,-3 3-466,6 32 0,0-1 466,1 3 0,-1 1 0,-6-37-186,9 1 186,-9 25 0,9-5 0,-4 14 0,1 19 0,3 8 923,-2 10-923,3 4 195,0 1-195,6 4 0,7 3 0,8 1 0,5 3 0,0 0 0,5 0 0,2 0 0,0 0 0,-2 0 0,-5 0 0,0 4 0,-4 0 0,-5 4 0,-6 0 0,-4 3 0,-3 6 0,0 4 0,-4 17 0,0 2 0,-20 13 0,0 6 0,-23-3 0,-3 11 0,11-17 0,-12 4 0,21-14 0,-4-6 0,7-5 0,6-9 0,5-8 0,1-1 0,7-10 0,1-10 0,3-4 0,7-8 0,6 5 0,4-1 0,14-1 0,-8 5 0,8 4 0,-5 5 0,1 4 0,-1 0 0,0 0 0,-5 7 0,1 6 0,-9 14 0,0 6 0,-4 5 0,-4-6 0,0 5 0,-5-4 0,0-1 0,0 0 0,-13-5 0,2-1 0,-15-2 0,3-7 0,-3-4 0,0-5 0,4 1 0,-3-4 0,8-2 0,0-3 0,2 0 0,7 0 0,-3 0 0,9 0 0,12 0 0,12 0 0,11 0 0,18 0 0,-4-4 0,18-12 0,-3-14 0,6-16 0,-15 5 0,13-9 0,-26 7 0,10-2 0,-14-7 0,-10 11 0,-6-3 0,-7 11 0,-7 1 0,-3 10 0,-3 2 0,0 8 0,-6 4 0,-7 5 0,-3 3 0,-5 3 0,4 10 0,-5 11 0,2 9 0,-4 6 0,9-1 0,2 0 0,7 0 0,2 0 0,4 0 0,0-5 0,0-2 0,0-5 0,0-4 0,12-1 0,2-8 0,12-1 0,1-7 0,4-1 0,-4-4 0,16-9 0,-7-7 0,5-20 0,1-14 0,-2-12 0,-6 6 0,4-10 0,-11 13 0,6-14 0,-5 1 0,-1-1 0,-9 1 0,4-16 0,-10 24 0,5-20 0,-7 31 0,-4-6 0,-2 9 0,-4 12 0,0 0 0,0 14 0,-3 3 0,-5 11 0,-4 0 0,0 4 0,-3 0 0,3 0 0,-1 12 0,-3 2 0,6 24 0,-4 2 0,3 25 0,5-21 0,1 25 0,5 2 0,0-11 0,0 13 0,0-35 0,4-5 0,10-1 0,0-10 0,12 0 0,-5-9 0,5 0 0,1-5 0,-6 1 0,4-1 0,-3-3 0,0-1 0,-2-4 0,0 0 0,-2-7 0,3-7 0,2-26 0,-2-2 0,6-22 0,-1 4 0,-1-22 0,3 4-372,-15 29 1,-1-1 371,12-43 0,-5 14 0,-1-9 0,-8 26 0,1-5 0,0 15 0,-6 10 0,-1 15 0,-7 11 743,-4 9-743,-10 11 0,-1 14 0,-10 12 0,1 22 0,0 8 0,6-6 0,-2 33 0,16-40 0,-5 48 0,12-39 0,0 17 0,0-7 0,4-6 0,11-7 0,11-7 0,6-5 0,8 0 0,-3-4 0,4-1 0,-1-11 0,-1-5 0,-6-3 0,-1-7 0,-11-1 0,-4-5 0,-6-4 0,-4-3 0,-3 2 0,-1-2 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47.66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12 1 24575,'-2'56'0,"0"1"0,-1-1 0,0 17 0,1-9 0,2-8 0,0-8 0,0-2 0,0-5 0,0-5 0,0-19 0,0-2 0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48.26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1 24575,'0'8'0,"0"0"0,0-2 0,0-1 0,10-1 0,6-2 0,14-2 0,11 0 0,5 0 0,-4 0 0,3 0 0,-14 0 0,4 0 0,-5 0 0,-5 0 0,-9 0 0,-7 0 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48.82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0 24575,'0'29'0,"0"-2"0,0 12 0,0-9 0,0 14 0,0-2 0,0 10 0,0 0 0,0-5 0,0-7 0,0-6 0,0-12 0,0 2 0,0-14 0,0 3 0,0-8 0,0-2 0,0 0 0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49.66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6 1 24575,'-3'36'0,"1"18"0,2 8-655,0-23 0,0 1 655,0 3 0,0-1 0,0 32 0,0-17 427,0 3-427,0-30 217,0 20-217,0-27 0,0-1 0,0-24 0,0 3 0,0-9 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50.91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66 2 24575,'-12'0'0,"-3"0"0,6 0 0,-1 0 0,1 0 0,1 0 0,6 0 0,20 0 0,19 0 0,35 0 0,-29-1 0,3 2-1361,21 4 1,4 2 1360,1-6 0,2 1-1158,-14 3 0,3 3 1,2-3 1157,1-4 0,1-1 0,1 0 0,0 2 0,0 1 0,1-2 0,5-1 0,1 0 0,-1 0 0,-2 0 0,0 0 0,-4 0 0,-11 0 0,-3 0 0,2 0 0,11 0 0,2 0 0,-3 0-1012,8 3 0,-1 0 1012,-14-3 0,2 0 0,-2 1 0,17 7 0,-3 1 0,-4-2 0,-3 1-234,-14-2 0,-4 1 234,-6 4 0,-4-2 1807,13-3-1807,-10 1 3306,-10 0-3306,-5-3 2791,-7 2-2791,-2-2 782,1-1-782,-3-3 0,-2 0 0,-4 0 0,0 0 0,-4 0 0,-2 0 0,0 0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51.51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 4 24575,'10'-3'0,"6"11"0,23-2 0,1 13 0,1-2 0,-14-2 0,11 4 0,-14-1 0,7-2 0,-9 2 0,-2-8 0,-10 2 0,0-5 0,-5 2 0,-4-1 0,1 2 0,-2 6 0,-10 2 0,-2 3 0,-20 7 0,-2 2 0,-3-5 0,-4 3 0,9-4 0,1-4 0,1 3 0,12-10 0,-2-2 0,10-2 0,2-4 0,4-7 0,2-19 0,2 10 0,0-12 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52.04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 1 24575,'6'25'0,"17"8"0,-1 3 0,26 10 0,-10-2 0,16 2 0,-13-13 0,5 0 0,-16-18 0,1 4 0,-10-8 0,-5-5 0,-9-3 0,-1-3 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52.42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381 0 24575,'-16'16'0,"-3"14"0,-6 15 0,-8 16-1100,16-23 0,-1 2 1100,-4 2 0,-2 1 0,2 5 0,0-1 0,4-13 0,1-1 194,0 6 1,1-4-195,-4 4 437,-3 12-437,8-23 0,4 0 0,2-21 279,2 2 0,0-9 1,5 0-1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54.28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90 2567 24575,'3'-4'0,"0"-18"0,-3-20 0,0-29 0,0 31 0,0-1-1132,0-8 1,0-2 1131,-1-3 0,2-3 0,2 0 0,4-6-665,-1 3 1,2-6-1,1 4 665,3 1 0,0 1 0,0-4 0,-1-6 0,0 6 0,1-1 0,-1 1 0,-2 11 0,-1-3 0,1 0 0,-1 2 0,1 0 0,-1 3 0,1-8 0,0 3-499,0-6 0,-1 3 499,2-11-198,-7 28 1,0 2 197,0-19 1361,-3 18-1361,0 14 2529,0 7-2529,0 10 1228,0 2-1228,0 2 532,0 1-532,0-1 0,0 1 0,0 0 0,0-1 0,0 1 0,0-1 0,0-3 0,-2 0 0,1-3 0,-5-5 0,6 0 0,-6 0 0,5-3 0,-5 4 0,5-2 0,-2-1 0,3 5 0,0-5 0,0 5 0,0-2 0,0 4 0,0 2 0,-2 1 0,-4 6 0,-3 0 0,-8 14 0,-7 10 0,-6 18 0,4 0 0,-8 14 0,7-15 0,-3 9 0,5-9 0,6-8 0,8-5 0,-1-9 0,7 0 0,-3-6 0,7-1 0,-1-4 0,2-14 0,17-17 0,4-24 0,18-13-505,-17 26 1,1-2 504,0 3 0,-1 1 0,17-24-276,-15 26 1,-1 1 275,4-8 0,12-9 0,-15 18 0,3 4 0,-9 11 981,-5 3-981,-1 9 579,-5 2-579,1 2 0,-2 0 0,-3 9 0,0 6 0,-3 16 0,3 0 0,-2 8 0,6-3 0,-3-1 0,4-1 0,-1-4 0,0-4 0,1-1 0,-2-12 0,3 3 0,-3-10 0,3 3 0,-3-6 0,-1-1 0,-2-2 0,0 0 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54.93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136 39 24575,'0'-20'0,"2"7"0,4 7 0,11 6 0,10 0 0,14 0 0,5 0 0,-3 0 0,7 0 0,-14 0 0,1 0 0,-8 0 0,-12 0 0,-4 0 0,-7 5 0,-25 28 0,-28 21-890,20-19 1,-1 2 889,-19 12 0,2 1 0,23-17 0,0 0-562,-19 15 0,0-1 562,4 17 0,8-25 0,1 0 0,-6 22 0,11-15 0,11-8 0,8-20 0,4-1 1673,0-8-1673,18-6 1230,10 0-1230,18-3 0,6 0 0,-5 0 0,4-8 0,-4 2 0,-1-10 0,-4 7 0,-8-6 0,-8 10 0,-5-4 0,-6 5 0,-5 1 0,-1 0 0,-6 3 0,-1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2:12.0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244 755 24575,'-18'0'0,"-3"0"0,0 0 0,-5 3 0,-7 8 0,8 6 0,-11 3 0,18 1 0,-3 0 0,8-8 0,5 6 0,4-11 0,17-1 0,13-4 0,10-3 0,14 0 0,-5 0 0,1 0 0,-2 0 0,-6 0 0,-5 4 0,-5 14 0,-5 13 0,-13 3 0,-1 15 0,-9-9 0,0 11 0,0-5 0,-13-1 0,-5-5 0,-17-4 0,5-6 0,-8-10 0,5-7 0,-5-8 0,5-1 0,1-4 0,11-7 0,0 2 0,9-11 0,0 8 0,8-3 0,1 3 0,12 4 0,10 1 0,6 3 0,12 0 0,2 0 0,0 0 0,11 5 0,-5-4 0,6 3 0,-5-4 0,4 0 0,-16 0 0,8 0 0,-18-11 0,7-5 0,-11-16 0,5-22 0,-10 11 0,2-35 0,-11 35 0,-1-35 0,-5 23 0,0-19 0,0 0 0,0 6 0,0 0 0,-5 10 0,-5 7 0,-6 5 0,1 7 0,-2 8 0,8 9 0,-7 5 0,7 6 0,-2 3 0,4 4 0,0 1 0,3 9 0,0 7 0,4 19 0,0 8 0,0 18 0,0 2 0,5 0 0,6 4 0,5-11 0,6 12 0,-1-12 0,0 5 0,4-11 0,2-1 0,3-5 0,0-5 0,4-6 0,0-7 0,-2-9 0,5 0 0,-4-5 0,-1-4 0,0-1 0,-1-4 0,-8-3 0,9-11 0,-14-4 0,5-15 0,-9 0 0,-1-5 0,-3-5 0,-5 3 0,0-3 0,-5 5 0,0 5 0,0 2 0,-7 9 0,-7 5 0,-3 8 0,-8 6 0,3 3 0,-4 0 0,3 16 0,1 6 0,3 16 0,-1 0 0,6 0 0,0 0 0,8-6 0,2 0 0,4-6 0,0-4 0,0-6 0,0-5 0,0-3 0,6-8 0,4-14 0,7-10 0,7-16 0,-4 2 0,5-1 0,-2 5 0,-8 2 0,6 9 0,-8 6 0,-1 9 0,-1 4 0,-4 4 0,0 0 0,0 3 0,1 10 0,5 16 0,1 0 0,1 13 0,3-9 0,2 6 0,-1-6 0,5 0 0,-3-11 0,-3-1 0,7-8 0,-4-5 0,1-4 0,3-4 0,-7-12 0,15-15 0,-11-20 0,10-15 0,-14-12 0,4-9-393,-14 33 0,-2-2 393,3-3 0,1-1 0,-3 0 0,-1 0 0,1-37 0,-2 3 0,-5 15 0,0-1 0,0 15 0,-3 8 0,-5 28 0,-1 5 0,-2 16 786,0 4-786,-1 4 0,3 9 0,-3 16 0,6 11 0,-5 26 0,5-17 0,1 21 0,5-23 0,0 18 0,0-12 0,0-1 0,9-8 0,6-4 0,4-12 0,8 0 0,-5-11 0,4-4 0,0-4 0,0-5 0,1-4 0,-1 0 0,0 0 0,1-13 0,-4-2 0,4-13 0,-8-4 0,4-2 0,-8-4 0,-2 5 0,-3-3 0,-1 3 0,-4-17 0,-1 14 0,-4-3 0,0 19 0,-6 11 0,-3 2 0,-11 7 0,3 0 0,-3 7 0,2 12 0,5 4 0,-1 13 0,9-8 0,1 8 0,4-3 0,0 0 0,0 4 0,0-10 0,4 5 0,4-11 0,9 0 0,5-4 0,4-3 0,0-2 0,5-3 0,-3 0 0,3-4 0,-4-1 0,-1-4 0,-5 0 0,0 0 0,-5 0 0,-4 0 0,-1 0 0,-4 0 0,0 0 0,0 0 0,-3-3 0,0-1 0,-4 1 0,0 0 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55.45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9 20 24575,'-8'-7'0,"9"2"0,8 5 0,23 0 0,6 0 0,19 0 0,-13 0 0,23 0 0,-26 0 0,16 0 0,-25-3 0,1 2 0,-15-2 0,-1 3 0,-8 0 0,-3 0 0,-3 0 0,-1 0 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59.289"/>
    </inkml:context>
    <inkml:brush xml:id="br0">
      <inkml:brushProperty name="width" value="0.05292" units="cm"/>
      <inkml:brushProperty name="height" value="0.05292" units="cm"/>
      <inkml:brushProperty name="color" value="#E71224"/>
    </inkml:brush>
  </inkml:definitions>
  <inkml:trace contextRef="#ctx0" brushRef="#br0">1069 3 24575,'12'0'0,"-6"-2"0,-35 1 0,-10 16 0,3-4 0,-2 4-905,2 9 1,1 4 904,-6 6 0,1 2 0,-3 3 0,1 3 0,-1 3 0,0 1-723,-1 3 0,1 0 723,5-1 0,2 0 0,3-5 0,0 3 0,5-3 0,-1 2 0,1 1-1261,-10 13 1,1 2 1260,8-5 0,1 4 0,1-2 0,3-8 0,1-2 0,3 0 0,-4 22 0,5-2-535,5-11 0,3-2 535,3-3 0,2-2 0,4-1 0,4-3 309,-2-7 1,3-2-310,6 3 0,5-1 0,23 24 0,-4-29 0,3 0 107,1 1 1,3 0-108,4-1 0,0-1 0,-2-1 0,-1 1 0,-2 1 0,-2 1 947,-5-2 1,-3 1-948,-2 2 0,-3 3 0,-4 1 0,-5 1 0,0 2 0,-5 1-43,-4 6 0,-1 2 43,-2 19 0,-2 0-633,-6-18 1,-3 1 632,0-3 0,-2 4 0,-3-4 0,-11 5 0,-5-2 0,-4 11 0,-1-2 0,5-13 0,1-2 74,-5 2 1,1-2-75,8-11 0,0-2 82,-3 3 1,2-2-83,-13 25 1290,8-21-1290,12-14 1856,3-12-1856,9-23 1515,6 8-1515,14-7 493,9 21-493,15 11 0,4 6 0,9 22-714,-20-21 1,0 1 713,2 8 0,0 3 0,-2 2 0,-1 1 0,-5-1 0,-2 2 0,-3 4 0,-3 0 0,-5 0 0,-1 2 0,-2 2 0,-3 2 0,-2-3 0,-2 0 0,-2 6 0,0 0-972,-4-6 0,-2 3 972,-5 9 0,-3 3-1139,-2-15 1,-3 1 0,-1 1 1138,2-1 0,0 0 0,0 0 0,-3 0 0,0 1 0,3-1-668,2-1 0,2 1 1,-1-3 667,-3 15 0,1 0 0,4-12 0,-1 2 0,3-3 0,0 0 0,1 0-31,-3 15 0,3 0 31,7-30 0,0 1 0,0 26 0,0 2 0,0-21 0,1-1 0,2 9 0,0-1 0,0 19 405,2-34 1,1-1-406,10 28 0,-2-27 0,3 0 0,2-2 0,2-1 0,4 4 0,1 1 0,1 0 0,-1 0 0,2-3 0,0-1 0,1 2 0,-1-2 0,2-4 0,-1-1 0,13 15 0,-6-14 0,2-3 0,-2-5 0,7 8 0,2 0 2934,-6-16-2934,3 7 0,0 0 0,-3-10 0,20 12 0,-4-8 0,-11-6 2634,15 1-2634,-25-8 363,7-2 0,-20-3 0,-1 0 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4:00.623"/>
    </inkml:context>
    <inkml:brush xml:id="br0">
      <inkml:brushProperty name="width" value="0.05292" units="cm"/>
      <inkml:brushProperty name="height" value="0.05292" units="cm"/>
      <inkml:brushProperty name="color" value="#E71224"/>
    </inkml:brush>
  </inkml:definitions>
  <inkml:trace contextRef="#ctx0" brushRef="#br0">4218 12 24575,'-4'-7'0,"-11"2"0,-11 5 0,-38 19 0,-8-5-1633,23 3 0,-10 5 0,-4 3 0,4-3 1633,-2-1 0,4 0 0,-9 2-614,12-3 1,-7 2 0,-3 2-1,-1 1 1,1-1 0,3 1 613,-2 1 0,3 1 0,0 0 0,-3 0 0,-5 3-426,6-3 1,-5 3 0,-3 0 0,-3 2 0,1-1 0,0 1 0,4-1 0,4-1 425,-1 2 0,5-1 0,1 1 0,1-1 0,-2 0 0,-2 1-255,-2 0 0,-3 1 0,-3 1 0,1-1 0,2 0 0,1 0 1,6-3 254,0 3 0,3 0 0,2-1 0,2-2 0,2-2 171,-17 8 1,3-3-1,0-1-171,0 1 0,0-1 0,3-3 967,-5 0 1,4-4-968,9-4 0,1-2 0,-12 4 0,4-2 1865,19-7 1,6-4-1866,-5-6 3954,36-8-3954,15-26 3214,-10 6-3214,4-27 0,4-4 0,7-10 648,-6 22 1,1-1-649,8-19 0,-9 14 0,-1 0 0,4-13 0,-2-11 0,-2 21 0,1 16 0,-5 9 0,-6 24 0,-11 23 0,-7 22 0,-12 18 0,12-21 0,-2 3-290,-11 17 0,-1 1 290,8-14 0,-1 1 0,0 1 0,-1 3 0,2-4 0,2-5 0,2-3-436,-2 4 0,-1 1 436,5-5 0,0-2 0,-9 7 0,1 13 0,6-23 0,11-8 1271,3-5-1271,5-12 933,3-1-933,0-2 0,18-3 0,12-1 0,29 3 0,-23-5 0,3 0 0,1 5 0,2-1-415,9-1 1,-1 0 414,22 6 0,-26-3 0,-1-2 0,16 1-132,4 4 132,-17-5 0,-12 1 0,-15-2 0,-5-3 0,-6 0 823,-2 0-823,-2 0 0,-3 0 0,-1 0 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4:02.194"/>
    </inkml:context>
    <inkml:brush xml:id="br0">
      <inkml:brushProperty name="width" value="0.05292" units="cm"/>
      <inkml:brushProperty name="height" value="0.05292" units="cm"/>
      <inkml:brushProperty name="color" value="#E71224"/>
    </inkml:brush>
  </inkml:definitions>
  <inkml:trace contextRef="#ctx0" brushRef="#br0">2758 2 24575,'-50'16'0,"1"1"0,0 3 0,4 0 0,-9 10-783,19-9 1,-1 0 782,1 2 0,0 0 0,-9 6 0,-2 1 0,3-3 0,1 2-819,-8 6 0,-1 1 819,1-3 0,-1 0 0,-4 3 0,1 1 0,3-4 0,1 0 0,-1 2 0,2 0 0,12-10 0,1 0 235,-13 10 1,2-1-236,1-3 0,3-4 0,0-1 0,-6 5 0,-17 5 0,13-4 0,3-4 0,7-1 0,-8 10 0,5-9 0,-7 19 0,6-12 0,-8 15 0,5-6 0,-5 6 0,17-11 0,-5 7 719,8-12-719,-3 7 1695,2-9-1695,3-3 318,-3 2-318,0-8 0,3 3 0,1-9 0,5-2 0,-6 1 0,5 1 0,2-2 0,3-3 0,4 1 0,-1-1 0,5 1 0,-6 3 0,1-3 0,2 7 0,-3-5 0,2 2 0,-1 2 0,4-4 0,1 4 0,1-10 0,4 4 0,0-6 0,3 6 0,1-5 0,-1 0 0,4-1 0,-1-1 0,3 1 0,-1-4 0,10-1 0,2-2 0,21 0 0,-18 0 0,11 0 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4:02.970"/>
    </inkml:context>
    <inkml:brush xml:id="br0">
      <inkml:brushProperty name="width" value="0.05292" units="cm"/>
      <inkml:brushProperty name="height" value="0.05292" units="cm"/>
      <inkml:brushProperty name="color" value="#E71224"/>
    </inkml:brush>
  </inkml:definitions>
  <inkml:trace contextRef="#ctx0" brushRef="#br0">17 175 24575,'-9'0'0,"1"0"0,10 0 0,10 0 0,14-4 0,14-5 0,8-4 0,9-9 0,3-1 0,5-1 0,-16 6 0,6-2 0,-18 10 0,13-7 0,-12 13 0,-7-3 0,-7 6 0,-13-1 0,1 2 0,-6 0 0,-1 0 0,1 0 0,-3 5 0,-5 9 0,-5 11 0,-6 11 0,-3 10 0,-2 7 0,0 6 0,3 5 0,6-10 0,1 9 0,7-9 0,-3 5 0,4-7 0,0-10 0,0-12 0,0-6 0,0-6 0,0-6 0,0-3 0,0-3 0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4:05.249"/>
    </inkml:context>
    <inkml:brush xml:id="br0">
      <inkml:brushProperty name="width" value="0.05292" units="cm"/>
      <inkml:brushProperty name="height" value="0.05292" units="cm"/>
      <inkml:brushProperty name="color" value="#E71224"/>
    </inkml:brush>
  </inkml:definitions>
  <inkml:trace contextRef="#ctx0" brushRef="#br0">7 0 24575,'-2'5'0,"-1"0"0,3 2 0,0 2 0,0-1 0,0 3 0,0-6 0,0 6 0,0-2 0,0 5 0,0-2 0,0 3 0,0-3 0,0-2 0,0 5 0,0-2 0,0 1 0,0 1 0,3-6 0,6 9 0,13 1 0,4-1 0,11 11 0,5-8 0,-10 1 0,1 1 0,21 10-1305,-10-1 1,2 8 1304,0 5 0,1 3-901,-9-10 0,1 2 0,0 0 901,-5-3 0,0 1 0,1 2-701,2 1 1,2 3-1,0-1 1,-6-3 700,4 5 0,0 0 0,-3-5 0,4 5 0,-1 0 0,-3-4 0,11 11 0,-3-2-571,-9-9 0,1 1 0,-1-2 571,-2-2 0,0-2 0,-3-3 351,6 5 0,-2-1-351,0 2 0,-2-3 1833,14 2-1833,-20-12 0,1 0 0,17 14 2989,-9-7-2989,-3-3 2600,-16-14-2600,-4-1 1410,-8-7-1410,-2-1 293,3 5-293,3 0 0,8 7 0,6 5 0,6 1 0,-1 5 0,0-5 0,-7-1 0,-3-7 0,-3-4 0,-4-4 0,1-2 0,-4-1 0,0-3 0,0-1 0,-1-2 0,1 0 0,0 0 0,1 0 0,-3-5 0,1-1 0,-1-2 0,2-3 0,1 6 0,-3-6 0,1 6 0,-3-10 0,3 6 0,-3-8 0,6-9 0,-7 0 0,2-12 0,2 6 0,-3-2 0,5-2 0,-5 5 0,3 4 0,-4 4 0,0 8 0,0-2 0,0 4 0,0-1 0,0 3 0,0 1 0,0-2 0,0 1 0,0 3 0,0 0 0,0 3 0,0 17 0,0 1 0,0 17 0,0-3 0,0 4 0,0 2 0,0 9 0,0-12 0,-4 12 0,3-18 0,-1 11 0,2-8 0,0 5 0,-3-7 0,2 2 0,-5 1 0,2-2 0,-2-3 0,-1-1 0,4-7 0,-2-1 0,4-5 0,-2-1 0,2-5 0,-2 0 0,-2-3 0,-3 0 0,0 0 0,-7 0 0,0 0 0,-7 0 0,-7-4 0,3 3 0,-10-4 0,7 0 0,-4 2 0,3-4 0,2 6 0,5-2 0,4 0 0,4 3 0,7-3 0,0 1 0,3 2 0,0-3 0,0 3 0,2 0 0,0 0 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2:31.8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1 24575,'-5'5'0,"11"8"0,11 26 0,11 6 0,7 13 0,6 1 0,2 2 0,-6-14 0,7 5 0,-10-14 0,7 8 0,-4-13 0,-5 4 0,-7-17 0,4-3 0,-14-6 0,2-6 0,-9-1 0,-3 3 0,-1-6 0,-4 3 0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2:32.6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237 1 24575,'-5'17'0,"-11"16"0,-7 31 0,-7-2 0,9-3 0,-1-5 0,5-14 0,-5 11 0,0-1 0,5-14 0,3-1 0,8 0 0,-2-9 0,7 3 0,-7-16 0,7 0 0,-2-5 0,3 0 0,0-4 0,0 0 0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2:34.1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1 111 24575,'0'8'0,"0"9"0,0-2 0,0 8 0,0 0 0,0-4 0,0 4 0,0-5 0,0 0 0,0-5 0,0 4 0,0-4 0,0 0 0,0-9 0,0-5 0,0-6 0,0-6 0,0-1 0,4-4 0,-3 5 0,7-4 0,-3 3 0,0-4 0,3 0 0,-7 0 0,7 0 0,-7 5 0,2 0 0,-3 5 0,4 0 0,-3 0 0,3 0 0,-4 0 0,0 1 0,0-6 0,0 4 0,0-3 0,0 3 0,0 1 0,0 0 0,0 0 0,0 0 0,0 0 0,0 0 0,0 6 0,0 8 0,0 7 0,0 10 0,-5 1 0,4 0 0,-8 4 0,4-3 0,-1 4 0,-2-5 0,7 3 0,-3-12 0,4 7 0,0-13 0,0 4 0,0-5 0,0 0 0,0 0 0,-4-4 0,3 0 0,-2-4 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2:40.0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24575,'7'0'0,"1"3"0,0-2 0,0 6 0,5-2 0,-4 0 0,8 3 0,-4-7 0,1 6 0,2-2 0,-6 3 0,2-3 0,-4 2 0,0-6 0,0 3 0,-3-1 0,2-2 0,-3 3 0,3-4 0,1 0 0,0 0 0,-1 0 0,1 0 0,0 0 0,-4-4 0,0 0 0,-4 3 0,0 2 0,-4 7 0,3 0 0,-6 0 0,2 0 0,-3 5 0,-1-4 0,0 8 0,1-4 0,-5 5 0,2 5 0,-2-4 0,8 9 0,-3-9 0,3 4 0,0-9 0,-3 3 0,7-8 0,-3 7 0,4-6 0,0 2 0,0-4 0,0 0 0,0 0 0,0 0 0,0 0 0,0 0 0,0 0 0,0 0 0,0-1 0,0 0 0,3-2 0,1 1 0,4-5 0,4 3 0,-2-4 0,6 0 0,-2 0 0,9 4 0,-4-3 0,9 4 0,-4-5 0,5 0 0,-4 0 0,2 0 0,-2 0 0,4 0 0,-5 0 0,4 0 0,-8 0 0,-2 0 0,-5 0 0,-5 0 0,0 0 0,0 0 0,0 0 0,-4 0 0,0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2:12.5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1 214 24575,'48'-15'0,"0"0"0,25-16 0,-12 6 0,-27 5 0,9 1 0,-9 5 0,11-11 0,-16 9 0,-2-2 0,-7 14 0,-7-3 0,3 6 0,-9-2 0,-4 3 0,0 0 0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2:40.9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1 129 24575,'7'0'0,"1"0"0,13 0 0,2-9 0,1 7 0,6-7 0,5-1 0,-4 8 0,10-12 0,-10 8 0,10 0 0,-10-7 0,4 7 0,-11-4 0,4 1 0,-9 4 0,4-1 0,-9-6 0,-1 10 0,-5-6 0,0 8 0,0 0 0,0 0 0,-3 0 0,-2 0 0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2:42.5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 0 24575,'0'12'0,"0"-3"0,0 8 0,0 1 0,0 12 0,0-4 0,0 7 0,-4-14 0,3 4 0,-3-5 0,4-4 0,0-2 0,0-4 0,0 0 0,0 0 0,0-1 0,0 1 0,0 0 0,-8 0 0,6 0 0,-6 0 0,8 0 0,0 0 0,0 0 0,0 0 0,0-1 0,0 1 0,0 0 0,0-4 0,0-1 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6:39.6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24575,'2'0'0,"5"0"0,14 0 0,-2 0 0,9 0 0,-3 0 0,4 0 0,0 0 0,1 0 0,-6 0 0,4 0 0,-9 0 0,4 0 0,-10 4 0,-1 4 0,-7 6 0,-1 4 0,-4 0 0,0 5 0,0-4 0,0 4 0,0 0 0,-9 1 0,3 0 0,-13 4 0,4-3 0,-4 4 0,-1 0 0,-1 7 0,1-6 0,0 6 0,0-7 0,1 0 0,4-4 0,1-7 0,6-5 0,3-5 0,2 0 0,3 0 0,0 0 0,0 0 0,3-3 0,1-2 0,8-3 0,2 0 0,9 0 0,-4 0 0,9 0 0,-9-4 0,9-1 0,-8 0 0,8 0 0,-4 1 0,0 3 0,-1-4 0,-5 5 0,0 0 0,0 0 0,-5 0 0,4 0 0,-8 0 0,4 0 0,-6 0 0,-2 0 0,-2 0 0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6:41.3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79 136 24575,'20'0'0,"5"-4"0,-1-6 0,5-1 0,7-9 0,-10 10 0,14-6 0,-15 7 0,5-1 0,-7 0 0,0 1 0,-4 0 0,4 4 0,-13-3 0,2 7 0,-8-3 0,4 4 0,0 0 0,0 0 0,0 0 0,-7 0 0,-7 0 0,-7 0 0,-5 4 0,-5 2 0,-2 3 0,-10 1 0,4 0 0,-4 0 0,5 0 0,0 0 0,6-1 0,1 1 0,5-1 0,0 0 0,4-4 0,2 2 0,4-6 0,-1 3 0,1-1 0,0-2 0,0 3 0,1-1 0,-1-2 0,0 2 0,0-3 0,0 4 0,0-3 0,1 2 0,-1 1 0,1-4 0,-1 4 0,4-4 0,1 0 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6:47.3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24575,'4'8'0,"5"9"0,5-2 0,17 15 0,-4-4 0,18 14 0,-17-13 0,19 11 0,-18-12 0,20 13 0,-17-11 0,5 3 0,-5 1 0,-11-10 0,3 4 0,-10-9 0,0-3 0,-5-1 0,-2-4 0,-6-2 0,6-2 0,-6 3 0,3-4 0,-4 0 0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6:48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338 1 24575,'-36'54'0,"0"1"0,8-11 0,-18 28 0,2 1 0,20-22 0,-4 7 0,1-12 0,8 2 0,-1-15 0,10 2 0,4-15 0,-2 2 0,7-13 0,-3 3 0,4-4 0,0-4 0,0 0 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6:51.1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 24575,'8'0'0,"4"0"0,1-4 0,5 3 0,0-7 0,-4 7 0,-2-3 0,1 4 0,-4 0 0,3 0 0,-8 0 0,-1 0 0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6:52.6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0 470 24575,'0'-12'0,"0"-8"0,0 5 0,0-19 0,0 8 0,0-9 0,9 5 0,-2-5 0,7 9 0,-4-8 0,-1 15 0,0-4 0,0 5 0,-1 4 0,1-3 0,-1 8 0,1-3 0,-1-1 0,0 4 0,1-4 0,-1 5 0,0 3 0,-3-2 0,2 3 0,-6-4 0,6 3 0,-7-2 0,7 3 0,-6 0 0,2 1 0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6:54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24575,'0'7'0,"0"1"0,0-1 0,0 5 0,0 1 0,0-1 0,0 1 0,0-5 0,0 4 0,0-3 0,0 4 0,0-6 0,0 1 0,0 0 0,0 0 0,0 0 0,0 0 0,0 0 0,0 0 0,0-6 0,0 0 0,0-5 0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7:02.9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24575,'5'-4'0,"2"0"0,18 4 0,0 0 0,-1 0 0,10 0 0,-14 0 0,9 0 0,-6 0 0,-8 0 0,3 0 0,-10 0 0,0 0 0,-1 0 0,1 0 0,-4 3 0,0 2 0,-4 3 0,0 0 0,0 4 0,-4 2 0,-5 3 0,-1 1 0,-14 6 0,8 1 0,-8 0 0,4 3 0,2-8 0,3 8 0,-2-9 0,7-1 0,-3-1 0,8-8 0,-3 4 0,8-5 0,-4 0 0,4 0 0,0 0 0,0 0 0,0 0 0,0 0 0,0 0 0,0 0 0,0 0 0,0 0 0,3 0 0,6-4 0,0 3 0,8-6 0,-3 3 0,4 0 0,-1-3 0,1 3 0,0-4 0,0 0 0,0 0 0,0 4 0,0-3 0,-1 3 0,1 0 0,0-3 0,0 3 0,0 0 0,0-3 0,-5 3 0,0-4 0,-1 3 0,-3-2 0,3 3 0,-3-4 0,-2 0 0,-2 0 0,-2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2:13.5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78 177 24575,'4'4'0,"12"-1"0,16-17 0,6 2 0,1-12 0,-1 5 0,7-1 0,-5-5 0,0 9 0,-2-7 0,-15 9 0,-2 4 0,-6 3 0,-7 7 0,4 0 0,-5 0 0,-15 3 0,0 5 0,-24 10 0,-2 2 0,-9 10 0,-7-4 0,9 0 0,-3-2 0,11-10 0,2 3 0,4-7 0,6 2 0,0-7 0,5 2 0,0-6 0,0 2 0,4-3 0,1 4 0,3-4 0,1 4 0,0-4 0,3 0 0,1 0 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7:03.6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45 24575,'41'-5'0,"-25"2"0,44 3 0,-41 0 0,4 0 0,-5 0 0,5 0 0,-8 0 0,2 0 0,-9 0 0,5 0 0,0 0 0,5-4 0,-4 3 0,2-7 0,3 7 0,-1-3 0,1 4 0,-8 0 0,-3 0 0,0 0 0,1-8 0,-1 6 0,0-6 0,-3 8 0,-2 0 0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7:04.5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24575,'0'17'0,"0"-3"0,0 14 0,0-9 0,0 9 0,0-8 0,-3-2 0,2-5 0,-3-15 0,4 3 0,0-7 0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22.370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43 0 24575,'-12'0'0,"4"0"0,-4 0 0,3 0 0,7 8 0,8 3 0,12 13 0,15 10 0,5 16 0,9 3-625,-21-22 0,1 1 625,2 3 0,-1 1 0,4 3 0,-1 2 0,3 5 0,-1 3-902,-2 4 0,1 1 902,-1 0 0,-1 2 0,-5 0 0,-2 3 0,1 5 0,-2 1 0,-3-7 0,-4 0 0,-4 12 0,-2 2 0,2-11 0,-2 1 0,-5 7 0,-2 1 0,2-8 0,-1-2 0,0 3 0,-1-3 0,-2-3 0,0-2-571,0 1 1,0-2 570,-2-2 0,-1 0 0,-1 6 0,-3 0 0,-3-5 0,-3 0 0,0 3 0,-1 0 0,-3-1 0,0-1 0,1-5 0,0-1 0,1 3 0,-2-1 0,1-2 0,1-1 0,-1 0 0,0-1 0,0-1 0,1-1-724,-6 24 724,5-23 0,-1-1 0,-4 15 323,6-24 0,0 0-323,-7 26 0,2-17 0,-2 8 1678,-4-6-1678,6-10 1253,-2-5-1253,10-10 890,-4-4-890,6-4 452,-3-1-452,4-3 0,0 0 0,3-3 0,0 0 0,1-1 0,-1 0 0,3 1 0,-1-4 0,-1-17 0,-7-24 0,2-17 0,1 13 0,4 14 0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23.055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1 24575,'0'27'0,"0"2"0,0 16 0,0 8 0,0-1 0,0 12 0,0-5 0,0-10 0,0 7 0,0-9 0,0-16 0,0-3 0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23.442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0 24575,'14'0'0,"4"0"0,24 0 0,9 0 0,3 0 0,11 0 0,-7 0 0,-10 0 0,7 0 0,-17 0 0,13 0 0,-15 0 0,-6 0 0,-9 0 0,-2 0 0,-8 0 0,-2 0 0,-6 0 0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24.165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6 197 24575,'-3'15'0,"1"0"0,2-3 0,0 3 0,0 6 0,0-3 0,0 15 0,3-9 0,5 15 0,0-19 0,17 29 0,-15-33 0,19 31 0,-14-29 0,9 9 0,-6-5 0,-1-4 0,-7-2 0,2-6 0,-6-1 0,6 0 0,0-3 0,-2 3 0,4-6 0,-5 0 0,1-15 0,-1-9 0,-5-23 0,0-17 0,-4-11-246,0 32 1,0 0 245,0-21 0,-9-8 0,3 15 0,-10 0 0,6 2 0,-1 20 0,6 6 0,0 13 0,4 4 0,-2 4 491,9 2-491,3 0 0,8 3 0,8 0 0,0 0 0,5 4 0,0-3 0,5 5 0,-5-5 0,5 3 0,-10-4 0,-1 0 0,-6 0 0,-3 0 0,-2 0 0,-4 0 0,0 0 0,-6 0 0,-1 0 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24.901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6 1 24575,'-5'3'0,"13"-3"0,1-1 0,11-2 0,-1 3 0,-2 0 0,0 0 0,-1 0 0,-6 0 0,2 0 0,-6 2 0,0 5 0,-3 2 0,-3 11 0,0-2 0,0 12 0,0-6 0,0 3 0,-4 1 0,-3-7 0,-1 4 0,-5-5 0,3-3 0,0 3 0,-2-7 0,7 3 0,-3-9 0,5 4 0,-3-7 0,3 5 0,0-4 0,5-2 0,8-1 0,4-2 0,7 0 0,3 0 0,-3 0 0,4 0 0,-8 0 0,2 0 0,-5 0 0,-2 0 0,-3 0 0,-3 0 0,0 0 0,0 0 0,-3-2 0,-1-1 0,-2-2 0,0-7 0,0-7 0,0 7 0,0-1 0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27.272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1 24575,'0'26'0,"0"-1"0,0 5 0,0 21 0,0-19 0,0 24 0,0-15 0,0 0 0,0 5 0,0-10 0,0-15 0,0-7 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27.902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1 24575,'0'15'0,"0"1"0,0 9 0,0 0 0,0 21 0,0-17 0,0 21 0,0-19 0,0 4 0,0 0 0,0-13 0,0-4 0,0-12 0,0-4 0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28.679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116 0 24575,'-15'14'0,"1"4"0,-8 12 0,6-3 0,-4 12 0,6-17 0,6 16 0,1-11 0,7 12 0,0-7 0,0-2 0,0-5 0,0-1 0,0-3 0,10-2 0,10-2 0,12-5 0,7 0 0,-3 0 0,3-8 0,2 0 0,-4-4 0,8 0 0,-10 0 0,1-4 0,-8-10 0,1-7 0,-12-14 0,3-7 0,-8-5 0,-8 1 0,1-5 0,-5 9 0,0-3 0,-12 7 0,0 7 0,-11 8 0,-2 8 0,-11 8 0,3 4 0,-11 3 0,13 10 0,-1 3 0,0 19 0,7-3 0,-3 8 0,14-19 0,3-4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2:06.9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24575,'8'24'0,"3"11"0,15 4 0,3 12 0,15 18 0,-7-8 0,14 17 0,-20-30 0,4 1 0,-1-1 0,-5-7 0,4 4 0,1-2 0,-5-8 0,13 17 0,-16-24 0,0 8 0,-12-25 0,-1 6 0,-5-17 0,1 8 0,-5-7 0,0 2 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29.681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125 0 24575,'-14'0'0,"-4"10"0,3 6 0,-4 15 0,7 5 0,-4 9 0,11-8 0,-11 12 0,15-13 0,-7 10 0,8-6 0,0-4 0,0-7 0,0 0 0,10-7 0,-2-3 0,27-5 0,-15-6 0,41-4 0,-12-1 0,13-3 0,3-13 0,-30 1 0,11-15 0,-22-3 0,-1 2 0,-7-6 0,-6 4 0,-5 0 0,-2 0 0,-3 5 0,0 0 0,-10 3 0,-2 5 0,-13-1 0,3 7 0,-11 3 0,6 5 0,-13 3 0,5 0 0,-6 0 0,5 0 0,2 0 0,4 4 0,4 0 0,5 5 0,5-2 0,6 2 0,1-3 0,6-3 0,1-1 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31.599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5 24575,'4'-5'0,"-2"10"0,-2 17 0,0 21 0,0 11 0,0 10 0,0-4 0,0-12 0,0 1 0,0-7 0,0 5 0,0-19 0,0-10 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32.079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17 24575,'0'-9'0,"7"4"0,8 2 0,13 3 0,13 0 0,12 0 0,0 0 0,-5 0 0,-8 0 0,-5 0 0,-5 0 0,5 0 0,-13 0 0,-7 0 0,-9 0 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32.591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1 24575,'0'15'0,"0"10"0,0 1 0,0 18 0,0 2 0,0 13 0,0 6 0,0-1 0,0 1 0,0-20 0,0 15 0,0-21 0,4 13 0,-3-16 0,2-2 0,-3-17 0,0 4 0,0-12 0,0-3 0,0-3 0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33.303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170 23 24575,'-17'12'0,"-5"8"0,-10 13 0,3 4 0,1-1 0,7 6 0,8-6 0,5 4 0,8-10 0,0 10 0,0-12 0,14 4 0,-2-19 0,16-2 0,2-4 0,6 1 0,4-4 0,0 0 0,-5-4 0,9 0 0,-15-10 0,10-3 0,-22-13 0,10-12 0,-14 2 0,4-5 0,-6 2 0,-7 8 0,0-3 0,-4 4 0,0 0 0,-6 4 0,-2 4 0,-9 2 0,-4 5 0,-2-2 0,2 6 0,1 1 0,4 6 0,-2 1 0,-1 3 0,2 0 0,5 0 0,3 0 0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34.173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137 15 24575,'-25'15'0,"5"-2"0,1 13 0,1 3 0,1 2 0,-2 5 0,11-1 0,1-1 0,7-4 0,0 5 0,0 10 0,0-15 0,0 14 0,-4-18 0,7 4 0,8-7 0,4-3 0,14-5 0,-4-7 0,5 2 0,5-9 0,0 2 0,5-14 0,-7-10 0,-2-12 0,-10-3 0,-1-8 0,-4 3 0,-4-6 0,0-2 0,-3 7 0,-5 1 0,0 7 0,-4 8 0,-11-4 0,-1 12 0,-10-5 0,1 6 0,0 5 0,0-2 0,0 11 0,-4-4 0,7 6 0,-2-2 0,8 3 0,-1 0 0,0 0 0,4 0 0,-3 0 0,9 0 0,-3 0 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36.170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194 216 24575,'-9'0'0,"0"0"0,3 0 0,-10 0 0,5 0 0,-10 0 0,1 7 0,1 12 0,-8 7 0,10 8 0,-2 2 0,10-5 0,2 8 0,3-3 0,4-1 0,0 0 0,0-9 0,0-8 0,9-2 0,23-12 0,1 2 0,24-6 0,-10 0 0,5-4 0,6-10 0,-8-8 0,0-19 0,-11 0 0,-5-24 0,-8 14 0,-7-19 0,-10 27 0,-5-32 0,-4 33 0,-19-20 0,-5 33 0,-22 12 0,-1 9 0,-5 8 0,0 0 0,-2 17 0,14 1 0,-2 17 0,11 8 0,5-5 0,8-9 0,11-12 0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36.768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260 5 24575,'-18'-3'0,"-2"8"0,-29 14 0,4 12 0,-5 7 0,25-1 0,-5-4 0,23 7 0,-5-6 0,8 10 0,4-18 0,0 3 0,0-11 0,11 6 0,10-11 0,12 2 0,12-4 0,2-9 0,-5 5 0,13-7 0,-16 4 0,12-3 0,-6 3 0,-12-4 0,6 0 0,-21-3 0,7-8 0,-6-12 0,-7-9 0,-1-14 0,-11-1 0,0 5 0,0-3 0,0 5 0,-4 3 0,-7-3 0,-9 12 0,-8 8 0,-2 5 0,0 11 0,-4 0 0,3 4 0,-4 0 0,19 0 0,3 0 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37.411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7 24575,'21'0'0,"14"0"0,2 0 0,16 0 0,-11 0 0,7 0 0,-17 0 0,8 0 0,-14 0 0,-2 0 0,-9 0 0,-6-3 0,-6 2 0,-3-1 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37.905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0 24575,'0'19'0,"0"-5"0,0 38 0,0-4 0,0 11 0,0 6-861,0 7 861,0-6 0,0 6 0,0-7 0,0-6 212,7-11-212,-2-4 0,6-8 0,-7 0 0,0-2 0,-1-11 649,-2-6-649,1-9 0,-2-3 0,0-1 0,0-2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36.73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1 212 24575,'17'-4'0,"8"2"0,38 2 0,-16 0 0,2 0 0,-5 0 0,1 0-986,5 0 1,5 0 0,-4 0 985,2 0 0,1 0 0,10 1 0,7-1 0,-6-1 0,-5-1 0,0-1 0,-5 0 0,6 0 0,2 0 0,-9 0 0,8 0 0,-1-2 0,-1-2 0,3 0 0,-2 1 0,2 2 0,-2 0 0,2-3 0,-2-1 163,-12 3 0,0 1-163,13-1 0,-3 0 0,1-3 0,2 2 0,-1 1 0,-9 1 0,-11 1 0,-1 1 0,10 2 0,-1-3 0,5 2 0,-14-2 0,-2 3 2214,-5 0-2214,-4 0 416,5-3-416,-5 2 0,1-5 0,-3 2 0,0 0 0,-3-2 0,0 3 0,0-4 0,-1 3 0,4-2 0,-7 2 0,3 1 0,-5-3 0,-3 3 0,1-1 0,-5-1 0,-2 4 0,-1-1 0,-3-1 0,-2 0 0,-1 0 0,-2 1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2:07.8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468 0 24575,'-28'0'0,"8"14"0,-11 8 0,4 17 0,-11 21 0,12-17 0,-16 30 0,18-31 0,-8 30 0,4-24 0,-1 11 0,6-15 0,-4-5 0,11-3 0,-2-12 0,7 4 0,-2-13 0,3 7 0,2-12 0,3 2 0,-2-4 0,6-13 0,-3-13 0,4 3 0,0-4 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38.332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36 24575,'8'-3'0,"1"1"0,15 2 0,9 0 0,3 0 0,20 0 0,-13 0 0,21 0 0,-24 0 0,14 0 0,-21 0 0,7 0 0,-9 0 0,-10 0 0,-5 0 0,-3 0 0,-7-14 0,0 11 0,-6-11 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38.816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0 24575,'0'34'0,"0"6"0,0 12 0,0 13 0,0 7-494,0-30 0,0 0 494,0 33 0,0-29 0,0-1 0,0 12 0,4-19 0,0-1 0,2 12 243,3-2-243,-2-11 0,-6-16 0,2-6 0,-3-6 0,0-7 186,0-9 0,0 4 0,0-5 1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41.307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342 0 24575,'-28'0'0,"1"0"0,3 0 0,-1 0 0,0 0 0,-13 0 0,14 3 0,-11 4 0,14 8 0,3-1 0,4 10 0,-3-1 0,4 7 0,-2-7 0,5 5 0,6-14 0,0 10 0,4-10 0,0 2 0,0-4 0,0 0 0,0 5 0,0-7 0,0 5 0,0-2 0,3-2 0,7 1 0,0-6 0,10-2 0,-4-2 0,19-2 0,-7 0 0,17 0 0,-18-6 0,11-6 0,-12-3 0,9-8 0,-8 4 0,-6 1 0,-3-3 0,-6 8 0,-1-7 0,-2 6 0,-2-2 0,-1 4 0,-3-1 0,0 1 0,-3-1 0,0 3 0,0-1 0,-6 4 0,3-2 0,-9 0 0,3 6 0,-4-6 0,0 6 0,4-1 0,-3 1 0,5 3 0,-1 0 0,2 0 0,0 0 0,1 0 0,2 0 0,0 0 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42.286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313 150 24575,'-26'2'0,"-10"13"0,17 0 0,-19 22 0,17-21 0,-12 16 0,4 1 0,4-10 0,-3 17 0,13-13 0,-5 6 0,8 0 0,5 2 0,3-4 0,4 3 0,0 1 0,0-8 0,0 2 0,0-8 0,0-5 0,3 0 0,7-5 0,8-2 0,13-5 0,-1 2 0,9-5 0,-7 3 0,2-4 0,0 0 0,-2-4 0,4-16 0,-8-3 0,1-23 0,-3 3 0,-8-4 0,2-4 0,-3 4 0,1-5 0,0 1 0,-3 3 0,-6 3 0,3 4 0,-7 1 0,-1 4 0,-4 1 0,0 6 0,0 6 0,-4-1 0,-2 14 0,-4-3 0,-6 9 0,-2 2 0,2 2 0,-4 0 0,6 0 0,-2 0 0,4 0 0,2 0 0,-1 2 0,4 2 0,-2 2 0,4-1 0,-1 1 0,3 0 0,-3-3 0,6 2 0,-3-4 0,3 1 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43.762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20 0 24575,'-13'4'0,"7"-2"0,17-2 0,13 0 0,16 0 0,7 0 0,5 0 0,6 0 0,-18 0 0,8 0 0,-16 0 0,-1 0 0,-1 0 0,-13 0 0,-7 0 0,-4 0 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44.247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24 24575,'0'-13'0,"0"2"0,0 14 0,0 14 0,0 11 0,0 7 0,0 10 0,0-3 0,0 16 0,0 1 0,0 7 0,0-1-355,0-26 1,0 0 354,0 29-78,0-6 78,0-6 0,0-8 0,0-5 0,0-1 0,0-21 0,0-9 176,2-6 1,-1-3 0,1-3-1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44.694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1 24575,'3'8'0,"-1"7"0,-2 33 0,0 12 0,0 12 0,0-15 0,0 11 0,0-25 0,0 16 0,0-17 0,0-7 0,0-6 0,0-14 0,0-1 0,0-12 0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45.868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470 1 24575,'-11'32'0,"-7"22"0,3-11 0,-2 4-2443,0 13 1,-1 3 2442,1-18 0,-2 3 0,1 1-816,-1 9 1,2 2-1,-3 0 816,-1-1 0,-3 0 0,3 0 0,3-4 0,3-2 0,-1 4 0,-1 1 0,0 5 0,1-2 0,3-5 0,1 7 0,2 0 0,1-8 0,-1 7 0,0 0 0,2-5 0,1 18 0,2-3-236,2-16 1,0 2 0,1 0 235,0 1 0,0-1 0,0 0 0,2 16 0,0 1 0,0-20 0,0 1 0,0-2 0,0 18 0,0-3-786,4 4 0,3 1 786,4-5 0,2 0 166,2-9 1,0 1-167,9 8 0,-1-4 0,-10-24 0,0-1 862,8 12 1,-1-2-863,6 14 974,-7-26 1,0 0-975,9 21 0,1-12 0,-4-11 2152,-6-5-2152,-1-9 1906,-5-6-1906,-1-4 1027,1 4-1027,0-5 518,-1 4-518,2-2 0,-1 1 0,0 5 0,0-2 0,-3 4 0,3 0 0,-5-1 0,1-4 0,-2 5 0,0-9 0,3 12 0,-2-6 0,5 7 0,-2 0 0,3-3 0,0 2 0,-3-3 0,1-5 0,-5 1 0,2-8 0,-3-1 0,0-2 0,-1-3 0,1 0 0,-3-8 0,-1 4 0,-2-4 0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46.988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156 45 24575,'-9'-4'0,"-2"2"0,4 2 0,-12 0 0,11 0 0,-16 10 0,16 6 0,-14 14 0,16-3 0,-8 7 0,7-8 0,-2 8 0,2-3 0,3 8 0,4-8 0,0 4 0,0-10 0,0 4 0,0-7 0,0-1 0,0-2 0,5-8 0,4-2 0,22-2 0,1-6 0,17 3 0,-12-4 0,6-11 0,-7-2 0,5-12 0,-8-3 0,3-6 0,-11-2 0,-1-1 0,-4-3 0,-8 5 0,0-1 0,-8 2 0,-1 4 0,-3 0 0,0 4 0,0 1 0,-6 9 0,-4-1 0,-7 7 0,0 0 0,-2 6 0,1 1 0,-6 3 0,2 0 0,-7 4 0,7 6 0,-4 2 0,5 9 0,0-6 0,3 2 0,-3 1 0,8-5 0,-4 4 0,7-1 0,-2-3 0,4 4 0,2-11 0,3 0 0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47.564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6 24575,'0'-6'0,"0"17"0,0 16 0,0 18 0,0-3 0,0-1 0,0 4 0,0-3 0,0 0 0,0-2 0,0-15 0,0-1 0,0-10 0,0-2 0,0-9 0,0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2:09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24575,'0'17'0,"0"3"0,0 15 0,0-4 0,0 11 0,0-5 0,0 6 0,0-6 0,0-1 0,0-11 0,0 9 0,0-13 0,0 8 0,0-11 0,0-4 0,0 3 0,0-8 0,0 3 0,4-4 0,4-3 0,1-2 0,4-3 0,-5 0 0,5 0 0,0 0 0,6-13 0,0 1 0,-4-16 0,3 3 0,-7-5 0,8 0 0,-8 0 0,3 1 0,-4-1 0,0-6 0,-4 5 0,3-11 0,-8 16 0,4-9 0,-5 16 0,0-5 0,0 11 0,0 0 0,0 4 0,0 15 0,0 6 0,0 21 0,0 4 0,0 13 0,0-5 0,5 11 0,2-4 0,-1 0 0,5 5 0,-5-6 0,5 1 0,0-3 0,0 1 0,0-11 0,-5 9 0,3-17 0,-8-1 0,4-6 0,-5-6 0,0 0 0,0 0 0,0 0 0,0 0 0,0 0 0,0 0 0,-9 0 0,3 0 0,-16 1 0,6 0 0,-12 0 0,8-4 0,-8-1 0,3-9 0,0-1 0,-3-4 0,8 0 0,1 0 0,2 0 0,7-8 0,-2 3 0,7-8 0,1 5 0,4-1 0,0 1 0,0 0 0,0-5 0,0 4 0,0-9 0,0 5 0,8-6 0,7 5 0,29-14 0,-3 14 0,15-10 0,-19 13 0,5 0 0,-11 6 0,5 0 0,-6 5 0,-6 0 0,0 0 0,-6 0 0,-4 0 0,-2 0 0,-4 0 0,-3-4 0,-2 3 0,-3-2 0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48.065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1 24575,'19'0'0,"12"0"0,11 0 0,10 0 0,-10 0 0,-2 0 0,-6 0 0,-2 0 0,2 0 0,-8 0 0,-8 0 0,-6 0 0,-7 0 0,-2 0 0,-1 0 0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48.507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0 24575,'3'18'0,"-1"9"0,-2 10 0,0 9 0,0 6 0,0-14 0,0 10 0,0-15 0,0 13 0,0-11 0,0 4 0,0-12 0,0 0 0,0-12 0,0-2 0,0-6 0,0-2 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49.311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109 66 24575,'-12'12'0,"6"6"0,-7 13 0,11 4 0,-6 5 0,8-8 0,0 10 0,0-9 0,0 12 0,0-4 0,0-6 0,0 0 0,0-10 0,4 4 0,6-11 0,5-3 0,9-6 0,1-9 0,2 4 0,0-4 0,12-7 0,-12-8 0,12-9 0,-24-2 0,4-4 0,-8 0 0,0-1 0,-4-7 0,-2 7 0,-1-8 0,-4 7 0,0-7 0,0-7 0,-4 2 0,-3 2 0,-9 11 0,-2 10 0,-8 5 0,-5 2 0,4 10 0,-11 0 0,16 7 0,-14 12 0,10 6 0,-6 11 0,3 4 0,5-4 0,6 2 0,6-4 0,4-5 0,5 0 0,3-14 0,0-1 0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50.875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1 24575,'0'11'0,"5"3"0,10 21 0,6 6 0,10 13-2463,3 12 2463,-6-8 0,2 3-901,-3-9 1,-1 2 900,-2-1 0,1 3 0,-3-3 0,2-2 0,-1 2 0,-5-5 0,1 4 0,-1 1 0,2 7 0,-2 2 0,-1-2-833,-6-10 0,-1-2 1,0 3 832,8 17 0,2 2 0,-5-3 0,-9 1 0,-2-2 0,8 5 0,-1-1-473,-7-9 0,-1-3 473,2-7 0,-1-2 0,-4-10 0,1 1 0,7 16 0,0-1 0,-5-11 0,1 0 443,1 8 0,2-3-443,1 16 0,-3 7 0,-3-33 0,1 1 592,0 4 1,-1 0-593,-2 7 0,0 1 0,0-1 0,0 1 0,0 0 0,0 0 0,0-1 0,0 0 0,-2-3 0,-1-1 0,1-9 0,-1 0 1130,-6 0 1,-1 0-1131,-5 27 0,-12-4 0,4 8 0,1-16 0,6-18 0,0-1 0,-9 27 0,7-27 0,0 0 0,-12 29 0,12-30 0,0 1 0,-3 1 0,3-2 0,-12 28 0,-11-1 0,12-4 0,-3-6 0,1 3 1266,11-21-1266,2-3 542,4-9-542,4-3 1051,0-1-1051,4-6 517,0 1-517,0-4 0,0 1 0,3-2 0,-2-1 0,4 1 0,-4-3 0,5-3 0,-3-9 0,3-14 0,0-14 0,0-15 0,0 3 0,0 16 0,0 15 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05.956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43 24575,'31'-23'0,"24"4"0,-13 19 0,20 0 0,-31 0 0,3 0 0,-8 0 0,-5 0 0,0 0 0,-12 0 0,1 0 0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06.312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1 24575,'52'3'0,"-1"0"0,-7 0 0,-6-1 0,-5-2 0,-7 0 0,-4 0 0,-2 0 0,-13 0 0,-1 0 0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07.931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27 24575,'0'-16'0,"0"6"0,0 26 0,0 9 0,0 10 0,0 5 0,0-5 0,0 5 0,0 1 0,0-6 0,0 0 0,0-9 0,0-1 0,0-5 0,0-6 0,0 1 0,0-8 0,0 1 0,0-5 0,0 0 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08.270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0 24575,'11'0'0,"34"0"0,9 0 0,18 0-1500,0 0 0,-2 0 1500,4 0 0,-17 0 880,10 0-880,-29 0 508,19 0-508,-20 0 0,7 0 0,-17 0 388,-1 0 1,-16 0 0,-4 0 0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08.926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47 24575,'0'15'0,"0"5"0,11 10 0,-5 5 0,17 10 0,-6-3 0,1 3 0,10 3 0,-18-18 0,19 14 0,-17-21 0,6 7 0,-4-9 0,-4-8 0,-2-4 0,-2-6 0,-1-1 0,-1-13 0,-2-9 0,-2-19 0,0-7 0,0-1 0,0 2 0,0 0 0,0 3 0,0 5 0,0 11 0,0 6 0,0 10 0,0-2 0,0 6 0,0 0 0,0 0 0,9 0 0,7 0 0,10-1 0,13-1 0,3-1 0,0 1 0,6 0 0,-5 3 0,9-2 0,-5 5 0,-6-4 0,-7 5 0,-11-6 0,-9 7 0,-8-3 0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09.531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5 0 24575,'-4'4'0,"5"-2"0,15-2 0,2 0 0,16 0 0,-11 0 0,10 0 0,-8 0 0,-3 0 0,-5 0 0,-5 0 0,-8 14 0,1 7 0,-5 19 0,0 1 0,-7 10 0,-1-19 0,-9 17 0,2-22 0,-5 15 0,8-17 0,-6 1 0,11-12 0,0 1 0,5-9 0,12 1 0,10-5 0,17-2 0,16 0 0,-5-7 0,8-3 0,-3-3 0,-5-3 0,-2 3 0,-11 1 0,-14 2 0,-3 1 0,-9-1 0,-6-6 0,0 8 0,-3-2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2:10.1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24575,'17'0'0,"-7"0"0,17 0 0,-6 0 0,8 0 0,7 0 0,1 0 0,-5 0 0,-2 0 0,-12 0 0,0 0 0,-5 0 0,0 0 0,-9 0 0,-1 0 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10.228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240 1 24575,'-14'20'0,"-5"16"0,-8 29 0,12-29 0,0 2-1538,-3 9 0,0 1 1538,3-3 0,0 0 0,-2 5 0,1 0 145,3-9 0,1-1-145,3 3 0,1-2 0,0 26 0,8-29 0,0 0 0,0 29 0,0-1 0,0-8 0,5 6 0,7-14 0,6 13 659,11-20-659,-4-6 0,8-1 0,-1-7 1555,2 0-1555,3 0 572,-14-13-572,2 2 0,-11-8 0,-2-1 0,-3-3 0,-6-3 0,0-3 0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11.050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140 0 24575,'-21'22'0,"-4"8"0,9 1 0,-8 14 0,11-8 0,-7 7 0,11-8 0,1 9 0,5-3 0,3 3 0,0-9 0,0-1 0,0-10 0,0 0 0,0-8 0,0-1 0,0-6 0,0-2 0,5-5 0,6 0 0,2-3 0,11 0 0,-6 0 0,11 0 0,1 0 0,-3-3 0,5-4 0,-5-9 0,5-7 0,-1-6 0,-2-3 0,-6 0 0,-4 2 0,-4 0 0,-4 4 0,-1-2 0,-6 7 0,0-4 0,-4 0 0,0 3 0,-7-6 0,-1 6 0,-6-7 0,-1 7 0,-2 1 0,4 5 0,-4 5 0,1 2 0,-1 2 0,0 4 0,1 0 0,0 3 0,2 0 0,-2 0 0,4 0 0,2 0 0,-1 0 0,4 0 0,-2 0 0,4 0 0,2 0 0,0 0 0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11.724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1 24575,'0'32'0,"0"5"0,0 8 0,0 9 0,0 5 0,0-7 0,0-2 0,0-3 0,0 0 0,0-6 0,0-11 0,0-6 0,0-9 0,0-8 0,0-23 0,0 9 0,0-10 0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12.267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24 24575,'9'3'0,"14"0"0,17-3 0,24-9 0,-9 3 0,-1-4 0,-5 6 0,-7 4 0,1 0 0,-8 0 0,-19 0 0,-7 0 0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12.995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16 24575,'0'-8'0,"0"0"0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13.731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19 17 24575,'0'-17'0,"0"17"0,0 15 0,0 8 0,0 21 0,0 6 0,0-13 0,0 3 0,0-1 0,0 0 0,0-1 0,0 1 0,0 4 0,0 13 0,0-2 0,0-9 0,0 17 0,0-25 0,0 14 0,0-14 0,0-2 0,0-6 0,0-15 0,0 6 0,0-13 0,0-4 0,-6-1 0,2-4 0,-2 2 0,3 0 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14.496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218 0 24575,'-8'0'0,"-1"0"0,-9 0 0,2 3 0,-13 16 0,1 8 0,11 4 0,-10 9 0,13-4 0,-5 1 0,2 7 0,9-13 0,1-1 0,7-2 0,0-6 0,0-1 0,0-5 0,0-3 0,0-4 0,2-3 0,17-3 0,1-3 0,19 0 0,-12 0 0,11 0 0,-11 0 0,7 0 0,-4 0 0,-4-3 0,-1-4 0,-8-7 0,-4 0 0,1-14 0,-6-1 0,3-2 0,-3-8 0,-4 12 0,-1-7 0,-3 4 0,0 1 0,0 2 0,-5 6 0,-2 6 0,-9 4 0,-5 5 0,-1 3 0,-3 3 0,5 0 0,-1 0 0,1 0 0,3 2 0,3 1 0,6 3 0,2-3 0,1 0 0,1-3 0,2 0 0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15.260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0 24575,'27'11'0,"2"6"0,6 2 0,3 11 0,4 0 0,3 9 0,-1 6-596,-2 6 596,-21-18 0,-4 0 0,11 30 0,-16-25 0,-4 2 0,-3-1 0,-1 1 0,5 34 0,-8-29 0,-1 0 0,3 23 0,-3-26 0,-4 0 0,-13 19 0,2-7 0,-24-6-54,12-10 54,-8 2 0,2-7 0,13-13 0,-5-5 0,15-9 594,-5 0-594,11 0 56,-4-3-56,5 0 0,-1-11 0,-2-12 0,5-22 0,-3 17 0,4-4 0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16.384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486 16 24575,'0'-15'0,"0"15"0,-17 22 0,3 11 0,-6-1 0,-3 3-851,5-1 0,0 1 851,-6 16 0,-1 4-1041,0 2 0,-1 1 1041,2 6 0,0 2 0,-4 3 0,2 2 0,7-4 0,1 1 0,4-16 0,-1 1 0,2-1 0,-1 21 0,2 0 0,4-20 0,-1-1 0,1 1 0,0-4 0,-1 1 0,3-1 0,1 21 0,1-1-920,-2 4 0,1 0 920,5-8 0,0-1 0,0 2 0,0-3 0,0-3 0,0-1-601,0-3 0,0 0 601,0 0 0,0-1 0,4-7 0,1 0 34,3 3 1,1-1-35,0-6 0,3 0 0,3 3 0,0 0 0,-1 1 0,-1-1 0,2-3 0,0-1 0,1 0 0,-1 0 0,0-3 0,-1-1 2050,7 23-2050,4 0 0,-7-15 0,3-2 1953,3-3-1953,-3-6 1561,-2-9-1561,3 0 1193,-3-6-1193,-1 1 0,4 0 0,2 9 0,-5-7 0,14 16 0,-8-6 0,4 0 0,0 2 0,-7-12 0,2 2 0,-3-7 0,-3-2 0,-2-7 0,-6-1 0,-2-3 0,-2-3 0,-3-8 0,-1 3 0,-2-5 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4:52.772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21 267 24575,'0'21'0,"0"8"0,0 2 0,0 13 0,0-2 0,0 24 0,-4-11 0,1-16 0,0 0 0,-2 15 0,1 16 0,4-17 0,0-5 0,0 2 0,0-8 0,0 5 0,0-10 0,0-8 0,0-15 0,0-2 0,0-19 0,0-22 0,0-17 0,-1 5 0,2-4-759,5 1 0,3-2 759,0-12 0,1-3 0,4 0 0,1 1 0,-2 12 0,0 1 0,-2-7 0,0 3 0,12-18-228,-13 32 0,0 1 228,12-23 0,-5 14 0,-5 14 0,2 1 0,-7 9 1481,5 4-1481,-5 4 493,2 4-493,-3 4 0,2-1 0,-1 0 0,1 2 0,-2 2 0,3 2 0,-3 0 0,7 14 0,-5 7 0,3 19 0,-3 7 0,1 10 0,0 2 0,-4-4 0,4 7 0,-5-10 0,5 8 0,0-3 0,-1-11 0,1 0 0,-1-11 0,-4-4 0,2-6 0,-2-9 0,0 1 0,-2-2 0,1-1 0,-2 2 0,4-4 0,-4 1 0,2-1 0,-1-2 0,-1-4 0,1-4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2:10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 24575,'28'0'0,"3"0"0,-6 0 0,5 0 0,0 0 0,-6 0 0,5 0 0,-5 0 0,1 0 0,-6 0 0,-2 0 0,-8 0 0,-1-3 0,-4-17 0,-4 11 0,0-10 0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4:53.201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1 24575,'37'0'0,"-14"0"0,19 0 0,-14 0 0,7 0 0,0 0 0,-10 0 0,0 0 0,-8 0 0,-4 0 0,-1 0 0,-6 0 0,3 0 0,-6 0 0,-1 0 0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4:54.675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0 24575,'5'15'0,"8"-2"0,7 12 0,-2-2 0,8 0 0,-7 2 0,5-10 0,0 7 0,4-7 0,-5 7 0,-1-4 0,-5-1 0,-6 0 0,0-7 0,-6-2 0,0-2 0,-3 0 0,-1-3 0,2-1 0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4:55.458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277 249 24575,'-5'-10'0,"-1"11"0,-15 15 0,-4 16 0,-10 12 0,10-10 0,-10 17 0,10-16 0,-6 8 0,6-10 0,7-8 0,8-8 0,3-4 0,2-7 0,4-1 0,-2-9 0,3 0 0,0-12 0,7-5 0,0 0 0,5-3 0,0 3 0,-4 0 0,2 1 0,-3-5 0,4-5 0,-3 3 0,11-12 0,-3 12 0,14-19 0,-6 15 0,6-14 0,-3 20 0,2-6 0,-2 8 0,-1 3 0,-4 5 0,-6 3 0,0 8 0,-3-5 0,-4 6 0,3-3 0,-6 3 0,3-3 0,-3 3 0,-1 0 0,-2-2 0,2 4 0,-4-1 0,1 2 0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4:56.360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297 768 24575,'-11'0'0,"2"0"0,1 0 0,-1 0 0,3 0 0,-10 0 0,9 0 0,-12 0 0,8 0 0,-4 0 0,-2 0 0,1 0 0,-5 0 0,1 0 0,-4 0 0,6-3 0,-4-15 0,13 6 0,-3-25 0,5 14 0,-1-16 0,4 3 0,0-15 0,4 20 0,0-28 0,0 28 0,0-21 0,-3 16 0,14-8 0,-1 7 0,25-12 0,-13 17 0,14-5 0,-7 9 0,4-1 0,8 0 0,-9 9 0,3 4 0,-5 6 0,0 5 0,-1 2 0,-4 3 0,5 0 0,-5 0 0,1 3 0,-2 4 0,-3 7 0,-3 8 0,1 4 0,-8 4 0,1 16 0,-5 6 0,-2 3 0,-2-5 0,-3-11 0,0-7 0,0 7 0,0-8 0,0 3 0,-8 5 0,1-10 0,-14 10 0,-4-1 0,-4-4 0,-1 5 0,-5-12 0,7-3 0,-8 0 0,4-5 0,1-3 0,9-6 0,2-3 0,8-3 0,2-2 0,1-2 0,6-2 0,1-8 0,2 6 0,0-5 0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4:57.582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37 427 24575,'0'23'0,"0"4"0,0 19 0,0 1 0,0 11 0,0 1 0,0-10 0,0 6 0,0-18 0,0 14 0,0-18 0,0-6 0,0-8 0,0-19 0,-7-10 0,5-28 0,-10-29 0,7-8-749,2 26 0,0-1 749,0 5 0,1 0 0,2-6 0,0 1-277,0-20 277,0 31 0,0 2 0,0-17 0,0-1 0,8 5 0,4 13 0,12 5 0,4 4 1476,13 3-1476,-2 4 299,12 4-299,-15 9 0,13 4 0,-12 4 0,3 0 0,-6 0 0,-8 3 0,-7 11 0,-6 5 0,-5 21 0,-3-3 0,-2 8 0,-7 1 0,-14 8 0,-7 2-339,5-22 1,-3-1 338,-1-3 0,-1-1 0,-14 22 0,-11 0 0,5-3 0,4-13 0,4 1 0,13-26 0,14-1 0,-3-5 677,7-2-677,3-4 0,1-12 0,5-5 0,16-8 0,-3 5 0,28-2 0,-12 9 0,14-6 0,-6 8 0,-5 5 0,0 5 0,-10 3 0,-7 2 0,-5 21 0,-5 3 0,-4 25 0,0-15 0,-4 14 0,-8-13 0,-1 8 0,-10-5 0,3-8 0,-6-2 0,3-9 0,-7-5 0,-1 1 0,-3-8 0,1 2 0,-1-7 0,0-1 0,4-3 0,1 0 0,12 0 0,0 0 0,10-6 0,1-4 0,2-7 0,0 5 0,0 3 0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4:59.317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58 14 24575,'-24'-8'0,"6"2"0,9 6 0,3 0 0,5 0 0,11 0 0,4 0 0,9 0 0,-3 0 0,-2 0 0,6 0 0,-10 0 0,9 0 0,-9 0 0,10 0 0,-10 0 0,3 0 0,-5 0 0,-3 0 0,1 0 0,-4 0 0,-4 0 0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00.676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885 1 24575,'-50'50'0,"0"1"0,1-1 0,-1 0 0,0 0 0,0 1 0,0-1 0,0 0 0,-5 6 0,-5 3 0,0 1 0,3-2 0,4-6 0,10-8 0,11-11 0,-4 10 0,4-11 0,3-2 0,14-3 0,4-6 0,8 2 0,3-1 0,36 20 0,26 14 0,-5-5 0,-15-11 0,1-1-593,1-1 0,5 5 1,1 0-1,-7-7 593,1-2 0,-5-6 0,12 14-277,6 0 277,-13-6 0,-16-12 0,-7-7 0,-11-7 0,-2-2 583,-2-4 1,-3-2-1,0-2 1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01.241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12 114 24575,'-6'2'0,"1"23"0,5 2 0,0 26 0,0-20 0,0 10 0,0-16 0,0 24 0,6-22 0,10 13 0,7-30 0,12-2 0,6-10 0,1 0 0,8-3 0,-1-15 0,1-15-664,6-16 664,-32 18 0,-3 0 0,14-21-2,-6-1 2,-16 12 0,3 1 0,-4 4 0,-8 6 0,-1 9 165,-3 4 1,0 10 0,0 2 0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01.687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6 0 24575,'-3'23'0,"1"10"0,2 10 0,0 15 0,0-5 0,0-15 0,0 1 0,0 29 0,0-28 0,0 0-292,0-1 0,0-1 292,0 29 0,0-11 0,0 5 144,0-23-144,0 5 0,0-14 0,0-11 0,0-8 0,0-5 0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02.259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2 0 24575,'0'32'0,"0"7"0,0 13 0,0 20-2571,0-33 1,0 3 2570,0 29 0,0 6 0,0-10 0,0 4 0,0-10 0,0 2 0,0 0-596,-1-3 0,1-3 0,1 3 596,2 2 0,2 1 0,-1-2 0,-3 14 0,1 0 0,3-13 0,3 3 0,-3-7 267,-4-11 0,-1-2-267,8 23 0,-1-2 0,-5-24 0,-1-3 0,5-1 0,1-1 0,-6 29 0,6-33 2190,-7-8-2190,3-15 0,-3-15 0,0-5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2:12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98 24575,'-11'0'0,"6"4"0,-11 5 0,14 5 0,-15 9 0,15-8 0,-11 7 0,12-8 0,-7 4 0,7 0 0,-3 0 0,4 0 0,-8-4 0,6 3 0,-6-3 0,8 0 0,0 3 0,0-3 0,0-1 0,0 0 0,0-1 0,0-2 0,0 2 0,0 1 0,0-4 0,0 8 0,0-8 0,0 8 0,3-7 0,2 7 0,4-8 0,-1 8 0,1-8 0,-1 4 0,5-5 0,1 1 0,4 0 0,0 0 0,0 0 0,0 0 0,0-4 0,0-1 0,0-4 0,0 0 0,0 0 0,0 0 0,0 0 0,-4 0 0,11 0 0,-9 0 0,5 0 0,-4 0 0,-3 0 0,4-4 0,-4-1 0,3-4 0,-7-4 0,7 3 0,-7-7 0,2 7 0,-3-7 0,0 8 0,0-8 0,-1 3 0,1-4 0,-4 4 0,3-3 0,-7-2 0,3-1 0,-4-3 0,0-1 0,0 5 0,0-10 0,0 10 0,0-10 0,0 10 0,0-10 0,0 10 0,0-10 0,-4 9 0,-6-8 0,0 8 0,-8-11 0,8 10 0,-3 0 0,4 8 0,-4 8 0,4-2 0,-8 6 0,3-3 0,-4 4 0,0 0 0,-1 0 0,1 0 0,0 0 0,0 0 0,0 0 0,-5 0 0,3 4 0,-3 5 0,4 1 0,1 7 0,0-6 0,4 6 0,1-8 0,0 8 0,7-7 0,-6 2 0,8-4 0,-1 0 0,-2 1 0,6-1 0,-6 0 0,6 0 0,-6-4 0,3-1 0,-4-3 0,3 0 0,1 0 0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03.215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6 1 24575,'-3'41'0,"1"15"0,2 18-1981,0-27 0,0 3 1981,0-2 0,0 2 0,0 0 0,0 4 0,0-3 0,0 6 0,0 1 0,0-2 0,0 2 0,0-4 0,0 1 0,0-2 0,0 12 0,0 0-162,0-8 0,0-3 162,-1-5 0,2-3 0,1 1 0,0-1 879,0 29-879,2-13 0,-4-6 0,0-8 0,0-5 0,0 8 1937,0-24-1937,0 2 1351,0-15-1351,0-2 29,0-6 1,0-3 0,0-1 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03.798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1 192 24575,'0'22'0,"0"6"0,0 13 0,0-4 0,0 12 0,0-20 0,0 19 0,7-20 0,1 12 0,13-17 0,-1-5 0,13-7 0,-6-7 0,17-1 0,-6-18 0,15-10 0,-28-1 0,-1-5-555,6-3 0,0-2 555,0-4 0,-1 0 0,-7 7 0,0 0-112,2 1 1,-2 2 111,5-13 0,0-5 0,-6 15 0,-8 4 0,-5 12 1098,-2 4-1098,0 4 0,-6 6 0,3 0 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04.292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6 0 24575,'-3'9'0,"0"1"0,3 21 0,0 1 0,0 8 0,0 6 0,0 7 0,0 6 0,0 6 0,0 6 0,0-20 0,5 17 0,-5-30 0,5 14 0,-5-17 0,0-8 0,0-7 0,0-10 0,0-2 0,0-5 0,0 0 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05.009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1 24575,'28'24'0,"-6"2"0,21 13 0,-6 1 0,13 7 0,-3-6-494,-18-18 0,2 0 494,20 15 324,-4-6-324,-2-3 164,-19-14-164,14 8 0,-13-10 0,-2-2 500,-12-8-500,-1 0 0,-8 0 0,1 6 0,-5 7 0,0 7 0,0 17 0,0 2 0,-13 21 0,3-26 0,-2 1-551,-5 5 0,-3 1 551,0 4 0,-2-1 0,-1 2 0,-2-1 0,1-2 0,0-2 0,3-8 0,1-3-104,-4 0 1,1-1 103,-10 14 0,-3-1 0,12-8 0,6-14 0,4-8 0,5-5 1090,2-2-1090,5-2 0,2 0 0,0 0 0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20.187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1 493 24575,'0'13'0,"0"-2"0,0-2 0,0-3 0,0 9 0,0-5 0,0 10 0,0-4 0,0 5 0,3-4 0,12 5 0,9-4 0,8 2 0,-2-7 0,4 0 0,-2-8 0,19 8 0,-3-8 0,4-2 0,4-3 0,-2 0 0,15-12 0,-26 4 0,1-2-860,3-7 0,1-2 860,10 1 0,3 1-1175,3-3 0,2 0 1175,3 1 0,1 2 0,-21 5 0,1 3 0,0-2 0,2-2 0,0 1 0,0 0 0,19 2 0,0 0 0,1-4 0,1 0 0,-8 4 0,-1 1 0,-7 1 0,-1-1-523,3-5 0,-1 1 523,-7 2 0,-1-1 0,9-7 0,1-1-874,-1 3 1,1-1 873,4-5 0,1 0 0,-1 2 0,1 0 0,4 0 0,0 0 0,-5 0 0,1 2 0,-17 6 0,2 0 0,-1 2 0,15-5 0,1 2 0,5 0 0,-2 3 0,-21 5 0,-1 1 204,7-1 1,-1 2-205,16 3 809,-28-2 0,-1 1-809,32 2 0,-13 0 0,-19 2 0,-2 0 0,15 2 532,-15 4 0,0 1-532,1 1 2144,12 11-2144,-15-9 1128,2 7-1128,-3-2 500,-3 1-500,-8 0 0,-2 0 0,-8 3 0,-2 3 0,-1-3 0,1 4 0,-4 0 0,3-4 0,-3 4 0,0-4 0,0-1 0,2-3 0,-2-1 0,2-3 0,-5-4 0,1 3 0,-4-6 0,2 3 0,-3-4 0,0 0 0,0 0 0,0 1 0,0-3 0,0 0 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20.902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75 24575,'5'-3'0,"4"11"0,5-3 0,6 15 0,-6-5 0,9 7 0,-4 0 0,-1 3 0,-1-3 0,-2 3 0,-1-7 0,-4-2 0,-1-10 0,-3 3 0,3-9 0,-4 3 0,4-3 0,0-8 0,5-8 0,-5-4 0,9-10 0,-5 4 0,6-5 0,-4 1 0,3 4 0,-3 1 0,6 3 0,-7 5 0,3 3 0,-1 5 0,-3 2 0,3 3 0,-7 2 0,3 2 0,-6 0 0,3 0 0,-3 0 0,0 0 0,-1 0 0,-1 0 0,-2 0 0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15.012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1 24575,'11'0'0,"1"0"0,0 0 0,5 0 0,-7 0 0,2 0 0,-9 0 0,0 0 0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15.579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0 24575,'3'15'0,"-1"0"0,-2 20 0,0 10 0,0-15 0,0 19 0,0-17 0,0 8 0,0 0 0,0-4 0,0-6 0,0-5 0,0-5 0,0-3 0,0-1 0,0-6 0,0-1 0,0-6 0,0-1 0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16.032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0 24575,'20'0'0,"1"0"0,9 0 0,9 0 0,3 0 0,-4 0 0,11 0 0,-16 0 0,3 0 0,-6 0 0,-10 0 0,-7 0 0,0 0 0,-10 0 0,-1 0 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16.923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0 453 24575,'0'14'0,"0"11"0,0 2 0,0 13 0,0-14 0,0 12 0,0 11 0,4-5 0,3 13 0,5-25 0,9 17 0,-9-24 0,8 19 0,-6-21 0,-1 6 0,3-13 0,-6 0 0,-3-10 0,3-2 0,-6-2 0,2-15 0,-4-4 0,3-28 0,-4 2 0,2-5 0,-3-2 0,5 8 0,-4-10 0,2-1 0,-3 6 0,0-15 0,0 26 0,0-25 0,0 28 0,0-13 0,0 6 0,0 5 0,0-1 0,-3 11 0,3 0 0,-3 8 0,3 1 0,0 3 0,0 1 0,0-1 0,0-3 0,0 3 0,3-7 0,3 7 0,7-4 0,1 1 0,6 4 0,-6-3 0,2 10 0,-3-3 0,-4 7 0,3-2 0,-3 3 0,3 0 0,-2 0 0,5 0 0,-4 3 0,4 3 0,-5 1 0,-4-1 0,-3-3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2:15.8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4010 1 24575,'0'17'0,"0"3"0,0 10 0,0-1 0,0 14 0,0-10 0,0 22 0,0-16 0,0 11 0,0-7 0,0 7 0,0 2 0,4-6 0,2 9 0,0-16 0,-1 11 0,-5 0 0,0-5 0,0 5 0,0-7 0,5 1 0,-4-1 0,4-6 0,-5 5 0,0-11 0,4 5 0,-3-11 0,4 3 0,-1-9 0,-3 4 0,3-4 0,0-1 0,-3-5 0,3 4 0,0-3 0,-3 0 0,3 2 0,-1-6 0,-2 2 0,3-4 0,0 5 0,-3-4 0,3 4 0,-4-5 0,3 0 0,-2 0 0,3 0 0,0 1 0,-4-1 0,4 0 0,0 0 0,-3 0 0,2 0 0,-3 0 0,0 0 0,0 0 0,0-1 0,-8 1 0,-7-3 0,-5-1 0,-14 1 0,-5-4 0,-13 9 0,-7-4 0,-7 6 0,-10-5 0,-11 4 0,-6-3-388,41-2 1,0 1 387,-44 7 0,41-7 0,-1 0 0,4 0 0,-1 0 0,-8 0 0,-1 0 0,3 0 0,0 0 0,-9 1 0,1 0 0,9-1 0,1 0 0,-6 0 0,2 0 0,-26 6 0,33-6 0,0 0 0,-26 5 0,19-4 0,-1-1 0,-20 6 0,21-6 0,3 0 0,1 0 0,-41 5-164,42-11 164,-26 5 0,15-6 0,0 0 0,-6 0 0,12 0 0,-4 0 0,7 0 768,7 0-768,-5 0 171,11 0-171,-5 0 0,7 0 0,0 0 0,0 0 0,0 0 0,0 0 0,5 0 0,-3 0 0,9 0 0,-3 0 0,5 0 0,0 0 0,0 0 0,0 0 0,-8 0 0,12 0 0,-11 0 0,17 0 0,-8 0 0,8 0 0,-8 0 0,9 0 0,-5 0 0,6 0 0,0 0 0,0 0 0,-1 0 0,6 0 0,-5 0 0,9 0 0,-8 0 0,8 0 0,-8 0 0,7 0 0,-7 0 0,8 0 0,-4 0 0,5 0 0,0 0 0,0 0 0,1 0 0,-1 0 0,0 0 0,0-10 0,4-6 0,-5-24 0,8-6 0,-5-20 0,0-19 0,4-3-734,-4 27 1,-1-1 733,6 8 0,1 0 0,-4-14 0,1 1-851,3-24 851,0 31 0,0 2-406,0-21 406,-3 27 0,0 0 0,1-32 0,-4 8 0,1 16 1370,4 11-1370,-4 6 896,5 5-896,0 3 458,0 5-458,0 6 0,0 0 0,0 6 0,0 4 0,0-3 0,0 8 0,0-4 0,0 5 0,0 0 0,0 0 0,0 0 0,0 0 0,0 0 0,3 4 0,2 1 0,3 3 0,4 0 0,7 0 0,6 0 0,5 0 0,20 0 0,-4 5 0,36 2 0,-4 0 0,16 4-460,-43-7 0,1 0 460,0 3 0,1 0 0,4 0 0,1 0 0,4 0 0,-1 1 0,30 5 0,-22-9 0,-1 0 0,27 7 0,-28-10 0,0 0 0,-13 2 0,-2 0 0,32-3 0,-23 0 0,-2 0 0,4 0-209,-5 0 1,1 0 208,4 0 0,20 0 0,-8 0 0,0 0 0,-7 0 0,-9 0 901,-2 0-901,-5 0 436,0 0-436,4 0 0,-4 0 0,26 0 0,-15 0 0,8 0 0,-14 0 0,-5 0 0,-1 0 0,-1 0 0,-12 0 0,4 0 0,-11 0 0,5 0 0,-12 0 0,5 0 0,-10 0 0,9 0 0,-8 0 0,3 0 0,0 0 0,-3 0 0,8 0 0,-8 0 0,8 0 0,-9 0 0,5 0 0,-1 0 0,-4 0 0,10 0 0,-10 0 0,9 0 0,-8 0 0,8 0 0,-9 0 0,18 0 0,-10 0 0,10 0 0,-12 0 0,3 0 0,-8 0 0,8 4 0,-8-2 0,3 2 0,-5-4 0,-4 0 0,3 0 0,-8 0 0,4 0 0,-5 0 0,0 0 0,0 0 0,0 0 0,0 0 0,0 0 0,0 0 0,-3 4 0,2-3 0,-3 2 0,4-3 0,-4 0 0,-1 0 0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17.674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53 1 24575,'15'0'0,"0"0"0,-3 0 0,-2 0 0,-2 0 0,1 0 0,-5 5 0,2 10 0,-6 7 0,0 4 0,0 18 0,-4-10 0,4 29 0,-16-15 0,10 0 0,-14 7 0,3-17 0,2 18 0,-4-10 0,10-4 0,-3-6 0,6-12 0,2-6 0,0-3 0,4-5 0,0-2 0,3-5 0,11 0 0,1-3 0,14 0 0,-4 0 0,5 0 0,-1 0 0,-3 0 0,-1 0 0,-5 0 0,-3 0 0,-4 0 0,-5 0 0,-2 0 0,0 0 0,-3-7 0,0 5 0,-3-5 0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18.823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18 24575,'3'0'0,"3"0"0,29 0 0,4 0 0,7 0 0,-5 0 0,0-4 0,-2 0 0,-11 2 0,31-6 0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19.258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0 24575,'44'0'0,"-13"0"0,7 0 0,-12 0 0,-1 0 0,4 0 0,-11 0 0,2 0 0,-10 0 0,-2 0 0,-2 0 0,-3 0 0,-1 0 0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22.526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6 6 24575,'-3'-5'0,"0"15"0,3 0 0,0 28 0,0-14 0,0 28 0,0-22 0,0 24 0,0-17 0,0 9 0,0-10 0,0-2 0,0-12 0,0-2 0,0-8 0,0-4 0,0-3 0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22.991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747 1 24575,'-29'52'0,"8"-23"0,-3 3 0,-14 22 0,-2 2-2487,6-13 1,0 0 2486,3-2 0,-2 2 0,2-1 0,-8 8 0,0-1-50,-3 8 1,0-1 49,12-16 0,3-2 0,0-1 0,3-2 959,-6 14-959,-10 3 0,13-5 0,3-11 0,10-14 2442,3 2-2442,2-14 1451,5 2-1451,2-6 0,2-3 0,0-1 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23.657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1 357 24575,'3'6'0,"-1"7"0,-2 22 0,0 7 0,13 21 0,-2 3-685,5-30 1,1 1 684,-4 4 0,1-4 0,12 12 333,5 8-333,-11-29 0,1 4 0,0-12 0,-11-10 0,7-7 1036,-10-22-1036,-2-3 0,-1-25 0,-3-11 0,3-10-582,-4-5 582,0 31 0,0 1 0,0-27 0,0 27 0,0-1 0,0-31 0,0 11-95,0 0 95,0 15 0,0 1 0,0 9 0,0 7 0,3 10 578,0 6-578,10 1 99,-3 10-99,14 0 0,-6 3 0,11 0 0,1 0 0,11 4 0,29 4 0,-22 1 0,24 4 0,-35-6 0,9-1 0,-10-3 0,-6-3 0,-9 0 0,-8 0 0,-4 0 0,-6 0 0,0 0 0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24.362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7 24575,'15'0'0,"1"-3"0,4 2 0,1-2 0,-1 3 0,10 0 0,-7 0 0,10 0 0,-11 0 0,6 0 0,-7 0 0,-3 2 0,-8 8 0,-4 8 0,-5 8 0,2 8 0,-14 2 0,-8 11 0,-20-2 0,6-5 0,-10 2 0,10-11 0,2 2 0,0-5 0,13-10 0,6-1 0,6-8 0,6 0 0,11-6 0,5-1 0,15-2 0,1-3 0,7-5 0,1-5 0,1-3 0,5-1 0,-10 5 0,-1 0 0,-10 5 0,-4 0 0,-5 1 0,-6 2 0,-1 1 0,-4 1 0,-2-4 0,0-11 0,-3 8 0,0-3 0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39.874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20 999 24575,'-7'24'0,"-2"-1"0,8-14 0,-2 3 0,3-6 0,0 3 0,0-39 0,0-5 0,2-12 0,1-8-715,6 0 0,0 0 715,0 2 0,0-1-1272,7-16 1,3 1 1271,-5 12 0,0 2 0,0 5 0,0 0-354,3-8 1,-2 4 353,0-4-18,-1 21 1,-1 2 17,-3-9 1184,8 9-1184,-11 22 2611,5 3-2611,-5 7 875,2 3-875,0 14 45,-1 12-45,7 16 0,-5 21 0,8 4-411,-9-25 1,2 0 410,-1-1 0,1-1 0,12 27 0,-5 1 0,0-14-60,-1 5 60,1-7 0,-6-12 0,0-5 0,-5-10 0,0-4 818,-3-5-818,-2-3 63,-2-1-63,0 0 0,0 1 0,0-3 0,0 1 0,0-4 0,0 1 0,0-2 0,0-3 0,0-1 0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40.285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15 24575,'3'-3'0,"8"0"0,30 3 0,8 0 0,11-3 0,3 2 0,-19-3 0,17 4 0,-28 0 0,16 0 0,-22 0 0,-1 0 0,-11 0 0,-5 0 0,-2 0 0,-5 0 0,0 0 0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42.276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29 556 24575,'4'-9'0,"-2"5"0,-2 22 0,0 18 0,0-5 0,0 13 0,0-17 0,0-1 0,0 0 0,0-10 0,0-6 0,0-7 0,0-24 0,0-10 0,0-27 0,0-14 0,0 14-380,-5 7 1,0 2 379,3 5 0,-3 1 0,0 0-126,5-6 126,0-11 0,0 8 0,0 11 0,0 7 0,10 8 0,1 4 754,15 8-754,4 6 131,6 5-131,4 3 0,4 0 0,-2 0 0,-2 0 0,-5 3 0,-9 4 0,-5 7 0,-7 3 0,-7 8 0,-4 1 0,-3 8 0,-14-2 0,-10 14 0,-17-5 0,1-1 0,-4 4 0,5-13 0,-1 8 0,3-5 0,10-10 0,1-2 0,9-10 0,4-1 0,4-3 0,6-2 0,11-3 0,8-1 0,10-8 0,4 1 0,0-6 0,-5 7 0,-4 0 0,-1 4 0,-10 3 0,3 11 0,-10 5 0,1 15 0,-4 7 0,0 0 0,0 5 0,0-7 0,-7-3 0,-5-5 0,-3-5 0,-6-8 0,4-5 0,-4-3 0,1-3 0,-1-3 0,4-1 0,-2-6 0,4-7 0,-1-5 0,5-5 0,1-1 0,6 4 0,1-3 0,3 13 0,0-3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2:18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24575,'19'0'0,"2"0"0,32 0 0,7 0 0,16 0 0,10 0-609,-35 0 1,1 0 608,5 0 0,2 0 0,4 0 0,1 0 0,4 0 0,1 0-580,0 0 0,-1 0 580,1 0 0,0 0 0,0 0 0,-2 0-382,-16 0 1,0 0 381,20 0 0,-4 0 0,3 0-65,-18 0 0,0 0 65,14 0 809,-12 0-809,3 0 1450,-25 0-1450,-2 0 857,-17 0-857,0 0 38,-5 0 1,-4 0-1,0 0 1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44.822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360 7 24575,'-4'-6'0,"-16"19"0,-4 10 0,-1 6 0,-1 4 0,2 0 0,1 0 0,0 0 0,-1 0 0,3 2 0,0-1 0,-10 14 0,2 1 0,3-7 0,12-7 0,0-8 0,9-1 0,-1-6 0,6-4 0,0 8 0,0-4 0,6 6 0,14 6 0,10 2 0,20 8 0,-4-2 0,-13-11 0,0-1 0,5 7 0,-9-7 0,0 1 0,-2-1 0,3 4 0,-9-7 0,-12-11 0,0-2 0,-5-9 0,-2 0 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45.496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1 24575,'16'3'0,"-5"-1"0,1-2 0,1 0 0,0 0 0,7 0 0,-7 0 0,11 0 0,-9 0 0,9 0 0,-11 0 0,3 0 0,-9 0 0,-1 0 0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45.842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7 24575,'4'3'0,"4"-1"0,11-2 0,10 0 0,-2 0 0,4 0 0,-3 0 0,-2 0 0,-4 0 0,-2 0 0,-10 0 0,-4-5 0,-3 4 0,-3-4 0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46.293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0 24575,'0'9'0,"0"19"0,0 18 0,0 23 0,0-24 0,0 17 0,0-14 0,0 5 0,0 0 0,0-17 0,0-6 0,0-14 0,0-2 0,0-6 0,0-4 0,0-2 0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46.612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0 24575,'61'0'0,"0"0"0,-1 0 0,1 0 0,16 0 0,-2 0 0,-16 0 0,-6 0 0,7 0 0,-27 0 0,3 0 0,-7 0 0,-14 0 0,-6 0 0,-6 0 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47.565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11 201 24575,'-6'-9'0,"1"9"0,5 11 0,0 20 0,0 10 0,0 1 0,4 2 0,0-8 0,4-1 0,-1-4 0,3-10 0,-2-1 0,4-13 0,-3 3 0,0-10 0,0 0 0,0 0 0,-3 0 0,4-14 0,-7-2 0,1-24 0,-4 2 0,0-26 0,0 5 0,0 3 0,0-1 0,0 22 0,0-9 0,0 14 0,0 1 0,0 13 0,5 3 0,12 7 0,7 3 0,21 3 0,3 0 0,-2 0 0,10 4 0,-14 0 0,4 5 0,0-4 0,-15-1 0,-1-4 0,-9 0 0,-10 0 0,-2 0 0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48.224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50 38 24575,'24'-11'0,"7"-3"0,-1 9 0,5-2 0,5 7 0,-3 0 0,4 0 0,-7 0 0,-8 0 0,-8 5 0,3 15 0,-15 3 0,4 21 0,-10-7 0,-10 8 0,-15 8 0,-12-7 0,12-17 0,-2-1 0,-21 22 0,5-20 0,-1 17 0,11-25 0,-5 6 0,10-3 0,7-16 0,7 4 0,7-7 0,5 0 0,13-3 0,16-1 0,18-2 0,21-5 0,-10 5 0,12-9 0,-19 8 0,9-7 0,-12 7 0,-5-3 0,-11 1 0,-9 2 0,-4-5 0,-8 6 0,0-9 0,-5 3 0,-2-15 0,-2-11 0,0 13 0,0-5 0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49.484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12 349 24575,'-7'-16'0,"2"-22"0,5 4 0,0-18 0,0 2 0,14 10 0,-5 10 0,24 1 0,3 5 0,17 9 0,15-4 0,5 19 0,-18 0 0,2 0-748,-17 0 0,1 0 748,22 0 0,-1 0 0,-23-1 0,-2 2-168,8 3 0,-3 4 168,17 20 0,-33 2 0,-6 6 0,-8 5 0,-4 5-905,1 14 0,-5 5 905,-10 1 0,-4-1 0,2-3 0,-2 0 0,-7-3 0,-4 3 0,4-3 0,5-1 0,2 1-950,-6 2 0,-2 4 0,6-2 950,9 9 0,3-2 0,-5-11 0,1 1 0,2-3-111,5 3 0,5-2 111,4 10 0,8-3 0,12-18 0,5-5 0,1-5 0,2-2 0,13 7 0,2-6 0,-3-14 0,1-5 0,7-2 0,0 0 0,-12-1 0,-1-2 33,1-6 0,-4-2-33,10 5 1486,-1-5-1486,-12 0 3122,-33-4-3122,-20 4 1774,-42 1-1774,-9 20 0,22-11 0,1 4 0,5 7 0,2 2 0,-4 3 0,2 3 0,8 2 0,4 1 0,-16 23 0,18-11 0,4 2 0,0 17-724,3-14 1,2 3 723,8-8 0,3 0 0,-2 4 0,1 0 0,2 7 0,0 1 0,1 0 0,3 1-1099,3-4 0,3 4 0,1-2 1099,-1-5 0,2-1 0,1-1 0,1 4 0,2-1 0,0 0-708,0 0 0,1-1 0,-1-3 708,6 14 0,-2-3-631,-1-1 1,-1-1 630,2 2 0,-1-2 297,-8-17 0,-1-3-297,1 5 0,-1-1 0,4 29 2517,-9-16-2517,-1-5 2418,-10-14-2418,-13-2 1837,-15-12-1837,-19-3 0,-13-3-121,27-10 1,-2-1 120,1-4 0,-1-1 0,-33 2-144,4-4 144,17 0 0,-6-11 0,17-6 0,3-16 0,16 1 0,10-3 1015,7 0-1015,6 4 0,0 10 0,0 8 0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52.615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18 342 24575,'-9'9'0,"3"2"0,4 5 0,2 15 0,0 7 0,0 9 0,0 1 0,0-2 0,0 2 0,0-9 0,0-6 0,0-15 0,0-3 0,0-16 0,0-32 0,4-9 0,7-8 0,3-4 0,-5 15 0,0 0 0,12-27 0,0 3 0,2-6-444,-10 23 0,0 1 444,4-12 0,-2 5 0,-6 6 0,0 25 0,-2 6 0,-2 13 0,2 20 888,0 9-888,6 26 0,-4 2 0,7-2 0,-6 5 0,5-8 0,-5 13 0,2-12 0,-4-6 0,-1-15 0,0-6 0,-4-7 0,0-4 0,-3-5 0,0-3 0,0 1 0,0-3 0,0-1 0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53.045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7 24575,'7'-4'0,"0"2"0,15 2 0,-6 0 0,-1 0 0,2 0 0,-1 0 0,0 0 0,-4 0 0,8 0 0,-3 0 0,-3 0 0,-5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2:19.0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24575,'12'0'0,"7"0"0,5 0 0,6 5 0,6 1 0,1 9 0,6-3 0,1 3 0,-1 1 0,0-4 0,-11 2 0,8 2 0,-14-5 0,0-1 0,-4 3 0,-12-11 0,-1 9 0,-2-10 0,-3 7 0,1-4 0,-1 4 0,-4 0 0,0 0 0,0 0 0,-8 1 0,-3 9 0,-14 3 0,-2 11 0,-6 0 0,1 0 0,-7 2 0,6-7 0,0 4 0,9-11 0,5 4 0,1-10 0,4-2 0,5-3 0,2-1 0,3-3 0,-1-2 0,2-3 0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53.392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1 24575,'9'10'0,"2"12"0,9-2 0,-4 9 0,9-3 0,-6-3 0,4 4 0,-2-9 0,1 3 0,-6-11 0,1 3 0,-8-10 0,0 0 0,-6-3 0,-1 0 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53.785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243 1 24575,'-19'3'0,"-3"8"0,-13 6 0,0 10 0,7-8 0,1 2 0,9-4 0,-3-2 0,7 1 0,1-6 0,8-5 0,1 1 0,2-6 0,2 3 0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54.665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66 440 24575,'3'-33'0,"0"1"0,-3-10 0,0 14 0,0-17 0,0 15 0,0-10 0,0 1 0,0 3 0,0 2 0,0 12 0,3-2 0,0 14 0,6-5 0,0 11 0,3-2 0,5 6 0,-1 0 0,5 0 0,-5 0 0,1 9 0,-5-1 0,0 10 0,-1 0 0,-5-3 0,-3 5 0,-3-7 0,0 6 0,-10-1 0,-3 2 0,-8-1 0,-1 3 0,5-9 0,0 2 0,8-7 0,0-2 0,4-1 0,1 1 0,4-3 0,10-1 0,3-2 0,8 0 0,4 0 0,-1 3 0,-5 3 0,-3 12 0,-9 9 0,-2 9 0,-2 14 0,-6-12 0,-18 30 0,2-35 0,-19 24 0,10-27 0,-7-2 0,8-8 0,-4-11 0,10-5 0,2-9 0,10-20 0,6-13 0,3-15 0,0 5 0,0 19 0,0 11 0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56.021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0 24575,'0'26'0,"0"10"0,0 6 0,0 15 0,0-3 0,0 6 0,0-18 0,0 9 0,0-21 0,0 9 0,0-14 0,0-8 0,0-7 0,0-8 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56.380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32 24575,'8'-7'0,"19"2"0,3 5 0,36 0 0,-5 0 0,-21 0 0,0 0 0,29 0 0,-15 0 0,-1 0 0,-21 0 0,7 0 0,-16 0 0,-6 0 0,-11-8 0,-4 5 0,-2-5 0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57.050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1 629 24575,'3'13'0,"0"-2"0,-3-2 0,0-23 0,0-3 0,5-57 0,4 14 0,0 13 0,3-1 0,7 2 0,1 2 0,8-19 0,-5 18 0,-1 3 0,-1-6 0,14 0 0,-14 11 0,-3 21 0,-6 6 0,-6 8 0,3 2 0,-3 0 0,-1 0 0,1 9 0,-2 14 0,-1 20 0,0 2 0,2 7 0,3-1 0,-3 16 0,2-14 0,-2 21 0,3-31 0,0 9 0,0-11 0,0-7 0,-1-8 0,0-5 0,-1-5 0,-2-7 0,-1 0 0,-3-11 0,0-1 0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57.439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1 24575,'24'0'0,"1"0"0,10 0 0,-2 0 0,2 0 0,1 0 0,-5 0 0,-2 0 0,-8 0 0,-4 0 0,-7 0 0,-4 0 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57.909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1 24575,'11'5'0,"2"1"0,-5 16 0,13 2 0,-5 5 0,21 12 0,-21-20 0,20 19 0,-17-25 0,7 12 0,-8-16 0,-1-1 0,-8-4 0,0-6 0,-6 3 0,-1-3 0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58.316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224 0 24575,'-12'6'0,"-8"10"0,-4 3 0,-3 5 0,-4 2 0,7-2 0,-3 4 0,9-8 0,0-1 0,9-13 0,-4 3 0,17-16 0,-9 5 0,13-5 0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59.457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44 405 24575,'3'33'0,"0"-3"0,-3-18 0,0-3 0,0-7 0,0-19 0,0-23 0,0 2 0,0-20 0,0 19 0,0-13 0,0 8 0,0-2 0,0 11 0,0 0 0,0 13 0,0-1 0,3 10 0,0 0 0,9 4 0,6 6 0,6 0 0,6 3 0,-2 0 0,1 0 0,-4 0 0,3 6 0,-10 2 0,5 6 0,-12-1 0,1-1 0,-5 1 0,-4 3 0,0 3 0,-12-1 0,-7 7 0,-10-4 0,-5-1 0,6 5 0,1-11 0,3 4 0,1-6 0,4-1 0,0-2 0,4-3 0,5 0 0,-1 0 0,20-3 0,-2-1 0,22-2 0,-6 0 0,8 0 0,-13 0 0,-1 3 0,-10 10 0,-3 11 0,-4 10 0,-7 6 0,-7-3 0,-10-2 0,-15 6 0,7-16 0,-14 7 0,13-18 0,-5-2 0,7-2 0,7-6 0,10-3 0,9-7 0,19-8 0,3 2 0,22-6 0,1 9 0,5-6 0,-19 9 0,-9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2:20.0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124 85 24575,'-24'4'0,"7"5"0,-10 11 0,15 5 0,-13 6 0,19-7 0,-3 11 0,9-9 0,0 4 0,0-1 0,0-10 0,0 10 0,0-10 0,0 4 0,0-9 0,0 3 0,0-8 0,-4 0 0,7-2 0,2-6 0,9 7 0,9-7 0,2 7 0,4-6 0,1 2 0,6-4 0,-5 0 0,11 0 0,-5 0 0,0 0 0,-1-5 0,-6 0 0,-6-9 0,8-8 0,-16 1 0,5-5 0,-12 3 0,0 3 0,1-8 0,-5 3 0,0-5 0,-5 0 0,0 0 0,0 6 0,0-5 0,0 10 0,-9-10 0,3 9 0,-12-3 0,3 5 0,-3 4 0,-5 0 0,3 5 0,-8 3 0,8 2 0,-9 4 0,5 0 0,-1 0 0,-4 0 0,10 4 0,-4 1 0,4 4 0,5 0 0,2 0 0,-1-1 0,7-3 0,-2-1 0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7:01.109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11 0 24575,'-6'2'0,"1"10"0,5 26 0,0 11 0,0 20 0,0-15 0,0 5 0,0-12 0,0-3 0,0-5 0,0-18 0,0-5 0,0-5 0,0-7 0,0 1 0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7:01.579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5 12 24575,'-5'-6'0,"16"1"0,9 5 0,24 0 0,4 0 0,5 0 0,-6 0 0,6 0 0,-3 0 0,5 0 0,-1 0 0,-13 0 0,4 0 0,-4 0 0,-1 0 0,-18 0 0,-6 0 0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7:02.247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1 690 24575,'0'20'0,"0"3"0,0-7 0,0 1 0,0 0 0,0-1 0,0-3 0,0 3 0,0-4 0,0-3 0,0-12 0,0-33 0,0-6 0,8-6 0,3-6 0,-5 15 0,2-2-537,9-11 1,6-5 0,-3 5 536,-3 6 0,1 3 0,9-17 0,1 2-282,2-2 282,-4 6 0,-5 4 0,1 17 0,-8 19 0,-1 8 1585,-5 8-1585,-1 22 306,0 15-306,-2 27 0,3 8 0,-4-7 0,1-29 0,-1-1 0,5 20 0,0 7 0,-1-13 0,0-10 0,-1-8 0,-1-12 0,-2-6 0,1-6 0,-2 0 0,3-3 0,-3-3 0,0-1 0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7:02.731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60 24575,'0'-9'0,"8"3"0,9 4 0,23 2 0,26-9 0,-5 4 0,4-5 0,-17 6 0,4 0 0,-8 3 0,6-3 0,-14 4 0,-5 0 0,-4 0 0,-11 0 0,0 0 0,-4 0 0,0 0 0,-3 0 0,2-3 0,-7 3 0,1-3 0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7:04.719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0 520 24575,'7'-9'0,"0"3"0,-6 8 0,2 2 0,-3 4 0,0-8 0,0-27 0,0-12 0,0-29 0,0 13 0,0-7 0,0 14 0,0-1 0,0 4 0,0 4 0,5 15 0,5 0 0,7 18 0,7-2 0,-3 3 0,9 3 0,-6 1 0,5 3 0,-1 0 0,-1 0 0,-3 3 0,-4 3 0,-4 5 0,-3 7 0,-7 4 0,-3 7 0,-3 10 0,-18-2 0,-1 5 0,-20-2 0,1-6 0,1-2 0,7-9 0,8-6 0,6-7 0,19-14 0,12-6 0,21-17 0,0 9 0,5-3 0,-6 12 0,-1-2 0,-8 7 0,-6 1 0,-11 5 0,-3 8 0,-4 18 0,-2 7 0,-10 11 0,-12 11 0,0-19 0,-14 11 0,9-15 0,-7-5 0,1-2 0,2-12 0,6-5 0,2-5 0,6-2 0,5-6 0,5-14 0,5 5 0,2-19 0,3 6 0,-2 8 0,2 0 0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7:05.131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1 24575,'20'14'0,"4"0"0,0 5 0,14 8 0,-13-7 0,8 8 0,-7-5 0,-4-4 0,-7-5 0,3-1 0,-11-10 0,6 6 0,-10-9 0,-1 3 0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7:05.547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285 1 24575,'-18'6'0,"-3"5"0,-9 18 0,3-8 0,-17 21 0,22-24 0,-18 22 0,23-25 0,-1 6 0,-1-12 0,11 0 0,-4-5 0,9-2 0,0-2 0,1 0 0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7:11.448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512 0 24575,'-19'7'0,"-4"14"0,-27 18 0,25-11 0,-1 2 0,-10 4 0,0 1 0,6 1 0,0 0 0,3-8 0,1-1 0,1 4 0,2-1 0,-11 11 0,-9 4 0,18-7 0,1-15 0,17-4 0,5-4 0,2-4 0,0 3 0,13 0 0,15 10 0,21 7 0,-15-12 0,0-1 0,24 14 0,-20-14 0,0 1 0,9 9 0,16 5 0,-22-5 0,-5-8 0,-15-5 0,-6-6 0,-5-3 0,-4-3 0,-4-1 0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7:06.045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14 1 24575,'-13'0'0,"19"0"0,14 0 0,24 0 0,9 0 0,9 0 0,-23 0 0,1 0 0,30 0 0,-7 0 0,-12 0 0,-17 0 0,-13 0 0,-4 0 0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7:06.696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12 591 24575,'-2'6'0,"-1"-1"0,0-7 0,1-29 0,2 3 0,-1-8 0,2-5 0,8-6 0,1 1-339,-2 6 0,1-1 339,7-7 0,2 3 0,7-8 0,0 6 0,-5 3 0,-3 15 0,-6 13 0,1 8 678,-6 8-678,1 16 0,-2 5 0,0 34 0,7 2 0,-1 9 0,-3-26 0,1-1 0,0 12 0,4 19 0,-2-31 0,-2 1 0,1-11 0,-3-6 0,-1-6 0,0-5 0,0-3 0,-1-3 0,-1-1 0,-2-1 0,-2-2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2:21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 76 24575,'-8'0'0,"-4"0"0,-2 4 0,-1 10 0,2 1 0,3 8 0,2-9 0,3 3 0,1-3 0,4-1 0,0 0 0,0-1 0,0-3 0,0 4 0,0-5 0,0 0 0,4-4 0,10 9 0,-4-8 0,12 5 0,-3-2 0,6-2 0,-1 3 0,0 1 0,-6-1 0,5 0 0,-3 0 0,3-3 0,0-2 0,-4-4 0,5 0 0,-6 0 0,0 0 0,0 0 0,0 0 0,0 0 0,0-4 0,0-2 0,0-7 0,-4-1 0,3-4 0,-7 0 0,3 4 0,-4-3 0,0 3 0,0-4 0,-4 4 0,3-3 0,-7-2 0,3-1 0,-4-3 0,0 5 0,0 0 0,0-1 0,0 1 0,0 0 0,-4 4 0,-1 2 0,-7 7 0,2 1 0,-7 4 0,3 0 0,-4 0 0,-5 0 0,3 4 0,-9 12 0,-4 7 0,-1 10 0,-4-5 0,6 3 0,7-15 0,0 8 0,7-14 0,4 2 0,2-7 0,-1-1 0,-1-4 0,4 0 0,2 0 0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7:07.097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8 104 24575,'-3'-9'0,"0"-3"0,1 6 0,14-3 0,7-5 0,41-1 0,-14-1 0,-5 8 0,-1 2 0,3 2 0,14-1 0,-16 5 0,-1 0 0,-5 0 0,-11 0 0,-11 0 0,-5 0 0,-5 0 0,0 0 0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7:08.748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99 755 24575,'0'-24'0,"0"-21"0,0 1 0,0 3 0,0-1 0,0-22 0,0 21 0,0 0 0,0-19 0,0 24 0,0 0 0,0-17 0,0-11 0,0 14 0,0 17 0,0 8 0,0 9 0,3 10 0,3-1 0,6 9 0,4 0 0,4 0 0,4 0 0,0 0 0,1 3 0,4 4 0,-8 4 0,0 3 0,-8 2 0,-3 4 0,-6 10 0,-1 17 0,-24 3 0,-6 18 0,-15-17 0,19-20 0,0-1 0,-16 13 0,-1 5 0,4-15 0,12-6 0,3-10 0,12-8 0,13-3 0,12-10 0,11 3 0,10-9 0,-6 9 0,3-2 0,-8 3 0,-6 0 0,-9 12 0,-6 17 0,-10 20 0,-10 9 0,-7-8 0,-18 0 0,9-21 0,-8 4 0,9-17 0,8-2 0,5-10 0,8-2 0,6-4 0,1-8 0,2 6 0,0-6 0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7:12.283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9 0 24575,'-9'0'0,"29"0"0,1 0 0,32 0 0,-8 0 0,-4 0 0,1 0 0,-7 0 0,-1 0 0,1 0 0,-12 0 0,-2 0 0,-8 0 0,-7 0 0,-4 0 0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7:12.674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0 24575,'6'0'0,"12"0"0,23 0 0,-6 0 0,15 0 0,-25 0 0,15 0 0,-16 0 0,2 0 0,-7 0 0,1 0 0,-13 0 0,2 0 0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7:14.911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92 104 24575,'-11'-2'0,"3"-1"0,17-6 0,-1 2 0,7-5 0,-1-2 0,2 4 0,-3-6 0,11 9 0,-10-5 0,10 6 0,-13 1 0,8 5 0,-9 0 0,6 0 0,-6 5 0,-4 10 0,-4 2 0,-2 17 0,-3-7 0,-5 12 0,-4-4 0,-5 5 0,-2 1 0,1-5 0,-1 3 0,0-8 0,3 4 0,-2-6 0,3-3 0,3-7 0,-2-2 0,2-5 0,-1-3 0,4 0 0,-3-6 0,3 0 0,0-3 0,-3-6 0,8-4 0,-5-11 0,8-5 0,-2-4 0,3 0 0,0 5 0,0 1 0,0 7 0,0 5 0,2 6 0,1 3 0,9 3 0,-1 0 0,13 0 0,-6 3 0,11 8 0,-3 2 0,4 8 0,0-5 0,-4 1 0,-2-2 0,-3-5 0,-1 0 0,0-3 0,0-4 0,0 0 0,-3-3 0,2 0 0,-11 0 0,1 0 0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7:30.501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1 493 24575,'0'25'0,"0"0"0,0 10 0,0 6 0,0 5 0,4 7 0,7-7 0,7 0 0,6-5 0,-4-10 0,2 7 0,1-14 0,1 7 0,3-12 0,-9-2 0,1-9 0,-5-3 0,1-2 0,-5-2 0,2 2 0,-8-9 0,5-14 0,-4-25 0,0-17 0,-2 17 0,-2-4-785,-1 1 1,0-1 784,0-6 0,0-1 0,0 0 0,0 1 0,-1 10 0,-2 0-461,1-5 0,-2 3 461,-2 9 0,-2 1-26,1-9 0,0 1 26,-7-10 0,6 7 0,2 32 1488,8 9-1488,4 1 996,12 10-996,8 0 59,8 3-59,2 1 0,10 1 0,-5-2 0,4-2 0,-4-2 0,-1-3 0,1 0 0,-6 0 0,-4 0 0,-6 0 0,-5 0 0,-4 0 0,-5 0 0,-5 0 0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7:31.308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132 0 24575,'18'0'0,"0"0"0,7 0 0,-3 0 0,2 0 0,-3 0 0,-8 0 0,3 9 0,-8 17 0,-1 7 0,-3 23 0,-4-13 0,0 14 0,-8-11 0,-1 6 0,-12-6 0,0-4 0,-3-3 0,-3-9 0,-3 1 0,-1-11 0,5-4 0,-4-5 0,9-8 0,0 1 0,4-13 0,7-11 0,2-3 0,5-16 0,3 12 0,0-3 0,3 6 0,7 6 0,4 1 0,6 10 0,5 1 0,-3 6 0,6 0 0,-2 6 0,1 6 0,-1 11 0,2 10 0,-3 0 0,5 4 0,-6-4 0,0-1 0,-1-4 0,-4-6 0,-2-5 0,-7-8 0,-2 0 0,-2-6 0,-1 0 0,1-18 0,-3 12 0,0-12 0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7:32.322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75 0 24575,'-9'0'0,"23"0"0,7 0 0,27 0 0,-2 0 0,6 0 0,6 0 0,2 0 0,-15 3 0,9 6 0,-21 3 0,4 8 0,-7-8 0,-13 2 0,0-8 0,-10 3 0,-2 1 0,-5-1 0,0 2 0,0-1 0,-10 6 0,-6 7 0,-13 4 0,-4 11 0,-12 8-988,1 10 988,12-23 0,-1 1 0,3 2 0,2 0 0,0-6 0,0 0 0,2 1 0,1 0 0,-17 19 0,-3-4 0,9-3 0,5-15 0,11-2 0,6-11 0,5-3 988,6-6-988,0-8 0,10-10 0,0-4 0,2 0 0,-3 7 0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7:33.261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49 95 24575,'13'-8'0,"14"-7"0,-8 3 0,15-6 0,-9 7 0,5-4 0,-4 7 0,2 1 0,-10 7 0,10 0 0,-17 0 0,7 18 0,-15 10 0,0 24 0,-3 20-776,0-3 776,0-28 0,0 2 0,0 29 0,-5-32 0,-2-2 0,-3 20-111,-5-23 1,-2-2 110,-10 8 0,-9 8 0,3-15 0,2-14 0,0-5 767,6-11-767,0 0 230,4-7-230,4-7 0,3-5 0,4-10 0,6 4 0,0-4 0,4 5 0,0 2 0,0 3 0,0 5 0,6-2 0,6 3 0,6 1 0,5 3 0,-3 5 0,0 0 0,1 0 0,-1 0 0,-2 3 0,2 8 0,-2 4 0,1 10 0,2-2 0,-6 2 0,8 2 0,-9-5 0,9 4 0,-8-5 0,1-4 0,1 1 0,-4-6 0,0-2 0,-1-2 0,-5-2 0,1 0 0,-2-3 0,-1 0 0,1-3 0,-1 0 0,-2 0 0,0 0 0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25.763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378 5 24575,'3'-5'0,"-1"19"0,-12 10 0,-10 30 0,-18 2-557,16-22 1,-1 2 556,-2-1 0,1-1 0,-11 17-59,15-18 1,0-1 58,-8 14 0,-5 5 0,3-5 0,10-14 0,5 3 0,3-1 0,8-7 823,0 2-823,4 1 407,0-8-407,0 8 0,0-10 0,0 1 0,0-8 0,15 11 0,-1-7 0,25 7 0,0 0 0,20 7 0,7 4-503,-29-8 0,-2 0 503,23 12 0,-27-14 0,-2 2 0,12 13 0,2-1 0,-8-4 0,-9-9 0,-11-8 0,-1-4 0,-8-6 0,-3-5 0,-1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37.78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 1 24575,'17'3'0,"-2"0"0,14 10 0,-4-5 0,12 12 0,-11-12 0,10 8 0,-11-8 0,1 4 0,-2-5 0,-9-1 0,0 0 0,-7-6 0,0 5 0,-3-4 0,1 1 0,-3 0 0,-1 1 0,-2 5 0,-2 1 0,-16 14 0,-3-1 0,-15 19 0,4-9 0,-5 12 0,4-7 0,0 4 0,5-2 0,4-10 0,5-1 0,7-15 0,3-2 0,4-5 0,2-1 0,1 0 0,-1-2 0,3-10 0,-2 4 0,2-6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2:23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162 0 24575,'-12'0'0,"3"0"0,-7 4 0,2 10 0,-5-2 0,0 10 0,1-12 0,4 7 0,-3-7 0,11 7 0,-6-3 0,11 9 0,-4-8 0,5 8 0,0-10 0,0 5 0,0 0 0,0 0 0,0 5 0,0-3 0,0 3 0,0-5 0,0-5 0,0 9 0,0-11 0,0 11 0,0-9 0,0 4 0,4-4 0,-3-1 0,11-8 0,-7 4 0,12-7 0,-3 6 0,4-2 0,0 0 0,0-1 0,5-4 0,2 0 0,5 0 0,-1 0 0,7 0 0,-5 0 0,5 0 0,-7 0 0,1-4 0,-5-6 0,-2 0 0,-9-3 0,3 0 0,-8-1 0,4 0 0,-4-8 0,-4 7 0,4-13 0,-8 3 0,3 0 0,-4 2 0,0 5 0,0 0 0,0-1 0,0 5 0,0-3 0,-8 8 0,-2-5 0,-8 5 0,0 0 0,0 4 0,-6-3 0,5 2 0,-10 1 0,-9-8 0,5 6 0,-5-3 0,10 2 0,9 6 0,0-6 0,2 7 0,11-6 0,-6 6 0,11-3 0,-2 4 0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26.494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0 851 24575,'0'-9'0,"0"-3"0,0-36 0,0-1 0,0 11 0,0-2-449,0-1 1,0 0 448,0-3 0,0 0 0,0 1 0,0 0 0,0 3 0,0 1 220,0-18-220,0-11 0,0 29 0,3-7 0,2 11 0,5 9 0,0 5 677,0 8-677,-1 4 0,0 6 0,-3 0 0,3 9 0,-3 13 0,-2 15 0,0 18 0,0 13-737,-3 9 737,3-34 0,1-1 0,-1 18-57,6 11 57,-2-19 0,1 4 0,-1-2 0,0-20 0,2-1 0,-2-10 735,1-3-735,-3-4 59,0-4-59,-3-4 0,2 1 0,-4-3 0,2-1 0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27.363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59 24575,'4'-6'0,"4"-3"0,15 6 0,12-9 0,-7 6 0,11-5 0,-9 7 0,0 0 0,9 0 0,-15 4 0,9 0 0,-25 0 0,5 0 0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29.377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45 622 24575,'0'27'0,"0"-5"0,0 11 0,0-12 0,0 7 0,0-6 0,0-1 0,0-8 0,0-1 0,0-13 0,0-13 0,0-24 0,0-16 0,0-16 0,0 31 0,0-1-270,0-1 1,0 2 269,0-29 0,0-6 0,0 24 0,0-14 0,0 17 0,0 5 0,0 8 0,0 8 0,3 5 0,4 1 539,7 10-539,7-4 0,5 7 0,21 3 0,-12 0 0,17 4 0,-21 0 0,3 0 0,-4 0 0,-4 0 0,-1 3 0,-8 4 0,-4 3 0,-4 2 0,-6 4 0,0 1 0,-3 13 0,-15 3 0,-4 8 0,-27 9 0,14-10 0,-17 14 0,18-14 0,-8 4 0,6-10 0,8-9 0,4-6 0,11-6 0,1-4 0,6-4 0,8-2 0,10-7 0,8-4 0,11-8 0,-3 5 0,17-4 0,-14 10 0,2-1 0,-16 6 0,-10 9 0,0 11 0,-7 11 0,1 5 0,-4 3 0,-3-9 0,-9 9 0,-4-11 0,-11 3 0,5-12 0,-8-4 0,-5-4 0,6-7 0,-9-1 0,12-3 0,-8-6 0,7 0 0,-2-8 0,8 7 0,7-2 0,1 2 0,10 4 0,1 1 0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31.197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12 1 24575,'-6'1'0,"1"9"0,11 13 0,11 13 0,14 2 0,5 6 0,19 3-931,-1-1 931,-16-16 0,1-3 0,15 9-127,-20-12 0,-1-1 127,5 3 0,5 1 0,-12-4 0,-10-9 0,-7-4 919,-8-2-919,-4 8 266,-2-4-266,0 21 0,-10-9 0,-5 26 0,-20-4 0,15-12 0,0 4-474,-2-5 0,-1 3 474,-3 6 0,1-1 0,-5 21 0,8-25 0,1-1 0,-2 12-5,-5 7 5,11-10 0,6-13 0,4-7 0,3-8 0,2-8 236,2-23 1,0 11 0,0-18 0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31.674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55 24575,'4'-16'0,"3"6"0,3 5 0,15 5 0,12 0 0,9 0 0,-8 0 0,10-4 0,-19 0 0,11-4 0,-10 4 0,-9 0 0,-3 4 0,-12 0 0,-4 0 0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32.001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34 24575,'9'0'0,"8"0"0,26 0 0,4 0 0,10 0 0,-12 0 0,9 0 0,-11 0 0,8-6 0,-16 2 0,-9-9 0,-19 8 0,-5 0 0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32.737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23 977 24575,'0'42'0,"0"-7"0,-7-11 0,3 5 0,-4-6 0,5 5 0,3-11 0,0-1 0,0-6 0,0-64 0,5-13 0,0 19 0,1-7 0,2 0-1074,2 2 0,1 2 0,0-2 1074,2 2 0,0 0 0,0-1 0,4-5 0,1-1 0,-3 5-462,-2 6 0,-1 3 462,6-15 0,0 2 0,-1-10-112,5 5 112,-4 8 0,-7 30 0,2 5 3028,-4 15-3028,0-2 1089,3 6-1089,-3 3 141,3 21-141,-2 14 0,-5 27 0,-1-26 0,1 1-623,-5 8 1,0 0 622,3 0 0,0 0 0,-2-6 0,1 0-185,1 0 1,0-2 184,6 22 0,0 2 0,3-6 0,0-17 0,4-6 0,-2-10 0,-3-8 1221,-2-4-1221,0-5 393,-3-2-393,3 0 0,-6 0 0,2-3 0,-4 0 0,1-3 0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33.137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0 110 24575,'3'-11'0,"7"2"0,8-1 0,7 2 0,10-3 0,0-1 0,5-1 0,5 2 0,-8 7 0,2-4 0,-5 4 0,-3 0 0,3 0 0,-11 4 0,-3 0 0,-10 0 0,-4 0 0,-4 0 0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35.250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0 507 24575,'4'-5'0,"-2"11"0,-2 7 0,0 20 0,0-5 0,0 7 0,0 0 0,0-10 0,0-7 0,0 1 0,0-21 0,0-9 0,0-36 0,0-8 0,0 10 0,0-2-289,0 4 1,0 3 288,0-34 0,0 33 0,0 2 0,0-12 0,0-14 0,3 21 0,2 5 0,1 21 0,3-2 0,5 7 0,2 7 577,5-4-577,3 9 0,2-2 0,4 3 0,-1 0 0,-3 0 0,-1 10 0,-8-2 0,-2 17 0,-6-7 0,-5 10 0,0 8 0,-8 1 0,-8 9 0,-15-3 0,5-11 0,-15 9 0,13-12 0,-5 7 0,5-12 0,7-3 0,4-9 0,7-2 0,0-2 0,10-7 0,11-5 0,6-7 0,9-1 0,-1 2 0,6 5 0,-4 2 0,-1 3 0,-9 0 0,-8 0 0,-5 0 0,-4 9 0,-2 11 0,-2 12 0,-12 14 0,-3 6 0,-6-8 0,-5 11 0,7-19 0,-7 6 0,7-7 0,1-12 0,3 1 0,3-14 0,-2 3 0,5-10 0,0 0 0,4-3 0,-1 0 0,3-2 0,0-8 0,3-4 0,0-15 0,0 15 0,0-4 0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36.988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7 0 24575,'-4'11'0,"1"3"0,11 29 0,5 2 0,13 4 0,7 4 0,2-3 0,10-1 0,-14-15 0,14 1 0,-16-12 0,10-3 0,-11-1 0,-3-11 0,-9 4 0,-6-11 0,-4 12 0,-3-1 0,-10 11 0,-6 8 0,-17 15 0,8-14 0,-2 1-253,1 2 0,1-1 253,-1-1 0,1 0 0,-19 26 0,10-16 0,-5 1 0,9-11 0,10-7 0,1-11 0,8 0 0,2-8 506,1-1-506,4-11 0,-1 3 0,2-5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2:24.1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24575,'0'16'0,"0"12"0,0-2 0,0 16 0,0-5 0,0 0 0,0 5 0,0-5 0,0 1 0,0-8 0,0-7 0,0 1 0,0-6 0,0 1 0,0-18 0,0-25 0,0 11 0,0-13 0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38.056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456 12 24575,'-8'-6'0,"-5"1"0,-8 16 0,-6 6 0,-10 15 0,12-4 0,-14 12 0,3 3 0,-6 4 0,0 7 0,7-6 0,-2 6 0,9-13 0,1 2 0,8-13 0,10-1 0,-2 15 0,11-18 0,0 8 0,13-7 0,16 8 0,1-2 0,3 4 0,-8-9 0,2 1-596,17 22 0,-4 0 596,-2 9 0,-7-19 0,-1 1 0,5 20-357,3 0 357,-7-8 0,-13-17 0,-4-7 0,-8-17 0,1-1 292,-4-15 1,-1 3-1,-2-7 1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38.697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9 1 24575,'-9'3'0,"20"-1"0,14-2 0,15 0 0,10 0 0,-3 0 0,-9 0 0,5 0 0,-12 0 0,1 0 0,-2 0 0,-19 0 0,-2 0 0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39.042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1 24575,'20'0'0,"1"0"0,18 0 0,-3 0 0,15 0 0,-18 0 0,15 0 0,-15 0 0,8 0 0,-7 0 0,-14 0 0,-1 0 0,-13 0 0,0 0 0,-3 0 0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7:36.414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29 1 24575,'15'0'0,"1"0"0,9 0 0,-3 0 0,6 0 0,-2 0 0,3 0 0,-4 0 0,0 0 0,-4 0 0,-7 0 0,1 0 0,-9 0 0,3 0 0,-8 0 0,-10 2 0,-1-1 0,-11 2 0,3-3 0,-2 0 0,-1 0 0,-4 0 0,4 0 0,-4 0 0,5 0 0,2 0 0,-1 0 0,5-3 0,-2 2 0,4-2 0,2 3 0,1 0 0,4 0 0,-1 0 0,0 0 0,5 0 0,11 0 0,0 0 0,12 0 0,-5 4 0,7 0 0,-2-1 0,3 4 0,-5-6 0,0 2 0,1 0 0,-4-2 0,-4 2 0,-4-3 0,-3 0 0,-1 0 0,1 0 0,-1 0 0,-1 0 0,-2 0 0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2:18.4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1 187 24575,'67'62'0,"0"-1"0,0 1 0,0 0 0,0-1 0,0 1 0,7 7 0,2 6 0,-3-6 0,-11-14 0,-18-27 0,-15-28 0,6-9 0,-4 2 0,9-13 0,-3 4 0,6-6 0,0 6 0,-1-5 0,7 4 0,-5-4 0,12-7 0,-5 4 0,0-4 0,4 6 0,-4-1 0,6 1 0,-6 4 0,5-4 0,-5 10 0,-1-5 0,14 0 0,-12 4 0,13 1 0,-7 2 0,-2 8 0,2-3 0,-2 5 0,2 0 0,-2 0 0,-5 0 0,4 0 0,-10 0 0,4 0 0,-6 0 0,-1 0 0,1 0 0,-1 0 0,-6 0 0,5 0 0,-10 5 0,4 0 0,-5 15 0,-5-5 0,-1 10 0,-6-2 0,1 1 0,-4 5 0,-1-5 0,-4 4 0,-1-9 0,0 0 0,-1-7 0,-3-4 0,-2 0 0,-3 0 0,0 1 0,0-8 0,0-18 0,10-9 0,7-19 0,12 1 0,6-3 0,4 6 0,-5 3 0,10 4 0,-12 7 0,5 1 0,-2 6 0,1 4 0,7 6 0,-1 0 0,0 9 0,1-4 0,-1 5 0,1 0 0,-1 0 0,0 0 0,1 0 0,0 0 0,-7 4 0,5 2 0,-5 4 0,1 5 0,4-3 0,-10 6 0,10-6 0,-10 2 0,4 0 0,0-3 0,-4 8 0,4-8 0,-6 3 0,0 0 0,6-3 0,2 9 0,-1-9 0,5 4 0,-4-5 0,12 1 0,-5-5 0,6-1 0,-8-5 0,26 0 0,-19 0 0,19 0 0,-31 0 0,5 0 0,-12-4 0,11-2 0,-10-4 0,3 5 0,-4-4 0,-1 3 0,0-4 0,7 0 0,-11 0 0,15 0 0,-14 5 0,9-5 0,-5 5 0,-6-4 0,4-1 0,-4 0 0,1 5 0,3-4 0,-9 4 0,9-5 0,-9 1 0,4-1 0,-5-3 0,0-1 0,0-4 0,0 0 0,0-5 0,17-22 0,-11 4 0,11-10 0,-15 15 0,-4 7 0,2-1 0,-7 6 0,2 5 0,-5 7 0,0 3 0,-3 5 0,-2 0 0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2:21.7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8 654 24575,'-1'-82'0,"-1"0"0,1 1 0,-1-1 0,0 2 0,2 20 0,4 21 0,-3-6 0,6 37 0,-3 4 0,4 0 0,0 4 0,4 0 0,1 0 0,10 0 0,-3 0 0,8 0 0,-9 0 0,9 0 0,-9 0 0,4 0 0,-5 4 0,0 1 0,-5 0 0,4 3 0,-8-3 0,3 3 0,-4 0 0,0 0 0,-3 4 0,-2 2 0,-3 4 0,0-1 0,0 6 0,0 1 0,-9 11 0,-7-3 0,-6 3 0,-9 3 0,10-12 0,-11 11 0,12-13 0,-5 2 0,11-3 0,1-10 0,5 0 0,-1-5 0,1 0 0,0-4 0,4 3 0,-3-6 0,6-1 0,-2-4 0,6-4 0,2 0 0,3 0 0,4-1 0,2 1 0,4-1 0,-1 0 0,1 4 0,5 1 0,-4 4 0,9 0 0,-9 0 0,4 0 0,-5 0 0,-5 0 0,0 8 0,-4 6 0,0 11 0,-3 4 0,-2 0 0,-4 1 0,0 5 0,0-4 0,-9 4 0,-2-6 0,-8-4 0,0 2 0,5-12 0,-3 3 0,-2-9 0,4-1 0,-7-3 0,4-1 0,3-4 0,-7-8 0,8-7 0,-1-4 0,1-9 0,5 8 0,0 2 0,0 1 0,5 3 0,0 1 0,4 0 0,0 5 0,0 7 0,3 2 0,6 7 0,4 0 0,10 2 0,2-1 0,4 1 0,0-5 0,0 0 0,0-5 0,6 0 0,2 0 0,1-15 0,3 2 0,-2-18 0,-1 3 0,0-5 0,-6 1 0,0-6 0,-6 11 0,-4-8 0,-9 10 0,-4 1 0,1 1 0,-5 9 0,-2 2 0,-3 4 0,-6 4 0,-4 0 0,-12 8 0,3 5 0,-5 11 0,6-1 0,0 4 0,4-6 0,1 1 0,4-5 0,0 4 0,5-3 0,0 3 0,4 1 0,0 0 0,0 0 0,0-1 0,0 1 0,0 0 0,8 0 0,2-4 0,13-1 0,1-4 0,5-3 0,6-2 0,-5-4 0,5 0 0,-5 0 0,-6-4 0,4-6 0,-8-8 0,3-8 0,-3-3 0,-5 0 0,3-1 0,-6-5 0,2-2 0,-3-5 0,0-15 0,-1 17 0,3-37 0,-3 35 0,2-22 0,-6 21 0,3 1 0,-8 5 0,4 7 0,-5 7 0,0 10 0,-4 4 0,-1 18 0,-9 20 0,2 3 0,-10 29 0,11-27 0,-6 27 0,6-16 0,-1 13 0,6-1 0,1-6 0,5-8 0,0-8 0,0-7 0,0-3 0,0-3 0,4-4 0,0-5 0,9 0 0,0-4 0,5 0 0,0-1 0,-5 1 0,0-4 0,-1-2 0,-3-3 0,8 0 0,-8 0 0,8 0 0,-8 0 0,8-8 0,-3-7 0,5-9 0,7-13 0,-4 0 0,5-8 0,-6 3 0,-4-1 0,-2 6 0,-5-4 0,1 4 0,-1 0 0,-4 2 0,-2 0 0,-4 4 0,0 1 0,0 7 0,0 5 0,0 5 0,0 0 0,-3 9 0,-2 0 0,-3 4 0,0 0 0,0 8 0,3 2 0,-3 13 0,6 1 0,-2 11 0,-1 2 0,4 12 0,-4-5 0,5 5 0,0 0 0,0-5 0,0 5 0,0-6 0,0-7 0,5-1 0,4-11 0,5-1 0,4-5 0,0 0 0,4 1 0,-3-5 0,0-1 0,-2-4 0,-8-5 0,3 0 0,-4-4 0,0 0 0,-3-7 0,-2-14 0,-3 9 0,0-7 0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2:23.7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285 302 24575,'5'-3'0,"-2"-1"0,-3-4 0,-3 4 0,-2 1 0,-12 3 0,2 0 0,-13 0 0,4 0 0,-6 0 0,6 7 0,-12 11 0,10 2 0,-3 17 0,7-16 0,11 13 0,-2-15 0,8 3 0,1-4 0,4 0 0,0-5 0,0 0 0,7-5 0,8-3 0,15-2 0,1-3 0,11 0 0,-6 0 0,1 0 0,-7 4 0,-2-3 0,-13 7 0,6-3 0,-11 3 0,2 0 0,-8 0 0,0 1 0,-4 3 0,0 1 0,-4 10 0,-12 2 0,-6 6 0,-4-1 0,-4 2 0,4-8 0,1 1 0,2-7 0,5-4 0,0-5 0,0-5 0,5-4 0,0-4 0,9-10 0,-4-1 0,7-8 0,-3 10 0,4 0 0,0 5 0,0 0 0,0 7 0,3 1 0,6 12 0,5-2 0,3 3 0,1-5 0,5 2 0,1-1 0,6-3 0,-1-2 0,0-4 0,0 0 0,1 0 0,-1 0 0,0 0 0,0-5 0,-4-4 0,-3-5 0,-4-4 0,1-5 0,-5 4 0,0-9 0,-5 9 0,0-9 0,1 4 0,0-11 0,-1 4 0,2-17 0,0 4 0,-5-7 0,-1-4 0,-5 4 0,5-6 0,-4 6 0,4 2 0,-5 6 0,0 7 0,0 5 0,0 8 0,0 10 0,0 0 0,0 12 0,0 11 0,0 9 0,-4 17 0,-2 0 0,-5 6 0,5 7 0,1-4 0,0 4 0,4-7 0,-4 1 0,5-7 0,0-6 0,0-7 0,0-5 0,0 0 0,4-5 0,0-1 0,4-4 0,5 1 0,0-1 0,5-3 0,0-1 0,5-4 0,-4 0 0,9 0 0,-9 0 0,9 0 0,-9 0 0,4 0 0,-5 0 0,-5 0 0,0-3 0,-5 2 0,0-3 0,-4 0 0,0-4 0,-4 3 0,0-3 0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2:25.8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284 518 24575,'0'-32'0,"0"6"0,0 13 0,0 4 0,0-4 0,0 1 0,-4 6 0,0-5 0,-9 6 0,0 0 0,-1 1 0,-3 4 0,4 0 0,-5 0 0,0 0 0,-5 9 0,4 1 0,-5 14 0,5 0 0,0 0 0,4 4 0,2-9 0,3 9 0,1-9 0,0 4 0,4-5 0,1 0 0,4 0 0,0-1 0,0-3 0,0-2 0,0-4 0,0 0 0,7-3 0,3-2 0,12-3 0,-3 0 0,9-4 0,-3-12 0,0-5 0,6-10 0,-5 0 0,1 0 0,-2 0 0,-10 2 0,3-1 0,-7 6 0,2 1 0,-4 10 0,-1 0 0,-3 5 0,2 3 0,-6 12 0,2 3 0,-3 15 0,-4-1 0,3 11 0,-8-4 0,8 4 0,-3-11 0,4 4 0,0-8 0,0 2 0,0-4 0,0-4 0,0-2 0,3-7 0,6-2 0,4-3 0,10 0 0,-3-13 0,10-4 0,-9-18 0,11-5 0,-10 3 0,0 0 0,-3 2 0,-8 4 0,4-10 0,-10 10 0,5-9 0,-9-11 0,4 11 0,0-23 0,-4 25 0,4-11 0,-5 12 0,0 7 0,0 7 0,0 10 0,0 1 0,0 17 0,0 13 0,0 16 0,0 15 0,0 2 0,0 6 0,0 8 0,0-12 0,0 10 0,0-19 0,0 5 0,0-18 0,0 3 0,0-15 0,0 4 0,0-6 0,0-3 0,4 3 0,1-8 0,3 3 0,0-4 0,0 0 0,0-3 0,4 2 0,-2-6 0,6 3 0,-7-4 0,4 0 0,-1 0 0,2 0 0,-1 0 0,4 0 0,-4 0 0,5 0 0,0-4 0,-3-10 0,2-6 0,-2-5 0,0-3 0,2 1 0,-7 2 0,2 3 0,-3 9 0,-5 5 0,0 0 0,-4 0 0,-3 4 0,-6 0 0,0 8 0,-8 5 0,7 9 0,-8 6 0,4 0 0,-1 5 0,1-5 0,5 0 0,-1 4 0,5-9 0,0 4 0,5-10 0,0 0 0,0-5 0,0 0 0,8-4 0,7 0 0,3-4 0,16 0 0,-9 0 0,11 0 0,-7 0 0,-5 0 0,4-9 0,-9 3 0,4-8 0,-5 5 0,-4 0 0,-2 4 0,-4-2 0,0 6 0,0-2 0,-3-1 0,-2 3 0,-3-3 0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2:26.8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96 24575,'2'0'0,"4"0"0,16-9 0,-3 7 0,15-16 0,-9 11 0,6-4 0,-3 3 0,-14 3 0,8 0 0,-13 1 0,4 0 0,-5 3 0,0-2 0,-1 3 0,2-8 0,-1 6 0,0-6 0,0 8 0,4 0 0,-6 0 0,2 0 0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2:27.6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24575,'31'0'0,"-4"0"0,13 0 0,-3 0 0,6 0 0,-1 0 0,1 0 0,-7 0 0,-5 0 0,-8 0 0,-6 0 0,-3 0 0,-2 0 0,-4 0 0,-1 0 0,-2 0 0,-2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2:24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24575,'0'28'0,"0"-4"0,0 24 0,0-10 0,0 18 0,0-11 0,0 5 0,0-1 0,0-5 0,0 5 0,0-11 0,0-3 0,0-10 0,0-2 0,0-5 0,0-5 0,0-4 0,0-6 0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7:19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24575,'13'13'0,"0"-2"0,6 12 0,5 1 0,-4 1 0,11 6 0,-5 0 0,6 1 0,-1-6 0,-5 4 0,-2-5 0,0 0 0,-8-2 0,6-8 0,-8 2 0,-1-8 0,-4 3 0,-2-7 0,-2 2 0,-1-6 0,0 3 0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7:20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311 1 24575,'-22'13'0,"0"-2"0,3 17 0,0-4 0,-1 5 0,-6 8 0,4-6 0,-4 6 0,6-2 0,1-9 0,-2 14 0,10-19 0,-6 7 0,10-5 0,-5-11 0,7 9 0,-7-15 0,10 6 0,-6-3 0,8-5 0,0 0 0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7:21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24575,'0'17'0,"0"-2"0,0 3 0,0-5 0,0-1 0,0-3 0,0 3 0,0-4 0,0 0 0,0-1 0,0 1 0,0-4 0,0-1 0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7:27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24575,'17'0'0,"-2"0"0,7 0 0,1 0 0,-4 0 0,4 0 0,-5 0 0,5 0 0,-8 0 0,7 0 0,-9 0 0,5 0 0,0 0 0,-4 0 0,-2 0 0,-5 0 0,-2 3 0,-2 2 0,-3 7 0,0 2 0,0 3 0,0 6 0,0-3 0,-4 2 0,-1 1 0,-9 2 0,3-1 0,-6-1 0,7-5 0,-7 0 0,7 0 0,-3-1 0,4-3 0,0 3 0,1-8 0,-1 8 0,4-8 0,-3 3 0,7-4 0,-2 0 0,3 0 0,0 1 0,0-1 0,0 0 0,0 0 0,0 0 0,0-1 0,0 1 0,0 0 0,3-4 0,2-1 0,3-3 0,0 0 0,0 0 0,5 0 0,0 0 0,1 0 0,2 0 0,-2 0 0,4 0 0,0 0 0,-5 0 0,4 0 0,-4 0 0,1 4 0,-2-3 0,1 2 0,-4 1 0,3-3 0,-4 2 0,1-3 0,-1 0 0,0 0 0,-4 4 0,0-3 0,-4 2 0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7:29.4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130 53 24575,'17'0'0,"-7"0"0,17 0 0,-12 0 0,13 0 0,-9 0 0,0 0 0,-3 0 0,-6 0 0,6-4 0,-7 3 0,4-3 0,-5 4 0,0 0 0,0-4 0,0 3 0,-7-2 0,-10 3 0,-1 0 0,-11 0 0,8 0 0,-5 0 0,0 0 0,4 0 0,-3 0 0,8 0 0,-8 0 0,8 0 0,-8 0 0,8 0 0,-8 0 0,3 0 0,0 0 0,-3 0 0,8 0 0,-3 0 0,-1 0 0,4 0 0,-3 0 0,4 0 0,0 0 0,0 0 0,0 0 0,0 0 0,0 0 0,1 0 0,-1 0 0,7 0 0,6 0 0,8 0 0,-1 0 0,1-4 0,-1-1 0,2-8 0,-4 7 0,-2-2 0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7:39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24575,'16'12'0,"1"-3"0,6 9 0,-4-4 0,15 1 0,-7 9 0,3-8 0,-1 4 0,-4-2 0,-1-4 0,-1 1 0,-5 2 0,-5-11 0,0 5 0,-6-6 0,1 3 0,0-4 0,-3-1 0,-2-3 0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7:39.9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220 0 24575,'-40'36'0,"-5"8"0,23-17 0,-6 16 0,2-11 0,10 4 0,2-7 0,5-9 0,-1 7 0,5-17 0,1 8 0,4-10 0,0 0 0,0-4 0,0 0 0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7:41.0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24575,'25'0'0,"1"0"0,10 0 0,-6 0 0,12 0 0,-6 0 0,7 0 0,-11 0 0,-3 0 0,-6 0 0,-9 0 0,8 0 0,-13 0 0,0 3 0,-6 6 0,-3 4 0,0 10 0,-15 9 0,-3 0 0,-10 6 0,-3-1 0,4-5 0,0 0 0,2-3 0,7-10 0,3 4 0,-2-5 0,11-4 0,-6-2 0,12-4 0,-8 0 0,7 0 0,-2 0 0,3 1 0,0-1 0,0 0 0,0 0 0,0 0 0,8-4 0,-3 3 0,12-2 0,-3 3 0,-1-3 0,4 3 0,-4-7 0,5 3 0,0-4 0,0 0 0,0 0 0,0 0 0,5 0 0,-4 0 0,4 0 0,-5 0 0,-5 0 0,4 0 0,-8-4 0,4 4 0,-5-4 0,0 4 0,-4 0 0,0 0 0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7:41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49 24575,'83'-16'0,"-3"1"0,-49 10 0,2 0 0,-15 2 0,-1 2 0,-8-3 0,3 4 0,-4 0 0,0 0 0,0 0 0,5 0 0,-8 0 0,3 0 0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7:42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24575,'0'38'0,"0"43"0,0-35 0,0 20 0,0-63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2:25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21 130 24575,'0'22'0,"-4"6"0,2 4 0,-7 3 0,8-11 0,-3 5 0,4-10 0,0 0 0,0-7 0,0 1 0,0 0 0,0 0 0,0-1 0,0-4 0,0 0 0,7-4 0,2 0 0,9-4 0,0 0 0,0 0 0,0 0 0,5 0 0,-4 0 0,4 0 0,-5 0 0,1 0 0,-6-4 0,0 3 0,-1-3 0,-2 4 0,2-3 0,-4-2 0,1-3 0,-1 0 0,0-1 0,0-3 0,1-2 0,0-5 0,0 1 0,1-5 0,-1 3 0,0-3 0,1-1 0,-5 5 0,-1-4 0,-4-1 0,0 5 0,0-5 0,0 1 0,0 3 0,0 1 0,-4 2 0,-5 7 0,-5-3 0,-4 4 0,-1 4 0,1 1 0,-5 4 0,3 0 0,-8 0 0,8 0 0,-3 4 0,4 5 0,1 5 0,0 8 0,5-8 0,0 2 0,9-7 0,0-5 0,4 0 0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7:43.6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24575,'81'0'0,"1"0"0,-7 20 0,-23 9 0,-50 3 0,-16 47 0,1-34 0,-10-1 0,7-9 0,1-6 0,-3-4 0,12 3 0,-6-9 0,11 4 0,-7-10 0,7 4 0,-3-8 0,4 4 0,0-5 0,0 0 0,0 0 0,0 0 0,8 0 0,2 1 0,8-4 0,5-1 0,2-4 0,4 0 0,-5 0 0,4 0 0,-4 0 0,1 0 0,-2 0 0,-5 0 0,-5 0 0,4 0 0,-8 0 0,4-4 0,-9 3 0,0-2 0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7:44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80 24575,'73'0'0,"-1"0"0,1 0 0,29-17 0,-18-1 0,-45 9 0,-9-26 0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7:45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0 24575,'12'0'0,"1"0"0,5 0 0,5 0 0,-9 0 0,8 0 0,-12 0 0,2 0 0,0 0 0,-6 4 0,2 4 0,-8 11 0,0 0 0,-5 15 0,-6-2 0,-5 10 0,-5-5 0,5 4 0,-3-10 0,2 10 0,-2-10 0,3-1 0,-3-2 0,9-9 0,0 0 0,3-7 0,6 1 0,-3-4 0,4 3 0,0-4 0,7-3 0,8-2 0,3-3 0,10 0 0,-4 0 0,6 0 0,-6 0 0,4-4 0,-9 2 0,4-6 0,-5 3 0,-4 0 0,2 1 0,-6 4 0,2 0 0,-8-4 0,4 3 0,-8-2 0,4 3 0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7:45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66 24575,'52'-4'0,"1"-1"0,35-5 0,-67-3 0,3 3 0,-5 1 0,-1 4 0,-1 1 0,-10 3 0,6-4 0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7:46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 24575,'4'-1'0,"0"6"0,-4 4 0,0 19 0,0-16 0,0 15 0,0-8 0,0-4 0,0 7 0,0-9 0,0 1 0,0-2 0,0-4 0,0 0 0,0 0 0,0-4 0,0 0 0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7:47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24575,'55'51'0,"1"0"0,-17-7 0,-4-10 0,-2-21 0,-29-10 0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7:48.3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101 1 24575,'-21'83'0,"-1"0"0,1-5 0,8-22 0,13-48 0,0 0 0,0 0 0,0 0 0,-7-3 0,2-2 0,-2-3 0,3 0 0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7:51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24575,'16'0'0,"0"4"0,8 12 0,-4-1 0,9 10 0,-5-6 0,1 5 0,-1-4 0,-1 3 0,-3 1 0,3-8 0,-8 11 0,2-12 0,-2 0 0,-5-4 0,1-6 0,-6-1 0,3 4 0,-4-4 0,0 1 0,-4-2 0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7:51.6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310 0 24575,'-53'50'0,"9"2"0,1 4 0,-4 12 0,12-14 0,5-6 0,16-24 0,5-5 0,1-7 0,3-3 0,2-1 0,3 0 0,-8-4 0,6 0 0,-6-4 0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7:52.2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 24575,'4'-1'0,"-1"1"0,-3 18 0,0-8 0,0 12 0,0-9 0,0 1 0,0 8 0,0-7 0,0 3 0,0-1 0,0-8 0,0 4 0,0-5 0,0 0 0,0 0 0,0-4 0,0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2:28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2692 217 24575,'0'5'0,"0"10"0,0 29 0,0 7 0,0 24 0,0 3-640,0 17 640,0-1 0,0-8 0,0 6 0,0 3 0,0-6 0,0-39 0,0 1 0,0 44 0,0 1 0,3-44 0,0 0 0,4 26 0,6 4 0,-7-6 0,5 2 136,-4-2-136,5-17 0,-1-10 0,-1-5 0,1-1 0,-5-6 480,4 5-480,-9-11 24,8 5-24,-8-6 0,4 5 0,-5-4 0,0 10 0,0-9 0,4 3 0,-3-10 0,4 3 0,-5-8 0,3-1 0,-2-7 0,3 1 0,-4-4 0,0 4 0,0-5 0,0 0 0,0 4 0,3-3 0,-2 2 0,3-2 0,-4-1 0,0 0 0,3-4 0,-2 4 0,3-4 0,-4 4 0,0 0 0,0 0 0,0 0 0,0 1 0,4-1 0,-4 0 0,4 0 0,-4 0 0,0 0 0,4 1 0,-3-1 0,2 4 0,1-2 0,-3 2 0,2 1 0,-3-4 0,4 4 0,-3-5 0,3 0 0,-4 0 0,0 0 0,0 0 0,0 0 0,0 0 0,-4-4 0,-5-1 0,-10-3 0,-11 0 0,-7 5 0,-21-4 0,-11 10 0,-18-4-518,37 0 0,-3 0 518,-4 0 0,-2 0 0,-8-3 0,-2 0 0,1 3 0,-2 0-1068,-8-6 1,0-1 1067,3 4 0,1-1 0,-2-3 0,1 0-412,5 0 1,2 0 411,1 0 0,1 0 0,7 0 0,1 0 0,-3-1 0,0 2 0,3 1 0,0 2 0,0 0 0,1 0 0,-33 9-205,0 0 205,22 5 0,-7 1 0,7 6 0,8-7 867,11-2-867,12-5 2116,1-1-2116,12-1 962,0-3-962,6-2 254,4-4-254,2 0 0,-1 0 0,4 0 0,-4 0 0,5 0 0,0 0 0,1-3 0,2-6 0,2 0 0,-2-14 0,4 3 0,-3-23 0,-2-10 0,5-15 0,-5-24-792,3 35 0,-1-2 792,4-10 0,-1-3-1160,-6-17 0,-1-5 1160,3 0 0,0-3-962,-1 22 0,0-1 0,-1-1 962,1 0 0,0 1 0,0-3 0,-1-6 0,1-2 0,0 1 0,-1 7 0,1 1 0,0 0-463,2-4 1,0-1-1,1 6 463,-1-5 0,0 3 0,4-12 0,0 4 0,0 31 0,0 2 351,0-9 0,0 0-351,0-32 0,0 19 1820,0 17-1820,0 15 3126,4 13-3126,-3 12 2024,3 6-2024,-4 5 506,0 0-506,4 3 0,0 2 0,4 3 0,0 0 0,0 0 0,0 0 0,0 0 0,0 0 0,1 0 0,-1 0 0,0 0 0,5 4 0,5-3 0,7 7 0,17-2 0,-10 0 0,40 5 0,-15-9 0,35 4 0,-6-6-402,-35 3 0,2 0 402,43-2 0,-39 3 0,-2-1 0,26-3 0,-17 3 0,0 1 0,21-2 0,-31 1 0,0 1 0,2 0 0,-3-1 0,31-2-220,6 6 220,-9-7 0,-20 0 0,14 0 0,-7 0 0,-2 0 0,-7 0 0,12 0 794,-22 0-794,12 0 230,-30 0-230,0 0 0,-3 0 0,-3 0 0,-1 4 0,-1-3 0,-5 7 0,1-7 0,-6 7 0,4-7 0,-7 6 0,2-6 0,-4 6 0,0-6 0,1 6 0,-1-6 0,0 7 0,0-8 0,0 8 0,0-4 0,5 1 0,1 3 0,4-3 0,0 0 0,0 3 0,0-3 0,0 0 0,0 3 0,0-7 0,14 7 0,-15-3 0,13 0 0,-21-1 0,4-1 0,-5-2 0,0 7 0,0-8 0,0 4 0,-3-1 0,-1-2 0,-4 3 0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7:53.5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24575,'-4'6'0,"5"9"0,13 3 0,1 6 0,8-6 0,3 13 0,-7-10 0,13 16 0,-7-17 0,1 9 0,10-1 0,-14 2 0,9-4 0,-6 4 0,-10-11 0,9 5 0,-18-10 0,9 3 0,-9-8 0,3 3 0,-2-4 0,-2 0 0,-1 0 0,3 0 0,-6 1 0,3-2 0,-1-2 0,-2 1 0,2-2 0,-3 4 0,0 0 0,0-1 0,0 2 0,0-1 0,0 4 0,0 1 0,0 10 0,0 2 0,-5 4 0,-1 6 0,-4 2 0,-1 6 0,1 0 0,-7 6 0,5-4 0,-4 4 0,5-6 0,1-7 0,4-1 0,2-11 0,0-1 0,3-5 0,-3-4 0,4-2 0,0-4 0,0 0 0,-4-3 0,0-2 0,0-3 0,1 0 0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8:10.9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24575,'20'8'0,"6"8"0,-7 3 0,17 7 0,-9-1 0,16 8 0,-9 1 0,4 4 0,-7-11 0,-10-3 0,1-6 0,-13-4 0,0-2 0,-2-8 0,-6 0 0,3-4 0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8:11.6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207 1 24575,'-28'50'0,"0"1"0,-8 13 0,-4 24 0,19-39 0,10-11 0,-9-1 0,14-9 0,-2-14 0,4 4 0,3-10 0,-2-4 0,3 0 0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8:12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24575,'0'16'0,"0"12"0,0-7 0,0 13 0,0-10 0,0 5 0,0-5 0,0-1 0,0-9 0,0-2 0,0-3 0,0-5 0,0 0 0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8:13.8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 24575,'86'-3'0,"-1"0"0,-3-1 0,-28 9 0,-58 14 0,-6 5 0,-12 13 0,-6 1 0,-6 2 0,1-2 0,7-7 0,1-1 0,6-9 0,4 1 0,2-13 0,5 3 0,3-4 0,8-3 0,7-2 0,11-3 0,3 0 0,6 0 0,-6 0 0,-1-4 0,-5 3 0,0-7 0,0 7 0,-5-6 0,0 6 0,-5-3 0,0 4 0,0 0 0,-4-3 0,0 2 0,-4-2 0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8:14.4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1 214 24575,'42'-28'0,"1"0"0,27-18 0,-27 19 0,-12 12 0,-1 0 0,-2 1 0,-9 4 0,4 0 0,-9 2 0,-2 7 0,-8-6 0,4 6 0,-7-2 0,2 3 0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8:15.0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0 24575,'0'16'0,"0"8"0,0-4 0,-4 4 0,-1-1 0,0-10 0,1 4 0,4-8 0,0 8 0,0-4 0,0 5 0,0-5 0,0 0 0,0-5 0,0 0 0,0 0 0,0-4 0,0 0 0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8:16.4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51 24575,'9'-9'0,"-5"2"0,29 7 0,12-10 0,-9 7 0,22-12 0,-28 13 0,6-2 0,-8 4 0,-6 0 0,-8 0 0,-2 0 0,-4 0 0,-4 3 0,0 11 0,-8 0 0,-5 13 0,-12-2 0,2 3 0,-2 2 0,4-7 0,2 4 0,2-8 0,-5-1 0,8-1 0,2-3 0,0-1 0,7-1 0,-2 0 0,3-3 0,0 3 0,0-4 0,0 0 0,0 0 0,0 0 0,0 0 0,3 0 0,2 0 0,6 0 0,-2 0 0,12-3 0,-2 3 0,5-7 0,3 3 0,-3-4 0,4 0 0,-4 0 0,-1 0 0,-5 0 0,-4 0 0,-2 0 0,-4 0 0,0 0 0,0 0 0,0 0 0,-4 0 0,0 0 0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8:17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65 24575,'4'-4'0,"2"-7"0,17 4 0,5-6 0,3 3 0,2 5 0,2 0 0,0 1 0,7 3 0,-1-3 0,2 4 0,-8 0 0,6 0 0,-17 0 0,5 0 0,-12 0 0,-7 0 0,-2 0 0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8:17.7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 1 24575,'-4'7'0,"-6"6"0,0 15 0,-10 7 0,6-9 0,-2 8 0,-2-10 0,7 0 0,2-5 0,5-7 0,4 0 0,0-6 0,0 2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2:37.0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3133 141 24575,'0'16'0,"0"6"0,0 2 0,0 12 0,0-5 0,0 11 0,0-5 0,0 6 0,0 7 0,0-5 0,0-1 0,0 4 0,0-15 0,0 16 0,0-23 0,0 8 0,0-14 0,0-2 0,0-1 0,0-7 0,0 2 0,0-4 0,0 1 0,0-1 0,0 0 0,0 0 0,0 0 0,0 0 0,0 0 0,0 0 0,0 0 0,-3-4 0,2 3 0,-6-6 0,6 6 0,-2-2 0,3 2 0,0 1 0,0 0 0,0 0 0,0 0 0,0 0 0,0 0 0,0 0 0,0 0 0,0 0 0,0 1 0,0-1 0,0 0 0,0 0 0,0 0 0,0 0 0,0 0 0,0 1 0,0-1 0,0 0 0,0 5 0,0 0 0,0 5 0,0-4 0,0 3 0,0-8 0,0 8 0,0-7 0,0 2 0,0-4 0,0 1 0,0-1 0,0 0 0,0 0 0,0 0 0,-4-3 0,0-1 0,-4-4 0,0 0 0,-5 0 0,-1 0 0,-9 0 0,-8 0 0,-13 0 0,5 0 0,-32 0 0,14 0 0,-26 0 0,-9 0-783,4 0 783,33 0 0,-1 0 0,3-1 0,0 2 0,-3 2 0,-1 0 0,0-3 0,0 1 0,-5 6 0,1-1 0,3-5 0,-2 0 0,-7 2 0,-1 0 0,4-2 0,2-2 0,-33 1 0,36 0 0,2 0 0,-7 0-172,-28 0 172,17 0 0,8 0 0,1 6 0,16 0 0,-1 0 776,8 4-776,0-4 179,0 0-179,5-2 0,3 1 0,-1-4 0,4 3 0,-4-4 0,12 0 0,-5 0 0,1 4 0,3-3 0,-1 7 0,8-7 0,-1 7 0,1-7 0,0 7 0,0-2 0,-6-1 0,9 2 0,-7-6 0,8 7 0,-4-7 0,0 3 0,4-1 0,-3-2 0,3 7 0,1-3 0,0 0 0,0-2 0,4 1 0,-4-3 0,8 6 0,-2-6 0,3 2 0,-4-3 0,0 0 0,0 0 0,-4 0 0,3 0 0,-3 0 0,4 0 0,0 0 0,0 0 0,0 0 0,0-8 0,4 3 0,-5-12 0,4 3 0,-4-5 0,4 1 0,-4-5 0,8-8 0,-8-13 0,7-16 0,-3-8 0,5-7 0,0-18 0,0 6-248,0 30 0,0 1 248,0-23 0,0 8 0,0 1 0,0-3 0,0 11 0,0 1 0,0-7 0,0 7 0,0 3 0,0 21 0,4 1 0,-2 15 0,2 4 496,0 8-496,-4 1 0,4 0 0,0 3 0,0-2 0,4 6 0,0-2 0,0 3 0,0 0 0,1 0 0,-1 0 0,4 0 0,7 0 0,1 0 0,8 4 0,3 2 0,6 4 0,29 2 0,-10 0 0,34 1 0,-20-1 0,6-4 0,-2 3 0,-6-10 0,7 5 0,9-6 0,-6 0 0,-28 0 0,0 0 0,29 0 0,21 0-717,-14 0 717,7 0 0,2 0 0,-24 0 0,18 0 0,-17 0 0,13 0 0,-1 0 0,-9 0 0,0 0 0,-7 0 0,-2 0 0,-8 0 0,-6 0 0,-2 0 0,-7 0 717,-6 0-717,5 0 0,-11 4 0,5 2 0,-7-1 0,-4 3 0,-2-2 0,0-1 0,-3-1 0,3 0 0,-9-3 0,3 3 0,-8-4 0,4 3 0,-5-2 0,4 3 0,-2-4 0,2 0 0,1 0 0,-4 0 0,4 0 0,-1 0 0,-3 0 0,12 0 0,-11 0 0,11 0 0,-12 0 0,4 0 0,-5 0 0,5 0 0,-4 0 0,3 0 0,-3 0 0,-1 0 0,0 0 0,0 0 0,0 0 0,1 0 0,-2 0 0,1 0 0,0 0 0,-1 0 0,1 0 0,0 0 0,0 0 0,1 0 0,-1 0 0,0 0 0,0 0 0,0 0 0,0 0 0,0 0 0,0 0 0,0 3 0,1-2 0,-2 3 0,2-4 0,-2 0 0,-2 0 0,-2 0 0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8:22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0 24575,'12'0'0,"6"0"0,1 0 0,9 0 0,-9 0 0,4 0 0,-5 0 0,0 0 0,-5 0 0,-1 0 0,-7 7 0,-2-2 0,-3 10 0,0-1 0,0-1 0,-4 4 0,-1-4 0,-4 5 0,1-5 0,-1 4 0,-4-3 0,3 4 0,-3-1 0,0 1 0,-1 0 0,0 0 0,-3 0 0,2 5 0,-3-4 0,0 4 0,4-10 0,1 4 0,1-7 0,6 6 0,-6-6 0,11 2 0,-3-4 0,4 0 0,7-3 0,8-2 0,3-3 0,10 0 0,-4 0 0,5 0 0,0 0 0,-5 0 0,4 0 0,-8 0 0,3 0 0,-10 0 0,4 0 0,-8 0 0,3 0 0,-4 0 0,0 0 0,-3 0 0,-2 0 0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8:22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69 24575,'51'-13'0,"1"0"0,28-5 0,-46 9 0,-10 4 0,-4-1 0,2 2 0,-13 4 0,8 0 0,-12 0 0,3 0 0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8:23.8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24575,'12'0'0,"6"0"0,6 0 0,6 0 0,-6 0 0,10 0 0,-13 0 0,7 0 0,-14 0 0,3 0 0,-5 0 0,1 0 0,-5 3 0,-4 1 0,-4 4 0,0 10 0,-9 2 0,-2 9 0,-14 1 0,4 0 0,-4 0 0,0 0 0,5-5 0,-4-1 0,10-6 0,-3-4 0,7-2 0,1-4 0,2 1 0,6-1 0,-6 0 0,6 0 0,-3 0 0,4-1 0,0 1 0,0 0 0,4 0 0,0-4 0,4-1 0,4-3 0,2 0 0,4 0 0,0 0 0,-5 0 0,4 0 0,-4 0 0,1 0 0,3 0 0,-8-4 0,3 0 0,-4-1 0,1-2 0,-1 6 0,-1-6 0,-2 6 0,-2-2 0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8:24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0 139 24575,'51'-23'0,"0"0"0,9-3 0,-4 4 0,2 4 0,5-3 0,-44 20 0,-2-3 0,-8 4 0,3 0 0,-8 0 0,-1 0 0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8:25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1 24575,'0'7'0,"0"5"0,0 2 0,0-1 0,0 4 0,0-8 0,0 8 0,0-4 0,0 5 0,-4 5 0,-2-4 0,1 4 0,-3-5 0,7-5 0,-3 0 0,1-5 0,2 0 0,-3-4 0,4 0 0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8:27.1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24575,'-5'6'0,"2"4"0,3 6 0,0 7 0,9 1 0,1 5 0,6 1 0,1-6 0,4 5 0,-5-4 0,7-4 0,-13-3 0,7-9 0,-8 3 0,4-2 0,-5 2 0,0-4 0,0-4 0,-4 3 0,4-2 0,-4-1 0,0 3 0,0-2 0,-4 3 0,4 0 0,-4 0 0,7-1 0,-6 1 0,2-1 0,1-3 0,-3 3 0,6-6 0,-6 6 0,6-6 0,-6 6 0,6-2 0,-3-1 0,1 3 0,-2-3 0,1 1 0,-3 1 0,6-5 0,-6 6 0,2-3 0,1 1 0,-3 2 0,6-3 0,-6 4 0,6 0 0,-6 0 0,6-3 0,-6 2 0,6-3 0,-3 4 0,1 0 0,1-4 0,-5 16 0,3 10 0,-10 25 0,-1 12 0,-11 14 0,3 4 0,-3-14 0,-1 16 0,6-25 0,-6 21 0,7-16 0,0-9 0,1-9 0,5-12 0,-2-7 0,7-7 0,-3-9 0,0-2 0,3-4 0,-3 0 0,4 0 0,-3-3 0,-1-2 0,-4-3 0,1 0 0,-1 0 0,4 0 0,0 0 0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8:28.5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24575,'0'14'0,"0"-3"0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2:30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1 399 24575,'0'27'0,"0"4"0,0 1 0,0 8 0,0-1 0,0 6 0,0 12 0,0-12 0,0 4 0,0-5 0,0-7 0,0-6 0,0-8 0,0-9 0,0-2 0,0-11 0,0-17 0,0-5 0,0-21 0,0-2 0,0-1 0,0-11 0,0 4 0,0 0 0,0 8 0,0 14 0,0 1 0,0 14 0,0-3 0,0 10 0,0-1 0,0 1 0,0 0 0,3 0 0,2 3 0,3-2 0,0 6 0,0-6 0,0 6 0,0-3 0,1 4 0,-1 0 0,4 0 0,7 0 0,1 4 0,8 6 0,-3 5 0,6 10 0,-1-3 0,2 9 0,-2-10 0,0 4 0,0-5 0,-5-5 0,-2-1 0,-5-5 0,-4 0 0,-2-1 0,-3 0 0,-1-3 0,0-2 0,-3-6 0,-2-11 0,-3-12 0,0-18 0,-5-8 0,4 0 0,-10-5 0,10 5 0,-4 1 0,5 0 0,0 8 0,0 6 0,0 6 0,0 8 0,0 5 0,0-1 0,0 6 0,0 0 0,0 5 0,0 0 0,0 0 0,0 0 0,0 3 0,0 2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2:31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126 305 24575,'-4'3'0,"-12"2"0,8 13 0,-20-1 0,16 6 0,-11 1 0,13 1 0,-5 0 0,10 3 0,1-3 0,4-1 0,0 5 0,0-5 0,0 1 0,0-2 0,0 0 0,0-8 0,0 8 0,0-14 0,0 3 0,4-7 0,0-2 0,9-3 0,5 0 0,7 0 0,0 0 0,3-4 0,-9-6 0,10-5 0,-9-8 0,3 2 0,-7-7 0,1 8 0,-6-8 0,2 8 0,-3-9 0,-1 5 0,-3-6 0,-2 5 0,-4-3 0,0 3 0,0 0 0,0 2 0,-8 5 0,-2 4 0,-8 0 0,0 9 0,-1 1 0,1 4 0,0 0 0,0 0 0,0 0 0,-1 14 0,5-8 0,0 17 0,5-10 0,0 5 0,4 1 0,1-1 0,4 0 0,0-5 0,0 4 0,0-7 0,0 2 0,8-3 0,2-1 0,13-3 0,-3-1 0,8-4 0,-8 0 0,8 0 0,-3 0 0,-1-4 0,-1-5 0,1-6 0,-4-8 0,3 2 0,-4-2 0,-1 5 0,-3-6 0,2 5 0,-7-5 0,4 1 0,0-21 0,-3 9 0,-1-20 0,-5 24 0,-5-5 0,0 11 0,0 2 0,0 9 0,0 1 0,0 5 0,0 10 0,0 9 0,0 7 0,0 11 0,0-5 0,0 6 0,0 6 0,0-5 0,0 11 0,4-11 0,2 5 0,4-6 0,0-1 0,-1 1 0,1-5 0,-1-2 0,1-5 0,-1 0 0,-1-4 0,1-1 0,-1-5 0,0 0 0,-3 0 0,2 0 0,-2-3 0,3-2 0,0-3 0,0 0 0,5 0 0,-4 0 0,8 0 0,-8 0 0,4 0 0,-5 0 0,0 0 0,0-3 0,0-2 0,1 1 0,-1-4 0,-4 7 0,0-2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2:32.3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46 24575,'-7'-4'0,"51"-10"0,-14 7 0,29-5 0,-42 12 0,-3 0 0,-1 0 0,0 0 0,-9-4 0,-1 3 0,-3-2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2:33.1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24575,'0'20'0,"0"5"0,0 0 0,0 4 0,0 1 0,0 0 0,0 5 0,0-3 0,0-2 0,0-1 0,0-14 0,0 7 0,0-13 0,0 4 0,0-5 0,0 0 0,0 0 0,0-4 0,0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39.96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0 179 24575,'23'-12'0,"8"-6"0,1-11 0,3 5 0,-2-3 0,2 10 0,0-8 0,0 13 0,7 1 0,-17 8 0,4 3 0,-11 0 0,-6 0 0,-2 8 0,-5 10 0,-5 6 0,0 24 0,0-12 0,0 18 0,0-3 0,0-13 0,0 14 0,0-13 0,0-3 0,3 3 0,15-15 0,1-5 0,13-2 0,11-10 0,-14-2 0,34-2 0,-26-3 0,25-15 0,-17-7 0,9-23 0,-7-2 0,-4-4 0,-13 6 0,-5 3 0,-6 1 0,0 3 0,-4 2 0,-5 7 0,-3 6 0,-4 4 0,0 4 0,-3 3 0,0 3 0,0 4 0,-5-1 0,1 3 0,-2 1 0,4 2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2:33.8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 24575,'0'12'0,"0"8"0,0-5 0,0 14 0,0-10 0,0 10 0,0-10 0,0 4 0,0-5 0,0 6 0,0-5 0,0 4 0,0-5 0,0 6 0,0-5 0,0 10 0,0-10 0,0 4 0,0-5 0,0 0 0,0-4 0,0-2 0,0-4 0,0 0 0,-6-7 0,4 2 0,-5-7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2:43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24575,'0'12'0,"0"9"0,0-6 0,0 8 0,0 0 0,0-3 0,0 8 0,0-3 0,0-1 0,0-1 0,0 1 0,0 0 0,0-4 0,0 8 0,0-13 0,0 4 0,0-7 0,0 1 0,0-4 0,0 3 0,0-3 0,0-1 0,0 4 0,0-2 0,0 2 0,0-4 0,0 0 0,0 1 0,0-1 0,0 0 0,3-4 0,-2 3 0,2-6 0,-3 3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2:45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11 24575,'0'57'0,"0"-1"0,0 22 0,0-39 0,0-30 0,0 8 0,0-8 0,0 8 0,0-3 0,0 0 0,0 3 0,0-8 0,0 8 0,0-8 0,0 4 0,0-1 0,0-3 0,0 4 0,4-5 0,-3 0 0,2 1 0,-3-1 0,0 0 0,0 0 0,4 0 0,-3 0 0,3 0 0,-8-4 0,0-1 0,0-6 0,-3-2 0,6-7 0,-3-2 0,0-4 0,3-6 0,-3 5 0,4-10 0,0 5 0,0-6 0,0 0 0,0 0 0,0 0 0,0 5 0,0-3 0,0 13 0,0-8 0,0 10 0,0-1 0,0-3 0,0 7 0,0-2 0,0 3 0,0 1 0,0 0 0,0-1 0,0 1 0,0 0 0,0 0 0,0 0 0,0 3 0,0 2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4:57.5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0 936 24575,'15'96'0,"0"-1"0,1 1 0,16-42 0,-3 25 0,5 17 0,0-46 0,19-102 0,-14 0 0,-2 1 0,-1 2 0,0-11 0,-9 10 0,-3-2 0,4 0 0,-5-5 0,-5 6 0,-2-8 0,3-16 0,-6 13 0,1-6 0,-4 3 0,-8 4 0,1 11 0,-1-2 0,-2-22 0,0-12 0,0 36 0,0 18 0,0 2 0,0 16 0,-8 1 0,2 9 0,-11 0 0,8 4 0,-8 0 0,3 8 0,-6 13 0,5 5 0,-5 16 0,8-5 0,-4 6 0,5 7 0,5 2 0,1 7 0,-1 7 0,5-6 0,-5 6 0,6 0 0,0-6 0,0 6 0,0-7 0,0-1 0,0 1 0,10-1 0,3-6 0,15-1 0,1-5 0,-1-7 0,6 6 0,6-4 0,-9-6 0,12-1 0,-19-19 0,1-1 0,3-9 0,-3-1 0,4-4 0,1 0 0,0 0 0,-5-4 0,3-6 0,-2-11 0,0-10 0,0-2 0,-5-9 0,-5 5 0,0-1 0,-6-3 0,-4 10 0,-2-11 0,-4 16 0,0-9 0,0 16 0,-3 0 0,-6 6 0,-10 8 0,-6 1 0,-13 4 0,12 0 0,-11 4 0,11 12 0,0 5 0,1 10 0,9-1 0,2-6 0,4 5 0,5-5 0,-4 1 0,8 3 0,-3-8 0,4 3 0,0-5 0,0 0 0,0-4 0,0 3 0,0-8 0,4 4 0,5-9 0,4 0 0,1-4 0,3 0 0,-3 0 0,4-8 0,-4-2 0,3-9 0,-7 1 0,3 0 0,-4 0 0,0 4 0,3-2 0,2 6 0,-1 2 0,-1 0 0,1 7 0,0-3 0,1 4 0,3 0 0,-4 0 0,6 0 0,-1 0 0,0 0 0,5 0 0,1 4 0,1-2 0,-2 2 0,0-4 0,-3 0 0,3 0 0,-5-4 0,1-10 0,1-19 0,-4-6 0,1-17 0,-6 4 0,1-6 0,-1 6 0,-5 8 0,-1 2 0,-5 16 0,0 1 0,0 12 0,4 5 0,0 3 0,4 9 0,1 11 0,0 8 0,-4 7 0,5 6 0,-5 1 0,6 1 0,-1-3 0,-4-5 0,-2-5 0,-4-7 0,0-1 0,0-8 0,0 4 0,-13-4 0,1-4 0,-16-1 0,3-4 0,0 0 0,-3 0 0,8 0 0,1 0 0,7 0 0,7 4 0,1 0 0,4 4 0,0 0 0,0 0 0,8 0 0,2 1 0,14 0 0,-5 1 0,10-5 0,-5-1 0,1-4 0,3 0 0,-3 0 0,-1 0 0,6-14 0,-11 2 0,7-24 0,-10 4 0,-1-11 0,-4 0 0,0-1 0,-1 1 0,-4-7 0,-1 11 0,-5-10 0,0 23 0,0-3 0,0 10 0,0 6 0,3 4 0,2 5 0,3 4 0,1 14 0,0 2 0,1 14 0,4-1 0,-3 7 0,4-5 0,-1 5 0,-3-6 0,3-6 0,-8 0 0,-2-11 0,-4 4 0,0-7 0,-4 2 0,-5-3 0,-10-5 0,0 0 0,-5 1 0,1-4 0,8 3 0,-3-4 0,9 0 0,1 3 0,4 1 0,0 5 0,4-2 0,0 2 0,3-1 0,6 0 0,10-3 0,1 3 0,8-7 0,-3 3 0,-1-4 0,5 0 0,-5-4 0,7-12 0,-5-11 0,0-6 0,-5-8 0,0 3 0,-5 1 0,-1 1 0,-5 12 0,0-5 0,-1 10 0,0-5 0,0 6 0,-4 4 0,-1 2 0,-4 3 0,0 1 0,4 4 0,0 4 0,0 14 0,4 12 0,-7 5 0,9 11 0,-5-11 0,1 5 0,3-12 0,-4-1 0,3-9 0,1-1 0,-1-5 0,0-4 0,0 0 0,0-4 0,1 0 0,-1-4 0,0-5 0,1-10 0,1-6 0,0-4 0,0-7 0,0 4 0,0-4 0,0 7 0,0 4 0,0-4 0,3 14 0,-3-8 0,7 9 0,-7 1 0,7-1 0,-4 6 0,5-1 0,1 3 0,-6 2 0,4 4 0,-3 0 0,0 0 0,-2 0 0,-4 0 0,4 0 0,-3 0 0,-1-3 0,-4-1 0,-7-1 0,-6 2 0,0 3 0,-8 0 0,3 4 0,-5 10 0,0 7 0,-2 14 0,5 2 0,0 7 0,10-7 0,1-2 0,5-5 0,0 0 0,0-6 0,0 5 0,0-14 0,0 3 0,4-10 0,5 0 0,10-3 0,5-1 0,6-4 0,6 0 0,8-16 0,-5 4 0,16-22 0,-14 0 0,9 4 0,-10-8 0,-2 10 0,-7 1 0,-5 3 0,-7-1 0,-1 6 0,-8-10 0,4 10 0,-9-5 0,-1 10 0,-4-3 0,0 8 0,-3 0 0,-12 6 0,1 3 0,-15 9 0,9 6 0,-6 16 0,7 0 0,2 11 0,3-17 0,4 10 0,1-16 0,3 5 0,2-11 0,4 0 0,0-5 0,3-3 0,6-2 0,4-3 0,6 0 0,-1-4 0,0-5 0,-5-1 0,4-3 0,-7 5 0,2 3 0,-4-3 0,0 8 0,0-8 0,1 7 0,3-2 0,-3 3 0,4 0 0,-5 0 0,5 0 0,-4 0 0,4 0 0,-1 0 0,2 0 0,4 0 0,0-4 0,0-1 0,0-5 0,0 1 0,1-4 0,-1-1 0,0-4 0,6-7 0,-7-6 0,8-7 0,-7-20 0,0 4 0,0-19 0,-12 19 0,0-18 0,-6 18 0,0-12 0,0 7 0,0 13 0,0 4 0,0 12 0,0 10 0,0 2 0,-8 9 0,2 4 0,-7 1 0,0 4 0,4 0 0,-4 0 0,5 0 0,-1 13 0,0 4 0,-1 13 0,4-1 0,2 20 0,4-8 0,0 15 0,0-12 0,0-7 0,0 4 0,5-3 0,5-1 0,5-1 0,4-12 0,5 0 0,-4-5 0,8-4 0,-8-2 0,8-3 0,-3-1 0,-1-3 0,0-2 0,-6-4 0,0 0 0,-5 0 0,4 0 0,-7 0 0,2 0 0,0 0 0,-7 0 0,3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4:58.3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 0 24575,'-4'4'0,"0"5"0,4-1 0,0 5 0,0-5 0,4-4 0,4 0 0,1-4 0,4 0 0,-5 0 0,-4-4 0,0-4 0,-4-1 0,-8 1 0,2 5 0,-7 3 0,5 0 0,0 0 0,-4 0 0,6 0 0,-1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4:59.3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127 25 24575,'-2'-4'0,"0"0"0,-14 4 0,7 0 0,-9-4 0,9 3 0,-8-3 0,11 1 0,-6 2 0,4-3 0,-4 7 0,3 6 0,2 0 0,7 4 0,0-5 0,0 0 0,0 0 0,0 1 0,0-5 0,0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5:00.5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62 75 24575,'-12'0'0,"3"0"0,-4 0 0,1 0 0,2 0 0,4 0 0,23 0 0,4 0 0,21 0 0,2 0 0,8 0 0,6 0 0,-6 0 0,5-5 0,-18 4 0,9-9 0,-22 4 0,3-4 0,-11 1 0,-4 4 0,-2-3 0,-4 4 0,-3-4 0,-5 3 0,-4 2 0,-4 3 0,-5 0 0,3 0 0,-7 4 0,2 16 0,-1 15 0,-5 17 0,1 22 0,1-4 0,-1 23 0,7-7 0,1-8 0,4 12 0,3-20 0,5 13 0,0-15 0,0-4 0,0-18 0,0-4 0,0-18 0,0 0 0,0-11 0,0 0 0,0-9 0,0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5:01.0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0 129 24575,'84'-15'0,"-1"0"0,0 0 0,1 0 0,13-5 0,-4 0 0,-27 6 0,-35 7 0,-23-1 0,-3 8 0,-2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5:02.1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377 1 24575,'-81'20'0,"-1"0"0,4-9 0,20 8 0,51 30 0,-11-11 0,15 4 0,-6 8 0,4-5 0,-1-1 0,-4-8 0,4-7 0,-2-4 0,7-2 0,-3-9 0,4-2 0,0-3 0,3-5 0,11-5 0,1-13 0,14 2 0,-4-12 0,5 9 0,0-1 0,0 2 0,-6 4 0,5 5 0,-10 1 0,10 4 0,-10 0 0,4 0 0,-5 0 0,0 4 0,-4 5 0,-1 5 0,-3 9 0,-1 1 0,-3 6 0,-2 0 0,-4 6 0,0-5 0,0 10 0,-4-10 0,-6 5 0,-6-7 0,-3-4 0,-5-1 0,4-6 0,-3-3 0,-8 3 0,9-8 0,-9-1 0,13-5 0,0-4 0,-1 0 0,1 0 0,4 0 0,-3 0 0,8 0 0,-4-4 0,5 4 0,4-7 0,-3 6 0,6-3 0,-2 4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5:02.9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161 60 24575,'-7'-7'0,"-2"11"0,-8 2 0,-2 18 0,0 0 0,-1 6 0,4 0 0,2 0 0,-1-1 0,5-4 0,0-2 0,6-5 0,4-1 0,7-7 0,2-3 0,13-7 0,3-4 0,11-2 0,-4-14 0,4 3 0,-4-15 0,-6 7 0,-1-1 0,-10-3 0,-2 4 0,-3 1 0,-1 0 0,-4 6 0,0 0 0,-5 0 0,0 4 0,0 1 0,-4 5 0,-1 3 0,-13 1 0,3 4 0,-13 0 0,3 0 0,1 4 0,-5 6 0,9 5 0,-3 3 0,9 1 0,1-1 0,4-5 0,4-4 0,1-5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40.85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6 0 24575,'-3'20'0,"1"10"0,2 15 0,0 5 0,0 12 0,0-3 0,0-20 0,0 1 0,0 32 0,0-12 0,0 0 0,0 14 0,0-14 0,0 2 0,0-21 0,0-2 0,0 6 0,0 0 0,-1-7 0,2 1 0,3 33 0,0-18 0,5 7 0,-1-14 0,-1-6 0,1-8 0,-5-7 0,0-3 0,0-4 0,-2 0 0,1-3 0,-2 1 0,0-4 0,0 1 0,0-6 0,0 0 0,0-2 0,0-1 0,0 0 0,0 0 0,0-2 0,0-1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5:03.6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1137 1 24575,'-55'82'0,"0"1"0,0-1 0,0 1 0,0-1 0,0 1 0,1-1 0,-1 1 0,0-1 0,2-1 0,-3 4 0,-1 2 0,0-1 0,2-2 0,4-4 0,5-8 0,6-8 0,9-12-772,-5 15 0,8-10 772,-14 24 0,6-9 0,15-30 501,15-22-501,-3 3 256,1-14-256,6 4 0,-6-18 0,27-4 0,-14-4 0,14 4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5:04.4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139 79 24575,'-38'54'0,"-1"-1"0,1-2 0,15-13 0,26-29 0,6-2 0,10-7 0,0 0 0,10 0 0,1 0 0,2 0 0,9-5 0,-9 0 0,4-10 0,-12 4 0,5-8 0,-10 9 0,4-8 0,-5 4 0,-4-5 0,0-4 0,-5 4 0,0-5 0,-4 1 0,-1 8 0,-4-7 0,0 8 0,0 0 0,0 1 0,-8 9 0,-2 0 0,-8 4 0,0 0 0,-6 0 0,5 0 0,-9 0 0,8 4 0,-9 12 0,9-1 0,-10 11 0,10-3 0,-4-3 0,5 4 0,1-6 0,4 0 0,1-5 0,4 0 0,5-5 0,-4 0 0,7 0 0,-2-3 0,3-1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6:07.2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24575,'0'12'0,"0"7"0,0 11 0,0-4 0,0 9 0,0 2 0,5-4 0,1 15 0,9-11 0,-3 13 0,4 2 0,1 6 0,1-6 0,0 5 0,2-12 0,-2 12 0,-1-12 0,4 5 0,-9-7 0,4 0 0,-5 1 0,-1-7 0,0-1 0,0-7 0,0-4 0,-1-2 0,0-5 0,-4 0 0,3-4 0,-7 3 0,2-8 0,1 4 0,-3-5 0,2 0 0,1-3 0,0-2 0,4-11 0,1-13 0,1-12 0,7-17 0,-4-9 0,10-9 0,-3-16 0,6-3 0,-6 16 0,5-18 0,-12 25 0,12-20 0,-6 16 0,0 2 0,2 14 0,-9 2 0,3 13 0,0 1 0,-4 11 0,2 2 0,-4 9 0,0 1 0,-5 5 0,4 3 0,-8-2 0,4 7 0,-4-4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6:08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24575,'0'98'0,"0"1"0,0 0 0,0 0 0,0 0 0,0 0 0,0 0 0,0-7 0,0 1 0,0-1 0,0 0 0,0 1 0,0-1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6:08.8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52 24575,'87'-9'0,"0"-1"0,0 1 0,-17 1 0,-1 0 0,1 1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6:09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24575,'0'100'0,"0"0"0,0-1 0,0 1 0,0-2 0,0 3 0,0-10 0,0-22 0,0-4 0,0 8 0,0-24 0,0-20 0,0 1 0,0-5 0,0 3 0,0-8 0,0 8 0,0-9 0,0 0 0,0-2 0,0-7 0,0 2 0,0-4 0,0 0 0,0-6 0,0 0 0,0-5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6:10.3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24575,'17'0'0,"9"0"0,5 0 0,5 0 0,-6 0 0,0 0 0,-6 0 0,-1 0 0,-5 0 0,-4 0 0,-5 0 0,-5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6:11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24575,'0'-8'0,"0"7"0,0 25 0,0-6 0,0 29 0,0-14 0,0 10 0,0 7 0,0-5 0,0 12 0,0-6 0,0 15 0,0-12 0,0 10 0,0-12 0,0-7 0,0 11 0,0-23 0,0 9 0,0-12 0,0-6 0,0 0 0,0-1 0,0-8 0,0 7 0,0-13 0,0 4 0,0-5 0,0 0 0,0 1 0,0-5 0,0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6:11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24575,'87'0'0,"0"0"0,-5 0 0,-23 0 0,-51 0 0,0 0 0,-3 0 0,-2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6:12.5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24575,'0'35'0,"0"32"0,0-4 0,0 12 0,0-13 0,0-18 0,0 6 0,0-5 0,0 19 0,0-17 0,0 17 0,0-19 0,0 12 0,0-12 0,0-1 0,0-8 0,0-1 0,0-3 0,0-2 0,0-2 0,0-8 0,0 3 0,0-5 0,0 0 0,0 0 0,0-4 0,4-1 0,-3-1 0,6-3 0,-6 4 0,6-5 0,-6 0 0,6 0 0,-6 0 0,3 0 0,-1-3 0,-2 1 0,6-5 0,-6 6 0,3-3 0,-4 0 0,0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6:03.891"/>
    </inkml:context>
    <inkml:brush xml:id="br0">
      <inkml:brushProperty name="width" value="0.05292" units="cm"/>
      <inkml:brushProperty name="height" value="0.05292" units="cm"/>
      <inkml:brushProperty name="color" value="#004FE0"/>
    </inkml:brush>
  </inkml:definitions>
  <inkml:trace contextRef="#ctx0" brushRef="#br0">1 0 24575,'12'17'0,"2"7"0,2-5 0,7 13 0,-11-14 0,18 21 0,-20-17 0,31 27 0,-30-25 0,25 20 0,-23-18 0,11 10 0,-12-9 0,9 7 0,-13-11 0,5-2 0,-7-7 0,0-3 0,0-2 0,-3-3 0,-1-4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6:13.6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24575,'7'0'0,"1"0"0,0 0 0,0 0 0,0 0 0,0 0 0,0 0 0,0 0 0,0 0 0,0 0 0,-3 0 0,-2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6:14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24575,'12'0'0,"4"0"0,-7 0 0,8 0 0,-8 0 0,13 0 0,-11 0 0,11 0 0,-12 0 0,2 0 0,-4 0 0,0 0 0,0 0 0,-3 0 0,-2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6:15.7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47 24575,'0'12'0,"0"1"0,0 10 0,4 2 0,-3 5 0,8 5 0,-3-3 0,9 9 0,-8-4 0,12 7 0,-12-1 0,17 32 0,-16-30 0,10 35 0,-12-34 0,6 13 0,-1-8 0,0-1 0,-5-14 0,3-5 0,-4-8 0,4-5 0,0-4 0,-5-1 0,0-5 0,-4 0 0,4-4 0,0 0 0,4-4 0,-1 0 0,1 0 0,0-7 0,1-3 0,0-13 0,1-8 0,0-6 0,1-6 0,0-1 0,0 1 0,0-7 0,0 5 0,0-6 0,5 1 0,-4 5 0,5-12 0,-1 12 0,-4-5 0,4 7 0,-6 5 0,1-4 0,-1 11 0,0 0 0,0 3 0,-1 8 0,0 1 0,-4 2 0,2 8 0,-2-4 0,-1 5 0,0 0 0,-1 3 0,-2 2 0,3 3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6:16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4790 0 24575,'-6'5'0,"-9"-2"0,-21-3 0,3 0 0,-30 6 0,-1-5 0,3 5 0,-5 1-505,-1-2 0,-1-1 505,-2 3 0,-2 1-1074,-10 0 0,-1 0 1074,7 0 0,-6 0-1180,-4-1 1,-10-1-1,2 0 1180,11 1 0,1-1 0,1 0 0,-2 1 0,1-1 0,-1 0-734,0-3 1,1 0 0,4 0 733,-11 4 0,0 1-303,11-2 1,-5 0 0,3 0 302,12-3 0,2 0 0,0 3 0,-1 3 0,0 3 0,2-3 0,-22-3 0,1-1 155,-1 7 0,1 1-155,9-5 0,4-1 1214,15 0 1,3 0-1215,0 1 0,1-2 0,-1-2 0,1-1 0,-32 3 0,9-6 0,-1 0 0,-9 0 0,26 0 0,1 0 0,-24 0 2512,16 0-2512,-6 0 2250,13 0-2250,-5 0 1678,14 0-1678,2 0 579,7 0-579,-1 0 46,7 0-46,1 0 0,12 0 0,0 0 0,6 0 0,4 0 0,2 0 0,4 0 0,0 0 0,0 0 0,3 0 0,2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6:18.0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1 416 24575,'0'17'0,"0"9"0,0 5 0,0 10 0,0-3 0,0 5 0,0 15 0,0-12 0,5 19 0,2-14 0,4 1 0,6 12 0,-4-17 0,9 17 0,-5-25 0,-5 3 0,6-12 0,-12-1 0,8-9 0,-5-5 0,-1-8 0,0-6 0,1 2 0,-1-3 0,-4-19 0,5-12 0,-8-28 0,10-17 0,-9 6 0,3 17 0,2-2 0,1-28 0,0-6 0,4 0 0,-11 26 0,5-14 0,-1 11 0,-3 20 0,8-3 0,-9 18 0,4 0 0,-1 3 0,-3 8 0,8-8 0,-4 3 0,5 0 0,-5-3 0,3 8 0,-7-3 0,3 9 0,-4-3 0,4 8 0,-3-4 0,6 9 0,-3 0 0,4 4 0,0 0 0,0 0 0,5 0 0,0 0 0,6 0 0,4 0 0,1 0 0,1 0 0,9 0 0,-8 0 0,16 0 0,-5 0 0,13 0 0,-5 0 0,12 0 0,-5 0 0,6 0 0,1 0 0,-7 0 0,-2 0 0,-13 0 0,-1 0 0,-12 0 0,-5 0 0,-6 0 0,-5 0 0,0 0 0,-3 0 0,-2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6:19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166 116 24575,'0'27'0,"0"20"0,0-18 0,0 13 0,0-28 0,0 3 0,-4-8 0,4 4 0,-4-5 0,0-4 0,0 0 0,-1-7 0,2-5 0,3-11 0,0 0 0,0-9 0,0 3 0,0-5 0,4 0 0,5 6 0,6-5 0,4 10 0,-1-5 0,1 6 0,-1 4 0,0 1 0,-5 4 0,4 0 0,-7 4 0,2 1 0,1 4 0,-4 0 0,4 0 0,-5 0 0,0 0 0,0 4 0,1 5 0,0 10 0,-4 0 0,-1 9 0,1-3 0,-4 5 0,3 0 0,-4-1 0,0 1 0,0 0 0,0 0 0,0 5 0,0-3 0,0 3 0,-13 8 0,5-10 0,-15 10 0,12-18 0,-7-2 0,8 0 0,-8-3 0,4-1 0,0-2 0,-4-3 0,4 0 0,-9 4 0,3-8 0,-3 4 0,0-5 0,3 0 0,-9 1 0,10-5 0,-4 4 0,9-8 0,-3 3 0,7-4 0,-2 0 0,4 0 0,4-7 0,0-3 0,4-2 0,0-6 0,0 5 0,4-5 0,1-1 0,8 1 0,1 0 0,4 4 0,0-3 0,0 11 0,0-7 0,0 8 0,0 0 0,1 1 0,-1 4 0,0 0 0,0 0 0,-4 0 0,2 0 0,-2 4 0,4 5 0,-4 5 0,3 4 0,-7 0 0,7 0 0,-7 0 0,7 0 0,-7 0 0,7 0 0,-7-4 0,3 3 0,-5-8 0,1 4 0,-1-5 0,0 0 0,8-4 0,-6 0 0,6-4 0,-8 0 0,5 0 0,1 0 0,-1 0 0,4 0 0,-3 0 0,4 0 0,0 0 0,0 0 0,0-4 0,-4-1 0,3-4 0,-8-4 0,9-1 0,-9 0 0,4-3 0,-5 8 0,1-4 0,-1 5 0,0 3 0,-3-2 0,2 6 0,-6-6 0,3 6 0,-4-2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6:23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715 2370 24575,'-13'0'0,"-5"0"0,-20-10 0,4-7 0,-16-13 0,14-9 0,-11-9 0,-6-25-588,6 0 588,20 27 0,0-3 0,3 2 0,1-1 0,2 0 0,0-1 0,-4-6 0,1-1 0,2 4 0,2-1 0,5-3 0,1-1-535,-4-6 0,1 1 535,5 3 0,2 0 0,-3-4 0,2 1-320,4 9 1,0 0 319,0-4 0,1 2 0,5-19 0,-3 9 0,1 2 0,3 0 0,0 3 0,0-1 0,0-9-116,0-14 116,0 8 534,0 15-534,5 4 1057,1 20-1057,3 6 691,1 7-691,-5 6 131,-1 4-131,0 6 0,-3 0 0,2 8 0,-3-4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6:24.3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0 239 24575,'0'-21'0,"10"-8"0,1-3 0,5-4 0,2 12 0,-3 0 0,-5 6 0,2 0 0,-8 8 0,5 2 0,-5 0 0,4 6 0,-4-7 0,4 9 0,-4 4 0,-1 5 0,1 4 0,-3 11 0,7-5 0,-7 4 0,7-5 0,-7 0 0,7 1 0,-7-6 0,7 0 0,-7-5 0,3-3 0,-4-2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6:25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0 24575,'0'4'0,"0"8"0,-10 18 0,4-3 0,-5 13 0,-3-1 0,6 6 0,-8 5 0,10-7 0,-4 0 0,9 1 0,-4-1 0,5-6 0,0 5 0,0-5 0,0 0 0,0 5 0,0-16 0,0 15 0,0-21 0,0 15 0,4-11 0,5 1 0,2-2 0,6-5 0,-3 1 0,4-5 0,0-1 0,-4 0 0,3-3 0,-3 3 0,0-4 0,-1-5 0,-5 4 0,0-7 0,-3 2 0,-2-3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6:25.8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24575,'0'4'0,"0"43"0,0-14 0,0 38 0,0-39 0,0-2 0,0-1 0,0-10 0,0 4 0,0-9 0,0 8 0,0-11 0,0 7 0,0-14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85800"/>
            <a:ext cx="467360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2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9600"/>
            <a:ext cx="5181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62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FEB51B7-3D43-5D44-BB77-A215B2108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76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51377D0-EA66-D446-A8FF-20F1E33BFEBE}" type="slidenum">
              <a:rPr lang="en-US" sz="1200"/>
              <a:pPr eaLnBrk="1" hangingPunct="1"/>
              <a:t>16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E9009-5D76-AF41-AD20-12DC2BFF0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1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35D10-07FB-AA4A-A56F-B99DE1193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9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7148E-A90E-DB45-B19B-43E813C15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4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3987D-7B11-4040-A048-F269F41A2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4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B032D-7ABE-1F40-81B7-E15777313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6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9F2DD-4C71-BF4F-B14B-F4E9B9BBF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8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6CD97-C6CF-A846-87B9-9EFFA0651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6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49736-B368-C840-80FE-046B1BC27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6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876F9-E7E4-D340-8EE1-62F8B98F70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6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ECE 4140/6140 Spring ‘20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0F722-6A31-6642-97FD-C2F8037105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5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6C4F0-A817-2248-9F23-A40FCD042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9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83641-F40F-CA4D-860F-7D3BC7C97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7C3B9-A30B-B04F-A77F-C8729535F2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4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91EDF-3823-814B-81A7-191598BBB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1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BEAFF-6211-2F43-851E-C9940F6EDC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3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59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  <p:sldLayoutId id="2147484152" r:id="rId12"/>
    <p:sldLayoutId id="2147484153" r:id="rId13"/>
    <p:sldLayoutId id="2147484154" r:id="rId14"/>
    <p:sldLayoutId id="2147484155" r:id="rId15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customXml" Target="../ink/ink330.xml"/><Relationship Id="rId21" Type="http://schemas.openxmlformats.org/officeDocument/2006/relationships/image" Target="../media/image4360.png"/><Relationship Id="rId42" Type="http://schemas.openxmlformats.org/officeDocument/2006/relationships/customXml" Target="../ink/ink336.xml"/><Relationship Id="rId47" Type="http://schemas.openxmlformats.org/officeDocument/2006/relationships/image" Target="../media/image4490.png"/><Relationship Id="rId63" Type="http://schemas.openxmlformats.org/officeDocument/2006/relationships/image" Target="../media/image5030.png"/><Relationship Id="rId68" Type="http://schemas.openxmlformats.org/officeDocument/2006/relationships/customXml" Target="../ink/ink346.xml"/><Relationship Id="rId84" Type="http://schemas.openxmlformats.org/officeDocument/2006/relationships/customXml" Target="../ink/ink348.xml"/><Relationship Id="rId89" Type="http://schemas.openxmlformats.org/officeDocument/2006/relationships/image" Target="../media/image47.png"/><Relationship Id="rId112" Type="http://schemas.openxmlformats.org/officeDocument/2006/relationships/image" Target="../media/image1.png"/><Relationship Id="rId16" Type="http://schemas.openxmlformats.org/officeDocument/2006/relationships/customXml" Target="../ink/ink325.xml"/><Relationship Id="rId107" Type="http://schemas.openxmlformats.org/officeDocument/2006/relationships/image" Target="../media/image56.png"/><Relationship Id="rId11" Type="http://schemas.openxmlformats.org/officeDocument/2006/relationships/image" Target="../media/image4312.png"/><Relationship Id="rId32" Type="http://schemas.openxmlformats.org/officeDocument/2006/relationships/customXml" Target="../ink/ink333.xml"/><Relationship Id="rId37" Type="http://schemas.openxmlformats.org/officeDocument/2006/relationships/image" Target="../media/image4440.png"/><Relationship Id="rId53" Type="http://schemas.openxmlformats.org/officeDocument/2006/relationships/image" Target="../media/image4520.png"/><Relationship Id="rId102" Type="http://schemas.openxmlformats.org/officeDocument/2006/relationships/customXml" Target="../ink/ink357.xml"/><Relationship Id="rId5" Type="http://schemas.openxmlformats.org/officeDocument/2006/relationships/image" Target="../media/image4280.png"/><Relationship Id="rId90" Type="http://schemas.openxmlformats.org/officeDocument/2006/relationships/customXml" Target="../ink/ink351.xml"/><Relationship Id="rId95" Type="http://schemas.openxmlformats.org/officeDocument/2006/relationships/image" Target="../media/image50.png"/><Relationship Id="rId14" Type="http://schemas.openxmlformats.org/officeDocument/2006/relationships/customXml" Target="../ink/ink324.xml"/><Relationship Id="rId22" Type="http://schemas.openxmlformats.org/officeDocument/2006/relationships/customXml" Target="../ink/ink328.xml"/><Relationship Id="rId27" Type="http://schemas.openxmlformats.org/officeDocument/2006/relationships/image" Target="../media/image4390.png"/><Relationship Id="rId30" Type="http://schemas.openxmlformats.org/officeDocument/2006/relationships/customXml" Target="../ink/ink332.xml"/><Relationship Id="rId35" Type="http://schemas.openxmlformats.org/officeDocument/2006/relationships/image" Target="../media/image4430.png"/><Relationship Id="rId48" Type="http://schemas.openxmlformats.org/officeDocument/2006/relationships/customXml" Target="../ink/ink338.xml"/><Relationship Id="rId56" Type="http://schemas.openxmlformats.org/officeDocument/2006/relationships/customXml" Target="../ink/ink342.xml"/><Relationship Id="rId64" Type="http://schemas.openxmlformats.org/officeDocument/2006/relationships/customXml" Target="../ink/ink344.xml"/><Relationship Id="rId69" Type="http://schemas.openxmlformats.org/officeDocument/2006/relationships/image" Target="../media/image14330.png"/><Relationship Id="rId100" Type="http://schemas.openxmlformats.org/officeDocument/2006/relationships/customXml" Target="../ink/ink356.xml"/><Relationship Id="rId105" Type="http://schemas.openxmlformats.org/officeDocument/2006/relationships/image" Target="../media/image55.png"/><Relationship Id="rId8" Type="http://schemas.openxmlformats.org/officeDocument/2006/relationships/customXml" Target="../ink/ink321.xml"/><Relationship Id="rId51" Type="http://schemas.openxmlformats.org/officeDocument/2006/relationships/image" Target="../media/image4512.png"/><Relationship Id="rId85" Type="http://schemas.openxmlformats.org/officeDocument/2006/relationships/image" Target="../media/image45.png"/><Relationship Id="rId93" Type="http://schemas.openxmlformats.org/officeDocument/2006/relationships/image" Target="../media/image49.png"/><Relationship Id="rId98" Type="http://schemas.openxmlformats.org/officeDocument/2006/relationships/customXml" Target="../ink/ink355.xml"/><Relationship Id="rId3" Type="http://schemas.openxmlformats.org/officeDocument/2006/relationships/slideLayout" Target="../slideLayouts/slideLayout2.xml"/><Relationship Id="rId12" Type="http://schemas.openxmlformats.org/officeDocument/2006/relationships/customXml" Target="../ink/ink323.xml"/><Relationship Id="rId17" Type="http://schemas.openxmlformats.org/officeDocument/2006/relationships/image" Target="../media/image4340.png"/><Relationship Id="rId25" Type="http://schemas.openxmlformats.org/officeDocument/2006/relationships/image" Target="../media/image4380.png"/><Relationship Id="rId38" Type="http://schemas.openxmlformats.org/officeDocument/2006/relationships/customXml" Target="../ink/ink335.xml"/><Relationship Id="rId46" Type="http://schemas.openxmlformats.org/officeDocument/2006/relationships/customXml" Target="../ink/ink337.xml"/><Relationship Id="rId59" Type="http://schemas.openxmlformats.org/officeDocument/2006/relationships/image" Target="../media/image4550.png"/><Relationship Id="rId67" Type="http://schemas.openxmlformats.org/officeDocument/2006/relationships/image" Target="../media/image14320.png"/><Relationship Id="rId103" Type="http://schemas.openxmlformats.org/officeDocument/2006/relationships/image" Target="../media/image54.png"/><Relationship Id="rId108" Type="http://schemas.openxmlformats.org/officeDocument/2006/relationships/customXml" Target="../ink/ink360.xml"/><Relationship Id="rId20" Type="http://schemas.openxmlformats.org/officeDocument/2006/relationships/customXml" Target="../ink/ink327.xml"/><Relationship Id="rId41" Type="http://schemas.openxmlformats.org/officeDocument/2006/relationships/image" Target="../media/image4460.png"/><Relationship Id="rId54" Type="http://schemas.openxmlformats.org/officeDocument/2006/relationships/customXml" Target="../ink/ink341.xml"/><Relationship Id="rId70" Type="http://schemas.openxmlformats.org/officeDocument/2006/relationships/customXml" Target="../ink/ink347.xml"/><Relationship Id="rId83" Type="http://schemas.openxmlformats.org/officeDocument/2006/relationships/image" Target="../media/image14360.png"/><Relationship Id="rId88" Type="http://schemas.openxmlformats.org/officeDocument/2006/relationships/customXml" Target="../ink/ink350.xml"/><Relationship Id="rId91" Type="http://schemas.openxmlformats.org/officeDocument/2006/relationships/image" Target="../media/image48.png"/><Relationship Id="rId96" Type="http://schemas.openxmlformats.org/officeDocument/2006/relationships/customXml" Target="../ink/ink354.xml"/><Relationship Id="rId111" Type="http://schemas.openxmlformats.org/officeDocument/2006/relationships/image" Target="../media/image58.png"/><Relationship Id="rId1" Type="http://schemas.microsoft.com/office/2007/relationships/media" Target="../media/media10.m4a"/><Relationship Id="rId6" Type="http://schemas.openxmlformats.org/officeDocument/2006/relationships/customXml" Target="../ink/ink320.xml"/><Relationship Id="rId15" Type="http://schemas.openxmlformats.org/officeDocument/2006/relationships/image" Target="../media/image4330.png"/><Relationship Id="rId23" Type="http://schemas.openxmlformats.org/officeDocument/2006/relationships/image" Target="../media/image4370.png"/><Relationship Id="rId28" Type="http://schemas.openxmlformats.org/officeDocument/2006/relationships/customXml" Target="../ink/ink331.xml"/><Relationship Id="rId36" Type="http://schemas.openxmlformats.org/officeDocument/2006/relationships/customXml" Target="../ink/ink334.xml"/><Relationship Id="rId49" Type="http://schemas.openxmlformats.org/officeDocument/2006/relationships/image" Target="../media/image4500.png"/><Relationship Id="rId106" Type="http://schemas.openxmlformats.org/officeDocument/2006/relationships/customXml" Target="../ink/ink359.xml"/><Relationship Id="rId10" Type="http://schemas.openxmlformats.org/officeDocument/2006/relationships/customXml" Target="../ink/ink322.xml"/><Relationship Id="rId31" Type="http://schemas.openxmlformats.org/officeDocument/2006/relationships/image" Target="../media/image4412.png"/><Relationship Id="rId52" Type="http://schemas.openxmlformats.org/officeDocument/2006/relationships/customXml" Target="../ink/ink340.xml"/><Relationship Id="rId60" Type="http://schemas.openxmlformats.org/officeDocument/2006/relationships/customXml" Target="../ink/ink343.xml"/><Relationship Id="rId65" Type="http://schemas.openxmlformats.org/officeDocument/2006/relationships/image" Target="../media/image5040.png"/><Relationship Id="rId86" Type="http://schemas.openxmlformats.org/officeDocument/2006/relationships/customXml" Target="../ink/ink349.xml"/><Relationship Id="rId94" Type="http://schemas.openxmlformats.org/officeDocument/2006/relationships/customXml" Target="../ink/ink353.xml"/><Relationship Id="rId99" Type="http://schemas.openxmlformats.org/officeDocument/2006/relationships/image" Target="../media/image52.png"/><Relationship Id="rId101" Type="http://schemas.openxmlformats.org/officeDocument/2006/relationships/image" Target="../media/image53.png"/><Relationship Id="rId4" Type="http://schemas.openxmlformats.org/officeDocument/2006/relationships/customXml" Target="../ink/ink319.xml"/><Relationship Id="rId9" Type="http://schemas.openxmlformats.org/officeDocument/2006/relationships/image" Target="../media/image4300.png"/><Relationship Id="rId13" Type="http://schemas.openxmlformats.org/officeDocument/2006/relationships/image" Target="../media/image4320.png"/><Relationship Id="rId18" Type="http://schemas.openxmlformats.org/officeDocument/2006/relationships/customXml" Target="../ink/ink326.xml"/><Relationship Id="rId109" Type="http://schemas.openxmlformats.org/officeDocument/2006/relationships/image" Target="../media/image57.png"/><Relationship Id="rId50" Type="http://schemas.openxmlformats.org/officeDocument/2006/relationships/customXml" Target="../ink/ink339.xml"/><Relationship Id="rId55" Type="http://schemas.openxmlformats.org/officeDocument/2006/relationships/image" Target="../media/image1509.png"/><Relationship Id="rId97" Type="http://schemas.openxmlformats.org/officeDocument/2006/relationships/image" Target="../media/image51.png"/><Relationship Id="rId104" Type="http://schemas.openxmlformats.org/officeDocument/2006/relationships/customXml" Target="../ink/ink358.xml"/><Relationship Id="rId7" Type="http://schemas.openxmlformats.org/officeDocument/2006/relationships/image" Target="../media/image4290.png"/><Relationship Id="rId92" Type="http://schemas.openxmlformats.org/officeDocument/2006/relationships/customXml" Target="../ink/ink352.xml"/><Relationship Id="rId2" Type="http://schemas.openxmlformats.org/officeDocument/2006/relationships/audio" Target="../media/media10.m4a"/><Relationship Id="rId29" Type="http://schemas.openxmlformats.org/officeDocument/2006/relationships/image" Target="../media/image4400.png"/><Relationship Id="rId24" Type="http://schemas.openxmlformats.org/officeDocument/2006/relationships/customXml" Target="../ink/ink329.xml"/><Relationship Id="rId45" Type="http://schemas.openxmlformats.org/officeDocument/2006/relationships/image" Target="../media/image4480.png"/><Relationship Id="rId66" Type="http://schemas.openxmlformats.org/officeDocument/2006/relationships/customXml" Target="../ink/ink345.xml"/><Relationship Id="rId87" Type="http://schemas.openxmlformats.org/officeDocument/2006/relationships/image" Target="../media/image46.png"/><Relationship Id="rId110" Type="http://schemas.openxmlformats.org/officeDocument/2006/relationships/customXml" Target="../ink/ink361.xml"/><Relationship Id="rId19" Type="http://schemas.openxmlformats.org/officeDocument/2006/relationships/image" Target="../media/image4350.png"/></Relationships>
</file>

<file path=ppt/slides/_rels/slide1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440.png"/><Relationship Id="rId21" Type="http://schemas.openxmlformats.org/officeDocument/2006/relationships/image" Target="../media/image5960.png"/><Relationship Id="rId42" Type="http://schemas.openxmlformats.org/officeDocument/2006/relationships/customXml" Target="../ink/ink380.xml"/><Relationship Id="rId63" Type="http://schemas.openxmlformats.org/officeDocument/2006/relationships/image" Target="../media/image6170.png"/><Relationship Id="rId84" Type="http://schemas.openxmlformats.org/officeDocument/2006/relationships/customXml" Target="../ink/ink400.xml"/><Relationship Id="rId138" Type="http://schemas.openxmlformats.org/officeDocument/2006/relationships/customXml" Target="../ink/ink427.xml"/><Relationship Id="rId159" Type="http://schemas.openxmlformats.org/officeDocument/2006/relationships/image" Target="../media/image6640.png"/><Relationship Id="rId170" Type="http://schemas.openxmlformats.org/officeDocument/2006/relationships/customXml" Target="../ink/ink442.xml"/><Relationship Id="rId191" Type="http://schemas.openxmlformats.org/officeDocument/2006/relationships/image" Target="../media/image6800.png"/><Relationship Id="rId205" Type="http://schemas.openxmlformats.org/officeDocument/2006/relationships/image" Target="../media/image6870.png"/><Relationship Id="rId226" Type="http://schemas.openxmlformats.org/officeDocument/2006/relationships/customXml" Target="../ink/ink470.xml"/><Relationship Id="rId247" Type="http://schemas.openxmlformats.org/officeDocument/2006/relationships/image" Target="../media/image87.png"/><Relationship Id="rId107" Type="http://schemas.openxmlformats.org/officeDocument/2006/relationships/image" Target="../media/image6390.png"/><Relationship Id="rId11" Type="http://schemas.openxmlformats.org/officeDocument/2006/relationships/image" Target="../media/image62.png"/><Relationship Id="rId32" Type="http://schemas.openxmlformats.org/officeDocument/2006/relationships/customXml" Target="../ink/ink375.xml"/><Relationship Id="rId53" Type="http://schemas.openxmlformats.org/officeDocument/2006/relationships/image" Target="../media/image6120.png"/><Relationship Id="rId74" Type="http://schemas.openxmlformats.org/officeDocument/2006/relationships/customXml" Target="../ink/ink395.xml"/><Relationship Id="rId128" Type="http://schemas.openxmlformats.org/officeDocument/2006/relationships/customXml" Target="../ink/ink422.xml"/><Relationship Id="rId149" Type="http://schemas.openxmlformats.org/officeDocument/2006/relationships/image" Target="../media/image6600.png"/><Relationship Id="rId5" Type="http://schemas.openxmlformats.org/officeDocument/2006/relationships/image" Target="../media/image59.png"/><Relationship Id="rId95" Type="http://schemas.openxmlformats.org/officeDocument/2006/relationships/image" Target="../media/image6330.png"/><Relationship Id="rId160" Type="http://schemas.openxmlformats.org/officeDocument/2006/relationships/customXml" Target="../ink/ink437.xml"/><Relationship Id="rId181" Type="http://schemas.openxmlformats.org/officeDocument/2006/relationships/image" Target="../media/image6750.png"/><Relationship Id="rId216" Type="http://schemas.openxmlformats.org/officeDocument/2006/relationships/customXml" Target="../ink/ink465.xml"/><Relationship Id="rId237" Type="http://schemas.openxmlformats.org/officeDocument/2006/relationships/image" Target="../media/image82.png"/><Relationship Id="rId22" Type="http://schemas.openxmlformats.org/officeDocument/2006/relationships/customXml" Target="../ink/ink370.xml"/><Relationship Id="rId43" Type="http://schemas.openxmlformats.org/officeDocument/2006/relationships/image" Target="../media/image6070.png"/><Relationship Id="rId64" Type="http://schemas.openxmlformats.org/officeDocument/2006/relationships/customXml" Target="../ink/ink390.xml"/><Relationship Id="rId118" Type="http://schemas.openxmlformats.org/officeDocument/2006/relationships/customXml" Target="../ink/ink417.xml"/><Relationship Id="rId139" Type="http://schemas.openxmlformats.org/officeDocument/2006/relationships/image" Target="../media/image6550.png"/><Relationship Id="rId85" Type="http://schemas.openxmlformats.org/officeDocument/2006/relationships/image" Target="../media/image65.png"/><Relationship Id="rId150" Type="http://schemas.openxmlformats.org/officeDocument/2006/relationships/customXml" Target="../ink/ink432.xml"/><Relationship Id="rId171" Type="http://schemas.openxmlformats.org/officeDocument/2006/relationships/image" Target="../media/image6700.png"/><Relationship Id="rId192" Type="http://schemas.openxmlformats.org/officeDocument/2006/relationships/customXml" Target="../ink/ink453.xml"/><Relationship Id="rId206" Type="http://schemas.openxmlformats.org/officeDocument/2006/relationships/customXml" Target="../ink/ink460.xml"/><Relationship Id="rId227" Type="http://schemas.openxmlformats.org/officeDocument/2006/relationships/image" Target="../media/image77.png"/><Relationship Id="rId248" Type="http://schemas.openxmlformats.org/officeDocument/2006/relationships/customXml" Target="../ink/ink481.xml"/><Relationship Id="rId12" Type="http://schemas.openxmlformats.org/officeDocument/2006/relationships/customXml" Target="../ink/ink366.xml"/><Relationship Id="rId33" Type="http://schemas.openxmlformats.org/officeDocument/2006/relationships/image" Target="../media/image6020.png"/><Relationship Id="rId108" Type="http://schemas.openxmlformats.org/officeDocument/2006/relationships/customXml" Target="../ink/ink412.xml"/><Relationship Id="rId129" Type="http://schemas.openxmlformats.org/officeDocument/2006/relationships/image" Target="../media/image67.png"/><Relationship Id="rId54" Type="http://schemas.openxmlformats.org/officeDocument/2006/relationships/customXml" Target="../ink/ink385.xml"/><Relationship Id="rId75" Type="http://schemas.openxmlformats.org/officeDocument/2006/relationships/image" Target="../media/image6230.png"/><Relationship Id="rId96" Type="http://schemas.openxmlformats.org/officeDocument/2006/relationships/customXml" Target="../ink/ink406.xml"/><Relationship Id="rId140" Type="http://schemas.openxmlformats.org/officeDocument/2006/relationships/customXml" Target="../ink/ink428.xml"/><Relationship Id="rId161" Type="http://schemas.openxmlformats.org/officeDocument/2006/relationships/image" Target="../media/image6650.png"/><Relationship Id="rId182" Type="http://schemas.openxmlformats.org/officeDocument/2006/relationships/customXml" Target="../ink/ink448.xml"/><Relationship Id="rId217" Type="http://schemas.openxmlformats.org/officeDocument/2006/relationships/image" Target="../media/image72.png"/><Relationship Id="rId6" Type="http://schemas.openxmlformats.org/officeDocument/2006/relationships/customXml" Target="../ink/ink363.xml"/><Relationship Id="rId238" Type="http://schemas.openxmlformats.org/officeDocument/2006/relationships/customXml" Target="../ink/ink476.xml"/><Relationship Id="rId23" Type="http://schemas.openxmlformats.org/officeDocument/2006/relationships/image" Target="../media/image5970.png"/><Relationship Id="rId119" Type="http://schemas.openxmlformats.org/officeDocument/2006/relationships/image" Target="../media/image6450.png"/><Relationship Id="rId44" Type="http://schemas.openxmlformats.org/officeDocument/2006/relationships/customXml" Target="../ink/ink381.xml"/><Relationship Id="rId65" Type="http://schemas.openxmlformats.org/officeDocument/2006/relationships/image" Target="../media/image6180.png"/><Relationship Id="rId86" Type="http://schemas.openxmlformats.org/officeDocument/2006/relationships/customXml" Target="../ink/ink401.xml"/><Relationship Id="rId130" Type="http://schemas.openxmlformats.org/officeDocument/2006/relationships/customXml" Target="../ink/ink423.xml"/><Relationship Id="rId151" Type="http://schemas.openxmlformats.org/officeDocument/2006/relationships/image" Target="../media/image6611.png"/><Relationship Id="rId172" Type="http://schemas.openxmlformats.org/officeDocument/2006/relationships/customXml" Target="../ink/ink443.xml"/><Relationship Id="rId193" Type="http://schemas.openxmlformats.org/officeDocument/2006/relationships/image" Target="../media/image69.png"/><Relationship Id="rId207" Type="http://schemas.openxmlformats.org/officeDocument/2006/relationships/image" Target="../media/image6880.png"/><Relationship Id="rId228" Type="http://schemas.openxmlformats.org/officeDocument/2006/relationships/customXml" Target="../ink/ink471.xml"/><Relationship Id="rId249" Type="http://schemas.openxmlformats.org/officeDocument/2006/relationships/image" Target="../media/image88.png"/><Relationship Id="rId13" Type="http://schemas.openxmlformats.org/officeDocument/2006/relationships/image" Target="../media/image63.png"/><Relationship Id="rId109" Type="http://schemas.openxmlformats.org/officeDocument/2006/relationships/image" Target="../media/image6400.png"/><Relationship Id="rId34" Type="http://schemas.openxmlformats.org/officeDocument/2006/relationships/customXml" Target="../ink/ink376.xml"/><Relationship Id="rId55" Type="http://schemas.openxmlformats.org/officeDocument/2006/relationships/image" Target="../media/image6130.png"/><Relationship Id="rId76" Type="http://schemas.openxmlformats.org/officeDocument/2006/relationships/customXml" Target="../ink/ink396.xml"/><Relationship Id="rId97" Type="http://schemas.openxmlformats.org/officeDocument/2006/relationships/image" Target="../media/image6340.png"/><Relationship Id="rId120" Type="http://schemas.openxmlformats.org/officeDocument/2006/relationships/customXml" Target="../ink/ink418.xml"/><Relationship Id="rId141" Type="http://schemas.openxmlformats.org/officeDocument/2006/relationships/image" Target="../media/image6560.png"/><Relationship Id="rId7" Type="http://schemas.openxmlformats.org/officeDocument/2006/relationships/image" Target="../media/image60.png"/><Relationship Id="rId162" Type="http://schemas.openxmlformats.org/officeDocument/2006/relationships/customXml" Target="../ink/ink438.xml"/><Relationship Id="rId183" Type="http://schemas.openxmlformats.org/officeDocument/2006/relationships/image" Target="../media/image6760.png"/><Relationship Id="rId218" Type="http://schemas.openxmlformats.org/officeDocument/2006/relationships/customXml" Target="../ink/ink466.xml"/><Relationship Id="rId239" Type="http://schemas.openxmlformats.org/officeDocument/2006/relationships/image" Target="../media/image83.png"/><Relationship Id="rId250" Type="http://schemas.openxmlformats.org/officeDocument/2006/relationships/image" Target="../media/image1.png"/><Relationship Id="rId24" Type="http://schemas.openxmlformats.org/officeDocument/2006/relationships/customXml" Target="../ink/ink371.xml"/><Relationship Id="rId45" Type="http://schemas.openxmlformats.org/officeDocument/2006/relationships/image" Target="../media/image6080.png"/><Relationship Id="rId66" Type="http://schemas.openxmlformats.org/officeDocument/2006/relationships/customXml" Target="../ink/ink391.xml"/><Relationship Id="rId87" Type="http://schemas.openxmlformats.org/officeDocument/2006/relationships/image" Target="../media/image66.png"/><Relationship Id="rId110" Type="http://schemas.openxmlformats.org/officeDocument/2006/relationships/customXml" Target="../ink/ink413.xml"/><Relationship Id="rId131" Type="http://schemas.openxmlformats.org/officeDocument/2006/relationships/image" Target="../media/image68.png"/><Relationship Id="rId152" Type="http://schemas.openxmlformats.org/officeDocument/2006/relationships/customXml" Target="../ink/ink433.xml"/><Relationship Id="rId173" Type="http://schemas.openxmlformats.org/officeDocument/2006/relationships/image" Target="../media/image6711.png"/><Relationship Id="rId194" Type="http://schemas.openxmlformats.org/officeDocument/2006/relationships/customXml" Target="../ink/ink454.xml"/><Relationship Id="rId208" Type="http://schemas.openxmlformats.org/officeDocument/2006/relationships/customXml" Target="../ink/ink461.xml"/><Relationship Id="rId229" Type="http://schemas.openxmlformats.org/officeDocument/2006/relationships/image" Target="../media/image78.png"/><Relationship Id="rId240" Type="http://schemas.openxmlformats.org/officeDocument/2006/relationships/customXml" Target="../ink/ink477.xml"/><Relationship Id="rId14" Type="http://schemas.openxmlformats.org/officeDocument/2006/relationships/customXml" Target="../ink/ink367.xml"/><Relationship Id="rId35" Type="http://schemas.openxmlformats.org/officeDocument/2006/relationships/image" Target="../media/image6030.png"/><Relationship Id="rId56" Type="http://schemas.openxmlformats.org/officeDocument/2006/relationships/customXml" Target="../ink/ink386.xml"/><Relationship Id="rId77" Type="http://schemas.openxmlformats.org/officeDocument/2006/relationships/image" Target="../media/image6240.png"/><Relationship Id="rId100" Type="http://schemas.openxmlformats.org/officeDocument/2006/relationships/customXml" Target="../ink/ink408.xml"/><Relationship Id="rId8" Type="http://schemas.openxmlformats.org/officeDocument/2006/relationships/customXml" Target="../ink/ink364.xml"/><Relationship Id="rId98" Type="http://schemas.openxmlformats.org/officeDocument/2006/relationships/customXml" Target="../ink/ink407.xml"/><Relationship Id="rId121" Type="http://schemas.openxmlformats.org/officeDocument/2006/relationships/image" Target="../media/image6460.png"/><Relationship Id="rId142" Type="http://schemas.openxmlformats.org/officeDocument/2006/relationships/customXml" Target="../ink/ink429.xml"/><Relationship Id="rId163" Type="http://schemas.openxmlformats.org/officeDocument/2006/relationships/image" Target="../media/image6660.png"/><Relationship Id="rId184" Type="http://schemas.openxmlformats.org/officeDocument/2006/relationships/customXml" Target="../ink/ink449.xml"/><Relationship Id="rId219" Type="http://schemas.openxmlformats.org/officeDocument/2006/relationships/image" Target="../media/image73.png"/><Relationship Id="rId230" Type="http://schemas.openxmlformats.org/officeDocument/2006/relationships/customXml" Target="../ink/ink472.xml"/><Relationship Id="rId25" Type="http://schemas.openxmlformats.org/officeDocument/2006/relationships/image" Target="../media/image5980.png"/><Relationship Id="rId46" Type="http://schemas.openxmlformats.org/officeDocument/2006/relationships/customXml" Target="../ink/ink382.xml"/><Relationship Id="rId67" Type="http://schemas.openxmlformats.org/officeDocument/2006/relationships/image" Target="../media/image6190.png"/><Relationship Id="rId88" Type="http://schemas.openxmlformats.org/officeDocument/2006/relationships/customXml" Target="../ink/ink402.xml"/><Relationship Id="rId111" Type="http://schemas.openxmlformats.org/officeDocument/2006/relationships/image" Target="../media/image6411.png"/><Relationship Id="rId132" Type="http://schemas.openxmlformats.org/officeDocument/2006/relationships/customXml" Target="../ink/ink424.xml"/><Relationship Id="rId153" Type="http://schemas.openxmlformats.org/officeDocument/2006/relationships/image" Target="../media/image6620.png"/><Relationship Id="rId174" Type="http://schemas.openxmlformats.org/officeDocument/2006/relationships/customXml" Target="../ink/ink444.xml"/><Relationship Id="rId195" Type="http://schemas.openxmlformats.org/officeDocument/2006/relationships/image" Target="../media/image6820.png"/><Relationship Id="rId209" Type="http://schemas.openxmlformats.org/officeDocument/2006/relationships/image" Target="../media/image6890.png"/><Relationship Id="rId220" Type="http://schemas.openxmlformats.org/officeDocument/2006/relationships/customXml" Target="../ink/ink467.xml"/><Relationship Id="rId241" Type="http://schemas.openxmlformats.org/officeDocument/2006/relationships/image" Target="../media/image84.png"/><Relationship Id="rId15" Type="http://schemas.openxmlformats.org/officeDocument/2006/relationships/image" Target="../media/image64.png"/><Relationship Id="rId36" Type="http://schemas.openxmlformats.org/officeDocument/2006/relationships/customXml" Target="../ink/ink377.xml"/><Relationship Id="rId57" Type="http://schemas.openxmlformats.org/officeDocument/2006/relationships/image" Target="../media/image6140.png"/><Relationship Id="rId106" Type="http://schemas.openxmlformats.org/officeDocument/2006/relationships/customXml" Target="../ink/ink411.xml"/><Relationship Id="rId127" Type="http://schemas.openxmlformats.org/officeDocument/2006/relationships/image" Target="../media/image6490.png"/><Relationship Id="rId10" Type="http://schemas.openxmlformats.org/officeDocument/2006/relationships/customXml" Target="../ink/ink365.xml"/><Relationship Id="rId31" Type="http://schemas.openxmlformats.org/officeDocument/2006/relationships/image" Target="../media/image6011.png"/><Relationship Id="rId52" Type="http://schemas.openxmlformats.org/officeDocument/2006/relationships/customXml" Target="../ink/ink384.xml"/><Relationship Id="rId73" Type="http://schemas.openxmlformats.org/officeDocument/2006/relationships/image" Target="../media/image6220.png"/><Relationship Id="rId78" Type="http://schemas.openxmlformats.org/officeDocument/2006/relationships/customXml" Target="../ink/ink397.xml"/><Relationship Id="rId94" Type="http://schemas.openxmlformats.org/officeDocument/2006/relationships/customXml" Target="../ink/ink405.xml"/><Relationship Id="rId99" Type="http://schemas.openxmlformats.org/officeDocument/2006/relationships/image" Target="../media/image6350.png"/><Relationship Id="rId101" Type="http://schemas.openxmlformats.org/officeDocument/2006/relationships/image" Target="../media/image6360.png"/><Relationship Id="rId122" Type="http://schemas.openxmlformats.org/officeDocument/2006/relationships/customXml" Target="../ink/ink419.xml"/><Relationship Id="rId148" Type="http://schemas.openxmlformats.org/officeDocument/2006/relationships/customXml" Target="../ink/ink431.xml"/><Relationship Id="rId164" Type="http://schemas.openxmlformats.org/officeDocument/2006/relationships/customXml" Target="../ink/ink439.xml"/><Relationship Id="rId169" Type="http://schemas.openxmlformats.org/officeDocument/2006/relationships/image" Target="../media/image6690.png"/><Relationship Id="rId185" Type="http://schemas.openxmlformats.org/officeDocument/2006/relationships/image" Target="../media/image6770.png"/><Relationship Id="rId4" Type="http://schemas.openxmlformats.org/officeDocument/2006/relationships/customXml" Target="../ink/ink362.xml"/><Relationship Id="rId9" Type="http://schemas.openxmlformats.org/officeDocument/2006/relationships/image" Target="../media/image61.png"/><Relationship Id="rId180" Type="http://schemas.openxmlformats.org/officeDocument/2006/relationships/customXml" Target="../ink/ink447.xml"/><Relationship Id="rId210" Type="http://schemas.openxmlformats.org/officeDocument/2006/relationships/customXml" Target="../ink/ink462.xml"/><Relationship Id="rId215" Type="http://schemas.openxmlformats.org/officeDocument/2006/relationships/image" Target="../media/image71.png"/><Relationship Id="rId236" Type="http://schemas.openxmlformats.org/officeDocument/2006/relationships/customXml" Target="../ink/ink475.xml"/><Relationship Id="rId26" Type="http://schemas.openxmlformats.org/officeDocument/2006/relationships/customXml" Target="../ink/ink372.xml"/><Relationship Id="rId231" Type="http://schemas.openxmlformats.org/officeDocument/2006/relationships/image" Target="../media/image79.png"/><Relationship Id="rId68" Type="http://schemas.openxmlformats.org/officeDocument/2006/relationships/customXml" Target="../ink/ink392.xml"/><Relationship Id="rId89" Type="http://schemas.openxmlformats.org/officeDocument/2006/relationships/image" Target="../media/image6300.png"/><Relationship Id="rId112" Type="http://schemas.openxmlformats.org/officeDocument/2006/relationships/customXml" Target="../ink/ink414.xml"/><Relationship Id="rId133" Type="http://schemas.openxmlformats.org/officeDocument/2006/relationships/image" Target="../media/image6520.png"/><Relationship Id="rId154" Type="http://schemas.openxmlformats.org/officeDocument/2006/relationships/customXml" Target="../ink/ink434.xml"/><Relationship Id="rId175" Type="http://schemas.openxmlformats.org/officeDocument/2006/relationships/image" Target="../media/image6720.png"/><Relationship Id="rId196" Type="http://schemas.openxmlformats.org/officeDocument/2006/relationships/customXml" Target="../ink/ink455.xml"/><Relationship Id="rId200" Type="http://schemas.openxmlformats.org/officeDocument/2006/relationships/customXml" Target="../ink/ink457.xml"/><Relationship Id="rId16" Type="http://schemas.openxmlformats.org/officeDocument/2006/relationships/customXml" Target="../ink/ink368.xml"/><Relationship Id="rId221" Type="http://schemas.openxmlformats.org/officeDocument/2006/relationships/image" Target="../media/image74.png"/><Relationship Id="rId242" Type="http://schemas.openxmlformats.org/officeDocument/2006/relationships/customXml" Target="../ink/ink478.xml"/><Relationship Id="rId37" Type="http://schemas.openxmlformats.org/officeDocument/2006/relationships/image" Target="../media/image6040.png"/><Relationship Id="rId58" Type="http://schemas.openxmlformats.org/officeDocument/2006/relationships/customXml" Target="../ink/ink387.xml"/><Relationship Id="rId79" Type="http://schemas.openxmlformats.org/officeDocument/2006/relationships/image" Target="../media/image6250.png"/><Relationship Id="rId102" Type="http://schemas.openxmlformats.org/officeDocument/2006/relationships/customXml" Target="../ink/ink409.xml"/><Relationship Id="rId123" Type="http://schemas.openxmlformats.org/officeDocument/2006/relationships/image" Target="../media/image6470.png"/><Relationship Id="rId90" Type="http://schemas.openxmlformats.org/officeDocument/2006/relationships/customXml" Target="../ink/ink403.xml"/><Relationship Id="rId165" Type="http://schemas.openxmlformats.org/officeDocument/2006/relationships/image" Target="../media/image6670.png"/><Relationship Id="rId186" Type="http://schemas.openxmlformats.org/officeDocument/2006/relationships/customXml" Target="../ink/ink450.xml"/><Relationship Id="rId211" Type="http://schemas.openxmlformats.org/officeDocument/2006/relationships/image" Target="../media/image6900.png"/><Relationship Id="rId232" Type="http://schemas.openxmlformats.org/officeDocument/2006/relationships/customXml" Target="../ink/ink473.xml"/><Relationship Id="rId27" Type="http://schemas.openxmlformats.org/officeDocument/2006/relationships/image" Target="../media/image5990.png"/><Relationship Id="rId69" Type="http://schemas.openxmlformats.org/officeDocument/2006/relationships/image" Target="../media/image6200.png"/><Relationship Id="rId113" Type="http://schemas.openxmlformats.org/officeDocument/2006/relationships/image" Target="../media/image6420.png"/><Relationship Id="rId134" Type="http://schemas.openxmlformats.org/officeDocument/2006/relationships/customXml" Target="../ink/ink425.xml"/><Relationship Id="rId80" Type="http://schemas.openxmlformats.org/officeDocument/2006/relationships/customXml" Target="../ink/ink398.xml"/><Relationship Id="rId155" Type="http://schemas.openxmlformats.org/officeDocument/2006/relationships/image" Target="../media/image23901.png"/><Relationship Id="rId176" Type="http://schemas.openxmlformats.org/officeDocument/2006/relationships/customXml" Target="../ink/ink445.xml"/><Relationship Id="rId197" Type="http://schemas.openxmlformats.org/officeDocument/2006/relationships/image" Target="../media/image6830.png"/><Relationship Id="rId201" Type="http://schemas.openxmlformats.org/officeDocument/2006/relationships/image" Target="../media/image6850.png"/><Relationship Id="rId222" Type="http://schemas.openxmlformats.org/officeDocument/2006/relationships/customXml" Target="../ink/ink468.xml"/><Relationship Id="rId243" Type="http://schemas.openxmlformats.org/officeDocument/2006/relationships/image" Target="../media/image85.png"/><Relationship Id="rId38" Type="http://schemas.openxmlformats.org/officeDocument/2006/relationships/customXml" Target="../ink/ink378.xml"/><Relationship Id="rId59" Type="http://schemas.openxmlformats.org/officeDocument/2006/relationships/image" Target="../media/image6150.png"/><Relationship Id="rId103" Type="http://schemas.openxmlformats.org/officeDocument/2006/relationships/image" Target="../media/image6370.png"/><Relationship Id="rId124" Type="http://schemas.openxmlformats.org/officeDocument/2006/relationships/customXml" Target="../ink/ink420.xml"/><Relationship Id="rId70" Type="http://schemas.openxmlformats.org/officeDocument/2006/relationships/customXml" Target="../ink/ink393.xml"/><Relationship Id="rId91" Type="http://schemas.openxmlformats.org/officeDocument/2006/relationships/image" Target="../media/image6311.png"/><Relationship Id="rId145" Type="http://schemas.openxmlformats.org/officeDocument/2006/relationships/image" Target="../media/image6580.png"/><Relationship Id="rId166" Type="http://schemas.openxmlformats.org/officeDocument/2006/relationships/customXml" Target="../ink/ink440.xml"/><Relationship Id="rId187" Type="http://schemas.openxmlformats.org/officeDocument/2006/relationships/image" Target="../media/image6780.png"/><Relationship Id="rId1" Type="http://schemas.microsoft.com/office/2007/relationships/media" Target="../media/media11.m4a"/><Relationship Id="rId212" Type="http://schemas.openxmlformats.org/officeDocument/2006/relationships/customXml" Target="../ink/ink463.xml"/><Relationship Id="rId233" Type="http://schemas.openxmlformats.org/officeDocument/2006/relationships/image" Target="../media/image80.png"/><Relationship Id="rId28" Type="http://schemas.openxmlformats.org/officeDocument/2006/relationships/customXml" Target="../ink/ink373.xml"/><Relationship Id="rId49" Type="http://schemas.openxmlformats.org/officeDocument/2006/relationships/image" Target="../media/image6100.png"/><Relationship Id="rId114" Type="http://schemas.openxmlformats.org/officeDocument/2006/relationships/customXml" Target="../ink/ink415.xml"/><Relationship Id="rId60" Type="http://schemas.openxmlformats.org/officeDocument/2006/relationships/customXml" Target="../ink/ink388.xml"/><Relationship Id="rId81" Type="http://schemas.openxmlformats.org/officeDocument/2006/relationships/image" Target="../media/image6260.png"/><Relationship Id="rId135" Type="http://schemas.openxmlformats.org/officeDocument/2006/relationships/image" Target="../media/image6530.png"/><Relationship Id="rId156" Type="http://schemas.openxmlformats.org/officeDocument/2006/relationships/customXml" Target="../ink/ink435.xml"/><Relationship Id="rId177" Type="http://schemas.openxmlformats.org/officeDocument/2006/relationships/image" Target="../media/image6730.png"/><Relationship Id="rId198" Type="http://schemas.openxmlformats.org/officeDocument/2006/relationships/customXml" Target="../ink/ink456.xml"/><Relationship Id="rId202" Type="http://schemas.openxmlformats.org/officeDocument/2006/relationships/customXml" Target="../ink/ink458.xml"/><Relationship Id="rId223" Type="http://schemas.openxmlformats.org/officeDocument/2006/relationships/image" Target="../media/image75.png"/><Relationship Id="rId244" Type="http://schemas.openxmlformats.org/officeDocument/2006/relationships/customXml" Target="../ink/ink479.xml"/><Relationship Id="rId39" Type="http://schemas.openxmlformats.org/officeDocument/2006/relationships/image" Target="../media/image6050.png"/><Relationship Id="rId50" Type="http://schemas.openxmlformats.org/officeDocument/2006/relationships/customXml" Target="../ink/ink383.xml"/><Relationship Id="rId104" Type="http://schemas.openxmlformats.org/officeDocument/2006/relationships/customXml" Target="../ink/ink410.xml"/><Relationship Id="rId125" Type="http://schemas.openxmlformats.org/officeDocument/2006/relationships/image" Target="../media/image6480.png"/><Relationship Id="rId146" Type="http://schemas.openxmlformats.org/officeDocument/2006/relationships/customXml" Target="../ink/ink430.xml"/><Relationship Id="rId167" Type="http://schemas.openxmlformats.org/officeDocument/2006/relationships/image" Target="../media/image6680.png"/><Relationship Id="rId188" Type="http://schemas.openxmlformats.org/officeDocument/2006/relationships/customXml" Target="../ink/ink451.xml"/><Relationship Id="rId71" Type="http://schemas.openxmlformats.org/officeDocument/2006/relationships/image" Target="../media/image6211.png"/><Relationship Id="rId92" Type="http://schemas.openxmlformats.org/officeDocument/2006/relationships/customXml" Target="../ink/ink404.xml"/><Relationship Id="rId213" Type="http://schemas.openxmlformats.org/officeDocument/2006/relationships/image" Target="../media/image70.png"/><Relationship Id="rId234" Type="http://schemas.openxmlformats.org/officeDocument/2006/relationships/customXml" Target="../ink/ink474.xml"/><Relationship Id="rId2" Type="http://schemas.openxmlformats.org/officeDocument/2006/relationships/audio" Target="../media/media11.m4a"/><Relationship Id="rId29" Type="http://schemas.openxmlformats.org/officeDocument/2006/relationships/image" Target="../media/image6000.png"/><Relationship Id="rId40" Type="http://schemas.openxmlformats.org/officeDocument/2006/relationships/customXml" Target="../ink/ink379.xml"/><Relationship Id="rId115" Type="http://schemas.openxmlformats.org/officeDocument/2006/relationships/image" Target="../media/image6430.png"/><Relationship Id="rId136" Type="http://schemas.openxmlformats.org/officeDocument/2006/relationships/customXml" Target="../ink/ink426.xml"/><Relationship Id="rId157" Type="http://schemas.openxmlformats.org/officeDocument/2006/relationships/image" Target="../media/image6630.png"/><Relationship Id="rId178" Type="http://schemas.openxmlformats.org/officeDocument/2006/relationships/customXml" Target="../ink/ink446.xml"/><Relationship Id="rId61" Type="http://schemas.openxmlformats.org/officeDocument/2006/relationships/image" Target="../media/image6160.png"/><Relationship Id="rId82" Type="http://schemas.openxmlformats.org/officeDocument/2006/relationships/customXml" Target="../ink/ink399.xml"/><Relationship Id="rId199" Type="http://schemas.openxmlformats.org/officeDocument/2006/relationships/image" Target="../media/image6840.png"/><Relationship Id="rId203" Type="http://schemas.openxmlformats.org/officeDocument/2006/relationships/image" Target="../media/image6860.png"/><Relationship Id="rId19" Type="http://schemas.openxmlformats.org/officeDocument/2006/relationships/image" Target="../media/image5950.png"/><Relationship Id="rId224" Type="http://schemas.openxmlformats.org/officeDocument/2006/relationships/customXml" Target="../ink/ink469.xml"/><Relationship Id="rId245" Type="http://schemas.openxmlformats.org/officeDocument/2006/relationships/image" Target="../media/image86.png"/><Relationship Id="rId30" Type="http://schemas.openxmlformats.org/officeDocument/2006/relationships/customXml" Target="../ink/ink374.xml"/><Relationship Id="rId105" Type="http://schemas.openxmlformats.org/officeDocument/2006/relationships/image" Target="../media/image6380.png"/><Relationship Id="rId126" Type="http://schemas.openxmlformats.org/officeDocument/2006/relationships/customXml" Target="../ink/ink421.xml"/><Relationship Id="rId147" Type="http://schemas.openxmlformats.org/officeDocument/2006/relationships/image" Target="../media/image6590.png"/><Relationship Id="rId168" Type="http://schemas.openxmlformats.org/officeDocument/2006/relationships/customXml" Target="../ink/ink441.xml"/><Relationship Id="rId51" Type="http://schemas.openxmlformats.org/officeDocument/2006/relationships/image" Target="../media/image6111.png"/><Relationship Id="rId72" Type="http://schemas.openxmlformats.org/officeDocument/2006/relationships/customXml" Target="../ink/ink394.xml"/><Relationship Id="rId93" Type="http://schemas.openxmlformats.org/officeDocument/2006/relationships/image" Target="../media/image6320.png"/><Relationship Id="rId189" Type="http://schemas.openxmlformats.org/officeDocument/2006/relationships/image" Target="../media/image6790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464.xml"/><Relationship Id="rId235" Type="http://schemas.openxmlformats.org/officeDocument/2006/relationships/image" Target="../media/image81.png"/><Relationship Id="rId116" Type="http://schemas.openxmlformats.org/officeDocument/2006/relationships/customXml" Target="../ink/ink416.xml"/><Relationship Id="rId137" Type="http://schemas.openxmlformats.org/officeDocument/2006/relationships/image" Target="../media/image6540.png"/><Relationship Id="rId158" Type="http://schemas.openxmlformats.org/officeDocument/2006/relationships/customXml" Target="../ink/ink436.xml"/><Relationship Id="rId20" Type="http://schemas.openxmlformats.org/officeDocument/2006/relationships/customXml" Target="../ink/ink369.xml"/><Relationship Id="rId41" Type="http://schemas.openxmlformats.org/officeDocument/2006/relationships/image" Target="../media/image6060.png"/><Relationship Id="rId62" Type="http://schemas.openxmlformats.org/officeDocument/2006/relationships/customXml" Target="../ink/ink389.xml"/><Relationship Id="rId83" Type="http://schemas.openxmlformats.org/officeDocument/2006/relationships/image" Target="../media/image6270.png"/><Relationship Id="rId179" Type="http://schemas.openxmlformats.org/officeDocument/2006/relationships/image" Target="../media/image6740.png"/><Relationship Id="rId190" Type="http://schemas.openxmlformats.org/officeDocument/2006/relationships/customXml" Target="../ink/ink452.xml"/><Relationship Id="rId204" Type="http://schemas.openxmlformats.org/officeDocument/2006/relationships/customXml" Target="../ink/ink459.xml"/><Relationship Id="rId225" Type="http://schemas.openxmlformats.org/officeDocument/2006/relationships/image" Target="../media/image76.png"/><Relationship Id="rId246" Type="http://schemas.openxmlformats.org/officeDocument/2006/relationships/customXml" Target="../ink/ink480.xml"/></Relationships>
</file>

<file path=ppt/slides/_rels/slide12.xml.rels><?xml version="1.0" encoding="UTF-8" standalone="yes"?>
<Relationships xmlns="http://schemas.openxmlformats.org/package/2006/relationships"><Relationship Id="rId299" Type="http://schemas.openxmlformats.org/officeDocument/2006/relationships/image" Target="../media/image104.png"/><Relationship Id="rId21" Type="http://schemas.openxmlformats.org/officeDocument/2006/relationships/image" Target="../media/image14411.png"/><Relationship Id="rId63" Type="http://schemas.openxmlformats.org/officeDocument/2006/relationships/image" Target="../media/image7230.png"/><Relationship Id="rId159" Type="http://schemas.openxmlformats.org/officeDocument/2006/relationships/image" Target="../media/image7710.png"/><Relationship Id="rId324" Type="http://schemas.openxmlformats.org/officeDocument/2006/relationships/customXml" Target="../ink/ink627.xml"/><Relationship Id="rId366" Type="http://schemas.openxmlformats.org/officeDocument/2006/relationships/customXml" Target="../ink/ink648.xml"/><Relationship Id="rId170" Type="http://schemas.openxmlformats.org/officeDocument/2006/relationships/customXml" Target="../ink/ink560.xml"/><Relationship Id="rId226" Type="http://schemas.openxmlformats.org/officeDocument/2006/relationships/customXml" Target="../ink/ink582.xml"/><Relationship Id="rId268" Type="http://schemas.openxmlformats.org/officeDocument/2006/relationships/customXml" Target="../ink/ink599.xml"/><Relationship Id="rId32" Type="http://schemas.openxmlformats.org/officeDocument/2006/relationships/customXml" Target="../ink/ink496.xml"/><Relationship Id="rId74" Type="http://schemas.openxmlformats.org/officeDocument/2006/relationships/customXml" Target="../ink/ink517.xml"/><Relationship Id="rId128" Type="http://schemas.openxmlformats.org/officeDocument/2006/relationships/customXml" Target="../ink/ink540.xml"/><Relationship Id="rId335" Type="http://schemas.openxmlformats.org/officeDocument/2006/relationships/image" Target="../media/image122.png"/><Relationship Id="rId377" Type="http://schemas.openxmlformats.org/officeDocument/2006/relationships/image" Target="../media/image143.png"/><Relationship Id="rId5" Type="http://schemas.openxmlformats.org/officeDocument/2006/relationships/image" Target="../media/image6940.png"/><Relationship Id="rId181" Type="http://schemas.openxmlformats.org/officeDocument/2006/relationships/image" Target="../media/image7820.png"/><Relationship Id="rId237" Type="http://schemas.openxmlformats.org/officeDocument/2006/relationships/image" Target="../media/image8090.png"/><Relationship Id="rId279" Type="http://schemas.openxmlformats.org/officeDocument/2006/relationships/image" Target="../media/image94.png"/><Relationship Id="rId43" Type="http://schemas.openxmlformats.org/officeDocument/2006/relationships/image" Target="../media/image7130.png"/><Relationship Id="rId139" Type="http://schemas.openxmlformats.org/officeDocument/2006/relationships/image" Target="../media/image7611.png"/><Relationship Id="rId290" Type="http://schemas.openxmlformats.org/officeDocument/2006/relationships/customXml" Target="../ink/ink610.xml"/><Relationship Id="rId304" Type="http://schemas.openxmlformats.org/officeDocument/2006/relationships/customXml" Target="../ink/ink617.xml"/><Relationship Id="rId346" Type="http://schemas.openxmlformats.org/officeDocument/2006/relationships/customXml" Target="../ink/ink638.xml"/><Relationship Id="rId85" Type="http://schemas.openxmlformats.org/officeDocument/2006/relationships/image" Target="../media/image7340.png"/><Relationship Id="rId150" Type="http://schemas.openxmlformats.org/officeDocument/2006/relationships/customXml" Target="../ink/ink551.xml"/><Relationship Id="rId192" Type="http://schemas.openxmlformats.org/officeDocument/2006/relationships/customXml" Target="../ink/ink568.xml"/><Relationship Id="rId12" Type="http://schemas.openxmlformats.org/officeDocument/2006/relationships/customXml" Target="../ink/ink486.xml"/><Relationship Id="rId108" Type="http://schemas.openxmlformats.org/officeDocument/2006/relationships/customXml" Target="../ink/ink532.xml"/><Relationship Id="rId315" Type="http://schemas.openxmlformats.org/officeDocument/2006/relationships/image" Target="../media/image112.png"/><Relationship Id="rId357" Type="http://schemas.openxmlformats.org/officeDocument/2006/relationships/image" Target="../media/image133.png"/><Relationship Id="rId54" Type="http://schemas.openxmlformats.org/officeDocument/2006/relationships/customXml" Target="../ink/ink507.xml"/><Relationship Id="rId96" Type="http://schemas.openxmlformats.org/officeDocument/2006/relationships/customXml" Target="../ink/ink528.xml"/><Relationship Id="rId161" Type="http://schemas.openxmlformats.org/officeDocument/2006/relationships/image" Target="../media/image7720.png"/><Relationship Id="rId217" Type="http://schemas.openxmlformats.org/officeDocument/2006/relationships/image" Target="../media/image7990.png"/><Relationship Id="rId259" Type="http://schemas.openxmlformats.org/officeDocument/2006/relationships/image" Target="../media/image14590.png"/><Relationship Id="rId23" Type="http://schemas.openxmlformats.org/officeDocument/2006/relationships/image" Target="../media/image14420.png"/><Relationship Id="rId119" Type="http://schemas.openxmlformats.org/officeDocument/2006/relationships/image" Target="../media/image7511.png"/><Relationship Id="rId270" Type="http://schemas.openxmlformats.org/officeDocument/2006/relationships/customXml" Target="../ink/ink600.xml"/><Relationship Id="rId326" Type="http://schemas.openxmlformats.org/officeDocument/2006/relationships/customXml" Target="../ink/ink628.xml"/><Relationship Id="rId65" Type="http://schemas.openxmlformats.org/officeDocument/2006/relationships/image" Target="../media/image7240.png"/><Relationship Id="rId130" Type="http://schemas.openxmlformats.org/officeDocument/2006/relationships/customXml" Target="../ink/ink541.xml"/><Relationship Id="rId368" Type="http://schemas.openxmlformats.org/officeDocument/2006/relationships/customXml" Target="../ink/ink649.xml"/><Relationship Id="rId228" Type="http://schemas.openxmlformats.org/officeDocument/2006/relationships/customXml" Target="../ink/ink583.xml"/><Relationship Id="rId281" Type="http://schemas.openxmlformats.org/officeDocument/2006/relationships/image" Target="../media/image95.png"/><Relationship Id="rId337" Type="http://schemas.openxmlformats.org/officeDocument/2006/relationships/image" Target="../media/image123.png"/><Relationship Id="rId34" Type="http://schemas.openxmlformats.org/officeDocument/2006/relationships/customXml" Target="../ink/ink497.xml"/><Relationship Id="rId76" Type="http://schemas.openxmlformats.org/officeDocument/2006/relationships/customXml" Target="../ink/ink518.xml"/><Relationship Id="rId141" Type="http://schemas.openxmlformats.org/officeDocument/2006/relationships/image" Target="../media/image7620.png"/><Relationship Id="rId379" Type="http://schemas.openxmlformats.org/officeDocument/2006/relationships/image" Target="../media/image144.png"/><Relationship Id="rId7" Type="http://schemas.openxmlformats.org/officeDocument/2006/relationships/image" Target="../media/image6950.png"/><Relationship Id="rId183" Type="http://schemas.openxmlformats.org/officeDocument/2006/relationships/image" Target="../media/image7830.png"/><Relationship Id="rId239" Type="http://schemas.openxmlformats.org/officeDocument/2006/relationships/image" Target="../media/image8101.png"/><Relationship Id="rId250" Type="http://schemas.openxmlformats.org/officeDocument/2006/relationships/customXml" Target="../ink/ink592.xml"/><Relationship Id="rId292" Type="http://schemas.openxmlformats.org/officeDocument/2006/relationships/customXml" Target="../ink/ink611.xml"/><Relationship Id="rId306" Type="http://schemas.openxmlformats.org/officeDocument/2006/relationships/customXml" Target="../ink/ink618.xml"/><Relationship Id="rId45" Type="http://schemas.openxmlformats.org/officeDocument/2006/relationships/image" Target="../media/image14470.png"/><Relationship Id="rId87" Type="http://schemas.openxmlformats.org/officeDocument/2006/relationships/image" Target="../media/image7350.png"/><Relationship Id="rId110" Type="http://schemas.openxmlformats.org/officeDocument/2006/relationships/customXml" Target="../ink/ink533.xml"/><Relationship Id="rId348" Type="http://schemas.openxmlformats.org/officeDocument/2006/relationships/customXml" Target="../ink/ink639.xml"/><Relationship Id="rId152" Type="http://schemas.openxmlformats.org/officeDocument/2006/relationships/customXml" Target="../ink/ink552.xml"/><Relationship Id="rId194" Type="http://schemas.openxmlformats.org/officeDocument/2006/relationships/customXml" Target="../ink/ink569.xml"/><Relationship Id="rId208" Type="http://schemas.openxmlformats.org/officeDocument/2006/relationships/customXml" Target="../ink/ink574.xml"/><Relationship Id="rId261" Type="http://schemas.openxmlformats.org/officeDocument/2006/relationships/image" Target="../media/image8200.png"/><Relationship Id="rId14" Type="http://schemas.openxmlformats.org/officeDocument/2006/relationships/customXml" Target="../ink/ink487.xml"/><Relationship Id="rId56" Type="http://schemas.openxmlformats.org/officeDocument/2006/relationships/customXml" Target="../ink/ink508.xml"/><Relationship Id="rId317" Type="http://schemas.openxmlformats.org/officeDocument/2006/relationships/image" Target="../media/image113.png"/><Relationship Id="rId359" Type="http://schemas.openxmlformats.org/officeDocument/2006/relationships/image" Target="../media/image134.png"/><Relationship Id="rId98" Type="http://schemas.openxmlformats.org/officeDocument/2006/relationships/customXml" Target="../ink/ink529.xml"/><Relationship Id="rId121" Type="http://schemas.openxmlformats.org/officeDocument/2006/relationships/image" Target="../media/image7520.png"/><Relationship Id="rId163" Type="http://schemas.openxmlformats.org/officeDocument/2006/relationships/image" Target="../media/image14511.png"/><Relationship Id="rId219" Type="http://schemas.openxmlformats.org/officeDocument/2006/relationships/image" Target="../media/image8000.png"/><Relationship Id="rId370" Type="http://schemas.openxmlformats.org/officeDocument/2006/relationships/customXml" Target="../ink/ink650.xml"/><Relationship Id="rId230" Type="http://schemas.openxmlformats.org/officeDocument/2006/relationships/customXml" Target="../ink/ink584.xml"/><Relationship Id="rId25" Type="http://schemas.openxmlformats.org/officeDocument/2006/relationships/image" Target="../media/image7040.png"/><Relationship Id="rId46" Type="http://schemas.openxmlformats.org/officeDocument/2006/relationships/customXml" Target="../ink/ink503.xml"/><Relationship Id="rId67" Type="http://schemas.openxmlformats.org/officeDocument/2006/relationships/image" Target="../media/image7250.png"/><Relationship Id="rId272" Type="http://schemas.openxmlformats.org/officeDocument/2006/relationships/customXml" Target="../ink/ink601.xml"/><Relationship Id="rId293" Type="http://schemas.openxmlformats.org/officeDocument/2006/relationships/image" Target="../media/image101.png"/><Relationship Id="rId307" Type="http://schemas.openxmlformats.org/officeDocument/2006/relationships/image" Target="../media/image108.png"/><Relationship Id="rId328" Type="http://schemas.openxmlformats.org/officeDocument/2006/relationships/customXml" Target="../ink/ink629.xml"/><Relationship Id="rId349" Type="http://schemas.openxmlformats.org/officeDocument/2006/relationships/image" Target="../media/image129.png"/><Relationship Id="rId88" Type="http://schemas.openxmlformats.org/officeDocument/2006/relationships/customXml" Target="../ink/ink524.xml"/><Relationship Id="rId111" Type="http://schemas.openxmlformats.org/officeDocument/2006/relationships/image" Target="../media/image7470.png"/><Relationship Id="rId132" Type="http://schemas.openxmlformats.org/officeDocument/2006/relationships/customXml" Target="../ink/ink542.xml"/><Relationship Id="rId153" Type="http://schemas.openxmlformats.org/officeDocument/2006/relationships/image" Target="../media/image7680.png"/><Relationship Id="rId195" Type="http://schemas.openxmlformats.org/officeDocument/2006/relationships/image" Target="../media/image7890.png"/><Relationship Id="rId209" Type="http://schemas.openxmlformats.org/officeDocument/2006/relationships/image" Target="../media/image7960.png"/><Relationship Id="rId360" Type="http://schemas.openxmlformats.org/officeDocument/2006/relationships/customXml" Target="../ink/ink645.xml"/><Relationship Id="rId381" Type="http://schemas.openxmlformats.org/officeDocument/2006/relationships/image" Target="../media/image145.png"/><Relationship Id="rId220" Type="http://schemas.openxmlformats.org/officeDocument/2006/relationships/customXml" Target="../ink/ink580.xml"/><Relationship Id="rId241" Type="http://schemas.openxmlformats.org/officeDocument/2006/relationships/image" Target="../media/image8111.png"/><Relationship Id="rId15" Type="http://schemas.openxmlformats.org/officeDocument/2006/relationships/image" Target="../media/image14370.png"/><Relationship Id="rId36" Type="http://schemas.openxmlformats.org/officeDocument/2006/relationships/customXml" Target="../ink/ink498.xml"/><Relationship Id="rId57" Type="http://schemas.openxmlformats.org/officeDocument/2006/relationships/image" Target="../media/image7200.png"/><Relationship Id="rId262" Type="http://schemas.openxmlformats.org/officeDocument/2006/relationships/customXml" Target="../ink/ink596.xml"/><Relationship Id="rId283" Type="http://schemas.openxmlformats.org/officeDocument/2006/relationships/image" Target="../media/image96.png"/><Relationship Id="rId318" Type="http://schemas.openxmlformats.org/officeDocument/2006/relationships/customXml" Target="../ink/ink624.xml"/><Relationship Id="rId339" Type="http://schemas.openxmlformats.org/officeDocument/2006/relationships/image" Target="../media/image124.png"/><Relationship Id="rId78" Type="http://schemas.openxmlformats.org/officeDocument/2006/relationships/customXml" Target="../ink/ink519.xml"/><Relationship Id="rId99" Type="http://schemas.openxmlformats.org/officeDocument/2006/relationships/image" Target="../media/image7411.png"/><Relationship Id="rId101" Type="http://schemas.openxmlformats.org/officeDocument/2006/relationships/image" Target="../media/image7420.png"/><Relationship Id="rId122" Type="http://schemas.openxmlformats.org/officeDocument/2006/relationships/customXml" Target="../ink/ink537.xml"/><Relationship Id="rId143" Type="http://schemas.openxmlformats.org/officeDocument/2006/relationships/image" Target="../media/image7630.png"/><Relationship Id="rId164" Type="http://schemas.openxmlformats.org/officeDocument/2006/relationships/customXml" Target="../ink/ink558.xml"/><Relationship Id="rId185" Type="http://schemas.openxmlformats.org/officeDocument/2006/relationships/image" Target="../media/image7840.png"/><Relationship Id="rId350" Type="http://schemas.openxmlformats.org/officeDocument/2006/relationships/customXml" Target="../ink/ink640.xml"/><Relationship Id="rId371" Type="http://schemas.openxmlformats.org/officeDocument/2006/relationships/image" Target="../media/image140.png"/><Relationship Id="rId9" Type="http://schemas.openxmlformats.org/officeDocument/2006/relationships/image" Target="../media/image6960.png"/><Relationship Id="rId210" Type="http://schemas.openxmlformats.org/officeDocument/2006/relationships/customXml" Target="../ink/ink575.xml"/><Relationship Id="rId26" Type="http://schemas.openxmlformats.org/officeDocument/2006/relationships/customXml" Target="../ink/ink493.xml"/><Relationship Id="rId273" Type="http://schemas.openxmlformats.org/officeDocument/2006/relationships/image" Target="../media/image91.png"/><Relationship Id="rId294" Type="http://schemas.openxmlformats.org/officeDocument/2006/relationships/customXml" Target="../ink/ink612.xml"/><Relationship Id="rId308" Type="http://schemas.openxmlformats.org/officeDocument/2006/relationships/customXml" Target="../ink/ink619.xml"/><Relationship Id="rId329" Type="http://schemas.openxmlformats.org/officeDocument/2006/relationships/image" Target="../media/image119.png"/><Relationship Id="rId47" Type="http://schemas.openxmlformats.org/officeDocument/2006/relationships/image" Target="../media/image14480.png"/><Relationship Id="rId68" Type="http://schemas.openxmlformats.org/officeDocument/2006/relationships/customXml" Target="../ink/ink514.xml"/><Relationship Id="rId89" Type="http://schemas.openxmlformats.org/officeDocument/2006/relationships/image" Target="../media/image7360.png"/><Relationship Id="rId112" Type="http://schemas.openxmlformats.org/officeDocument/2006/relationships/customXml" Target="../ink/ink534.xml"/><Relationship Id="rId133" Type="http://schemas.openxmlformats.org/officeDocument/2006/relationships/image" Target="../media/image7580.png"/><Relationship Id="rId154" Type="http://schemas.openxmlformats.org/officeDocument/2006/relationships/customXml" Target="../ink/ink553.xml"/><Relationship Id="rId340" Type="http://schemas.openxmlformats.org/officeDocument/2006/relationships/customXml" Target="../ink/ink635.xml"/><Relationship Id="rId361" Type="http://schemas.openxmlformats.org/officeDocument/2006/relationships/image" Target="../media/image135.png"/><Relationship Id="rId196" Type="http://schemas.openxmlformats.org/officeDocument/2006/relationships/customXml" Target="../ink/ink570.xml"/><Relationship Id="rId200" Type="http://schemas.openxmlformats.org/officeDocument/2006/relationships/customXml" Target="../ink/ink572.xml"/><Relationship Id="rId382" Type="http://schemas.openxmlformats.org/officeDocument/2006/relationships/customXml" Target="../ink/ink656.xml"/><Relationship Id="rId16" Type="http://schemas.openxmlformats.org/officeDocument/2006/relationships/customXml" Target="../ink/ink488.xml"/><Relationship Id="rId242" Type="http://schemas.openxmlformats.org/officeDocument/2006/relationships/customXml" Target="../ink/ink589.xml"/><Relationship Id="rId263" Type="http://schemas.openxmlformats.org/officeDocument/2006/relationships/image" Target="../media/image8213.png"/><Relationship Id="rId284" Type="http://schemas.openxmlformats.org/officeDocument/2006/relationships/customXml" Target="../ink/ink607.xml"/><Relationship Id="rId319" Type="http://schemas.openxmlformats.org/officeDocument/2006/relationships/image" Target="../media/image114.png"/><Relationship Id="rId37" Type="http://schemas.openxmlformats.org/officeDocument/2006/relationships/image" Target="../media/image7100.png"/><Relationship Id="rId58" Type="http://schemas.openxmlformats.org/officeDocument/2006/relationships/customXml" Target="../ink/ink509.xml"/><Relationship Id="rId79" Type="http://schemas.openxmlformats.org/officeDocument/2006/relationships/image" Target="../media/image7311.png"/><Relationship Id="rId102" Type="http://schemas.openxmlformats.org/officeDocument/2006/relationships/customXml" Target="../ink/ink531.xml"/><Relationship Id="rId123" Type="http://schemas.openxmlformats.org/officeDocument/2006/relationships/image" Target="../media/image7530.png"/><Relationship Id="rId144" Type="http://schemas.openxmlformats.org/officeDocument/2006/relationships/customXml" Target="../ink/ink548.xml"/><Relationship Id="rId330" Type="http://schemas.openxmlformats.org/officeDocument/2006/relationships/customXml" Target="../ink/ink630.xml"/><Relationship Id="rId90" Type="http://schemas.openxmlformats.org/officeDocument/2006/relationships/customXml" Target="../ink/ink525.xml"/><Relationship Id="rId165" Type="http://schemas.openxmlformats.org/officeDocument/2006/relationships/image" Target="../media/image14520.png"/><Relationship Id="rId186" Type="http://schemas.openxmlformats.org/officeDocument/2006/relationships/customXml" Target="../ink/ink565.xml"/><Relationship Id="rId351" Type="http://schemas.openxmlformats.org/officeDocument/2006/relationships/image" Target="../media/image130.png"/><Relationship Id="rId372" Type="http://schemas.openxmlformats.org/officeDocument/2006/relationships/customXml" Target="../ink/ink651.xml"/><Relationship Id="rId211" Type="http://schemas.openxmlformats.org/officeDocument/2006/relationships/image" Target="../media/image7970.png"/><Relationship Id="rId274" Type="http://schemas.openxmlformats.org/officeDocument/2006/relationships/customXml" Target="../ink/ink602.xml"/><Relationship Id="rId295" Type="http://schemas.openxmlformats.org/officeDocument/2006/relationships/image" Target="../media/image102.png"/><Relationship Id="rId309" Type="http://schemas.openxmlformats.org/officeDocument/2006/relationships/image" Target="../media/image109.png"/><Relationship Id="rId27" Type="http://schemas.openxmlformats.org/officeDocument/2006/relationships/image" Target="../media/image7050.png"/><Relationship Id="rId48" Type="http://schemas.openxmlformats.org/officeDocument/2006/relationships/customXml" Target="../ink/ink504.xml"/><Relationship Id="rId69" Type="http://schemas.openxmlformats.org/officeDocument/2006/relationships/image" Target="../media/image7260.png"/><Relationship Id="rId113" Type="http://schemas.openxmlformats.org/officeDocument/2006/relationships/image" Target="../media/image7480.png"/><Relationship Id="rId134" Type="http://schemas.openxmlformats.org/officeDocument/2006/relationships/customXml" Target="../ink/ink543.xml"/><Relationship Id="rId320" Type="http://schemas.openxmlformats.org/officeDocument/2006/relationships/customXml" Target="../ink/ink625.xml"/><Relationship Id="rId80" Type="http://schemas.openxmlformats.org/officeDocument/2006/relationships/customXml" Target="../ink/ink520.xml"/><Relationship Id="rId155" Type="http://schemas.openxmlformats.org/officeDocument/2006/relationships/image" Target="../media/image7690.png"/><Relationship Id="rId197" Type="http://schemas.openxmlformats.org/officeDocument/2006/relationships/image" Target="../media/image7900.png"/><Relationship Id="rId341" Type="http://schemas.openxmlformats.org/officeDocument/2006/relationships/image" Target="../media/image125.png"/><Relationship Id="rId362" Type="http://schemas.openxmlformats.org/officeDocument/2006/relationships/customXml" Target="../ink/ink646.xml"/><Relationship Id="rId383" Type="http://schemas.openxmlformats.org/officeDocument/2006/relationships/image" Target="../media/image146.png"/><Relationship Id="rId201" Type="http://schemas.openxmlformats.org/officeDocument/2006/relationships/image" Target="../media/image7920.png"/><Relationship Id="rId243" Type="http://schemas.openxmlformats.org/officeDocument/2006/relationships/image" Target="../media/image8120.png"/><Relationship Id="rId264" Type="http://schemas.openxmlformats.org/officeDocument/2006/relationships/customXml" Target="../ink/ink597.xml"/><Relationship Id="rId285" Type="http://schemas.openxmlformats.org/officeDocument/2006/relationships/image" Target="../media/image97.png"/><Relationship Id="rId17" Type="http://schemas.openxmlformats.org/officeDocument/2006/relationships/image" Target="../media/image14380.png"/><Relationship Id="rId38" Type="http://schemas.openxmlformats.org/officeDocument/2006/relationships/customXml" Target="../ink/ink499.xml"/><Relationship Id="rId59" Type="http://schemas.openxmlformats.org/officeDocument/2006/relationships/image" Target="../media/image7211.png"/><Relationship Id="rId124" Type="http://schemas.openxmlformats.org/officeDocument/2006/relationships/customXml" Target="../ink/ink538.xml"/><Relationship Id="rId310" Type="http://schemas.openxmlformats.org/officeDocument/2006/relationships/customXml" Target="../ink/ink620.xml"/><Relationship Id="rId70" Type="http://schemas.openxmlformats.org/officeDocument/2006/relationships/customXml" Target="../ink/ink515.xml"/><Relationship Id="rId91" Type="http://schemas.openxmlformats.org/officeDocument/2006/relationships/image" Target="../media/image7370.png"/><Relationship Id="rId145" Type="http://schemas.openxmlformats.org/officeDocument/2006/relationships/image" Target="../media/image7640.png"/><Relationship Id="rId166" Type="http://schemas.openxmlformats.org/officeDocument/2006/relationships/customXml" Target="../ink/ink559.xml"/><Relationship Id="rId187" Type="http://schemas.openxmlformats.org/officeDocument/2006/relationships/image" Target="../media/image7850.png"/><Relationship Id="rId331" Type="http://schemas.openxmlformats.org/officeDocument/2006/relationships/image" Target="../media/image120.png"/><Relationship Id="rId352" Type="http://schemas.openxmlformats.org/officeDocument/2006/relationships/customXml" Target="../ink/ink641.xml"/><Relationship Id="rId373" Type="http://schemas.openxmlformats.org/officeDocument/2006/relationships/image" Target="../media/image141.png"/><Relationship Id="rId1" Type="http://schemas.microsoft.com/office/2007/relationships/media" Target="../media/media12.m4a"/><Relationship Id="rId212" Type="http://schemas.openxmlformats.org/officeDocument/2006/relationships/customXml" Target="../ink/ink576.xml"/><Relationship Id="rId233" Type="http://schemas.openxmlformats.org/officeDocument/2006/relationships/image" Target="../media/image8070.png"/><Relationship Id="rId28" Type="http://schemas.openxmlformats.org/officeDocument/2006/relationships/customXml" Target="../ink/ink494.xml"/><Relationship Id="rId49" Type="http://schemas.openxmlformats.org/officeDocument/2006/relationships/image" Target="../media/image7160.png"/><Relationship Id="rId114" Type="http://schemas.openxmlformats.org/officeDocument/2006/relationships/customXml" Target="../ink/ink535.xml"/><Relationship Id="rId275" Type="http://schemas.openxmlformats.org/officeDocument/2006/relationships/image" Target="../media/image92.png"/><Relationship Id="rId296" Type="http://schemas.openxmlformats.org/officeDocument/2006/relationships/customXml" Target="../ink/ink613.xml"/><Relationship Id="rId300" Type="http://schemas.openxmlformats.org/officeDocument/2006/relationships/customXml" Target="../ink/ink615.xml"/><Relationship Id="rId60" Type="http://schemas.openxmlformats.org/officeDocument/2006/relationships/customXml" Target="../ink/ink510.xml"/><Relationship Id="rId81" Type="http://schemas.openxmlformats.org/officeDocument/2006/relationships/image" Target="../media/image7320.png"/><Relationship Id="rId135" Type="http://schemas.openxmlformats.org/officeDocument/2006/relationships/image" Target="../media/image7590.png"/><Relationship Id="rId156" Type="http://schemas.openxmlformats.org/officeDocument/2006/relationships/customXml" Target="../ink/ink554.xml"/><Relationship Id="rId177" Type="http://schemas.openxmlformats.org/officeDocument/2006/relationships/image" Target="../media/image14580.png"/><Relationship Id="rId198" Type="http://schemas.openxmlformats.org/officeDocument/2006/relationships/customXml" Target="../ink/ink571.xml"/><Relationship Id="rId321" Type="http://schemas.openxmlformats.org/officeDocument/2006/relationships/image" Target="../media/image115.png"/><Relationship Id="rId342" Type="http://schemas.openxmlformats.org/officeDocument/2006/relationships/customXml" Target="../ink/ink636.xml"/><Relationship Id="rId363" Type="http://schemas.openxmlformats.org/officeDocument/2006/relationships/image" Target="../media/image136.png"/><Relationship Id="rId384" Type="http://schemas.openxmlformats.org/officeDocument/2006/relationships/image" Target="../media/image1.png"/><Relationship Id="rId202" Type="http://schemas.openxmlformats.org/officeDocument/2006/relationships/customXml" Target="../ink/ink573.xml"/><Relationship Id="rId223" Type="http://schemas.openxmlformats.org/officeDocument/2006/relationships/image" Target="../media/image8020.png"/><Relationship Id="rId244" Type="http://schemas.openxmlformats.org/officeDocument/2006/relationships/customXml" Target="../ink/ink590.xml"/><Relationship Id="rId18" Type="http://schemas.openxmlformats.org/officeDocument/2006/relationships/customXml" Target="../ink/ink489.xml"/><Relationship Id="rId39" Type="http://schemas.openxmlformats.org/officeDocument/2006/relationships/image" Target="../media/image7111.png"/><Relationship Id="rId265" Type="http://schemas.openxmlformats.org/officeDocument/2006/relationships/image" Target="../media/image14611.png"/><Relationship Id="rId286" Type="http://schemas.openxmlformats.org/officeDocument/2006/relationships/customXml" Target="../ink/ink608.xml"/><Relationship Id="rId50" Type="http://schemas.openxmlformats.org/officeDocument/2006/relationships/customXml" Target="../ink/ink505.xml"/><Relationship Id="rId125" Type="http://schemas.openxmlformats.org/officeDocument/2006/relationships/image" Target="../media/image7540.png"/><Relationship Id="rId146" Type="http://schemas.openxmlformats.org/officeDocument/2006/relationships/customXml" Target="../ink/ink549.xml"/><Relationship Id="rId188" Type="http://schemas.openxmlformats.org/officeDocument/2006/relationships/customXml" Target="../ink/ink566.xml"/><Relationship Id="rId311" Type="http://schemas.openxmlformats.org/officeDocument/2006/relationships/image" Target="../media/image110.png"/><Relationship Id="rId332" Type="http://schemas.openxmlformats.org/officeDocument/2006/relationships/customXml" Target="../ink/ink631.xml"/><Relationship Id="rId353" Type="http://schemas.openxmlformats.org/officeDocument/2006/relationships/image" Target="../media/image131.png"/><Relationship Id="rId374" Type="http://schemas.openxmlformats.org/officeDocument/2006/relationships/customXml" Target="../ink/ink652.xml"/><Relationship Id="rId71" Type="http://schemas.openxmlformats.org/officeDocument/2006/relationships/image" Target="../media/image7270.png"/><Relationship Id="rId92" Type="http://schemas.openxmlformats.org/officeDocument/2006/relationships/customXml" Target="../ink/ink526.xml"/><Relationship Id="rId213" Type="http://schemas.openxmlformats.org/officeDocument/2006/relationships/image" Target="../media/image2012.png"/><Relationship Id="rId234" Type="http://schemas.openxmlformats.org/officeDocument/2006/relationships/customXml" Target="../ink/ink585.xml"/><Relationship Id="rId2" Type="http://schemas.openxmlformats.org/officeDocument/2006/relationships/audio" Target="../media/media12.m4a"/><Relationship Id="rId29" Type="http://schemas.openxmlformats.org/officeDocument/2006/relationships/image" Target="../media/image14430.png"/><Relationship Id="rId255" Type="http://schemas.openxmlformats.org/officeDocument/2006/relationships/image" Target="../media/image8180.png"/><Relationship Id="rId276" Type="http://schemas.openxmlformats.org/officeDocument/2006/relationships/customXml" Target="../ink/ink603.xml"/><Relationship Id="rId297" Type="http://schemas.openxmlformats.org/officeDocument/2006/relationships/image" Target="../media/image103.png"/><Relationship Id="rId40" Type="http://schemas.openxmlformats.org/officeDocument/2006/relationships/customXml" Target="../ink/ink500.xml"/><Relationship Id="rId136" Type="http://schemas.openxmlformats.org/officeDocument/2006/relationships/customXml" Target="../ink/ink544.xml"/><Relationship Id="rId157" Type="http://schemas.openxmlformats.org/officeDocument/2006/relationships/image" Target="../media/image7700.png"/><Relationship Id="rId178" Type="http://schemas.openxmlformats.org/officeDocument/2006/relationships/customXml" Target="../ink/ink561.xml"/><Relationship Id="rId301" Type="http://schemas.openxmlformats.org/officeDocument/2006/relationships/image" Target="../media/image105.png"/><Relationship Id="rId322" Type="http://schemas.openxmlformats.org/officeDocument/2006/relationships/customXml" Target="../ink/ink626.xml"/><Relationship Id="rId343" Type="http://schemas.openxmlformats.org/officeDocument/2006/relationships/image" Target="../media/image126.png"/><Relationship Id="rId364" Type="http://schemas.openxmlformats.org/officeDocument/2006/relationships/customXml" Target="../ink/ink647.xml"/><Relationship Id="rId61" Type="http://schemas.openxmlformats.org/officeDocument/2006/relationships/image" Target="../media/image7220.png"/><Relationship Id="rId82" Type="http://schemas.openxmlformats.org/officeDocument/2006/relationships/customXml" Target="../ink/ink521.xml"/><Relationship Id="rId199" Type="http://schemas.openxmlformats.org/officeDocument/2006/relationships/image" Target="../media/image7910.png"/><Relationship Id="rId19" Type="http://schemas.openxmlformats.org/officeDocument/2006/relationships/image" Target="../media/image14390.png"/><Relationship Id="rId224" Type="http://schemas.openxmlformats.org/officeDocument/2006/relationships/customXml" Target="../ink/ink581.xml"/><Relationship Id="rId245" Type="http://schemas.openxmlformats.org/officeDocument/2006/relationships/image" Target="../media/image8130.png"/><Relationship Id="rId266" Type="http://schemas.openxmlformats.org/officeDocument/2006/relationships/customXml" Target="../ink/ink598.xml"/><Relationship Id="rId287" Type="http://schemas.openxmlformats.org/officeDocument/2006/relationships/image" Target="../media/image98.png"/><Relationship Id="rId30" Type="http://schemas.openxmlformats.org/officeDocument/2006/relationships/customXml" Target="../ink/ink495.xml"/><Relationship Id="rId126" Type="http://schemas.openxmlformats.org/officeDocument/2006/relationships/customXml" Target="../ink/ink539.xml"/><Relationship Id="rId147" Type="http://schemas.openxmlformats.org/officeDocument/2006/relationships/image" Target="../media/image7650.png"/><Relationship Id="rId312" Type="http://schemas.openxmlformats.org/officeDocument/2006/relationships/customXml" Target="../ink/ink621.xml"/><Relationship Id="rId333" Type="http://schemas.openxmlformats.org/officeDocument/2006/relationships/image" Target="../media/image121.png"/><Relationship Id="rId354" Type="http://schemas.openxmlformats.org/officeDocument/2006/relationships/customXml" Target="../ink/ink642.xml"/><Relationship Id="rId51" Type="http://schemas.openxmlformats.org/officeDocument/2006/relationships/image" Target="../media/image7170.png"/><Relationship Id="rId72" Type="http://schemas.openxmlformats.org/officeDocument/2006/relationships/customXml" Target="../ink/ink516.xml"/><Relationship Id="rId93" Type="http://schemas.openxmlformats.org/officeDocument/2006/relationships/image" Target="../media/image7380.png"/><Relationship Id="rId189" Type="http://schemas.openxmlformats.org/officeDocument/2006/relationships/image" Target="../media/image7860.png"/><Relationship Id="rId375" Type="http://schemas.openxmlformats.org/officeDocument/2006/relationships/image" Target="../media/image142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577.xml"/><Relationship Id="rId235" Type="http://schemas.openxmlformats.org/officeDocument/2006/relationships/image" Target="../media/image8080.png"/><Relationship Id="rId256" Type="http://schemas.openxmlformats.org/officeDocument/2006/relationships/customXml" Target="../ink/ink593.xml"/><Relationship Id="rId277" Type="http://schemas.openxmlformats.org/officeDocument/2006/relationships/image" Target="../media/image93.png"/><Relationship Id="rId298" Type="http://schemas.openxmlformats.org/officeDocument/2006/relationships/customXml" Target="../ink/ink614.xml"/><Relationship Id="rId137" Type="http://schemas.openxmlformats.org/officeDocument/2006/relationships/image" Target="../media/image7600.png"/><Relationship Id="rId158" Type="http://schemas.openxmlformats.org/officeDocument/2006/relationships/customXml" Target="../ink/ink555.xml"/><Relationship Id="rId302" Type="http://schemas.openxmlformats.org/officeDocument/2006/relationships/customXml" Target="../ink/ink616.xml"/><Relationship Id="rId323" Type="http://schemas.openxmlformats.org/officeDocument/2006/relationships/image" Target="../media/image116.png"/><Relationship Id="rId344" Type="http://schemas.openxmlformats.org/officeDocument/2006/relationships/customXml" Target="../ink/ink637.xml"/><Relationship Id="rId20" Type="http://schemas.openxmlformats.org/officeDocument/2006/relationships/customXml" Target="../ink/ink490.xml"/><Relationship Id="rId41" Type="http://schemas.openxmlformats.org/officeDocument/2006/relationships/image" Target="../media/image7120.png"/><Relationship Id="rId62" Type="http://schemas.openxmlformats.org/officeDocument/2006/relationships/customXml" Target="../ink/ink511.xml"/><Relationship Id="rId83" Type="http://schemas.openxmlformats.org/officeDocument/2006/relationships/image" Target="../media/image7330.png"/><Relationship Id="rId179" Type="http://schemas.openxmlformats.org/officeDocument/2006/relationships/image" Target="../media/image7810.png"/><Relationship Id="rId365" Type="http://schemas.openxmlformats.org/officeDocument/2006/relationships/image" Target="../media/image137.png"/><Relationship Id="rId190" Type="http://schemas.openxmlformats.org/officeDocument/2006/relationships/customXml" Target="../ink/ink567.xml"/><Relationship Id="rId225" Type="http://schemas.openxmlformats.org/officeDocument/2006/relationships/image" Target="../media/image8030.png"/><Relationship Id="rId246" Type="http://schemas.openxmlformats.org/officeDocument/2006/relationships/customXml" Target="../ink/ink591.xml"/><Relationship Id="rId267" Type="http://schemas.openxmlformats.org/officeDocument/2006/relationships/image" Target="../media/image14620.png"/><Relationship Id="rId288" Type="http://schemas.openxmlformats.org/officeDocument/2006/relationships/customXml" Target="../ink/ink609.xml"/><Relationship Id="rId127" Type="http://schemas.openxmlformats.org/officeDocument/2006/relationships/image" Target="../media/image7550.png"/><Relationship Id="rId313" Type="http://schemas.openxmlformats.org/officeDocument/2006/relationships/image" Target="../media/image111.png"/><Relationship Id="rId10" Type="http://schemas.openxmlformats.org/officeDocument/2006/relationships/customXml" Target="../ink/ink485.xml"/><Relationship Id="rId31" Type="http://schemas.openxmlformats.org/officeDocument/2006/relationships/image" Target="../media/image14440.png"/><Relationship Id="rId52" Type="http://schemas.openxmlformats.org/officeDocument/2006/relationships/customXml" Target="../ink/ink506.xml"/><Relationship Id="rId73" Type="http://schemas.openxmlformats.org/officeDocument/2006/relationships/image" Target="../media/image7280.png"/><Relationship Id="rId94" Type="http://schemas.openxmlformats.org/officeDocument/2006/relationships/customXml" Target="../ink/ink527.xml"/><Relationship Id="rId148" Type="http://schemas.openxmlformats.org/officeDocument/2006/relationships/customXml" Target="../ink/ink550.xml"/><Relationship Id="rId169" Type="http://schemas.openxmlformats.org/officeDocument/2006/relationships/image" Target="../media/image14540.png"/><Relationship Id="rId334" Type="http://schemas.openxmlformats.org/officeDocument/2006/relationships/customXml" Target="../ink/ink632.xml"/><Relationship Id="rId355" Type="http://schemas.openxmlformats.org/officeDocument/2006/relationships/image" Target="../media/image132.png"/><Relationship Id="rId376" Type="http://schemas.openxmlformats.org/officeDocument/2006/relationships/customXml" Target="../ink/ink653.xml"/><Relationship Id="rId4" Type="http://schemas.openxmlformats.org/officeDocument/2006/relationships/customXml" Target="../ink/ink482.xml"/><Relationship Id="rId180" Type="http://schemas.openxmlformats.org/officeDocument/2006/relationships/customXml" Target="../ink/ink562.xml"/><Relationship Id="rId215" Type="http://schemas.openxmlformats.org/officeDocument/2006/relationships/image" Target="../media/image7980.png"/><Relationship Id="rId236" Type="http://schemas.openxmlformats.org/officeDocument/2006/relationships/customXml" Target="../ink/ink586.xml"/><Relationship Id="rId257" Type="http://schemas.openxmlformats.org/officeDocument/2006/relationships/image" Target="../media/image2061.png"/><Relationship Id="rId278" Type="http://schemas.openxmlformats.org/officeDocument/2006/relationships/customXml" Target="../ink/ink604.xml"/><Relationship Id="rId303" Type="http://schemas.openxmlformats.org/officeDocument/2006/relationships/image" Target="../media/image106.png"/><Relationship Id="rId42" Type="http://schemas.openxmlformats.org/officeDocument/2006/relationships/customXml" Target="../ink/ink501.xml"/><Relationship Id="rId84" Type="http://schemas.openxmlformats.org/officeDocument/2006/relationships/customXml" Target="../ink/ink522.xml"/><Relationship Id="rId138" Type="http://schemas.openxmlformats.org/officeDocument/2006/relationships/customXml" Target="../ink/ink545.xml"/><Relationship Id="rId345" Type="http://schemas.openxmlformats.org/officeDocument/2006/relationships/image" Target="../media/image127.png"/><Relationship Id="rId191" Type="http://schemas.openxmlformats.org/officeDocument/2006/relationships/image" Target="../media/image7870.png"/><Relationship Id="rId107" Type="http://schemas.openxmlformats.org/officeDocument/2006/relationships/image" Target="../media/image7450.png"/><Relationship Id="rId289" Type="http://schemas.openxmlformats.org/officeDocument/2006/relationships/image" Target="../media/image99.png"/><Relationship Id="rId11" Type="http://schemas.openxmlformats.org/officeDocument/2006/relationships/image" Target="../media/image6970.png"/><Relationship Id="rId53" Type="http://schemas.openxmlformats.org/officeDocument/2006/relationships/image" Target="../media/image14490.png"/><Relationship Id="rId149" Type="http://schemas.openxmlformats.org/officeDocument/2006/relationships/image" Target="../media/image7660.png"/><Relationship Id="rId314" Type="http://schemas.openxmlformats.org/officeDocument/2006/relationships/customXml" Target="../ink/ink622.xml"/><Relationship Id="rId356" Type="http://schemas.openxmlformats.org/officeDocument/2006/relationships/customXml" Target="../ink/ink643.xml"/><Relationship Id="rId95" Type="http://schemas.openxmlformats.org/officeDocument/2006/relationships/image" Target="../media/image7390.png"/><Relationship Id="rId160" Type="http://schemas.openxmlformats.org/officeDocument/2006/relationships/customXml" Target="../ink/ink556.xml"/><Relationship Id="rId216" Type="http://schemas.openxmlformats.org/officeDocument/2006/relationships/customXml" Target="../ink/ink578.xml"/><Relationship Id="rId258" Type="http://schemas.openxmlformats.org/officeDocument/2006/relationships/customXml" Target="../ink/ink594.xml"/><Relationship Id="rId22" Type="http://schemas.openxmlformats.org/officeDocument/2006/relationships/customXml" Target="../ink/ink491.xml"/><Relationship Id="rId64" Type="http://schemas.openxmlformats.org/officeDocument/2006/relationships/customXml" Target="../ink/ink512.xml"/><Relationship Id="rId325" Type="http://schemas.openxmlformats.org/officeDocument/2006/relationships/image" Target="../media/image117.png"/><Relationship Id="rId367" Type="http://schemas.openxmlformats.org/officeDocument/2006/relationships/image" Target="../media/image138.png"/><Relationship Id="rId227" Type="http://schemas.openxmlformats.org/officeDocument/2006/relationships/image" Target="../media/image8040.png"/><Relationship Id="rId269" Type="http://schemas.openxmlformats.org/officeDocument/2006/relationships/image" Target="../media/image89.png"/><Relationship Id="rId33" Type="http://schemas.openxmlformats.org/officeDocument/2006/relationships/image" Target="../media/image14450.png"/><Relationship Id="rId129" Type="http://schemas.openxmlformats.org/officeDocument/2006/relationships/image" Target="../media/image7560.png"/><Relationship Id="rId280" Type="http://schemas.openxmlformats.org/officeDocument/2006/relationships/customXml" Target="../ink/ink605.xml"/><Relationship Id="rId336" Type="http://schemas.openxmlformats.org/officeDocument/2006/relationships/customXml" Target="../ink/ink633.xml"/><Relationship Id="rId75" Type="http://schemas.openxmlformats.org/officeDocument/2006/relationships/image" Target="../media/image7290.png"/><Relationship Id="rId140" Type="http://schemas.openxmlformats.org/officeDocument/2006/relationships/customXml" Target="../ink/ink546.xml"/><Relationship Id="rId182" Type="http://schemas.openxmlformats.org/officeDocument/2006/relationships/customXml" Target="../ink/ink563.xml"/><Relationship Id="rId378" Type="http://schemas.openxmlformats.org/officeDocument/2006/relationships/customXml" Target="../ink/ink654.xml"/><Relationship Id="rId6" Type="http://schemas.openxmlformats.org/officeDocument/2006/relationships/customXml" Target="../ink/ink483.xml"/><Relationship Id="rId238" Type="http://schemas.openxmlformats.org/officeDocument/2006/relationships/customXml" Target="../ink/ink587.xml"/><Relationship Id="rId291" Type="http://schemas.openxmlformats.org/officeDocument/2006/relationships/image" Target="../media/image100.png"/><Relationship Id="rId305" Type="http://schemas.openxmlformats.org/officeDocument/2006/relationships/image" Target="../media/image107.png"/><Relationship Id="rId347" Type="http://schemas.openxmlformats.org/officeDocument/2006/relationships/image" Target="../media/image128.png"/><Relationship Id="rId44" Type="http://schemas.openxmlformats.org/officeDocument/2006/relationships/customXml" Target="../ink/ink502.xml"/><Relationship Id="rId86" Type="http://schemas.openxmlformats.org/officeDocument/2006/relationships/customXml" Target="../ink/ink523.xml"/><Relationship Id="rId151" Type="http://schemas.openxmlformats.org/officeDocument/2006/relationships/image" Target="../media/image7670.png"/><Relationship Id="rId193" Type="http://schemas.openxmlformats.org/officeDocument/2006/relationships/image" Target="../media/image7880.png"/><Relationship Id="rId207" Type="http://schemas.openxmlformats.org/officeDocument/2006/relationships/image" Target="../media/image7950.png"/><Relationship Id="rId249" Type="http://schemas.openxmlformats.org/officeDocument/2006/relationships/image" Target="../media/image8150.png"/><Relationship Id="rId13" Type="http://schemas.openxmlformats.org/officeDocument/2006/relationships/image" Target="../media/image6980.png"/><Relationship Id="rId109" Type="http://schemas.openxmlformats.org/officeDocument/2006/relationships/image" Target="../media/image7460.png"/><Relationship Id="rId260" Type="http://schemas.openxmlformats.org/officeDocument/2006/relationships/customXml" Target="../ink/ink595.xml"/><Relationship Id="rId316" Type="http://schemas.openxmlformats.org/officeDocument/2006/relationships/customXml" Target="../ink/ink623.xml"/><Relationship Id="rId55" Type="http://schemas.openxmlformats.org/officeDocument/2006/relationships/image" Target="../media/image7190.png"/><Relationship Id="rId97" Type="http://schemas.openxmlformats.org/officeDocument/2006/relationships/image" Target="../media/image7400.png"/><Relationship Id="rId120" Type="http://schemas.openxmlformats.org/officeDocument/2006/relationships/customXml" Target="../ink/ink536.xml"/><Relationship Id="rId358" Type="http://schemas.openxmlformats.org/officeDocument/2006/relationships/customXml" Target="../ink/ink644.xml"/><Relationship Id="rId162" Type="http://schemas.openxmlformats.org/officeDocument/2006/relationships/customXml" Target="../ink/ink557.xml"/><Relationship Id="rId218" Type="http://schemas.openxmlformats.org/officeDocument/2006/relationships/customXml" Target="../ink/ink579.xml"/><Relationship Id="rId271" Type="http://schemas.openxmlformats.org/officeDocument/2006/relationships/image" Target="../media/image90.png"/><Relationship Id="rId24" Type="http://schemas.openxmlformats.org/officeDocument/2006/relationships/customXml" Target="../ink/ink492.xml"/><Relationship Id="rId66" Type="http://schemas.openxmlformats.org/officeDocument/2006/relationships/customXml" Target="../ink/ink513.xml"/><Relationship Id="rId131" Type="http://schemas.openxmlformats.org/officeDocument/2006/relationships/image" Target="../media/image7570.png"/><Relationship Id="rId327" Type="http://schemas.openxmlformats.org/officeDocument/2006/relationships/image" Target="../media/image118.png"/><Relationship Id="rId369" Type="http://schemas.openxmlformats.org/officeDocument/2006/relationships/image" Target="../media/image139.png"/><Relationship Id="rId229" Type="http://schemas.openxmlformats.org/officeDocument/2006/relationships/image" Target="../media/image8050.png"/><Relationship Id="rId380" Type="http://schemas.openxmlformats.org/officeDocument/2006/relationships/customXml" Target="../ink/ink655.xml"/><Relationship Id="rId240" Type="http://schemas.openxmlformats.org/officeDocument/2006/relationships/customXml" Target="../ink/ink588.xml"/><Relationship Id="rId35" Type="http://schemas.openxmlformats.org/officeDocument/2006/relationships/image" Target="../media/image14460.png"/><Relationship Id="rId77" Type="http://schemas.openxmlformats.org/officeDocument/2006/relationships/image" Target="../media/image7300.png"/><Relationship Id="rId100" Type="http://schemas.openxmlformats.org/officeDocument/2006/relationships/customXml" Target="../ink/ink530.xml"/><Relationship Id="rId282" Type="http://schemas.openxmlformats.org/officeDocument/2006/relationships/customXml" Target="../ink/ink606.xml"/><Relationship Id="rId338" Type="http://schemas.openxmlformats.org/officeDocument/2006/relationships/customXml" Target="../ink/ink634.xml"/><Relationship Id="rId8" Type="http://schemas.openxmlformats.org/officeDocument/2006/relationships/customXml" Target="../ink/ink484.xml"/><Relationship Id="rId142" Type="http://schemas.openxmlformats.org/officeDocument/2006/relationships/customXml" Target="../ink/ink547.xml"/><Relationship Id="rId184" Type="http://schemas.openxmlformats.org/officeDocument/2006/relationships/customXml" Target="../ink/ink56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audio" Target="../media/media16.m4a"/><Relationship Id="rId7" Type="http://schemas.openxmlformats.org/officeDocument/2006/relationships/image" Target="../media/image150.png"/><Relationship Id="rId2" Type="http://schemas.microsoft.com/office/2007/relationships/media" Target="../media/media16.m4a"/><Relationship Id="rId1" Type="http://schemas.openxmlformats.org/officeDocument/2006/relationships/tags" Target="../tags/tag2.xml"/><Relationship Id="rId6" Type="http://schemas.openxmlformats.org/officeDocument/2006/relationships/image" Target="../media/image149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4891.png"/><Relationship Id="rId21" Type="http://schemas.openxmlformats.org/officeDocument/2006/relationships/image" Target="../media/image1810.png"/><Relationship Id="rId84" Type="http://schemas.openxmlformats.org/officeDocument/2006/relationships/customXml" Target="../ink/ink17.xml"/><Relationship Id="rId138" Type="http://schemas.openxmlformats.org/officeDocument/2006/relationships/customXml" Target="../ink/ink36.xml"/><Relationship Id="rId170" Type="http://schemas.openxmlformats.org/officeDocument/2006/relationships/customXml" Target="../ink/ink46.xml"/><Relationship Id="rId191" Type="http://schemas.openxmlformats.org/officeDocument/2006/relationships/image" Target="../media/image1438.png"/><Relationship Id="rId205" Type="http://schemas.openxmlformats.org/officeDocument/2006/relationships/image" Target="../media/image1446.png"/><Relationship Id="rId226" Type="http://schemas.openxmlformats.org/officeDocument/2006/relationships/customXml" Target="../ink/ink74.xml"/><Relationship Id="rId247" Type="http://schemas.openxmlformats.org/officeDocument/2006/relationships/image" Target="../media/image1471.png"/><Relationship Id="rId268" Type="http://schemas.openxmlformats.org/officeDocument/2006/relationships/customXml" Target="../ink/ink95.xml"/><Relationship Id="rId289" Type="http://schemas.openxmlformats.org/officeDocument/2006/relationships/image" Target="../media/image1495.png"/><Relationship Id="rId11" Type="http://schemas.openxmlformats.org/officeDocument/2006/relationships/image" Target="../media/image13111.png"/><Relationship Id="rId74" Type="http://schemas.openxmlformats.org/officeDocument/2006/relationships/customXml" Target="../ink/ink12.xml"/><Relationship Id="rId128" Type="http://schemas.openxmlformats.org/officeDocument/2006/relationships/customXml" Target="../ink/ink31.xml"/><Relationship Id="rId149" Type="http://schemas.openxmlformats.org/officeDocument/2006/relationships/image" Target="../media/image5050.png"/><Relationship Id="rId5" Type="http://schemas.openxmlformats.org/officeDocument/2006/relationships/customXml" Target="../ink/ink1.xml"/><Relationship Id="rId95" Type="http://schemas.openxmlformats.org/officeDocument/2006/relationships/image" Target="../media/image4781.png"/><Relationship Id="rId181" Type="http://schemas.openxmlformats.org/officeDocument/2006/relationships/image" Target="../media/image1433.png"/><Relationship Id="rId216" Type="http://schemas.openxmlformats.org/officeDocument/2006/relationships/customXml" Target="../ink/ink69.xml"/><Relationship Id="rId237" Type="http://schemas.openxmlformats.org/officeDocument/2006/relationships/image" Target="../media/image1464.png"/><Relationship Id="rId258" Type="http://schemas.openxmlformats.org/officeDocument/2006/relationships/customXml" Target="../ink/ink90.xml"/><Relationship Id="rId279" Type="http://schemas.openxmlformats.org/officeDocument/2006/relationships/image" Target="../media/image1488.png"/><Relationship Id="rId22" Type="http://schemas.openxmlformats.org/officeDocument/2006/relationships/customXml" Target="../ink/ink8.xml"/><Relationship Id="rId118" Type="http://schemas.openxmlformats.org/officeDocument/2006/relationships/customXml" Target="../ink/ink26.xml"/><Relationship Id="rId139" Type="http://schemas.openxmlformats.org/officeDocument/2006/relationships/image" Target="../media/image5001.png"/><Relationship Id="rId290" Type="http://schemas.openxmlformats.org/officeDocument/2006/relationships/customXml" Target="../ink/ink106.xml"/><Relationship Id="rId85" Type="http://schemas.openxmlformats.org/officeDocument/2006/relationships/image" Target="../media/image4732.png"/><Relationship Id="rId150" Type="http://schemas.openxmlformats.org/officeDocument/2006/relationships/customXml" Target="../ink/ink42.xml"/><Relationship Id="rId171" Type="http://schemas.openxmlformats.org/officeDocument/2006/relationships/image" Target="../media/image1427.png"/><Relationship Id="rId192" Type="http://schemas.openxmlformats.org/officeDocument/2006/relationships/customXml" Target="../ink/ink57.xml"/><Relationship Id="rId206" Type="http://schemas.openxmlformats.org/officeDocument/2006/relationships/customXml" Target="../ink/ink64.xml"/><Relationship Id="rId227" Type="http://schemas.openxmlformats.org/officeDocument/2006/relationships/image" Target="../media/image1458.png"/><Relationship Id="rId248" Type="http://schemas.openxmlformats.org/officeDocument/2006/relationships/customXml" Target="../ink/ink85.xml"/><Relationship Id="rId269" Type="http://schemas.openxmlformats.org/officeDocument/2006/relationships/image" Target="../media/image1483.png"/><Relationship Id="rId12" Type="http://schemas.openxmlformats.org/officeDocument/2006/relationships/customXml" Target="../ink/ink3.xml"/><Relationship Id="rId129" Type="http://schemas.openxmlformats.org/officeDocument/2006/relationships/image" Target="../media/image4951.png"/><Relationship Id="rId280" Type="http://schemas.openxmlformats.org/officeDocument/2006/relationships/customXml" Target="../ink/ink101.xml"/><Relationship Id="rId75" Type="http://schemas.openxmlformats.org/officeDocument/2006/relationships/image" Target="../media/image4511.png"/><Relationship Id="rId96" Type="http://schemas.openxmlformats.org/officeDocument/2006/relationships/customXml" Target="../ink/ink23.xml"/><Relationship Id="rId140" Type="http://schemas.openxmlformats.org/officeDocument/2006/relationships/customXml" Target="../ink/ink37.xml"/><Relationship Id="rId182" Type="http://schemas.openxmlformats.org/officeDocument/2006/relationships/customXml" Target="../ink/ink52.xml"/><Relationship Id="rId217" Type="http://schemas.openxmlformats.org/officeDocument/2006/relationships/image" Target="../media/image1453.png"/><Relationship Id="rId6" Type="http://schemas.openxmlformats.org/officeDocument/2006/relationships/image" Target="../media/image1424.png"/><Relationship Id="rId238" Type="http://schemas.openxmlformats.org/officeDocument/2006/relationships/customXml" Target="../ink/ink80.xml"/><Relationship Id="rId259" Type="http://schemas.openxmlformats.org/officeDocument/2006/relationships/image" Target="../media/image1477.png"/><Relationship Id="rId23" Type="http://schemas.openxmlformats.org/officeDocument/2006/relationships/image" Target="../media/image19100.png"/><Relationship Id="rId119" Type="http://schemas.openxmlformats.org/officeDocument/2006/relationships/image" Target="../media/image4901.png"/><Relationship Id="rId270" Type="http://schemas.openxmlformats.org/officeDocument/2006/relationships/customXml" Target="../ink/ink96.xml"/><Relationship Id="rId291" Type="http://schemas.openxmlformats.org/officeDocument/2006/relationships/image" Target="../media/image1496.png"/><Relationship Id="rId86" Type="http://schemas.openxmlformats.org/officeDocument/2006/relationships/customXml" Target="../ink/ink18.xml"/><Relationship Id="rId130" Type="http://schemas.openxmlformats.org/officeDocument/2006/relationships/customXml" Target="../ink/ink32.xml"/><Relationship Id="rId151" Type="http://schemas.openxmlformats.org/officeDocument/2006/relationships/image" Target="../media/image5061.png"/><Relationship Id="rId172" Type="http://schemas.openxmlformats.org/officeDocument/2006/relationships/customXml" Target="../ink/ink47.xml"/><Relationship Id="rId193" Type="http://schemas.openxmlformats.org/officeDocument/2006/relationships/image" Target="../media/image1439.png"/><Relationship Id="rId207" Type="http://schemas.openxmlformats.org/officeDocument/2006/relationships/image" Target="../media/image1447.png"/><Relationship Id="rId228" Type="http://schemas.openxmlformats.org/officeDocument/2006/relationships/customXml" Target="../ink/ink75.xml"/><Relationship Id="rId249" Type="http://schemas.openxmlformats.org/officeDocument/2006/relationships/image" Target="../media/image1472.png"/><Relationship Id="rId13" Type="http://schemas.openxmlformats.org/officeDocument/2006/relationships/image" Target="../media/image14111.png"/><Relationship Id="rId260" Type="http://schemas.openxmlformats.org/officeDocument/2006/relationships/customXml" Target="../ink/ink91.xml"/><Relationship Id="rId281" Type="http://schemas.openxmlformats.org/officeDocument/2006/relationships/image" Target="../media/image1489.png"/><Relationship Id="rId76" Type="http://schemas.openxmlformats.org/officeDocument/2006/relationships/customXml" Target="../ink/ink13.xml"/><Relationship Id="rId120" Type="http://schemas.openxmlformats.org/officeDocument/2006/relationships/customXml" Target="../ink/ink27.xml"/><Relationship Id="rId141" Type="http://schemas.openxmlformats.org/officeDocument/2006/relationships/image" Target="../media/image5012.png"/><Relationship Id="rId7" Type="http://schemas.openxmlformats.org/officeDocument/2006/relationships/customXml" Target="../ink/ink2.xml"/><Relationship Id="rId183" Type="http://schemas.openxmlformats.org/officeDocument/2006/relationships/image" Target="../media/image1434.png"/><Relationship Id="rId218" Type="http://schemas.openxmlformats.org/officeDocument/2006/relationships/customXml" Target="../ink/ink70.xml"/><Relationship Id="rId239" Type="http://schemas.openxmlformats.org/officeDocument/2006/relationships/image" Target="../media/image1465.png"/><Relationship Id="rId250" Type="http://schemas.openxmlformats.org/officeDocument/2006/relationships/customXml" Target="../ink/ink86.xml"/><Relationship Id="rId271" Type="http://schemas.openxmlformats.org/officeDocument/2006/relationships/image" Target="../media/image1484.png"/><Relationship Id="rId292" Type="http://schemas.openxmlformats.org/officeDocument/2006/relationships/image" Target="../media/image7.png"/><Relationship Id="rId24" Type="http://schemas.openxmlformats.org/officeDocument/2006/relationships/customXml" Target="../ink/ink9.xml"/><Relationship Id="rId87" Type="http://schemas.openxmlformats.org/officeDocument/2006/relationships/image" Target="../media/image4742.png"/><Relationship Id="rId131" Type="http://schemas.openxmlformats.org/officeDocument/2006/relationships/image" Target="../media/image4961.png"/><Relationship Id="rId152" Type="http://schemas.openxmlformats.org/officeDocument/2006/relationships/customXml" Target="../ink/ink43.xml"/><Relationship Id="rId173" Type="http://schemas.openxmlformats.org/officeDocument/2006/relationships/image" Target="../media/image1428.png"/><Relationship Id="rId194" Type="http://schemas.openxmlformats.org/officeDocument/2006/relationships/customXml" Target="../ink/ink58.xml"/><Relationship Id="rId208" Type="http://schemas.openxmlformats.org/officeDocument/2006/relationships/customXml" Target="../ink/ink65.xml"/><Relationship Id="rId229" Type="http://schemas.openxmlformats.org/officeDocument/2006/relationships/image" Target="../media/image1459.png"/><Relationship Id="rId240" Type="http://schemas.openxmlformats.org/officeDocument/2006/relationships/customXml" Target="../ink/ink81.xml"/><Relationship Id="rId261" Type="http://schemas.openxmlformats.org/officeDocument/2006/relationships/image" Target="../media/image1478.png"/><Relationship Id="rId14" Type="http://schemas.openxmlformats.org/officeDocument/2006/relationships/customXml" Target="../ink/ink4.xml"/><Relationship Id="rId77" Type="http://schemas.openxmlformats.org/officeDocument/2006/relationships/image" Target="../media/image4611.png"/><Relationship Id="rId126" Type="http://schemas.openxmlformats.org/officeDocument/2006/relationships/customXml" Target="../ink/ink30.xml"/><Relationship Id="rId147" Type="http://schemas.openxmlformats.org/officeDocument/2006/relationships/image" Target="../media/image5041.png"/><Relationship Id="rId168" Type="http://schemas.openxmlformats.org/officeDocument/2006/relationships/customXml" Target="../ink/ink45.xml"/><Relationship Id="rId282" Type="http://schemas.openxmlformats.org/officeDocument/2006/relationships/customXml" Target="../ink/ink102.xml"/><Relationship Id="rId72" Type="http://schemas.openxmlformats.org/officeDocument/2006/relationships/customXml" Target="../ink/ink11.xml"/><Relationship Id="rId93" Type="http://schemas.openxmlformats.org/officeDocument/2006/relationships/image" Target="../media/image4771.png"/><Relationship Id="rId121" Type="http://schemas.openxmlformats.org/officeDocument/2006/relationships/image" Target="../media/image4913.png"/><Relationship Id="rId142" Type="http://schemas.openxmlformats.org/officeDocument/2006/relationships/customXml" Target="../ink/ink38.xml"/><Relationship Id="rId184" Type="http://schemas.openxmlformats.org/officeDocument/2006/relationships/customXml" Target="../ink/ink53.xml"/><Relationship Id="rId189" Type="http://schemas.openxmlformats.org/officeDocument/2006/relationships/image" Target="../media/image1437.png"/><Relationship Id="rId219" Type="http://schemas.openxmlformats.org/officeDocument/2006/relationships/image" Target="../media/image1454.png"/><Relationship Id="rId3" Type="http://schemas.openxmlformats.org/officeDocument/2006/relationships/slideLayout" Target="../slideLayouts/slideLayout1.xml"/><Relationship Id="rId214" Type="http://schemas.openxmlformats.org/officeDocument/2006/relationships/customXml" Target="../ink/ink68.xml"/><Relationship Id="rId230" Type="http://schemas.openxmlformats.org/officeDocument/2006/relationships/customXml" Target="../ink/ink76.xml"/><Relationship Id="rId235" Type="http://schemas.openxmlformats.org/officeDocument/2006/relationships/image" Target="../media/image1463.png"/><Relationship Id="rId251" Type="http://schemas.openxmlformats.org/officeDocument/2006/relationships/image" Target="../media/image1473.png"/><Relationship Id="rId256" Type="http://schemas.openxmlformats.org/officeDocument/2006/relationships/customXml" Target="../ink/ink89.xml"/><Relationship Id="rId277" Type="http://schemas.openxmlformats.org/officeDocument/2006/relationships/image" Target="../media/image1487.png"/><Relationship Id="rId116" Type="http://schemas.openxmlformats.org/officeDocument/2006/relationships/customXml" Target="../ink/ink25.xml"/><Relationship Id="rId137" Type="http://schemas.openxmlformats.org/officeDocument/2006/relationships/image" Target="../media/image4991.png"/><Relationship Id="rId272" Type="http://schemas.openxmlformats.org/officeDocument/2006/relationships/customXml" Target="../ink/ink97.xml"/><Relationship Id="rId293" Type="http://schemas.openxmlformats.org/officeDocument/2006/relationships/image" Target="../media/image1.png"/><Relationship Id="rId20" Type="http://schemas.openxmlformats.org/officeDocument/2006/relationships/customXml" Target="../ink/ink7.xml"/><Relationship Id="rId83" Type="http://schemas.openxmlformats.org/officeDocument/2006/relationships/image" Target="../media/image1426.png"/><Relationship Id="rId88" Type="http://schemas.openxmlformats.org/officeDocument/2006/relationships/customXml" Target="../ink/ink19.xml"/><Relationship Id="rId132" Type="http://schemas.openxmlformats.org/officeDocument/2006/relationships/customXml" Target="../ink/ink33.xml"/><Relationship Id="rId174" Type="http://schemas.openxmlformats.org/officeDocument/2006/relationships/customXml" Target="../ink/ink48.xml"/><Relationship Id="rId179" Type="http://schemas.openxmlformats.org/officeDocument/2006/relationships/image" Target="../media/image1432.png"/><Relationship Id="rId195" Type="http://schemas.openxmlformats.org/officeDocument/2006/relationships/image" Target="../media/image1441.png"/><Relationship Id="rId209" Type="http://schemas.openxmlformats.org/officeDocument/2006/relationships/image" Target="../media/image1448.png"/><Relationship Id="rId190" Type="http://schemas.openxmlformats.org/officeDocument/2006/relationships/customXml" Target="../ink/ink56.xml"/><Relationship Id="rId204" Type="http://schemas.openxmlformats.org/officeDocument/2006/relationships/customXml" Target="../ink/ink63.xml"/><Relationship Id="rId220" Type="http://schemas.openxmlformats.org/officeDocument/2006/relationships/customXml" Target="../ink/ink71.xml"/><Relationship Id="rId225" Type="http://schemas.openxmlformats.org/officeDocument/2006/relationships/image" Target="../media/image1457.png"/><Relationship Id="rId241" Type="http://schemas.openxmlformats.org/officeDocument/2006/relationships/image" Target="../media/image1466.png"/><Relationship Id="rId246" Type="http://schemas.openxmlformats.org/officeDocument/2006/relationships/customXml" Target="../ink/ink84.xml"/><Relationship Id="rId267" Type="http://schemas.openxmlformats.org/officeDocument/2006/relationships/image" Target="../media/image1482.png"/><Relationship Id="rId288" Type="http://schemas.openxmlformats.org/officeDocument/2006/relationships/customXml" Target="../ink/ink105.xml"/><Relationship Id="rId15" Type="http://schemas.openxmlformats.org/officeDocument/2006/relationships/image" Target="../media/image1511.png"/><Relationship Id="rId127" Type="http://schemas.openxmlformats.org/officeDocument/2006/relationships/image" Target="../media/image4941.png"/><Relationship Id="rId262" Type="http://schemas.openxmlformats.org/officeDocument/2006/relationships/customXml" Target="../ink/ink92.xml"/><Relationship Id="rId283" Type="http://schemas.openxmlformats.org/officeDocument/2006/relationships/image" Target="../media/image1492.png"/><Relationship Id="rId73" Type="http://schemas.openxmlformats.org/officeDocument/2006/relationships/image" Target="../media/image4411.png"/><Relationship Id="rId78" Type="http://schemas.openxmlformats.org/officeDocument/2006/relationships/customXml" Target="../ink/ink14.xml"/><Relationship Id="rId94" Type="http://schemas.openxmlformats.org/officeDocument/2006/relationships/customXml" Target="../ink/ink22.xml"/><Relationship Id="rId122" Type="http://schemas.openxmlformats.org/officeDocument/2006/relationships/customXml" Target="../ink/ink28.xml"/><Relationship Id="rId143" Type="http://schemas.openxmlformats.org/officeDocument/2006/relationships/image" Target="../media/image5021.png"/><Relationship Id="rId148" Type="http://schemas.openxmlformats.org/officeDocument/2006/relationships/customXml" Target="../ink/ink41.xml"/><Relationship Id="rId169" Type="http://schemas.openxmlformats.org/officeDocument/2006/relationships/image" Target="../media/image14260.png"/><Relationship Id="rId185" Type="http://schemas.openxmlformats.org/officeDocument/2006/relationships/image" Target="../media/image1435.png"/><Relationship Id="rId4" Type="http://schemas.openxmlformats.org/officeDocument/2006/relationships/image" Target="../media/image6.png"/><Relationship Id="rId180" Type="http://schemas.openxmlformats.org/officeDocument/2006/relationships/customXml" Target="../ink/ink51.xml"/><Relationship Id="rId210" Type="http://schemas.openxmlformats.org/officeDocument/2006/relationships/customXml" Target="../ink/ink66.xml"/><Relationship Id="rId215" Type="http://schemas.openxmlformats.org/officeDocument/2006/relationships/image" Target="../media/image1452.png"/><Relationship Id="rId236" Type="http://schemas.openxmlformats.org/officeDocument/2006/relationships/customXml" Target="../ink/ink79.xml"/><Relationship Id="rId257" Type="http://schemas.openxmlformats.org/officeDocument/2006/relationships/image" Target="../media/image1476.png"/><Relationship Id="rId278" Type="http://schemas.openxmlformats.org/officeDocument/2006/relationships/customXml" Target="../ink/ink100.xml"/><Relationship Id="rId231" Type="http://schemas.openxmlformats.org/officeDocument/2006/relationships/image" Target="../media/image1461.png"/><Relationship Id="rId252" Type="http://schemas.openxmlformats.org/officeDocument/2006/relationships/customXml" Target="../ink/ink87.xml"/><Relationship Id="rId273" Type="http://schemas.openxmlformats.org/officeDocument/2006/relationships/image" Target="../media/image1485.png"/><Relationship Id="rId89" Type="http://schemas.openxmlformats.org/officeDocument/2006/relationships/image" Target="../media/image4751.png"/><Relationship Id="rId133" Type="http://schemas.openxmlformats.org/officeDocument/2006/relationships/image" Target="../media/image4970.png"/><Relationship Id="rId175" Type="http://schemas.openxmlformats.org/officeDocument/2006/relationships/image" Target="../media/image1429.png"/><Relationship Id="rId196" Type="http://schemas.openxmlformats.org/officeDocument/2006/relationships/customXml" Target="../ink/ink59.xml"/><Relationship Id="rId200" Type="http://schemas.openxmlformats.org/officeDocument/2006/relationships/customXml" Target="../ink/ink61.xml"/><Relationship Id="rId16" Type="http://schemas.openxmlformats.org/officeDocument/2006/relationships/customXml" Target="../ink/ink5.xml"/><Relationship Id="rId221" Type="http://schemas.openxmlformats.org/officeDocument/2006/relationships/image" Target="../media/image1455.png"/><Relationship Id="rId242" Type="http://schemas.openxmlformats.org/officeDocument/2006/relationships/customXml" Target="../ink/ink82.xml"/><Relationship Id="rId263" Type="http://schemas.openxmlformats.org/officeDocument/2006/relationships/image" Target="../media/image1479.png"/><Relationship Id="rId284" Type="http://schemas.openxmlformats.org/officeDocument/2006/relationships/customXml" Target="../ink/ink103.xml"/><Relationship Id="rId79" Type="http://schemas.openxmlformats.org/officeDocument/2006/relationships/image" Target="../media/image4711.png"/><Relationship Id="rId123" Type="http://schemas.openxmlformats.org/officeDocument/2006/relationships/image" Target="../media/image4921.png"/><Relationship Id="rId144" Type="http://schemas.openxmlformats.org/officeDocument/2006/relationships/customXml" Target="../ink/ink39.xml"/><Relationship Id="rId90" Type="http://schemas.openxmlformats.org/officeDocument/2006/relationships/customXml" Target="../ink/ink20.xml"/><Relationship Id="rId165" Type="http://schemas.openxmlformats.org/officeDocument/2006/relationships/image" Target="../media/image14240.png"/><Relationship Id="rId186" Type="http://schemas.openxmlformats.org/officeDocument/2006/relationships/customXml" Target="../ink/ink54.xml"/><Relationship Id="rId211" Type="http://schemas.openxmlformats.org/officeDocument/2006/relationships/image" Target="../media/image1449.png"/><Relationship Id="rId232" Type="http://schemas.openxmlformats.org/officeDocument/2006/relationships/customXml" Target="../ink/ink77.xml"/><Relationship Id="rId253" Type="http://schemas.openxmlformats.org/officeDocument/2006/relationships/image" Target="../media/image1474.png"/><Relationship Id="rId274" Type="http://schemas.openxmlformats.org/officeDocument/2006/relationships/customXml" Target="../ink/ink98.xml"/><Relationship Id="rId69" Type="http://schemas.openxmlformats.org/officeDocument/2006/relationships/image" Target="../media/image4211.png"/><Relationship Id="rId113" Type="http://schemas.openxmlformats.org/officeDocument/2006/relationships/image" Target="../media/image4871.png"/><Relationship Id="rId134" Type="http://schemas.openxmlformats.org/officeDocument/2006/relationships/customXml" Target="../ink/ink34.xml"/><Relationship Id="rId80" Type="http://schemas.openxmlformats.org/officeDocument/2006/relationships/customXml" Target="../ink/ink15.xml"/><Relationship Id="rId176" Type="http://schemas.openxmlformats.org/officeDocument/2006/relationships/customXml" Target="../ink/ink49.xml"/><Relationship Id="rId197" Type="http://schemas.openxmlformats.org/officeDocument/2006/relationships/image" Target="../media/image1442.png"/><Relationship Id="rId201" Type="http://schemas.openxmlformats.org/officeDocument/2006/relationships/image" Target="../media/image1444.png"/><Relationship Id="rId222" Type="http://schemas.openxmlformats.org/officeDocument/2006/relationships/customXml" Target="../ink/ink72.xml"/><Relationship Id="rId243" Type="http://schemas.openxmlformats.org/officeDocument/2006/relationships/image" Target="../media/image1467.png"/><Relationship Id="rId264" Type="http://schemas.openxmlformats.org/officeDocument/2006/relationships/customXml" Target="../ink/ink93.xml"/><Relationship Id="rId285" Type="http://schemas.openxmlformats.org/officeDocument/2006/relationships/image" Target="../media/image1493.png"/><Relationship Id="rId17" Type="http://schemas.openxmlformats.org/officeDocument/2006/relationships/image" Target="../media/image16110.png"/><Relationship Id="rId124" Type="http://schemas.openxmlformats.org/officeDocument/2006/relationships/customXml" Target="../ink/ink29.xml"/><Relationship Id="rId70" Type="http://schemas.openxmlformats.org/officeDocument/2006/relationships/customXml" Target="../ink/ink10.xml"/><Relationship Id="rId91" Type="http://schemas.openxmlformats.org/officeDocument/2006/relationships/image" Target="../media/image4761.png"/><Relationship Id="rId145" Type="http://schemas.openxmlformats.org/officeDocument/2006/relationships/image" Target="../media/image5031.png"/><Relationship Id="rId166" Type="http://schemas.openxmlformats.org/officeDocument/2006/relationships/customXml" Target="../ink/ink44.xml"/><Relationship Id="rId187" Type="http://schemas.openxmlformats.org/officeDocument/2006/relationships/image" Target="../media/image1436.png"/><Relationship Id="rId1" Type="http://schemas.microsoft.com/office/2007/relationships/media" Target="../media/media6.m4a"/><Relationship Id="rId212" Type="http://schemas.openxmlformats.org/officeDocument/2006/relationships/customXml" Target="../ink/ink67.xml"/><Relationship Id="rId233" Type="http://schemas.openxmlformats.org/officeDocument/2006/relationships/image" Target="../media/image1462.png"/><Relationship Id="rId254" Type="http://schemas.openxmlformats.org/officeDocument/2006/relationships/customXml" Target="../ink/ink88.xml"/><Relationship Id="rId114" Type="http://schemas.openxmlformats.org/officeDocument/2006/relationships/customXml" Target="../ink/ink24.xml"/><Relationship Id="rId275" Type="http://schemas.openxmlformats.org/officeDocument/2006/relationships/image" Target="../media/image1486.png"/><Relationship Id="rId81" Type="http://schemas.openxmlformats.org/officeDocument/2006/relationships/image" Target="../media/image1425.png"/><Relationship Id="rId135" Type="http://schemas.openxmlformats.org/officeDocument/2006/relationships/image" Target="../media/image4981.png"/><Relationship Id="rId177" Type="http://schemas.openxmlformats.org/officeDocument/2006/relationships/image" Target="../media/image1431.png"/><Relationship Id="rId198" Type="http://schemas.openxmlformats.org/officeDocument/2006/relationships/customXml" Target="../ink/ink60.xml"/><Relationship Id="rId202" Type="http://schemas.openxmlformats.org/officeDocument/2006/relationships/customXml" Target="../ink/ink62.xml"/><Relationship Id="rId223" Type="http://schemas.openxmlformats.org/officeDocument/2006/relationships/image" Target="../media/image1456.png"/><Relationship Id="rId244" Type="http://schemas.openxmlformats.org/officeDocument/2006/relationships/customXml" Target="../ink/ink83.xml"/><Relationship Id="rId18" Type="http://schemas.openxmlformats.org/officeDocument/2006/relationships/customXml" Target="../ink/ink6.xml"/><Relationship Id="rId265" Type="http://schemas.openxmlformats.org/officeDocument/2006/relationships/image" Target="../media/image1481.png"/><Relationship Id="rId286" Type="http://schemas.openxmlformats.org/officeDocument/2006/relationships/customXml" Target="../ink/ink104.xml"/><Relationship Id="rId125" Type="http://schemas.openxmlformats.org/officeDocument/2006/relationships/image" Target="../media/image4931.png"/><Relationship Id="rId146" Type="http://schemas.openxmlformats.org/officeDocument/2006/relationships/customXml" Target="../ink/ink40.xml"/><Relationship Id="rId167" Type="http://schemas.openxmlformats.org/officeDocument/2006/relationships/image" Target="../media/image14250.png"/><Relationship Id="rId188" Type="http://schemas.openxmlformats.org/officeDocument/2006/relationships/customXml" Target="../ink/ink55.xml"/><Relationship Id="rId71" Type="http://schemas.openxmlformats.org/officeDocument/2006/relationships/image" Target="../media/image4311.png"/><Relationship Id="rId92" Type="http://schemas.openxmlformats.org/officeDocument/2006/relationships/customXml" Target="../ink/ink21.xml"/><Relationship Id="rId213" Type="http://schemas.openxmlformats.org/officeDocument/2006/relationships/image" Target="../media/image1451.png"/><Relationship Id="rId234" Type="http://schemas.openxmlformats.org/officeDocument/2006/relationships/customXml" Target="../ink/ink78.xml"/><Relationship Id="rId2" Type="http://schemas.openxmlformats.org/officeDocument/2006/relationships/audio" Target="../media/media6.m4a"/><Relationship Id="rId255" Type="http://schemas.openxmlformats.org/officeDocument/2006/relationships/image" Target="../media/image1475.png"/><Relationship Id="rId276" Type="http://schemas.openxmlformats.org/officeDocument/2006/relationships/customXml" Target="../ink/ink99.xml"/><Relationship Id="rId115" Type="http://schemas.openxmlformats.org/officeDocument/2006/relationships/image" Target="../media/image4881.png"/><Relationship Id="rId136" Type="http://schemas.openxmlformats.org/officeDocument/2006/relationships/customXml" Target="../ink/ink35.xml"/><Relationship Id="rId178" Type="http://schemas.openxmlformats.org/officeDocument/2006/relationships/customXml" Target="../ink/ink50.xml"/><Relationship Id="rId82" Type="http://schemas.openxmlformats.org/officeDocument/2006/relationships/customXml" Target="../ink/ink16.xml"/><Relationship Id="rId199" Type="http://schemas.openxmlformats.org/officeDocument/2006/relationships/image" Target="../media/image1443.png"/><Relationship Id="rId203" Type="http://schemas.openxmlformats.org/officeDocument/2006/relationships/image" Target="../media/image1445.png"/><Relationship Id="rId19" Type="http://schemas.openxmlformats.org/officeDocument/2006/relationships/image" Target="../media/image17110.png"/><Relationship Id="rId224" Type="http://schemas.openxmlformats.org/officeDocument/2006/relationships/customXml" Target="../ink/ink73.xml"/><Relationship Id="rId245" Type="http://schemas.openxmlformats.org/officeDocument/2006/relationships/image" Target="../media/image1468.png"/><Relationship Id="rId266" Type="http://schemas.openxmlformats.org/officeDocument/2006/relationships/customXml" Target="../ink/ink94.xml"/><Relationship Id="rId287" Type="http://schemas.openxmlformats.org/officeDocument/2006/relationships/image" Target="../media/image1494.png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18.xml"/><Relationship Id="rId21" Type="http://schemas.openxmlformats.org/officeDocument/2006/relationships/image" Target="../media/image1810.png"/><Relationship Id="rId42" Type="http://schemas.openxmlformats.org/officeDocument/2006/relationships/customXml" Target="../ink/ink126.xml"/><Relationship Id="rId47" Type="http://schemas.openxmlformats.org/officeDocument/2006/relationships/image" Target="../media/image6112.png"/><Relationship Id="rId84" Type="http://schemas.openxmlformats.org/officeDocument/2006/relationships/image" Target="../media/image6812.png"/><Relationship Id="rId89" Type="http://schemas.openxmlformats.org/officeDocument/2006/relationships/customXml" Target="../ink/ink139.xml"/><Relationship Id="rId133" Type="http://schemas.openxmlformats.org/officeDocument/2006/relationships/customXml" Target="../ink/ink143.xml"/><Relationship Id="rId138" Type="http://schemas.openxmlformats.org/officeDocument/2006/relationships/image" Target="../media/image9110.png"/><Relationship Id="rId154" Type="http://schemas.openxmlformats.org/officeDocument/2006/relationships/image" Target="../media/image1499.png"/><Relationship Id="rId159" Type="http://schemas.openxmlformats.org/officeDocument/2006/relationships/customXml" Target="../ink/ink156.xml"/><Relationship Id="rId16" Type="http://schemas.openxmlformats.org/officeDocument/2006/relationships/customXml" Target="../ink/ink113.xml"/><Relationship Id="rId11" Type="http://schemas.openxmlformats.org/officeDocument/2006/relationships/image" Target="../media/image13111.png"/><Relationship Id="rId32" Type="http://schemas.openxmlformats.org/officeDocument/2006/relationships/customXml" Target="../ink/ink121.xml"/><Relationship Id="rId37" Type="http://schemas.openxmlformats.org/officeDocument/2006/relationships/image" Target="../media/image5612.png"/><Relationship Id="rId53" Type="http://schemas.openxmlformats.org/officeDocument/2006/relationships/image" Target="../media/image6412.png"/><Relationship Id="rId58" Type="http://schemas.openxmlformats.org/officeDocument/2006/relationships/customXml" Target="../ink/ink134.xml"/><Relationship Id="rId144" Type="http://schemas.openxmlformats.org/officeDocument/2006/relationships/image" Target="../media/image9410.png"/><Relationship Id="rId149" Type="http://schemas.openxmlformats.org/officeDocument/2006/relationships/customXml" Target="../ink/ink151.xml"/><Relationship Id="rId5" Type="http://schemas.openxmlformats.org/officeDocument/2006/relationships/image" Target="../media/image1415.png"/><Relationship Id="rId90" Type="http://schemas.openxmlformats.org/officeDocument/2006/relationships/image" Target="../media/image7112.png"/><Relationship Id="rId95" Type="http://schemas.openxmlformats.org/officeDocument/2006/relationships/customXml" Target="../ink/ink142.xml"/><Relationship Id="rId160" Type="http://schemas.openxmlformats.org/officeDocument/2006/relationships/image" Target="../media/image1504.png"/><Relationship Id="rId22" Type="http://schemas.openxmlformats.org/officeDocument/2006/relationships/customXml" Target="../ink/ink116.xml"/><Relationship Id="rId27" Type="http://schemas.openxmlformats.org/officeDocument/2006/relationships/image" Target="../media/image1419.png"/><Relationship Id="rId43" Type="http://schemas.openxmlformats.org/officeDocument/2006/relationships/image" Target="../media/image5912.png"/><Relationship Id="rId48" Type="http://schemas.openxmlformats.org/officeDocument/2006/relationships/customXml" Target="../ink/ink129.xml"/><Relationship Id="rId134" Type="http://schemas.openxmlformats.org/officeDocument/2006/relationships/image" Target="../media/image4911.png"/><Relationship Id="rId139" Type="http://schemas.openxmlformats.org/officeDocument/2006/relationships/customXml" Target="../ink/ink146.xml"/><Relationship Id="rId85" Type="http://schemas.openxmlformats.org/officeDocument/2006/relationships/customXml" Target="../ink/ink137.xml"/><Relationship Id="rId150" Type="http://schemas.openxmlformats.org/officeDocument/2006/relationships/image" Target="../media/image1497.png"/><Relationship Id="rId155" Type="http://schemas.openxmlformats.org/officeDocument/2006/relationships/customXml" Target="../ink/ink154.xml"/><Relationship Id="rId12" Type="http://schemas.openxmlformats.org/officeDocument/2006/relationships/customXml" Target="../ink/ink111.xml"/><Relationship Id="rId17" Type="http://schemas.openxmlformats.org/officeDocument/2006/relationships/image" Target="../media/image16110.png"/><Relationship Id="rId25" Type="http://schemas.openxmlformats.org/officeDocument/2006/relationships/image" Target="../media/image1418.png"/><Relationship Id="rId33" Type="http://schemas.openxmlformats.org/officeDocument/2006/relationships/image" Target="../media/image5411.png"/><Relationship Id="rId38" Type="http://schemas.openxmlformats.org/officeDocument/2006/relationships/customXml" Target="../ink/ink124.xml"/><Relationship Id="rId46" Type="http://schemas.openxmlformats.org/officeDocument/2006/relationships/customXml" Target="../ink/ink128.xml"/><Relationship Id="rId59" Type="http://schemas.openxmlformats.org/officeDocument/2006/relationships/image" Target="../media/image6712.png"/><Relationship Id="rId137" Type="http://schemas.openxmlformats.org/officeDocument/2006/relationships/customXml" Target="../ink/ink145.xml"/><Relationship Id="rId158" Type="http://schemas.openxmlformats.org/officeDocument/2006/relationships/image" Target="../media/image1503.png"/><Relationship Id="rId20" Type="http://schemas.openxmlformats.org/officeDocument/2006/relationships/customXml" Target="../ink/ink115.xml"/><Relationship Id="rId41" Type="http://schemas.openxmlformats.org/officeDocument/2006/relationships/image" Target="../media/image5811.png"/><Relationship Id="rId54" Type="http://schemas.openxmlformats.org/officeDocument/2006/relationships/customXml" Target="../ink/ink132.xml"/><Relationship Id="rId88" Type="http://schemas.openxmlformats.org/officeDocument/2006/relationships/image" Target="../media/image7012.png"/><Relationship Id="rId91" Type="http://schemas.openxmlformats.org/officeDocument/2006/relationships/customXml" Target="../ink/ink140.xml"/><Relationship Id="rId132" Type="http://schemas.openxmlformats.org/officeDocument/2006/relationships/image" Target="../media/image4811.png"/><Relationship Id="rId140" Type="http://schemas.openxmlformats.org/officeDocument/2006/relationships/image" Target="../media/image9211.png"/><Relationship Id="rId145" Type="http://schemas.openxmlformats.org/officeDocument/2006/relationships/customXml" Target="../ink/ink149.xml"/><Relationship Id="rId153" Type="http://schemas.openxmlformats.org/officeDocument/2006/relationships/customXml" Target="../ink/ink153.xml"/><Relationship Id="rId161" Type="http://schemas.openxmlformats.org/officeDocument/2006/relationships/image" Target="../media/image1.png"/><Relationship Id="rId1" Type="http://schemas.microsoft.com/office/2007/relationships/media" Target="../media/media7.m4a"/><Relationship Id="rId6" Type="http://schemas.openxmlformats.org/officeDocument/2006/relationships/customXml" Target="../ink/ink108.xml"/><Relationship Id="rId15" Type="http://schemas.openxmlformats.org/officeDocument/2006/relationships/image" Target="../media/image1511.png"/><Relationship Id="rId23" Type="http://schemas.openxmlformats.org/officeDocument/2006/relationships/image" Target="../media/image19100.png"/><Relationship Id="rId28" Type="http://schemas.openxmlformats.org/officeDocument/2006/relationships/customXml" Target="../ink/ink119.xml"/><Relationship Id="rId36" Type="http://schemas.openxmlformats.org/officeDocument/2006/relationships/customXml" Target="../ink/ink123.xml"/><Relationship Id="rId49" Type="http://schemas.openxmlformats.org/officeDocument/2006/relationships/image" Target="../media/image6212.png"/><Relationship Id="rId57" Type="http://schemas.openxmlformats.org/officeDocument/2006/relationships/image" Target="../media/image6612.png"/><Relationship Id="rId10" Type="http://schemas.openxmlformats.org/officeDocument/2006/relationships/customXml" Target="../ink/ink110.xml"/><Relationship Id="rId31" Type="http://schemas.openxmlformats.org/officeDocument/2006/relationships/image" Target="../media/image5311.png"/><Relationship Id="rId44" Type="http://schemas.openxmlformats.org/officeDocument/2006/relationships/customXml" Target="../ink/ink127.xml"/><Relationship Id="rId52" Type="http://schemas.openxmlformats.org/officeDocument/2006/relationships/customXml" Target="../ink/ink131.xml"/><Relationship Id="rId60" Type="http://schemas.openxmlformats.org/officeDocument/2006/relationships/customXml" Target="../ink/ink135.xml"/><Relationship Id="rId86" Type="http://schemas.openxmlformats.org/officeDocument/2006/relationships/image" Target="../media/image6912.png"/><Relationship Id="rId94" Type="http://schemas.openxmlformats.org/officeDocument/2006/relationships/image" Target="../media/image1422.png"/><Relationship Id="rId135" Type="http://schemas.openxmlformats.org/officeDocument/2006/relationships/customXml" Target="../ink/ink144.xml"/><Relationship Id="rId143" Type="http://schemas.openxmlformats.org/officeDocument/2006/relationships/customXml" Target="../ink/ink148.xml"/><Relationship Id="rId148" Type="http://schemas.openxmlformats.org/officeDocument/2006/relationships/image" Target="../media/image1423.png"/><Relationship Id="rId151" Type="http://schemas.openxmlformats.org/officeDocument/2006/relationships/customXml" Target="../ink/ink152.xml"/><Relationship Id="rId156" Type="http://schemas.openxmlformats.org/officeDocument/2006/relationships/image" Target="../media/image1502.png"/><Relationship Id="rId4" Type="http://schemas.openxmlformats.org/officeDocument/2006/relationships/customXml" Target="../ink/ink107.xml"/><Relationship Id="rId9" Type="http://schemas.openxmlformats.org/officeDocument/2006/relationships/image" Target="../media/image1417.png"/><Relationship Id="rId13" Type="http://schemas.openxmlformats.org/officeDocument/2006/relationships/image" Target="../media/image14111.png"/><Relationship Id="rId18" Type="http://schemas.openxmlformats.org/officeDocument/2006/relationships/customXml" Target="../ink/ink114.xml"/><Relationship Id="rId39" Type="http://schemas.openxmlformats.org/officeDocument/2006/relationships/image" Target="../media/image5712.png"/><Relationship Id="rId34" Type="http://schemas.openxmlformats.org/officeDocument/2006/relationships/customXml" Target="../ink/ink122.xml"/><Relationship Id="rId50" Type="http://schemas.openxmlformats.org/officeDocument/2006/relationships/customXml" Target="../ink/ink130.xml"/><Relationship Id="rId55" Type="http://schemas.openxmlformats.org/officeDocument/2006/relationships/image" Target="../media/image6512.png"/><Relationship Id="rId141" Type="http://schemas.openxmlformats.org/officeDocument/2006/relationships/customXml" Target="../ink/ink147.xml"/><Relationship Id="rId146" Type="http://schemas.openxmlformats.org/officeDocument/2006/relationships/image" Target="../media/image9510.png"/><Relationship Id="rId7" Type="http://schemas.openxmlformats.org/officeDocument/2006/relationships/image" Target="../media/image1416.png"/><Relationship Id="rId92" Type="http://schemas.openxmlformats.org/officeDocument/2006/relationships/image" Target="../media/image7212.png"/><Relationship Id="rId2" Type="http://schemas.openxmlformats.org/officeDocument/2006/relationships/audio" Target="../media/media7.m4a"/><Relationship Id="rId29" Type="http://schemas.openxmlformats.org/officeDocument/2006/relationships/image" Target="../media/image1421.png"/><Relationship Id="rId24" Type="http://schemas.openxmlformats.org/officeDocument/2006/relationships/customXml" Target="../ink/ink117.xml"/><Relationship Id="rId40" Type="http://schemas.openxmlformats.org/officeDocument/2006/relationships/customXml" Target="../ink/ink125.xml"/><Relationship Id="rId45" Type="http://schemas.openxmlformats.org/officeDocument/2006/relationships/image" Target="../media/image6012.png"/><Relationship Id="rId87" Type="http://schemas.openxmlformats.org/officeDocument/2006/relationships/customXml" Target="../ink/ink138.xml"/><Relationship Id="rId136" Type="http://schemas.openxmlformats.org/officeDocument/2006/relationships/image" Target="../media/image9010.png"/><Relationship Id="rId157" Type="http://schemas.openxmlformats.org/officeDocument/2006/relationships/customXml" Target="../ink/ink155.xml"/><Relationship Id="rId61" Type="http://schemas.openxmlformats.org/officeDocument/2006/relationships/customXml" Target="../ink/ink136.xml"/><Relationship Id="rId152" Type="http://schemas.openxmlformats.org/officeDocument/2006/relationships/image" Target="../media/image1498.png"/><Relationship Id="rId19" Type="http://schemas.openxmlformats.org/officeDocument/2006/relationships/image" Target="../media/image17110.png"/><Relationship Id="rId14" Type="http://schemas.openxmlformats.org/officeDocument/2006/relationships/customXml" Target="../ink/ink112.xml"/><Relationship Id="rId30" Type="http://schemas.openxmlformats.org/officeDocument/2006/relationships/customXml" Target="../ink/ink120.xml"/><Relationship Id="rId35" Type="http://schemas.openxmlformats.org/officeDocument/2006/relationships/image" Target="../media/image5511.png"/><Relationship Id="rId56" Type="http://schemas.openxmlformats.org/officeDocument/2006/relationships/customXml" Target="../ink/ink133.xml"/><Relationship Id="rId147" Type="http://schemas.openxmlformats.org/officeDocument/2006/relationships/customXml" Target="../ink/ink150.xml"/><Relationship Id="rId8" Type="http://schemas.openxmlformats.org/officeDocument/2006/relationships/customXml" Target="../ink/ink109.xml"/><Relationship Id="rId51" Type="http://schemas.openxmlformats.org/officeDocument/2006/relationships/image" Target="../media/image6312.png"/><Relationship Id="rId93" Type="http://schemas.openxmlformats.org/officeDocument/2006/relationships/customXml" Target="../ink/ink141.xml"/><Relationship Id="rId142" Type="http://schemas.openxmlformats.org/officeDocument/2006/relationships/image" Target="../media/image9310.png"/><Relationship Id="rId3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68.xml"/><Relationship Id="rId21" Type="http://schemas.openxmlformats.org/officeDocument/2006/relationships/image" Target="../media/image1810.png"/><Relationship Id="rId42" Type="http://schemas.openxmlformats.org/officeDocument/2006/relationships/customXml" Target="../ink/ink176.xml"/><Relationship Id="rId47" Type="http://schemas.openxmlformats.org/officeDocument/2006/relationships/image" Target="../media/image6112.png"/><Relationship Id="rId84" Type="http://schemas.openxmlformats.org/officeDocument/2006/relationships/image" Target="../media/image6812.png"/><Relationship Id="rId89" Type="http://schemas.openxmlformats.org/officeDocument/2006/relationships/customXml" Target="../ink/ink189.xml"/><Relationship Id="rId133" Type="http://schemas.openxmlformats.org/officeDocument/2006/relationships/customXml" Target="../ink/ink193.xml"/><Relationship Id="rId138" Type="http://schemas.openxmlformats.org/officeDocument/2006/relationships/image" Target="../media/image9110.png"/><Relationship Id="rId154" Type="http://schemas.openxmlformats.org/officeDocument/2006/relationships/image" Target="../media/image1499.png"/><Relationship Id="rId159" Type="http://schemas.openxmlformats.org/officeDocument/2006/relationships/customXml" Target="../ink/ink206.xml"/><Relationship Id="rId16" Type="http://schemas.openxmlformats.org/officeDocument/2006/relationships/customXml" Target="../ink/ink163.xml"/><Relationship Id="rId11" Type="http://schemas.openxmlformats.org/officeDocument/2006/relationships/image" Target="../media/image13111.png"/><Relationship Id="rId32" Type="http://schemas.openxmlformats.org/officeDocument/2006/relationships/customXml" Target="../ink/ink171.xml"/><Relationship Id="rId37" Type="http://schemas.openxmlformats.org/officeDocument/2006/relationships/image" Target="../media/image5612.png"/><Relationship Id="rId53" Type="http://schemas.openxmlformats.org/officeDocument/2006/relationships/image" Target="../media/image6412.png"/><Relationship Id="rId58" Type="http://schemas.openxmlformats.org/officeDocument/2006/relationships/customXml" Target="../ink/ink184.xml"/><Relationship Id="rId144" Type="http://schemas.openxmlformats.org/officeDocument/2006/relationships/image" Target="../media/image9410.png"/><Relationship Id="rId149" Type="http://schemas.openxmlformats.org/officeDocument/2006/relationships/customXml" Target="../ink/ink201.xml"/><Relationship Id="rId5" Type="http://schemas.openxmlformats.org/officeDocument/2006/relationships/image" Target="../media/image1415.png"/><Relationship Id="rId90" Type="http://schemas.openxmlformats.org/officeDocument/2006/relationships/image" Target="../media/image7112.png"/><Relationship Id="rId95" Type="http://schemas.openxmlformats.org/officeDocument/2006/relationships/customXml" Target="../ink/ink192.xml"/><Relationship Id="rId160" Type="http://schemas.openxmlformats.org/officeDocument/2006/relationships/image" Target="../media/image1504.png"/><Relationship Id="rId165" Type="http://schemas.openxmlformats.org/officeDocument/2006/relationships/customXml" Target="../ink/ink209.xml"/><Relationship Id="rId22" Type="http://schemas.openxmlformats.org/officeDocument/2006/relationships/customXml" Target="../ink/ink166.xml"/><Relationship Id="rId27" Type="http://schemas.openxmlformats.org/officeDocument/2006/relationships/image" Target="../media/image1419.png"/><Relationship Id="rId43" Type="http://schemas.openxmlformats.org/officeDocument/2006/relationships/image" Target="../media/image5912.png"/><Relationship Id="rId48" Type="http://schemas.openxmlformats.org/officeDocument/2006/relationships/customXml" Target="../ink/ink179.xml"/><Relationship Id="rId134" Type="http://schemas.openxmlformats.org/officeDocument/2006/relationships/image" Target="../media/image4911.png"/><Relationship Id="rId139" Type="http://schemas.openxmlformats.org/officeDocument/2006/relationships/customXml" Target="../ink/ink196.xml"/><Relationship Id="rId85" Type="http://schemas.openxmlformats.org/officeDocument/2006/relationships/customXml" Target="../ink/ink187.xml"/><Relationship Id="rId150" Type="http://schemas.openxmlformats.org/officeDocument/2006/relationships/image" Target="../media/image1497.png"/><Relationship Id="rId155" Type="http://schemas.openxmlformats.org/officeDocument/2006/relationships/customXml" Target="../ink/ink204.xml"/><Relationship Id="rId12" Type="http://schemas.openxmlformats.org/officeDocument/2006/relationships/customXml" Target="../ink/ink161.xml"/><Relationship Id="rId17" Type="http://schemas.openxmlformats.org/officeDocument/2006/relationships/image" Target="../media/image16110.png"/><Relationship Id="rId33" Type="http://schemas.openxmlformats.org/officeDocument/2006/relationships/image" Target="../media/image5411.png"/><Relationship Id="rId38" Type="http://schemas.openxmlformats.org/officeDocument/2006/relationships/customXml" Target="../ink/ink174.xml"/><Relationship Id="rId59" Type="http://schemas.openxmlformats.org/officeDocument/2006/relationships/image" Target="../media/image6712.png"/><Relationship Id="rId54" Type="http://schemas.openxmlformats.org/officeDocument/2006/relationships/customXml" Target="../ink/ink182.xml"/><Relationship Id="rId91" Type="http://schemas.openxmlformats.org/officeDocument/2006/relationships/customXml" Target="../ink/ink190.xml"/><Relationship Id="rId140" Type="http://schemas.openxmlformats.org/officeDocument/2006/relationships/image" Target="../media/image9211.png"/><Relationship Id="rId145" Type="http://schemas.openxmlformats.org/officeDocument/2006/relationships/customXml" Target="../ink/ink199.xml"/><Relationship Id="rId161" Type="http://schemas.openxmlformats.org/officeDocument/2006/relationships/customXml" Target="../ink/ink207.xml"/><Relationship Id="rId166" Type="http://schemas.openxmlformats.org/officeDocument/2006/relationships/image" Target="../media/image1507.png"/><Relationship Id="rId1" Type="http://schemas.microsoft.com/office/2007/relationships/media" Target="../media/media8.m4a"/><Relationship Id="rId6" Type="http://schemas.openxmlformats.org/officeDocument/2006/relationships/customXml" Target="../ink/ink158.xml"/><Relationship Id="rId15" Type="http://schemas.openxmlformats.org/officeDocument/2006/relationships/image" Target="../media/image1511.png"/><Relationship Id="rId23" Type="http://schemas.openxmlformats.org/officeDocument/2006/relationships/image" Target="../media/image19100.png"/><Relationship Id="rId28" Type="http://schemas.openxmlformats.org/officeDocument/2006/relationships/customXml" Target="../ink/ink169.xml"/><Relationship Id="rId36" Type="http://schemas.openxmlformats.org/officeDocument/2006/relationships/customXml" Target="../ink/ink173.xml"/><Relationship Id="rId49" Type="http://schemas.openxmlformats.org/officeDocument/2006/relationships/image" Target="../media/image6212.png"/><Relationship Id="rId57" Type="http://schemas.openxmlformats.org/officeDocument/2006/relationships/image" Target="../media/image6612.png"/><Relationship Id="rId10" Type="http://schemas.openxmlformats.org/officeDocument/2006/relationships/customXml" Target="../ink/ink160.xml"/><Relationship Id="rId31" Type="http://schemas.openxmlformats.org/officeDocument/2006/relationships/image" Target="../media/image5311.png"/><Relationship Id="rId44" Type="http://schemas.openxmlformats.org/officeDocument/2006/relationships/customXml" Target="../ink/ink177.xml"/><Relationship Id="rId52" Type="http://schemas.openxmlformats.org/officeDocument/2006/relationships/customXml" Target="../ink/ink181.xml"/><Relationship Id="rId60" Type="http://schemas.openxmlformats.org/officeDocument/2006/relationships/customXml" Target="../ink/ink185.xml"/><Relationship Id="rId86" Type="http://schemas.openxmlformats.org/officeDocument/2006/relationships/image" Target="../media/image6912.png"/><Relationship Id="rId94" Type="http://schemas.openxmlformats.org/officeDocument/2006/relationships/image" Target="../media/image1422.png"/><Relationship Id="rId135" Type="http://schemas.openxmlformats.org/officeDocument/2006/relationships/customXml" Target="../ink/ink194.xml"/><Relationship Id="rId143" Type="http://schemas.openxmlformats.org/officeDocument/2006/relationships/customXml" Target="../ink/ink198.xml"/><Relationship Id="rId148" Type="http://schemas.openxmlformats.org/officeDocument/2006/relationships/image" Target="../media/image1423.png"/><Relationship Id="rId151" Type="http://schemas.openxmlformats.org/officeDocument/2006/relationships/customXml" Target="../ink/ink202.xml"/><Relationship Id="rId156" Type="http://schemas.openxmlformats.org/officeDocument/2006/relationships/image" Target="../media/image1502.png"/><Relationship Id="rId164" Type="http://schemas.openxmlformats.org/officeDocument/2006/relationships/image" Target="../media/image1506.png"/><Relationship Id="rId169" Type="http://schemas.openxmlformats.org/officeDocument/2006/relationships/image" Target="../media/image1.png"/><Relationship Id="rId4" Type="http://schemas.openxmlformats.org/officeDocument/2006/relationships/customXml" Target="../ink/ink157.xml"/><Relationship Id="rId9" Type="http://schemas.openxmlformats.org/officeDocument/2006/relationships/image" Target="../media/image1417.png"/><Relationship Id="rId13" Type="http://schemas.openxmlformats.org/officeDocument/2006/relationships/image" Target="../media/image14111.png"/><Relationship Id="rId18" Type="http://schemas.openxmlformats.org/officeDocument/2006/relationships/customXml" Target="../ink/ink164.xml"/><Relationship Id="rId39" Type="http://schemas.openxmlformats.org/officeDocument/2006/relationships/image" Target="../media/image5712.png"/><Relationship Id="rId34" Type="http://schemas.openxmlformats.org/officeDocument/2006/relationships/customXml" Target="../ink/ink172.xml"/><Relationship Id="rId50" Type="http://schemas.openxmlformats.org/officeDocument/2006/relationships/customXml" Target="../ink/ink180.xml"/><Relationship Id="rId55" Type="http://schemas.openxmlformats.org/officeDocument/2006/relationships/image" Target="../media/image6512.png"/><Relationship Id="rId141" Type="http://schemas.openxmlformats.org/officeDocument/2006/relationships/customXml" Target="../ink/ink197.xml"/><Relationship Id="rId146" Type="http://schemas.openxmlformats.org/officeDocument/2006/relationships/image" Target="../media/image9510.png"/><Relationship Id="rId167" Type="http://schemas.openxmlformats.org/officeDocument/2006/relationships/customXml" Target="../ink/ink210.xml"/><Relationship Id="rId7" Type="http://schemas.openxmlformats.org/officeDocument/2006/relationships/image" Target="../media/image1416.png"/><Relationship Id="rId92" Type="http://schemas.openxmlformats.org/officeDocument/2006/relationships/image" Target="../media/image7212.png"/><Relationship Id="rId162" Type="http://schemas.openxmlformats.org/officeDocument/2006/relationships/image" Target="../media/image1505.png"/><Relationship Id="rId2" Type="http://schemas.openxmlformats.org/officeDocument/2006/relationships/audio" Target="../media/media8.m4a"/><Relationship Id="rId29" Type="http://schemas.openxmlformats.org/officeDocument/2006/relationships/image" Target="../media/image1421.png"/><Relationship Id="rId24" Type="http://schemas.openxmlformats.org/officeDocument/2006/relationships/customXml" Target="../ink/ink167.xml"/><Relationship Id="rId40" Type="http://schemas.openxmlformats.org/officeDocument/2006/relationships/customXml" Target="../ink/ink175.xml"/><Relationship Id="rId45" Type="http://schemas.openxmlformats.org/officeDocument/2006/relationships/image" Target="../media/image6012.png"/><Relationship Id="rId87" Type="http://schemas.openxmlformats.org/officeDocument/2006/relationships/customXml" Target="../ink/ink188.xml"/><Relationship Id="rId136" Type="http://schemas.openxmlformats.org/officeDocument/2006/relationships/image" Target="../media/image9010.png"/><Relationship Id="rId157" Type="http://schemas.openxmlformats.org/officeDocument/2006/relationships/customXml" Target="../ink/ink205.xml"/><Relationship Id="rId61" Type="http://schemas.openxmlformats.org/officeDocument/2006/relationships/customXml" Target="../ink/ink186.xml"/><Relationship Id="rId152" Type="http://schemas.openxmlformats.org/officeDocument/2006/relationships/image" Target="../media/image1498.png"/><Relationship Id="rId19" Type="http://schemas.openxmlformats.org/officeDocument/2006/relationships/image" Target="../media/image17110.png"/><Relationship Id="rId14" Type="http://schemas.openxmlformats.org/officeDocument/2006/relationships/customXml" Target="../ink/ink162.xml"/><Relationship Id="rId30" Type="http://schemas.openxmlformats.org/officeDocument/2006/relationships/customXml" Target="../ink/ink170.xml"/><Relationship Id="rId35" Type="http://schemas.openxmlformats.org/officeDocument/2006/relationships/image" Target="../media/image5511.png"/><Relationship Id="rId56" Type="http://schemas.openxmlformats.org/officeDocument/2006/relationships/customXml" Target="../ink/ink183.xml"/><Relationship Id="rId147" Type="http://schemas.openxmlformats.org/officeDocument/2006/relationships/customXml" Target="../ink/ink200.xml"/><Relationship Id="rId168" Type="http://schemas.openxmlformats.org/officeDocument/2006/relationships/image" Target="../media/image1508.png"/><Relationship Id="rId8" Type="http://schemas.openxmlformats.org/officeDocument/2006/relationships/customXml" Target="../ink/ink159.xml"/><Relationship Id="rId51" Type="http://schemas.openxmlformats.org/officeDocument/2006/relationships/image" Target="../media/image6312.png"/><Relationship Id="rId93" Type="http://schemas.openxmlformats.org/officeDocument/2006/relationships/customXml" Target="../ink/ink191.xml"/><Relationship Id="rId142" Type="http://schemas.openxmlformats.org/officeDocument/2006/relationships/image" Target="../media/image9310.png"/><Relationship Id="rId163" Type="http://schemas.openxmlformats.org/officeDocument/2006/relationships/customXml" Target="../ink/ink208.xml"/><Relationship Id="rId3" Type="http://schemas.openxmlformats.org/officeDocument/2006/relationships/slideLayout" Target="../slideLayouts/slideLayout1.xml"/><Relationship Id="rId25" Type="http://schemas.openxmlformats.org/officeDocument/2006/relationships/image" Target="../media/image1418.png"/><Relationship Id="rId46" Type="http://schemas.openxmlformats.org/officeDocument/2006/relationships/customXml" Target="../ink/ink178.xml"/><Relationship Id="rId137" Type="http://schemas.openxmlformats.org/officeDocument/2006/relationships/customXml" Target="../ink/ink195.xml"/><Relationship Id="rId158" Type="http://schemas.openxmlformats.org/officeDocument/2006/relationships/image" Target="../media/image1503.png"/><Relationship Id="rId20" Type="http://schemas.openxmlformats.org/officeDocument/2006/relationships/customXml" Target="../ink/ink165.xml"/><Relationship Id="rId41" Type="http://schemas.openxmlformats.org/officeDocument/2006/relationships/image" Target="../media/image5811.png"/><Relationship Id="rId88" Type="http://schemas.openxmlformats.org/officeDocument/2006/relationships/image" Target="../media/image7012.png"/><Relationship Id="rId132" Type="http://schemas.openxmlformats.org/officeDocument/2006/relationships/image" Target="../media/image4811.png"/><Relationship Id="rId153" Type="http://schemas.openxmlformats.org/officeDocument/2006/relationships/customXml" Target="../ink/ink203.xml"/></Relationships>
</file>

<file path=ppt/slides/_rels/slide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4640.png"/><Relationship Id="rId63" Type="http://schemas.openxmlformats.org/officeDocument/2006/relationships/image" Target="../media/image4370.png"/><Relationship Id="rId138" Type="http://schemas.openxmlformats.org/officeDocument/2006/relationships/customXml" Target="../ink/ink257.xml"/><Relationship Id="rId159" Type="http://schemas.openxmlformats.org/officeDocument/2006/relationships/image" Target="../media/image4850.png"/><Relationship Id="rId170" Type="http://schemas.openxmlformats.org/officeDocument/2006/relationships/customXml" Target="../ink/ink271.xml"/><Relationship Id="rId191" Type="http://schemas.openxmlformats.org/officeDocument/2006/relationships/image" Target="../media/image5000.png"/><Relationship Id="rId205" Type="http://schemas.openxmlformats.org/officeDocument/2006/relationships/image" Target="../media/image14.png"/><Relationship Id="rId226" Type="http://schemas.openxmlformats.org/officeDocument/2006/relationships/customXml" Target="../ink/ink299.xml"/><Relationship Id="rId247" Type="http://schemas.openxmlformats.org/officeDocument/2006/relationships/image" Target="../media/image35.png"/><Relationship Id="rId107" Type="http://schemas.openxmlformats.org/officeDocument/2006/relationships/image" Target="../media/image4590.png"/><Relationship Id="rId11" Type="http://schemas.openxmlformats.org/officeDocument/2006/relationships/image" Target="../media/image8.png"/><Relationship Id="rId53" Type="http://schemas.openxmlformats.org/officeDocument/2006/relationships/image" Target="../media/image4320.png"/><Relationship Id="rId128" Type="http://schemas.openxmlformats.org/officeDocument/2006/relationships/customXml" Target="../ink/ink252.xml"/><Relationship Id="rId149" Type="http://schemas.openxmlformats.org/officeDocument/2006/relationships/image" Target="../media/image4800.png"/><Relationship Id="rId5" Type="http://schemas.openxmlformats.org/officeDocument/2006/relationships/image" Target="../media/image4080.png"/><Relationship Id="rId95" Type="http://schemas.openxmlformats.org/officeDocument/2006/relationships/image" Target="../media/image1509.png"/><Relationship Id="rId160" Type="http://schemas.openxmlformats.org/officeDocument/2006/relationships/customXml" Target="../ink/ink267.xml"/><Relationship Id="rId181" Type="http://schemas.openxmlformats.org/officeDocument/2006/relationships/image" Target="../media/image4950.png"/><Relationship Id="rId216" Type="http://schemas.openxmlformats.org/officeDocument/2006/relationships/customXml" Target="../ink/ink294.xml"/><Relationship Id="rId237" Type="http://schemas.openxmlformats.org/officeDocument/2006/relationships/image" Target="../media/image30.png"/><Relationship Id="rId258" Type="http://schemas.openxmlformats.org/officeDocument/2006/relationships/customXml" Target="../ink/ink315.xml"/><Relationship Id="rId64" Type="http://schemas.openxmlformats.org/officeDocument/2006/relationships/customXml" Target="../ink/ink225.xml"/><Relationship Id="rId118" Type="http://schemas.openxmlformats.org/officeDocument/2006/relationships/customXml" Target="../ink/ink248.xml"/><Relationship Id="rId139" Type="http://schemas.openxmlformats.org/officeDocument/2006/relationships/image" Target="../media/image4750.png"/><Relationship Id="rId85" Type="http://schemas.openxmlformats.org/officeDocument/2006/relationships/image" Target="../media/image4480.png"/><Relationship Id="rId150" Type="http://schemas.openxmlformats.org/officeDocument/2006/relationships/customXml" Target="../ink/ink263.xml"/><Relationship Id="rId171" Type="http://schemas.openxmlformats.org/officeDocument/2006/relationships/image" Target="../media/image4900.png"/><Relationship Id="rId192" Type="http://schemas.openxmlformats.org/officeDocument/2006/relationships/customXml" Target="../ink/ink282.xml"/><Relationship Id="rId206" Type="http://schemas.openxmlformats.org/officeDocument/2006/relationships/customXml" Target="../ink/ink289.xml"/><Relationship Id="rId227" Type="http://schemas.openxmlformats.org/officeDocument/2006/relationships/image" Target="../media/image25.png"/><Relationship Id="rId248" Type="http://schemas.openxmlformats.org/officeDocument/2006/relationships/customXml" Target="../ink/ink310.xml"/><Relationship Id="rId12" Type="http://schemas.openxmlformats.org/officeDocument/2006/relationships/customXml" Target="../ink/ink215.xml"/><Relationship Id="rId108" Type="http://schemas.openxmlformats.org/officeDocument/2006/relationships/customXml" Target="../ink/ink243.xml"/><Relationship Id="rId129" Type="http://schemas.openxmlformats.org/officeDocument/2006/relationships/image" Target="../media/image4700.png"/><Relationship Id="rId54" Type="http://schemas.openxmlformats.org/officeDocument/2006/relationships/customXml" Target="../ink/ink222.xml"/><Relationship Id="rId75" Type="http://schemas.openxmlformats.org/officeDocument/2006/relationships/image" Target="../media/image4430.png"/><Relationship Id="rId96" Type="http://schemas.openxmlformats.org/officeDocument/2006/relationships/customXml" Target="../ink/ink239.xml"/><Relationship Id="rId140" Type="http://schemas.openxmlformats.org/officeDocument/2006/relationships/customXml" Target="../ink/ink258.xml"/><Relationship Id="rId182" Type="http://schemas.openxmlformats.org/officeDocument/2006/relationships/customXml" Target="../ink/ink277.xml"/><Relationship Id="rId217" Type="http://schemas.openxmlformats.org/officeDocument/2006/relationships/image" Target="../media/image20.png"/><Relationship Id="rId6" Type="http://schemas.openxmlformats.org/officeDocument/2006/relationships/customXml" Target="../ink/ink212.xml"/><Relationship Id="rId238" Type="http://schemas.openxmlformats.org/officeDocument/2006/relationships/customXml" Target="../ink/ink305.xml"/><Relationship Id="rId259" Type="http://schemas.openxmlformats.org/officeDocument/2006/relationships/image" Target="../media/image41.png"/><Relationship Id="rId119" Type="http://schemas.openxmlformats.org/officeDocument/2006/relationships/image" Target="../media/image4650.png"/><Relationship Id="rId65" Type="http://schemas.openxmlformats.org/officeDocument/2006/relationships/image" Target="../media/image4380.png"/><Relationship Id="rId86" Type="http://schemas.openxmlformats.org/officeDocument/2006/relationships/customXml" Target="../ink/ink234.xml"/><Relationship Id="rId130" Type="http://schemas.openxmlformats.org/officeDocument/2006/relationships/customXml" Target="../ink/ink253.xml"/><Relationship Id="rId151" Type="http://schemas.openxmlformats.org/officeDocument/2006/relationships/image" Target="../media/image4812.png"/><Relationship Id="rId172" Type="http://schemas.openxmlformats.org/officeDocument/2006/relationships/customXml" Target="../ink/ink272.xml"/><Relationship Id="rId193" Type="http://schemas.openxmlformats.org/officeDocument/2006/relationships/image" Target="../media/image5011.png"/><Relationship Id="rId207" Type="http://schemas.openxmlformats.org/officeDocument/2006/relationships/image" Target="../media/image15.png"/><Relationship Id="rId228" Type="http://schemas.openxmlformats.org/officeDocument/2006/relationships/customXml" Target="../ink/ink300.xml"/><Relationship Id="rId249" Type="http://schemas.openxmlformats.org/officeDocument/2006/relationships/image" Target="../media/image36.png"/><Relationship Id="rId109" Type="http://schemas.openxmlformats.org/officeDocument/2006/relationships/image" Target="../media/image4600.png"/><Relationship Id="rId260" Type="http://schemas.openxmlformats.org/officeDocument/2006/relationships/customXml" Target="../ink/ink316.xml"/><Relationship Id="rId76" Type="http://schemas.openxmlformats.org/officeDocument/2006/relationships/customXml" Target="../ink/ink230.xml"/><Relationship Id="rId120" Type="http://schemas.openxmlformats.org/officeDocument/2006/relationships/customXml" Target="../ink/ink249.xml"/><Relationship Id="rId141" Type="http://schemas.openxmlformats.org/officeDocument/2006/relationships/image" Target="../media/image4760.png"/><Relationship Id="rId7" Type="http://schemas.openxmlformats.org/officeDocument/2006/relationships/image" Target="../media/image4090.png"/><Relationship Id="rId183" Type="http://schemas.openxmlformats.org/officeDocument/2006/relationships/image" Target="../media/image4960.png"/><Relationship Id="rId218" Type="http://schemas.openxmlformats.org/officeDocument/2006/relationships/customXml" Target="../ink/ink295.xml"/><Relationship Id="rId239" Type="http://schemas.openxmlformats.org/officeDocument/2006/relationships/image" Target="../media/image31.png"/><Relationship Id="rId250" Type="http://schemas.openxmlformats.org/officeDocument/2006/relationships/customXml" Target="../ink/ink311.xml"/><Relationship Id="rId45" Type="http://schemas.openxmlformats.org/officeDocument/2006/relationships/image" Target="../media/image4280.png"/><Relationship Id="rId66" Type="http://schemas.openxmlformats.org/officeDocument/2006/relationships/customXml" Target="../ink/ink226.xml"/><Relationship Id="rId87" Type="http://schemas.openxmlformats.org/officeDocument/2006/relationships/image" Target="../media/image4490.png"/><Relationship Id="rId110" Type="http://schemas.openxmlformats.org/officeDocument/2006/relationships/customXml" Target="../ink/ink244.xml"/><Relationship Id="rId131" Type="http://schemas.openxmlformats.org/officeDocument/2006/relationships/image" Target="../media/image4712.png"/><Relationship Id="rId152" Type="http://schemas.openxmlformats.org/officeDocument/2006/relationships/customXml" Target="../ink/ink264.xml"/><Relationship Id="rId173" Type="http://schemas.openxmlformats.org/officeDocument/2006/relationships/image" Target="../media/image4912.png"/><Relationship Id="rId194" Type="http://schemas.openxmlformats.org/officeDocument/2006/relationships/customXml" Target="../ink/ink283.xml"/><Relationship Id="rId208" Type="http://schemas.openxmlformats.org/officeDocument/2006/relationships/customXml" Target="../ink/ink290.xml"/><Relationship Id="rId229" Type="http://schemas.openxmlformats.org/officeDocument/2006/relationships/image" Target="../media/image26.png"/><Relationship Id="rId240" Type="http://schemas.openxmlformats.org/officeDocument/2006/relationships/customXml" Target="../ink/ink306.xml"/><Relationship Id="rId261" Type="http://schemas.openxmlformats.org/officeDocument/2006/relationships/image" Target="../media/image42.png"/><Relationship Id="rId30" Type="http://schemas.openxmlformats.org/officeDocument/2006/relationships/customXml" Target="../ink/ink217.xml"/><Relationship Id="rId77" Type="http://schemas.openxmlformats.org/officeDocument/2006/relationships/image" Target="../media/image4440.png"/><Relationship Id="rId100" Type="http://schemas.openxmlformats.org/officeDocument/2006/relationships/customXml" Target="../ink/ink240.xml"/><Relationship Id="rId105" Type="http://schemas.openxmlformats.org/officeDocument/2006/relationships/image" Target="../media/image4580.png"/><Relationship Id="rId147" Type="http://schemas.openxmlformats.org/officeDocument/2006/relationships/image" Target="../media/image4790.png"/><Relationship Id="rId168" Type="http://schemas.openxmlformats.org/officeDocument/2006/relationships/customXml" Target="../ink/ink270.xml"/><Relationship Id="rId8" Type="http://schemas.openxmlformats.org/officeDocument/2006/relationships/customXml" Target="../ink/ink213.xml"/><Relationship Id="rId51" Type="http://schemas.openxmlformats.org/officeDocument/2006/relationships/image" Target="../media/image4312.png"/><Relationship Id="rId72" Type="http://schemas.openxmlformats.org/officeDocument/2006/relationships/customXml" Target="../ink/ink229.xml"/><Relationship Id="rId93" Type="http://schemas.openxmlformats.org/officeDocument/2006/relationships/image" Target="../media/image4520.png"/><Relationship Id="rId121" Type="http://schemas.openxmlformats.org/officeDocument/2006/relationships/image" Target="../media/image4660.png"/><Relationship Id="rId142" Type="http://schemas.openxmlformats.org/officeDocument/2006/relationships/customXml" Target="../ink/ink259.xml"/><Relationship Id="rId163" Type="http://schemas.openxmlformats.org/officeDocument/2006/relationships/image" Target="../media/image81000.png"/><Relationship Id="rId184" Type="http://schemas.openxmlformats.org/officeDocument/2006/relationships/customXml" Target="../ink/ink278.xml"/><Relationship Id="rId189" Type="http://schemas.openxmlformats.org/officeDocument/2006/relationships/image" Target="../media/image4990.png"/><Relationship Id="rId219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293.xml"/><Relationship Id="rId230" Type="http://schemas.openxmlformats.org/officeDocument/2006/relationships/customXml" Target="../ink/ink301.xml"/><Relationship Id="rId235" Type="http://schemas.openxmlformats.org/officeDocument/2006/relationships/image" Target="../media/image29.png"/><Relationship Id="rId251" Type="http://schemas.openxmlformats.org/officeDocument/2006/relationships/image" Target="../media/image37.png"/><Relationship Id="rId256" Type="http://schemas.openxmlformats.org/officeDocument/2006/relationships/customXml" Target="../ink/ink314.xml"/><Relationship Id="rId46" Type="http://schemas.openxmlformats.org/officeDocument/2006/relationships/customXml" Target="../ink/ink218.xml"/><Relationship Id="rId67" Type="http://schemas.openxmlformats.org/officeDocument/2006/relationships/image" Target="../media/image4390.png"/><Relationship Id="rId116" Type="http://schemas.openxmlformats.org/officeDocument/2006/relationships/customXml" Target="../ink/ink247.xml"/><Relationship Id="rId137" Type="http://schemas.openxmlformats.org/officeDocument/2006/relationships/image" Target="../media/image4740.png"/><Relationship Id="rId158" Type="http://schemas.openxmlformats.org/officeDocument/2006/relationships/customXml" Target="../ink/ink266.xml"/><Relationship Id="rId62" Type="http://schemas.openxmlformats.org/officeDocument/2006/relationships/customXml" Target="../ink/ink224.xml"/><Relationship Id="rId88" Type="http://schemas.openxmlformats.org/officeDocument/2006/relationships/customXml" Target="../ink/ink235.xml"/><Relationship Id="rId111" Type="http://schemas.openxmlformats.org/officeDocument/2006/relationships/image" Target="../media/image4612.png"/><Relationship Id="rId132" Type="http://schemas.openxmlformats.org/officeDocument/2006/relationships/customXml" Target="../ink/ink254.xml"/><Relationship Id="rId153" Type="http://schemas.openxmlformats.org/officeDocument/2006/relationships/image" Target="../media/image4820.png"/><Relationship Id="rId174" Type="http://schemas.openxmlformats.org/officeDocument/2006/relationships/customXml" Target="../ink/ink273.xml"/><Relationship Id="rId179" Type="http://schemas.openxmlformats.org/officeDocument/2006/relationships/image" Target="../media/image4940.png"/><Relationship Id="rId195" Type="http://schemas.openxmlformats.org/officeDocument/2006/relationships/image" Target="../media/image5020.png"/><Relationship Id="rId209" Type="http://schemas.openxmlformats.org/officeDocument/2006/relationships/image" Target="../media/image16.png"/><Relationship Id="rId190" Type="http://schemas.openxmlformats.org/officeDocument/2006/relationships/customXml" Target="../ink/ink281.xml"/><Relationship Id="rId204" Type="http://schemas.openxmlformats.org/officeDocument/2006/relationships/customXml" Target="../ink/ink288.xml"/><Relationship Id="rId220" Type="http://schemas.openxmlformats.org/officeDocument/2006/relationships/customXml" Target="../ink/ink296.xml"/><Relationship Id="rId225" Type="http://schemas.openxmlformats.org/officeDocument/2006/relationships/image" Target="../media/image24.png"/><Relationship Id="rId241" Type="http://schemas.openxmlformats.org/officeDocument/2006/relationships/image" Target="../media/image32.png"/><Relationship Id="rId246" Type="http://schemas.openxmlformats.org/officeDocument/2006/relationships/customXml" Target="../ink/ink309.xml"/><Relationship Id="rId106" Type="http://schemas.openxmlformats.org/officeDocument/2006/relationships/customXml" Target="../ink/ink242.xml"/><Relationship Id="rId127" Type="http://schemas.openxmlformats.org/officeDocument/2006/relationships/image" Target="../media/image4690.png"/><Relationship Id="rId262" Type="http://schemas.openxmlformats.org/officeDocument/2006/relationships/customXml" Target="../ink/ink317.xml"/><Relationship Id="rId10" Type="http://schemas.openxmlformats.org/officeDocument/2006/relationships/customXml" Target="../ink/ink214.xml"/><Relationship Id="rId52" Type="http://schemas.openxmlformats.org/officeDocument/2006/relationships/customXml" Target="../ink/ink221.xml"/><Relationship Id="rId78" Type="http://schemas.openxmlformats.org/officeDocument/2006/relationships/customXml" Target="../ink/ink231.xml"/><Relationship Id="rId94" Type="http://schemas.openxmlformats.org/officeDocument/2006/relationships/customXml" Target="../ink/ink238.xml"/><Relationship Id="rId99" Type="http://schemas.openxmlformats.org/officeDocument/2006/relationships/image" Target="../media/image4550.png"/><Relationship Id="rId122" Type="http://schemas.openxmlformats.org/officeDocument/2006/relationships/customXml" Target="../ink/ink250.xml"/><Relationship Id="rId143" Type="http://schemas.openxmlformats.org/officeDocument/2006/relationships/image" Target="../media/image4770.png"/><Relationship Id="rId148" Type="http://schemas.openxmlformats.org/officeDocument/2006/relationships/customXml" Target="../ink/ink262.xml"/><Relationship Id="rId164" Type="http://schemas.openxmlformats.org/officeDocument/2006/relationships/customXml" Target="../ink/ink268.xml"/><Relationship Id="rId169" Type="http://schemas.openxmlformats.org/officeDocument/2006/relationships/image" Target="../media/image4890.png"/><Relationship Id="rId185" Type="http://schemas.openxmlformats.org/officeDocument/2006/relationships/image" Target="../media/image9.png"/><Relationship Id="rId4" Type="http://schemas.openxmlformats.org/officeDocument/2006/relationships/customXml" Target="../ink/ink211.xml"/><Relationship Id="rId9" Type="http://schemas.openxmlformats.org/officeDocument/2006/relationships/image" Target="../media/image4100.png"/><Relationship Id="rId180" Type="http://schemas.openxmlformats.org/officeDocument/2006/relationships/customXml" Target="../ink/ink276.xml"/><Relationship Id="rId210" Type="http://schemas.openxmlformats.org/officeDocument/2006/relationships/customXml" Target="../ink/ink291.xml"/><Relationship Id="rId215" Type="http://schemas.openxmlformats.org/officeDocument/2006/relationships/image" Target="../media/image19.png"/><Relationship Id="rId236" Type="http://schemas.openxmlformats.org/officeDocument/2006/relationships/customXml" Target="../ink/ink304.xml"/><Relationship Id="rId257" Type="http://schemas.openxmlformats.org/officeDocument/2006/relationships/image" Target="../media/image40.png"/><Relationship Id="rId231" Type="http://schemas.openxmlformats.org/officeDocument/2006/relationships/image" Target="../media/image27.png"/><Relationship Id="rId252" Type="http://schemas.openxmlformats.org/officeDocument/2006/relationships/customXml" Target="../ink/ink312.xml"/><Relationship Id="rId47" Type="http://schemas.openxmlformats.org/officeDocument/2006/relationships/image" Target="../media/image4290.png"/><Relationship Id="rId68" Type="http://schemas.openxmlformats.org/officeDocument/2006/relationships/customXml" Target="../ink/ink227.xml"/><Relationship Id="rId89" Type="http://schemas.openxmlformats.org/officeDocument/2006/relationships/image" Target="../media/image4500.png"/><Relationship Id="rId112" Type="http://schemas.openxmlformats.org/officeDocument/2006/relationships/customXml" Target="../ink/ink245.xml"/><Relationship Id="rId133" Type="http://schemas.openxmlformats.org/officeDocument/2006/relationships/image" Target="../media/image4720.png"/><Relationship Id="rId154" Type="http://schemas.openxmlformats.org/officeDocument/2006/relationships/customXml" Target="../ink/ink265.xml"/><Relationship Id="rId175" Type="http://schemas.openxmlformats.org/officeDocument/2006/relationships/image" Target="../media/image4920.png"/><Relationship Id="rId196" Type="http://schemas.openxmlformats.org/officeDocument/2006/relationships/customXml" Target="../ink/ink284.xml"/><Relationship Id="rId200" Type="http://schemas.openxmlformats.org/officeDocument/2006/relationships/customXml" Target="../ink/ink286.xml"/><Relationship Id="rId221" Type="http://schemas.openxmlformats.org/officeDocument/2006/relationships/image" Target="../media/image22.png"/><Relationship Id="rId242" Type="http://schemas.openxmlformats.org/officeDocument/2006/relationships/customXml" Target="../ink/ink307.xml"/><Relationship Id="rId263" Type="http://schemas.openxmlformats.org/officeDocument/2006/relationships/image" Target="../media/image43.png"/><Relationship Id="rId79" Type="http://schemas.openxmlformats.org/officeDocument/2006/relationships/image" Target="../media/image4450.png"/><Relationship Id="rId123" Type="http://schemas.openxmlformats.org/officeDocument/2006/relationships/image" Target="../media/image4670.png"/><Relationship Id="rId144" Type="http://schemas.openxmlformats.org/officeDocument/2006/relationships/customXml" Target="../ink/ink260.xml"/><Relationship Id="rId90" Type="http://schemas.openxmlformats.org/officeDocument/2006/relationships/customXml" Target="../ink/ink236.xml"/><Relationship Id="rId165" Type="http://schemas.openxmlformats.org/officeDocument/2006/relationships/image" Target="../media/image4870.png"/><Relationship Id="rId186" Type="http://schemas.openxmlformats.org/officeDocument/2006/relationships/customXml" Target="../ink/ink279.xml"/><Relationship Id="rId211" Type="http://schemas.openxmlformats.org/officeDocument/2006/relationships/image" Target="../media/image17.png"/><Relationship Id="rId232" Type="http://schemas.openxmlformats.org/officeDocument/2006/relationships/customXml" Target="../ink/ink302.xml"/><Relationship Id="rId253" Type="http://schemas.openxmlformats.org/officeDocument/2006/relationships/image" Target="../media/image38.png"/><Relationship Id="rId27" Type="http://schemas.openxmlformats.org/officeDocument/2006/relationships/image" Target="../media/image4190.png"/><Relationship Id="rId48" Type="http://schemas.openxmlformats.org/officeDocument/2006/relationships/customXml" Target="../ink/ink219.xml"/><Relationship Id="rId69" Type="http://schemas.openxmlformats.org/officeDocument/2006/relationships/image" Target="../media/image4400.png"/><Relationship Id="rId113" Type="http://schemas.openxmlformats.org/officeDocument/2006/relationships/image" Target="../media/image4620.png"/><Relationship Id="rId134" Type="http://schemas.openxmlformats.org/officeDocument/2006/relationships/customXml" Target="../ink/ink255.xml"/><Relationship Id="rId80" Type="http://schemas.openxmlformats.org/officeDocument/2006/relationships/customXml" Target="../ink/ink232.xml"/><Relationship Id="rId176" Type="http://schemas.openxmlformats.org/officeDocument/2006/relationships/customXml" Target="../ink/ink274.xml"/><Relationship Id="rId197" Type="http://schemas.openxmlformats.org/officeDocument/2006/relationships/image" Target="../media/image10.png"/><Relationship Id="rId201" Type="http://schemas.openxmlformats.org/officeDocument/2006/relationships/image" Target="../media/image12.png"/><Relationship Id="rId222" Type="http://schemas.openxmlformats.org/officeDocument/2006/relationships/customXml" Target="../ink/ink297.xml"/><Relationship Id="rId243" Type="http://schemas.openxmlformats.org/officeDocument/2006/relationships/image" Target="../media/image33.png"/><Relationship Id="rId264" Type="http://schemas.openxmlformats.org/officeDocument/2006/relationships/customXml" Target="../ink/ink318.xml"/><Relationship Id="rId59" Type="http://schemas.openxmlformats.org/officeDocument/2006/relationships/image" Target="../media/image4350.png"/><Relationship Id="rId103" Type="http://schemas.openxmlformats.org/officeDocument/2006/relationships/image" Target="../media/image4570.png"/><Relationship Id="rId124" Type="http://schemas.openxmlformats.org/officeDocument/2006/relationships/customXml" Target="../ink/ink251.xml"/><Relationship Id="rId70" Type="http://schemas.openxmlformats.org/officeDocument/2006/relationships/customXml" Target="../ink/ink228.xml"/><Relationship Id="rId91" Type="http://schemas.openxmlformats.org/officeDocument/2006/relationships/image" Target="../media/image4512.png"/><Relationship Id="rId145" Type="http://schemas.openxmlformats.org/officeDocument/2006/relationships/image" Target="../media/image4780.png"/><Relationship Id="rId166" Type="http://schemas.openxmlformats.org/officeDocument/2006/relationships/customXml" Target="../ink/ink269.xml"/><Relationship Id="rId187" Type="http://schemas.openxmlformats.org/officeDocument/2006/relationships/image" Target="../media/image4980.png"/><Relationship Id="rId1" Type="http://schemas.microsoft.com/office/2007/relationships/media" Target="../media/media9.m4a"/><Relationship Id="rId212" Type="http://schemas.openxmlformats.org/officeDocument/2006/relationships/customXml" Target="../ink/ink292.xml"/><Relationship Id="rId233" Type="http://schemas.openxmlformats.org/officeDocument/2006/relationships/image" Target="../media/image28.png"/><Relationship Id="rId254" Type="http://schemas.openxmlformats.org/officeDocument/2006/relationships/customXml" Target="../ink/ink313.xml"/><Relationship Id="rId28" Type="http://schemas.openxmlformats.org/officeDocument/2006/relationships/customXml" Target="../ink/ink216.xml"/><Relationship Id="rId49" Type="http://schemas.openxmlformats.org/officeDocument/2006/relationships/image" Target="../media/image4300.png"/><Relationship Id="rId114" Type="http://schemas.openxmlformats.org/officeDocument/2006/relationships/customXml" Target="../ink/ink246.xml"/><Relationship Id="rId60" Type="http://schemas.openxmlformats.org/officeDocument/2006/relationships/customXml" Target="../ink/ink223.xml"/><Relationship Id="rId81" Type="http://schemas.openxmlformats.org/officeDocument/2006/relationships/image" Target="../media/image4460.png"/><Relationship Id="rId135" Type="http://schemas.openxmlformats.org/officeDocument/2006/relationships/image" Target="../media/image4730.png"/><Relationship Id="rId177" Type="http://schemas.openxmlformats.org/officeDocument/2006/relationships/image" Target="../media/image4930.png"/><Relationship Id="rId198" Type="http://schemas.openxmlformats.org/officeDocument/2006/relationships/customXml" Target="../ink/ink285.xml"/><Relationship Id="rId202" Type="http://schemas.openxmlformats.org/officeDocument/2006/relationships/customXml" Target="../ink/ink287.xml"/><Relationship Id="rId223" Type="http://schemas.openxmlformats.org/officeDocument/2006/relationships/image" Target="../media/image23.png"/><Relationship Id="rId244" Type="http://schemas.openxmlformats.org/officeDocument/2006/relationships/customXml" Target="../ink/ink308.xml"/><Relationship Id="rId265" Type="http://schemas.openxmlformats.org/officeDocument/2006/relationships/image" Target="../media/image44.png"/><Relationship Id="rId50" Type="http://schemas.openxmlformats.org/officeDocument/2006/relationships/customXml" Target="../ink/ink220.xml"/><Relationship Id="rId104" Type="http://schemas.openxmlformats.org/officeDocument/2006/relationships/customXml" Target="../ink/ink241.xml"/><Relationship Id="rId146" Type="http://schemas.openxmlformats.org/officeDocument/2006/relationships/customXml" Target="../ink/ink261.xml"/><Relationship Id="rId167" Type="http://schemas.openxmlformats.org/officeDocument/2006/relationships/image" Target="../media/image4880.png"/><Relationship Id="rId188" Type="http://schemas.openxmlformats.org/officeDocument/2006/relationships/customXml" Target="../ink/ink280.xml"/><Relationship Id="rId71" Type="http://schemas.openxmlformats.org/officeDocument/2006/relationships/image" Target="../media/image4412.png"/><Relationship Id="rId92" Type="http://schemas.openxmlformats.org/officeDocument/2006/relationships/customXml" Target="../ink/ink237.xml"/><Relationship Id="rId213" Type="http://schemas.openxmlformats.org/officeDocument/2006/relationships/image" Target="../media/image18.png"/><Relationship Id="rId234" Type="http://schemas.openxmlformats.org/officeDocument/2006/relationships/customXml" Target="../ink/ink303.xml"/><Relationship Id="rId2" Type="http://schemas.openxmlformats.org/officeDocument/2006/relationships/audio" Target="../media/media9.m4a"/><Relationship Id="rId29" Type="http://schemas.openxmlformats.org/officeDocument/2006/relationships/image" Target="../media/image4200.png"/><Relationship Id="rId255" Type="http://schemas.openxmlformats.org/officeDocument/2006/relationships/image" Target="../media/image39.png"/><Relationship Id="rId115" Type="http://schemas.openxmlformats.org/officeDocument/2006/relationships/image" Target="../media/image4630.png"/><Relationship Id="rId136" Type="http://schemas.openxmlformats.org/officeDocument/2006/relationships/customXml" Target="../ink/ink256.xml"/><Relationship Id="rId157" Type="http://schemas.openxmlformats.org/officeDocument/2006/relationships/image" Target="../media/image4840.png"/><Relationship Id="rId178" Type="http://schemas.openxmlformats.org/officeDocument/2006/relationships/customXml" Target="../ink/ink275.xml"/><Relationship Id="rId61" Type="http://schemas.openxmlformats.org/officeDocument/2006/relationships/image" Target="../media/image4360.png"/><Relationship Id="rId82" Type="http://schemas.openxmlformats.org/officeDocument/2006/relationships/customXml" Target="../ink/ink233.xml"/><Relationship Id="rId199" Type="http://schemas.openxmlformats.org/officeDocument/2006/relationships/image" Target="../media/image11.png"/><Relationship Id="rId203" Type="http://schemas.openxmlformats.org/officeDocument/2006/relationships/image" Target="../media/image13.png"/><Relationship Id="rId224" Type="http://schemas.openxmlformats.org/officeDocument/2006/relationships/customXml" Target="../ink/ink298.xml"/><Relationship Id="rId245" Type="http://schemas.openxmlformats.org/officeDocument/2006/relationships/image" Target="../media/image34.png"/><Relationship Id="rId266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39D1D1-FECA-3E11-8CC3-764983ADB724}"/>
              </a:ext>
            </a:extLst>
          </p:cNvPr>
          <p:cNvSpPr txBox="1"/>
          <p:nvPr/>
        </p:nvSpPr>
        <p:spPr>
          <a:xfrm>
            <a:off x="1733731" y="2362200"/>
            <a:ext cx="5676554" cy="15819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400" b="1">
                <a:solidFill>
                  <a:schemeClr val="bg1"/>
                </a:solidFill>
              </a:rPr>
              <a:t>13D: </a:t>
            </a:r>
            <a:r>
              <a:rPr lang="en-US" sz="4400" b="1" dirty="0">
                <a:solidFill>
                  <a:schemeClr val="bg1"/>
                </a:solidFill>
              </a:rPr>
              <a:t>How to measure</a:t>
            </a:r>
          </a:p>
          <a:p>
            <a:pPr>
              <a:buNone/>
            </a:pPr>
            <a:r>
              <a:rPr lang="en-US" sz="4400" b="1" dirty="0">
                <a:solidFill>
                  <a:schemeClr val="bg1"/>
                </a:solidFill>
              </a:rPr>
              <a:t>entanglement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B2D18F6-A87F-5CD9-AD4D-B6FA885D09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726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936"/>
    </mc:Choice>
    <mc:Fallback>
      <p:transition advClick="0" advTm="3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14EB1548-95FB-DDB5-DF3F-D171D9E3D885}"/>
              </a:ext>
            </a:extLst>
          </p:cNvPr>
          <p:cNvGrpSpPr/>
          <p:nvPr/>
        </p:nvGrpSpPr>
        <p:grpSpPr>
          <a:xfrm>
            <a:off x="1481654" y="2187716"/>
            <a:ext cx="1303290" cy="355320"/>
            <a:chOff x="1960858" y="2517451"/>
            <a:chExt cx="1737720" cy="473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852D3AAF-0DBB-3D37-8A34-BE8DDFAB1201}"/>
                    </a:ext>
                  </a:extLst>
                </p14:cNvPr>
                <p14:cNvContentPartPr/>
                <p14:nvPr/>
              </p14:nvContentPartPr>
              <p14:xfrm>
                <a:off x="1960858" y="2517451"/>
                <a:ext cx="364320" cy="4431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852D3AAF-0DBB-3D37-8A34-BE8DDFAB120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943218" y="2499451"/>
                  <a:ext cx="399960" cy="47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184D3B6A-E8BA-1F39-2CD2-4FD1A69A2398}"/>
                    </a:ext>
                  </a:extLst>
                </p14:cNvPr>
                <p14:cNvContentPartPr/>
                <p14:nvPr/>
              </p14:nvContentPartPr>
              <p14:xfrm>
                <a:off x="2046898" y="2815891"/>
                <a:ext cx="236160" cy="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184D3B6A-E8BA-1F39-2CD2-4FD1A69A239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028898" y="2797891"/>
                  <a:ext cx="2718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9292465F-1C43-F538-4FBE-BDD46A07C1DB}"/>
                    </a:ext>
                  </a:extLst>
                </p14:cNvPr>
                <p14:cNvContentPartPr/>
                <p14:nvPr/>
              </p14:nvContentPartPr>
              <p14:xfrm>
                <a:off x="2464858" y="2820931"/>
                <a:ext cx="150840" cy="1594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9292465F-1C43-F538-4FBE-BDD46A07C1D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447218" y="2803291"/>
                  <a:ext cx="18648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515C5ADC-37F9-E67F-4517-161D558131BF}"/>
                    </a:ext>
                  </a:extLst>
                </p14:cNvPr>
                <p14:cNvContentPartPr/>
                <p14:nvPr/>
              </p14:nvContentPartPr>
              <p14:xfrm>
                <a:off x="2482138" y="2818411"/>
                <a:ext cx="129600" cy="1350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515C5ADC-37F9-E67F-4517-161D558131B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464138" y="2800411"/>
                  <a:ext cx="16524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117E275E-4A51-F017-BCC3-67ADA1F1BF3A}"/>
                    </a:ext>
                  </a:extLst>
                </p14:cNvPr>
                <p14:cNvContentPartPr/>
                <p14:nvPr/>
              </p14:nvContentPartPr>
              <p14:xfrm>
                <a:off x="2856178" y="2542291"/>
                <a:ext cx="221400" cy="3805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117E275E-4A51-F017-BCC3-67ADA1F1BF3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838178" y="2524291"/>
                  <a:ext cx="257040" cy="41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AA38DC1C-9F5E-EA7C-8FA0-B2F9F8DD6CE8}"/>
                    </a:ext>
                  </a:extLst>
                </p14:cNvPr>
                <p14:cNvContentPartPr/>
                <p14:nvPr/>
              </p14:nvContentPartPr>
              <p14:xfrm>
                <a:off x="3166498" y="2885371"/>
                <a:ext cx="101520" cy="792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AA38DC1C-9F5E-EA7C-8FA0-B2F9F8DD6CE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148498" y="2867731"/>
                  <a:ext cx="13716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30687A8C-BE6C-3E0E-2A22-B81EDD479BCD}"/>
                    </a:ext>
                  </a:extLst>
                </p14:cNvPr>
                <p14:cNvContentPartPr/>
                <p14:nvPr/>
              </p14:nvContentPartPr>
              <p14:xfrm>
                <a:off x="3156058" y="2840731"/>
                <a:ext cx="109080" cy="1504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30687A8C-BE6C-3E0E-2A22-B81EDD479BC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138058" y="2823091"/>
                  <a:ext cx="14472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BD09139B-6A93-0F62-3DB9-CA5BD09CE2A4}"/>
                    </a:ext>
                  </a:extLst>
                </p14:cNvPr>
                <p14:cNvContentPartPr/>
                <p14:nvPr/>
              </p14:nvContentPartPr>
              <p14:xfrm>
                <a:off x="3468178" y="2714371"/>
                <a:ext cx="230400" cy="57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BD09139B-6A93-0F62-3DB9-CA5BD09CE2A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450178" y="2696731"/>
                  <a:ext cx="26604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E465772A-87E5-E55E-3378-A69631B630EF}"/>
                    </a:ext>
                  </a:extLst>
                </p14:cNvPr>
                <p14:cNvContentPartPr/>
                <p14:nvPr/>
              </p14:nvContentPartPr>
              <p14:xfrm>
                <a:off x="3588058" y="2636251"/>
                <a:ext cx="6840" cy="2476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E465772A-87E5-E55E-3378-A69631B630E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570058" y="2618251"/>
                  <a:ext cx="42480" cy="283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4B134FC-8D4D-BDE4-3701-DD1266F833EE}"/>
              </a:ext>
            </a:extLst>
          </p:cNvPr>
          <p:cNvGrpSpPr/>
          <p:nvPr/>
        </p:nvGrpSpPr>
        <p:grpSpPr>
          <a:xfrm>
            <a:off x="3061154" y="2121836"/>
            <a:ext cx="1305180" cy="382590"/>
            <a:chOff x="4066858" y="2429611"/>
            <a:chExt cx="1740240" cy="510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3E8AB4AE-1F69-5CDC-819D-59511FD6B84E}"/>
                    </a:ext>
                  </a:extLst>
                </p14:cNvPr>
                <p14:cNvContentPartPr/>
                <p14:nvPr/>
              </p14:nvContentPartPr>
              <p14:xfrm>
                <a:off x="4066858" y="2490451"/>
                <a:ext cx="362520" cy="3988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3E8AB4AE-1F69-5CDC-819D-59511FD6B84E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049218" y="2472811"/>
                  <a:ext cx="398160" cy="43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3948BA76-ED65-E695-BC13-0933A327880E}"/>
                    </a:ext>
                  </a:extLst>
                </p14:cNvPr>
                <p14:cNvContentPartPr/>
                <p14:nvPr/>
              </p14:nvContentPartPr>
              <p14:xfrm>
                <a:off x="4089538" y="2787091"/>
                <a:ext cx="292320" cy="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3948BA76-ED65-E695-BC13-0933A327880E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071898" y="2769451"/>
                  <a:ext cx="3279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5299DBF4-14C3-C4DA-C146-5D3904CF8BB3}"/>
                    </a:ext>
                  </a:extLst>
                </p14:cNvPr>
                <p14:cNvContentPartPr/>
                <p14:nvPr/>
              </p14:nvContentPartPr>
              <p14:xfrm>
                <a:off x="4497778" y="2804731"/>
                <a:ext cx="195480" cy="1148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5299DBF4-14C3-C4DA-C146-5D3904CF8BB3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480138" y="2787091"/>
                  <a:ext cx="23112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BBE53111-3EFA-9361-B9E0-8A5884831324}"/>
                    </a:ext>
                  </a:extLst>
                </p14:cNvPr>
                <p14:cNvContentPartPr/>
                <p14:nvPr/>
              </p14:nvContentPartPr>
              <p14:xfrm>
                <a:off x="4515058" y="2824531"/>
                <a:ext cx="149400" cy="1152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BBE53111-3EFA-9361-B9E0-8A588483132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497418" y="2806531"/>
                  <a:ext cx="18504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7AF33B3C-7C43-D9E9-1437-9F358F92B4E0}"/>
                    </a:ext>
                  </a:extLst>
                </p14:cNvPr>
                <p14:cNvContentPartPr/>
                <p14:nvPr/>
              </p14:nvContentPartPr>
              <p14:xfrm>
                <a:off x="4843018" y="2429611"/>
                <a:ext cx="213840" cy="3787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7AF33B3C-7C43-D9E9-1437-9F358F92B4E0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825018" y="2411611"/>
                  <a:ext cx="249480" cy="41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20BA09D2-06C9-72B3-9E57-7DB5B1703DA1}"/>
                    </a:ext>
                  </a:extLst>
                </p14:cNvPr>
                <p14:cNvContentPartPr/>
                <p14:nvPr/>
              </p14:nvContentPartPr>
              <p14:xfrm>
                <a:off x="5561218" y="2695291"/>
                <a:ext cx="245880" cy="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20BA09D2-06C9-72B3-9E57-7DB5B1703DA1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543218" y="2677651"/>
                  <a:ext cx="28152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23F61FD8-99A5-9DBC-2172-D8C181C30FB2}"/>
                    </a:ext>
                  </a:extLst>
                </p14:cNvPr>
                <p14:cNvContentPartPr/>
                <p14:nvPr/>
              </p14:nvContentPartPr>
              <p14:xfrm>
                <a:off x="5702698" y="2576851"/>
                <a:ext cx="10080" cy="2671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23F61FD8-99A5-9DBC-2172-D8C181C30FB2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684698" y="2559211"/>
                  <a:ext cx="45720" cy="302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12F7C1F-D862-967A-8644-46AC80F1C985}"/>
              </a:ext>
            </a:extLst>
          </p:cNvPr>
          <p:cNvGrpSpPr/>
          <p:nvPr/>
        </p:nvGrpSpPr>
        <p:grpSpPr>
          <a:xfrm>
            <a:off x="4665494" y="2081606"/>
            <a:ext cx="1116720" cy="379350"/>
            <a:chOff x="6205978" y="2375971"/>
            <a:chExt cx="1488960" cy="505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E1C9579A-7875-5646-0E95-8B49C23CB0D7}"/>
                    </a:ext>
                  </a:extLst>
                </p14:cNvPr>
                <p14:cNvContentPartPr/>
                <p14:nvPr/>
              </p14:nvContentPartPr>
              <p14:xfrm>
                <a:off x="6205978" y="2668291"/>
                <a:ext cx="293040" cy="421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E1C9579A-7875-5646-0E95-8B49C23CB0D7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187978" y="2650291"/>
                  <a:ext cx="32868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657FBC60-4565-C8EA-A8D9-E8C11CB87F05}"/>
                    </a:ext>
                  </a:extLst>
                </p14:cNvPr>
                <p14:cNvContentPartPr/>
                <p14:nvPr/>
              </p14:nvContentPartPr>
              <p14:xfrm>
                <a:off x="6899698" y="2375971"/>
                <a:ext cx="207000" cy="4179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657FBC60-4565-C8EA-A8D9-E8C11CB87F05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882058" y="2357971"/>
                  <a:ext cx="242640" cy="45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D6578C2A-E473-239F-4F76-B21FBA17D971}"/>
                    </a:ext>
                  </a:extLst>
                </p14:cNvPr>
                <p14:cNvContentPartPr/>
                <p14:nvPr/>
              </p14:nvContentPartPr>
              <p14:xfrm>
                <a:off x="7244218" y="2771971"/>
                <a:ext cx="160560" cy="1098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D6578C2A-E473-239F-4F76-B21FBA17D971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226218" y="2754331"/>
                  <a:ext cx="19620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0DECA99E-17AA-6158-C98A-0BD8E7D65324}"/>
                    </a:ext>
                  </a:extLst>
                </p14:cNvPr>
                <p14:cNvContentPartPr/>
                <p14:nvPr/>
              </p14:nvContentPartPr>
              <p14:xfrm>
                <a:off x="7269418" y="2791411"/>
                <a:ext cx="123120" cy="738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0DECA99E-17AA-6158-C98A-0BD8E7D65324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251418" y="2773411"/>
                  <a:ext cx="15876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13B54EEF-2DEE-DB55-9D69-BCBA49CE4997}"/>
                    </a:ext>
                  </a:extLst>
                </p14:cNvPr>
                <p14:cNvContentPartPr/>
                <p14:nvPr/>
              </p14:nvContentPartPr>
              <p14:xfrm>
                <a:off x="7541938" y="2652091"/>
                <a:ext cx="153000" cy="3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13B54EEF-2DEE-DB55-9D69-BCBA49CE4997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524298" y="2634451"/>
                  <a:ext cx="18864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938898F-C5B0-F1DF-2704-B03C62DA36B6}"/>
              </a:ext>
            </a:extLst>
          </p:cNvPr>
          <p:cNvGrpSpPr/>
          <p:nvPr/>
        </p:nvGrpSpPr>
        <p:grpSpPr>
          <a:xfrm>
            <a:off x="6022514" y="1975226"/>
            <a:ext cx="619110" cy="383130"/>
            <a:chOff x="8015338" y="2234131"/>
            <a:chExt cx="825480" cy="51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0DA798C6-F088-8EBB-A7FD-97FB3C2CB9E2}"/>
                    </a:ext>
                  </a:extLst>
                </p14:cNvPr>
                <p14:cNvContentPartPr/>
                <p14:nvPr/>
              </p14:nvContentPartPr>
              <p14:xfrm>
                <a:off x="8015338" y="2333131"/>
                <a:ext cx="328680" cy="4118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0DA798C6-F088-8EBB-A7FD-97FB3C2CB9E2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997698" y="2315491"/>
                  <a:ext cx="364320" cy="44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67D4C26B-FFFF-DB51-153F-D4B86CB6C747}"/>
                    </a:ext>
                  </a:extLst>
                </p14:cNvPr>
                <p14:cNvContentPartPr/>
                <p14:nvPr/>
              </p14:nvContentPartPr>
              <p14:xfrm>
                <a:off x="8044498" y="2619691"/>
                <a:ext cx="209160" cy="3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67D4C26B-FFFF-DB51-153F-D4B86CB6C747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8026858" y="2601691"/>
                  <a:ext cx="2448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65A484E2-F59A-7DD9-3F5D-2171988E4D8A}"/>
                    </a:ext>
                  </a:extLst>
                </p14:cNvPr>
                <p14:cNvContentPartPr/>
                <p14:nvPr/>
              </p14:nvContentPartPr>
              <p14:xfrm>
                <a:off x="8688178" y="2234131"/>
                <a:ext cx="152640" cy="4806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65A484E2-F59A-7DD9-3F5D-2171988E4D8A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8670178" y="2216131"/>
                  <a:ext cx="188280" cy="516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A6F265A4-C8EE-DF60-146A-85F5C768D879}"/>
              </a:ext>
            </a:extLst>
          </p:cNvPr>
          <p:cNvGrpSpPr/>
          <p:nvPr/>
        </p:nvGrpSpPr>
        <p:grpSpPr>
          <a:xfrm>
            <a:off x="7339897" y="2012582"/>
            <a:ext cx="201690" cy="455220"/>
            <a:chOff x="9446698" y="3673771"/>
            <a:chExt cx="268920" cy="606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DA44664F-427F-93A1-9B1A-6435C82AB143}"/>
                    </a:ext>
                  </a:extLst>
                </p14:cNvPr>
                <p14:cNvContentPartPr/>
                <p14:nvPr/>
              </p14:nvContentPartPr>
              <p14:xfrm>
                <a:off x="9446698" y="3673771"/>
                <a:ext cx="268920" cy="42624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DA44664F-427F-93A1-9B1A-6435C82AB143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9428698" y="3655771"/>
                  <a:ext cx="304560" cy="46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7AFB4C97-605F-4D00-5E3A-3EE2FBF644E4}"/>
                    </a:ext>
                  </a:extLst>
                </p14:cNvPr>
                <p14:cNvContentPartPr/>
                <p14:nvPr/>
              </p14:nvContentPartPr>
              <p14:xfrm>
                <a:off x="9457858" y="4199011"/>
                <a:ext cx="235080" cy="8172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7AFB4C97-605F-4D00-5E3A-3EE2FBF644E4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9439858" y="4181371"/>
                  <a:ext cx="270720" cy="117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E454519D-7EB7-51E6-F111-8F739FF9232E}"/>
                  </a:ext>
                </a:extLst>
              </p14:cNvPr>
              <p14:cNvContentPartPr/>
              <p14:nvPr/>
            </p14:nvContentPartPr>
            <p14:xfrm>
              <a:off x="7732207" y="1995302"/>
              <a:ext cx="381240" cy="43011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E454519D-7EB7-51E6-F111-8F739FF9232E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7725727" y="1988823"/>
                <a:ext cx="393480" cy="442347"/>
              </a:xfrm>
              <a:prstGeom prst="rect">
                <a:avLst/>
              </a:prstGeom>
            </p:spPr>
          </p:pic>
        </mc:Fallback>
      </mc:AlternateContent>
      <p:sp>
        <p:nvSpPr>
          <p:cNvPr id="116" name="TextBox 115">
            <a:extLst>
              <a:ext uri="{FF2B5EF4-FFF2-40B4-BE49-F238E27FC236}">
                <a16:creationId xmlns:a16="http://schemas.microsoft.com/office/drawing/2014/main" id="{00EFB8A3-C14F-6172-A25F-3304D1B2B332}"/>
              </a:ext>
            </a:extLst>
          </p:cNvPr>
          <p:cNvSpPr txBox="1"/>
          <p:nvPr/>
        </p:nvSpPr>
        <p:spPr>
          <a:xfrm>
            <a:off x="933953" y="3387173"/>
            <a:ext cx="79587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>
                <a:latin typeface="Comic Sans MS" panose="030F0902030302020204" pitchFamily="66" charset="0"/>
              </a:rPr>
              <a:t>±2 each time, so average ≤ 2 </a:t>
            </a:r>
          </a:p>
          <a:p>
            <a:pPr>
              <a:buNone/>
            </a:pPr>
            <a:endParaRPr lang="en-US" sz="1800" dirty="0">
              <a:latin typeface="Comic Sans MS" panose="030F0902030302020204" pitchFamily="66" charset="0"/>
            </a:endParaRPr>
          </a:p>
          <a:p>
            <a:pPr>
              <a:buNone/>
            </a:pPr>
            <a:r>
              <a:rPr lang="en-US" sz="1800" dirty="0">
                <a:highlight>
                  <a:srgbClr val="FFFF00"/>
                </a:highlight>
                <a:latin typeface="Comic Sans MS" panose="030F0902030302020204" pitchFamily="66" charset="0"/>
              </a:rPr>
              <a:t>Realism</a:t>
            </a:r>
            <a:r>
              <a:rPr lang="en-US" sz="1800" dirty="0">
                <a:latin typeface="Comic Sans MS" panose="030F0902030302020204" pitchFamily="66" charset="0"/>
              </a:rPr>
              <a:t> (A, B value exist independent of being measured)</a:t>
            </a:r>
          </a:p>
          <a:p>
            <a:pPr>
              <a:buNone/>
            </a:pPr>
            <a:r>
              <a:rPr lang="en-US" sz="1800" dirty="0">
                <a:highlight>
                  <a:srgbClr val="FFFF00"/>
                </a:highlight>
                <a:latin typeface="Comic Sans MS" panose="030F0902030302020204" pitchFamily="66" charset="0"/>
              </a:rPr>
              <a:t>Locality</a:t>
            </a:r>
            <a:r>
              <a:rPr lang="en-US" sz="1800" dirty="0">
                <a:latin typeface="Comic Sans MS" panose="030F0902030302020204" pitchFamily="66" charset="0"/>
              </a:rPr>
              <a:t> (Alice and Bob don’t influence each other)</a:t>
            </a:r>
          </a:p>
          <a:p>
            <a:pPr>
              <a:buNone/>
            </a:pPr>
            <a:endParaRPr lang="en-US" sz="1800" dirty="0">
              <a:latin typeface="Comic Sans MS" panose="030F0902030302020204" pitchFamily="66" charset="0"/>
            </a:endParaRPr>
          </a:p>
          <a:p>
            <a:pPr>
              <a:buNone/>
            </a:pPr>
            <a:r>
              <a:rPr lang="en-US" sz="1800" dirty="0">
                <a:latin typeface="Comic Sans MS" panose="030F0902030302020204" pitchFamily="66" charset="0"/>
              </a:rPr>
              <a:t>Quantum </a:t>
            </a:r>
            <a:r>
              <a:rPr lang="en-US" sz="1800" dirty="0">
                <a:latin typeface="Comic Sans MS" panose="030F0902030302020204" pitchFamily="66" charset="0"/>
                <a:sym typeface="Wingdings" pitchFamily="2" charset="2"/>
              </a:rPr>
              <a:t> Don’t have binary numbers, but 2x2 non-Commuting matrices with the same (</a:t>
            </a:r>
            <a:r>
              <a:rPr lang="en-US" sz="1800" i="1" u="sng" dirty="0">
                <a:highlight>
                  <a:srgbClr val="FFFF00"/>
                </a:highlight>
                <a:latin typeface="Comic Sans MS" panose="030F0902030302020204" pitchFamily="66" charset="0"/>
                <a:sym typeface="Wingdings" pitchFamily="2" charset="2"/>
              </a:rPr>
              <a:t>but not simultaneous </a:t>
            </a:r>
            <a:r>
              <a:rPr lang="en-US" sz="1800" dirty="0">
                <a:latin typeface="Comic Sans MS" panose="030F0902030302020204" pitchFamily="66" charset="0"/>
                <a:sym typeface="Wingdings" pitchFamily="2" charset="2"/>
              </a:rPr>
              <a:t>binary eigenvalues) </a:t>
            </a:r>
            <a:endParaRPr lang="en-US" sz="1800" dirty="0">
              <a:latin typeface="Comic Sans MS" panose="030F0902030302020204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8D8A7FA-747F-3147-ABF1-8CF59B1DC0F2}"/>
                  </a:ext>
                </a:extLst>
              </p14:cNvPr>
              <p14:cNvContentPartPr/>
              <p14:nvPr/>
            </p14:nvContentPartPr>
            <p14:xfrm>
              <a:off x="1302592" y="2054702"/>
              <a:ext cx="297270" cy="61047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8D8A7FA-747F-3147-ABF1-8CF59B1DC0F2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296114" y="2048219"/>
                <a:ext cx="309506" cy="6227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BF43FD1E-22F2-7B4E-9CBD-87A236FC19D3}"/>
                  </a:ext>
                </a:extLst>
              </p14:cNvPr>
              <p14:cNvContentPartPr/>
              <p14:nvPr/>
            </p14:nvContentPartPr>
            <p14:xfrm>
              <a:off x="6678022" y="1973162"/>
              <a:ext cx="256770" cy="48951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BF43FD1E-22F2-7B4E-9CBD-87A236FC19D3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6671549" y="1966688"/>
                <a:ext cx="268997" cy="501739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ctangle 3">
            <a:extLst>
              <a:ext uri="{FF2B5EF4-FFF2-40B4-BE49-F238E27FC236}">
                <a16:creationId xmlns:a16="http://schemas.microsoft.com/office/drawing/2014/main" id="{DE51FC93-E123-C7FC-7361-2C30E96138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1091" y="153415"/>
            <a:ext cx="54008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40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Classical CHSH Bound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65C3C75-2436-6F16-2BB9-955387DF198D}"/>
                  </a:ext>
                </a:extLst>
              </p14:cNvPr>
              <p14:cNvContentPartPr/>
              <p14:nvPr/>
            </p14:nvContentPartPr>
            <p14:xfrm>
              <a:off x="2499267" y="2352329"/>
              <a:ext cx="57600" cy="781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65C3C75-2436-6F16-2BB9-955387DF198D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2490267" y="2343689"/>
                <a:ext cx="75240" cy="95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A7A5B978-46CE-1CF1-C5F6-62F9DE4775B0}"/>
              </a:ext>
            </a:extLst>
          </p:cNvPr>
          <p:cNvGrpSpPr/>
          <p:nvPr/>
        </p:nvGrpSpPr>
        <p:grpSpPr>
          <a:xfrm>
            <a:off x="3875547" y="2155769"/>
            <a:ext cx="183600" cy="370440"/>
            <a:chOff x="3875547" y="2155769"/>
            <a:chExt cx="183600" cy="3704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0E57CD56-C7B1-6761-9D67-79D2707EEFB4}"/>
                    </a:ext>
                  </a:extLst>
                </p14:cNvPr>
                <p14:cNvContentPartPr/>
                <p14:nvPr/>
              </p14:nvContentPartPr>
              <p14:xfrm>
                <a:off x="3876627" y="2352689"/>
                <a:ext cx="122760" cy="17352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0E57CD56-C7B1-6761-9D67-79D2707EEFB4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867627" y="2343689"/>
                  <a:ext cx="14040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06C66560-7B14-8049-F0A6-5D47A337C03B}"/>
                    </a:ext>
                  </a:extLst>
                </p14:cNvPr>
                <p14:cNvContentPartPr/>
                <p14:nvPr/>
              </p14:nvContentPartPr>
              <p14:xfrm>
                <a:off x="3875547" y="2424329"/>
                <a:ext cx="146880" cy="36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06C66560-7B14-8049-F0A6-5D47A337C03B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3866547" y="2415329"/>
                  <a:ext cx="164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CC6B2C84-7DA1-059D-D2DC-9E33F10C7571}"/>
                    </a:ext>
                  </a:extLst>
                </p14:cNvPr>
                <p14:cNvContentPartPr/>
                <p14:nvPr/>
              </p14:nvContentPartPr>
              <p14:xfrm>
                <a:off x="4058787" y="2155769"/>
                <a:ext cx="360" cy="12384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CC6B2C84-7DA1-059D-D2DC-9E33F10C7571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049787" y="2147129"/>
                  <a:ext cx="18000" cy="141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CABCA9-4511-9597-F51F-349FB6E1D718}"/>
              </a:ext>
            </a:extLst>
          </p:cNvPr>
          <p:cNvGrpSpPr/>
          <p:nvPr/>
        </p:nvGrpSpPr>
        <p:grpSpPr>
          <a:xfrm>
            <a:off x="4646667" y="2032649"/>
            <a:ext cx="429120" cy="533160"/>
            <a:chOff x="4646667" y="2032649"/>
            <a:chExt cx="429120" cy="533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3FD1F3D-67B0-F88B-7F1B-2395B6973F23}"/>
                    </a:ext>
                  </a:extLst>
                </p14:cNvPr>
                <p14:cNvContentPartPr/>
                <p14:nvPr/>
              </p14:nvContentPartPr>
              <p14:xfrm>
                <a:off x="4646667" y="2032649"/>
                <a:ext cx="275040" cy="41796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33FD1F3D-67B0-F88B-7F1B-2395B6973F23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4637667" y="2024009"/>
                  <a:ext cx="292680" cy="43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0291B6D1-8687-1714-5069-F951B5E4C2C2}"/>
                    </a:ext>
                  </a:extLst>
                </p14:cNvPr>
                <p14:cNvContentPartPr/>
                <p14:nvPr/>
              </p14:nvContentPartPr>
              <p14:xfrm>
                <a:off x="4996587" y="2373929"/>
                <a:ext cx="78120" cy="19188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0291B6D1-8687-1714-5069-F951B5E4C2C2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987947" y="2365289"/>
                  <a:ext cx="9576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73DE5595-8AFD-4111-56C3-1EDC4475183E}"/>
                    </a:ext>
                  </a:extLst>
                </p14:cNvPr>
                <p14:cNvContentPartPr/>
                <p14:nvPr/>
              </p14:nvContentPartPr>
              <p14:xfrm>
                <a:off x="4974267" y="2459609"/>
                <a:ext cx="101520" cy="3312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73DE5595-8AFD-4111-56C3-1EDC4475183E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965627" y="2450609"/>
                  <a:ext cx="119160" cy="50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9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E22FCD1B-70E7-B171-31BF-CDF9C78909CA}"/>
                  </a:ext>
                </a:extLst>
              </p14:cNvPr>
              <p14:cNvContentPartPr/>
              <p14:nvPr/>
            </p14:nvContentPartPr>
            <p14:xfrm>
              <a:off x="5538387" y="2255129"/>
              <a:ext cx="360" cy="378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E22FCD1B-70E7-B171-31BF-CDF9C78909CA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5529747" y="2246489"/>
                <a:ext cx="1800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49265C9-9F3B-1C3C-32D6-A406FD52ED05}"/>
                  </a:ext>
                </a:extLst>
              </p14:cNvPr>
              <p14:cNvContentPartPr/>
              <p14:nvPr/>
            </p14:nvContentPartPr>
            <p14:xfrm>
              <a:off x="5538027" y="2247929"/>
              <a:ext cx="29160" cy="914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49265C9-9F3B-1C3C-32D6-A406FD52ED05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5529027" y="2239289"/>
                <a:ext cx="46800" cy="10908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B7A69883-9FE7-BC54-9A77-5723B0D9286C}"/>
              </a:ext>
            </a:extLst>
          </p:cNvPr>
          <p:cNvGrpSpPr/>
          <p:nvPr/>
        </p:nvGrpSpPr>
        <p:grpSpPr>
          <a:xfrm>
            <a:off x="6292947" y="2331089"/>
            <a:ext cx="135720" cy="154800"/>
            <a:chOff x="6292947" y="2331089"/>
            <a:chExt cx="135720" cy="154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38B41EF7-07D5-EFBA-12DA-D6286395BA60}"/>
                    </a:ext>
                  </a:extLst>
                </p14:cNvPr>
                <p14:cNvContentPartPr/>
                <p14:nvPr/>
              </p14:nvContentPartPr>
              <p14:xfrm>
                <a:off x="6294747" y="2331089"/>
                <a:ext cx="122760" cy="15480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38B41EF7-07D5-EFBA-12DA-D6286395BA60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285747" y="2322089"/>
                  <a:ext cx="14040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DFACC8AA-E2A4-8A79-6E4D-CEA076B6580C}"/>
                    </a:ext>
                  </a:extLst>
                </p14:cNvPr>
                <p14:cNvContentPartPr/>
                <p14:nvPr/>
              </p14:nvContentPartPr>
              <p14:xfrm>
                <a:off x="6292947" y="2434769"/>
                <a:ext cx="135720" cy="1476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DFACC8AA-E2A4-8A79-6E4D-CEA076B6580C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284307" y="2426129"/>
                  <a:ext cx="153360" cy="32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DBF8B7E-B48E-1E6F-33D9-722B217D4AC1}"/>
              </a:ext>
            </a:extLst>
          </p:cNvPr>
          <p:cNvGrpSpPr/>
          <p:nvPr/>
        </p:nvGrpSpPr>
        <p:grpSpPr>
          <a:xfrm>
            <a:off x="6651867" y="2191409"/>
            <a:ext cx="194040" cy="285120"/>
            <a:chOff x="6651867" y="2191409"/>
            <a:chExt cx="194040" cy="285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96263A9C-E590-2B38-E9CA-372CE3C1A053}"/>
                    </a:ext>
                  </a:extLst>
                </p14:cNvPr>
                <p14:cNvContentPartPr/>
                <p14:nvPr/>
              </p14:nvContentPartPr>
              <p14:xfrm>
                <a:off x="6667707" y="2302649"/>
                <a:ext cx="111240" cy="17388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96263A9C-E590-2B38-E9CA-372CE3C1A053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6658707" y="2293649"/>
                  <a:ext cx="12888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6E947E7-918B-8299-0F50-B0B0A6A1A590}"/>
                    </a:ext>
                  </a:extLst>
                </p14:cNvPr>
                <p14:cNvContentPartPr/>
                <p14:nvPr/>
              </p14:nvContentPartPr>
              <p14:xfrm>
                <a:off x="6651867" y="2385809"/>
                <a:ext cx="137520" cy="36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6E947E7-918B-8299-0F50-B0B0A6A1A590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6643227" y="2377169"/>
                  <a:ext cx="155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6DD95389-B0FD-DE02-E31C-57FFD2119F9E}"/>
                    </a:ext>
                  </a:extLst>
                </p14:cNvPr>
                <p14:cNvContentPartPr/>
                <p14:nvPr/>
              </p14:nvContentPartPr>
              <p14:xfrm>
                <a:off x="6839427" y="2191409"/>
                <a:ext cx="6480" cy="6876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6DD95389-B0FD-DE02-E31C-57FFD2119F9E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6830427" y="2182409"/>
                  <a:ext cx="24120" cy="864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6760E818-6A78-AD9F-DD36-3F029E7282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422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81877"/>
    </mc:Choice>
    <mc:Fallback>
      <p:transition advClick="0" advTm="81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2C522A3-348D-E560-D15D-2072635A3F67}"/>
                  </a:ext>
                </a:extLst>
              </p14:cNvPr>
              <p14:cNvContentPartPr/>
              <p14:nvPr/>
            </p14:nvContentPartPr>
            <p14:xfrm>
              <a:off x="792674" y="1096718"/>
              <a:ext cx="161190" cy="3526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2C522A3-348D-E560-D15D-2072635A3F6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3319" y="1087363"/>
                <a:ext cx="179900" cy="3713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95A3891-1B90-93E3-E87C-76461223AA87}"/>
                  </a:ext>
                </a:extLst>
              </p14:cNvPr>
              <p14:cNvContentPartPr/>
              <p14:nvPr/>
            </p14:nvContentPartPr>
            <p14:xfrm>
              <a:off x="816704" y="1358078"/>
              <a:ext cx="132840" cy="43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95A3891-1B90-93E3-E87C-76461223AA8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7369" y="1348718"/>
                <a:ext cx="151509" cy="2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F0132A5-34FE-DC14-D084-33B894C37C9F}"/>
                  </a:ext>
                </a:extLst>
              </p14:cNvPr>
              <p14:cNvContentPartPr/>
              <p14:nvPr/>
            </p14:nvContentPartPr>
            <p14:xfrm>
              <a:off x="1041344" y="1385078"/>
              <a:ext cx="33480" cy="7749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F0132A5-34FE-DC14-D084-33B894C37C9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31984" y="1375750"/>
                <a:ext cx="52200" cy="961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AEFA369-1E83-6DEC-D741-340D8C830FF8}"/>
                  </a:ext>
                </a:extLst>
              </p14:cNvPr>
              <p14:cNvContentPartPr/>
              <p14:nvPr/>
            </p14:nvContentPartPr>
            <p14:xfrm>
              <a:off x="1327814" y="1238468"/>
              <a:ext cx="74520" cy="27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AEFA369-1E83-6DEC-D741-340D8C830FF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318454" y="1231448"/>
                <a:ext cx="93240" cy="143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F18F4E5-16F7-C4BD-9F7E-22D069ADA97F}"/>
                  </a:ext>
                </a:extLst>
              </p14:cNvPr>
              <p14:cNvContentPartPr/>
              <p14:nvPr/>
            </p14:nvContentPartPr>
            <p14:xfrm>
              <a:off x="1347524" y="1348898"/>
              <a:ext cx="75330" cy="27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F18F4E5-16F7-C4BD-9F7E-22D069ADA97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338153" y="1341878"/>
                <a:ext cx="94072" cy="143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784B85D-8441-EE1F-8617-68C2BDB5E012}"/>
                  </a:ext>
                </a:extLst>
              </p14:cNvPr>
              <p14:cNvContentPartPr/>
              <p14:nvPr/>
            </p14:nvContentPartPr>
            <p14:xfrm>
              <a:off x="1703924" y="1032188"/>
              <a:ext cx="112320" cy="3472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784B85D-8441-EE1F-8617-68C2BDB5E01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694564" y="1022833"/>
                <a:ext cx="131040" cy="365930"/>
              </a:xfrm>
              <a:prstGeom prst="rect">
                <a:avLst/>
              </a:prstGeom>
            </p:spPr>
          </p:pic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14664555-EAF7-A9D3-910E-B74956E06382}"/>
              </a:ext>
            </a:extLst>
          </p:cNvPr>
          <p:cNvGrpSpPr/>
          <p:nvPr/>
        </p:nvGrpSpPr>
        <p:grpSpPr>
          <a:xfrm>
            <a:off x="1862414" y="1340798"/>
            <a:ext cx="229230" cy="240570"/>
            <a:chOff x="2483218" y="644731"/>
            <a:chExt cx="305640" cy="320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45EE527E-4075-BE52-A6B1-460894727417}"/>
                    </a:ext>
                  </a:extLst>
                </p14:cNvPr>
                <p14:cNvContentPartPr/>
                <p14:nvPr/>
              </p14:nvContentPartPr>
              <p14:xfrm>
                <a:off x="2496538" y="644731"/>
                <a:ext cx="234720" cy="3207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45EE527E-4075-BE52-A6B1-460894727417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478898" y="626731"/>
                  <a:ext cx="270360" cy="35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FF7B34A-E7E0-E5F5-0351-5AAB62F773A9}"/>
                    </a:ext>
                  </a:extLst>
                </p14:cNvPr>
                <p14:cNvContentPartPr/>
                <p14:nvPr/>
              </p14:nvContentPartPr>
              <p14:xfrm>
                <a:off x="2483218" y="813931"/>
                <a:ext cx="305640" cy="270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FF7B34A-E7E0-E5F5-0351-5AAB62F773A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465218" y="796291"/>
                  <a:ext cx="341280" cy="62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E378FCC-186A-7CD4-4A32-3DCF716C7D9C}"/>
              </a:ext>
            </a:extLst>
          </p:cNvPr>
          <p:cNvGrpSpPr/>
          <p:nvPr/>
        </p:nvGrpSpPr>
        <p:grpSpPr>
          <a:xfrm>
            <a:off x="2297654" y="939308"/>
            <a:ext cx="1361070" cy="875880"/>
            <a:chOff x="3063538" y="109411"/>
            <a:chExt cx="1814760" cy="1167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3A51B938-4F4D-30E8-040B-524627476773}"/>
                    </a:ext>
                  </a:extLst>
                </p14:cNvPr>
                <p14:cNvContentPartPr/>
                <p14:nvPr/>
              </p14:nvContentPartPr>
              <p14:xfrm>
                <a:off x="3068938" y="460411"/>
                <a:ext cx="145800" cy="201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3A51B938-4F4D-30E8-040B-524627476773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050938" y="442771"/>
                  <a:ext cx="18144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5FFFD16F-FFAA-BC36-7FD3-1058D57BCECB}"/>
                    </a:ext>
                  </a:extLst>
                </p14:cNvPr>
                <p14:cNvContentPartPr/>
                <p14:nvPr/>
              </p14:nvContentPartPr>
              <p14:xfrm>
                <a:off x="3063538" y="634651"/>
                <a:ext cx="268200" cy="140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5FFFD16F-FFAA-BC36-7FD3-1058D57BCECB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045538" y="616651"/>
                  <a:ext cx="30384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101BE38F-2B1D-8B8B-2755-4E01C3EFED8A}"/>
                    </a:ext>
                  </a:extLst>
                </p14:cNvPr>
                <p14:cNvContentPartPr/>
                <p14:nvPr/>
              </p14:nvContentPartPr>
              <p14:xfrm>
                <a:off x="3509578" y="109411"/>
                <a:ext cx="261720" cy="11581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101BE38F-2B1D-8B8B-2755-4E01C3EFED8A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491938" y="91411"/>
                  <a:ext cx="297360" cy="119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E37FF853-7DDC-C8F1-1510-9C9A648ECF60}"/>
                    </a:ext>
                  </a:extLst>
                </p14:cNvPr>
                <p14:cNvContentPartPr/>
                <p14:nvPr/>
              </p14:nvContentPartPr>
              <p14:xfrm>
                <a:off x="3829978" y="346291"/>
                <a:ext cx="3600" cy="2534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E37FF853-7DDC-C8F1-1510-9C9A648ECF6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812338" y="328651"/>
                  <a:ext cx="39240" cy="28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F857F991-E21C-6144-756E-1E58AEAA69AB}"/>
                    </a:ext>
                  </a:extLst>
                </p14:cNvPr>
                <p14:cNvContentPartPr/>
                <p14:nvPr/>
              </p14:nvContentPartPr>
              <p14:xfrm>
                <a:off x="4186738" y="394171"/>
                <a:ext cx="226440" cy="2120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F857F991-E21C-6144-756E-1E58AEAA69AB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168738" y="376171"/>
                  <a:ext cx="26208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4D27C2E2-D3DF-F925-B35D-3933F875E8F2}"/>
                    </a:ext>
                  </a:extLst>
                </p14:cNvPr>
                <p14:cNvContentPartPr/>
                <p14:nvPr/>
              </p14:nvContentPartPr>
              <p14:xfrm>
                <a:off x="3875338" y="932011"/>
                <a:ext cx="160920" cy="2808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4D27C2E2-D3DF-F925-B35D-3933F875E8F2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857698" y="914371"/>
                  <a:ext cx="196560" cy="31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E880BDD5-402F-F2AA-8B52-C908947D4286}"/>
                    </a:ext>
                  </a:extLst>
                </p14:cNvPr>
                <p14:cNvContentPartPr/>
                <p14:nvPr/>
              </p14:nvContentPartPr>
              <p14:xfrm>
                <a:off x="4402018" y="992851"/>
                <a:ext cx="235080" cy="165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E880BDD5-402F-F2AA-8B52-C908947D4286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384018" y="974851"/>
                  <a:ext cx="27072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288B6924-A4C5-5747-6B1B-CD33100FC4AA}"/>
                    </a:ext>
                  </a:extLst>
                </p14:cNvPr>
                <p14:cNvContentPartPr/>
                <p14:nvPr/>
              </p14:nvContentPartPr>
              <p14:xfrm>
                <a:off x="4773898" y="493171"/>
                <a:ext cx="360" cy="352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288B6924-A4C5-5747-6B1B-CD33100FC4AA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755898" y="475171"/>
                  <a:ext cx="3600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3F581B3B-7F6C-AC8D-420B-51AC95C4A638}"/>
                    </a:ext>
                  </a:extLst>
                </p14:cNvPr>
                <p14:cNvContentPartPr/>
                <p14:nvPr/>
              </p14:nvContentPartPr>
              <p14:xfrm>
                <a:off x="4699378" y="870811"/>
                <a:ext cx="360" cy="3027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3F581B3B-7F6C-AC8D-420B-51AC95C4A638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681378" y="853171"/>
                  <a:ext cx="36000" cy="3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7B01F767-5A83-D696-CB35-73D3720F16E8}"/>
                    </a:ext>
                  </a:extLst>
                </p14:cNvPr>
                <p14:cNvContentPartPr/>
                <p14:nvPr/>
              </p14:nvContentPartPr>
              <p14:xfrm>
                <a:off x="4639618" y="287971"/>
                <a:ext cx="238680" cy="9892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7B01F767-5A83-D696-CB35-73D3720F16E8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621978" y="269971"/>
                  <a:ext cx="274320" cy="1024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42765512-6BFF-D9C4-360D-F44771A940FD}"/>
              </a:ext>
            </a:extLst>
          </p:cNvPr>
          <p:cNvGrpSpPr/>
          <p:nvPr/>
        </p:nvGrpSpPr>
        <p:grpSpPr>
          <a:xfrm>
            <a:off x="783224" y="2059808"/>
            <a:ext cx="200340" cy="533520"/>
            <a:chOff x="1044298" y="1603411"/>
            <a:chExt cx="267120" cy="711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F681F935-96E5-9338-F5AF-04B2EEBDE660}"/>
                    </a:ext>
                  </a:extLst>
                </p14:cNvPr>
                <p14:cNvContentPartPr/>
                <p14:nvPr/>
              </p14:nvContentPartPr>
              <p14:xfrm>
                <a:off x="1044298" y="1603411"/>
                <a:ext cx="267120" cy="7113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F681F935-96E5-9338-F5AF-04B2EEBDE660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026658" y="1585411"/>
                  <a:ext cx="302760" cy="74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BE61E36F-1E75-A653-0A39-B851D4C6152A}"/>
                    </a:ext>
                  </a:extLst>
                </p14:cNvPr>
                <p14:cNvContentPartPr/>
                <p14:nvPr/>
              </p14:nvContentPartPr>
              <p14:xfrm>
                <a:off x="1050058" y="2043691"/>
                <a:ext cx="194400" cy="471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BE61E36F-1E75-A653-0A39-B851D4C6152A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032058" y="2026051"/>
                  <a:ext cx="230040" cy="82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8F9F0BD-F02F-F5CB-FB29-980399547582}"/>
              </a:ext>
            </a:extLst>
          </p:cNvPr>
          <p:cNvGrpSpPr/>
          <p:nvPr/>
        </p:nvGrpSpPr>
        <p:grpSpPr>
          <a:xfrm>
            <a:off x="1335374" y="2308208"/>
            <a:ext cx="156330" cy="109890"/>
            <a:chOff x="1780498" y="1934611"/>
            <a:chExt cx="208440" cy="146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4E8C20F8-7E2E-0ED2-3CA1-AB2A687FDCD0}"/>
                    </a:ext>
                  </a:extLst>
                </p14:cNvPr>
                <p14:cNvContentPartPr/>
                <p14:nvPr/>
              </p14:nvContentPartPr>
              <p14:xfrm>
                <a:off x="1780498" y="1934611"/>
                <a:ext cx="159840" cy="3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4E8C20F8-7E2E-0ED2-3CA1-AB2A687FDCD0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762858" y="1916971"/>
                  <a:ext cx="19548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2B83ACB3-BDBC-2CE2-0A35-83139E133DDA}"/>
                    </a:ext>
                  </a:extLst>
                </p14:cNvPr>
                <p14:cNvContentPartPr/>
                <p14:nvPr/>
              </p14:nvContentPartPr>
              <p14:xfrm>
                <a:off x="1842058" y="2080771"/>
                <a:ext cx="146880" cy="3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2B83ACB3-BDBC-2CE2-0A35-83139E133DDA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824058" y="2062771"/>
                  <a:ext cx="18252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F9DA705-CB34-56FB-8060-E656D09A6ED6}"/>
              </a:ext>
            </a:extLst>
          </p:cNvPr>
          <p:cNvGrpSpPr/>
          <p:nvPr/>
        </p:nvGrpSpPr>
        <p:grpSpPr>
          <a:xfrm>
            <a:off x="1756304" y="2196158"/>
            <a:ext cx="667980" cy="436590"/>
            <a:chOff x="2341738" y="1785211"/>
            <a:chExt cx="890640" cy="582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F7AB44A4-D0F2-50D2-15D6-11935198C0CB}"/>
                    </a:ext>
                  </a:extLst>
                </p14:cNvPr>
                <p14:cNvContentPartPr/>
                <p14:nvPr/>
              </p14:nvContentPartPr>
              <p14:xfrm>
                <a:off x="2341738" y="1785211"/>
                <a:ext cx="131760" cy="4838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F7AB44A4-D0F2-50D2-15D6-11935198C0CB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323738" y="1767211"/>
                  <a:ext cx="167400" cy="51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3D20820A-C1E4-25CE-F8AA-72A8FC9FF25E}"/>
                    </a:ext>
                  </a:extLst>
                </p14:cNvPr>
                <p14:cNvContentPartPr/>
                <p14:nvPr/>
              </p14:nvContentPartPr>
              <p14:xfrm>
                <a:off x="2659258" y="2212171"/>
                <a:ext cx="197640" cy="1519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3D20820A-C1E4-25CE-F8AA-72A8FC9FF25E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641258" y="2194171"/>
                  <a:ext cx="23328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9851A449-B10B-2CB0-D94A-8A7EAF01DF3D}"/>
                    </a:ext>
                  </a:extLst>
                </p14:cNvPr>
                <p14:cNvContentPartPr/>
                <p14:nvPr/>
              </p14:nvContentPartPr>
              <p14:xfrm>
                <a:off x="2715058" y="2207491"/>
                <a:ext cx="88560" cy="1598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9851A449-B10B-2CB0-D94A-8A7EAF01DF3D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2697418" y="2189851"/>
                  <a:ext cx="12420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0B5C5ADA-3122-0EA2-1B13-850459C25A07}"/>
                    </a:ext>
                  </a:extLst>
                </p14:cNvPr>
                <p14:cNvContentPartPr/>
                <p14:nvPr/>
              </p14:nvContentPartPr>
              <p14:xfrm>
                <a:off x="3045178" y="1905091"/>
                <a:ext cx="140400" cy="3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0B5C5ADA-3122-0EA2-1B13-850459C25A07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027178" y="1887451"/>
                  <a:ext cx="1760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8301DC45-A96C-C869-22D9-0B7A7B68BCD9}"/>
                    </a:ext>
                  </a:extLst>
                </p14:cNvPr>
                <p14:cNvContentPartPr/>
                <p14:nvPr/>
              </p14:nvContentPartPr>
              <p14:xfrm>
                <a:off x="3066058" y="2037931"/>
                <a:ext cx="166320" cy="3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8301DC45-A96C-C869-22D9-0B7A7B68BCD9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048058" y="2020291"/>
                  <a:ext cx="20196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F118507-A090-EFF8-C288-2070B9363E15}"/>
              </a:ext>
            </a:extLst>
          </p:cNvPr>
          <p:cNvGrpSpPr/>
          <p:nvPr/>
        </p:nvGrpSpPr>
        <p:grpSpPr>
          <a:xfrm>
            <a:off x="2599514" y="2120558"/>
            <a:ext cx="291330" cy="757080"/>
            <a:chOff x="3466018" y="1684411"/>
            <a:chExt cx="388440" cy="100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C965DE47-72A6-DBFD-8222-DDF44E8E0FFA}"/>
                    </a:ext>
                  </a:extLst>
                </p14:cNvPr>
                <p14:cNvContentPartPr/>
                <p14:nvPr/>
              </p14:nvContentPartPr>
              <p14:xfrm>
                <a:off x="3466018" y="1684411"/>
                <a:ext cx="261360" cy="10094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C965DE47-72A6-DBFD-8222-DDF44E8E0FFA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448378" y="1666411"/>
                  <a:ext cx="297000" cy="10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155B29CD-4885-9FE7-8AFC-4704958E2BAC}"/>
                    </a:ext>
                  </a:extLst>
                </p14:cNvPr>
                <p14:cNvContentPartPr/>
                <p14:nvPr/>
              </p14:nvContentPartPr>
              <p14:xfrm>
                <a:off x="3701098" y="1793851"/>
                <a:ext cx="153360" cy="1677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155B29CD-4885-9FE7-8AFC-4704958E2BAC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3683098" y="1775851"/>
                  <a:ext cx="18900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3FDD0A8A-9D93-2FFC-EB29-0CC6B5C5EAAC}"/>
                    </a:ext>
                  </a:extLst>
                </p14:cNvPr>
                <p14:cNvContentPartPr/>
                <p14:nvPr/>
              </p14:nvContentPartPr>
              <p14:xfrm>
                <a:off x="3783898" y="2362651"/>
                <a:ext cx="2880" cy="2052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3FDD0A8A-9D93-2FFC-EB29-0CC6B5C5EAAC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766258" y="2345011"/>
                  <a:ext cx="38520" cy="240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6AC28BB-4013-6C58-0B23-A849233E2C8A}"/>
              </a:ext>
            </a:extLst>
          </p:cNvPr>
          <p:cNvGrpSpPr/>
          <p:nvPr/>
        </p:nvGrpSpPr>
        <p:grpSpPr>
          <a:xfrm>
            <a:off x="3144374" y="2147828"/>
            <a:ext cx="453060" cy="676080"/>
            <a:chOff x="4192498" y="1720771"/>
            <a:chExt cx="604080" cy="901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458A18AF-F185-891F-EBC9-2029E03EC0B6}"/>
                    </a:ext>
                  </a:extLst>
                </p14:cNvPr>
                <p14:cNvContentPartPr/>
                <p14:nvPr/>
              </p14:nvContentPartPr>
              <p14:xfrm>
                <a:off x="4261978" y="1812931"/>
                <a:ext cx="14760" cy="2505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458A18AF-F185-891F-EBC9-2029E03EC0B6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243978" y="1794931"/>
                  <a:ext cx="50400" cy="28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670BB275-F9E4-24B1-3AB5-1D41906343AC}"/>
                    </a:ext>
                  </a:extLst>
                </p14:cNvPr>
                <p14:cNvContentPartPr/>
                <p14:nvPr/>
              </p14:nvContentPartPr>
              <p14:xfrm>
                <a:off x="4192498" y="2353651"/>
                <a:ext cx="199800" cy="2307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670BB275-F9E4-24B1-3AB5-1D41906343AC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174858" y="2335651"/>
                  <a:ext cx="23544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D744C506-B986-50ED-59F7-F9FBFFA87202}"/>
                    </a:ext>
                  </a:extLst>
                </p14:cNvPr>
                <p14:cNvContentPartPr/>
                <p14:nvPr/>
              </p14:nvContentPartPr>
              <p14:xfrm>
                <a:off x="4501378" y="1720771"/>
                <a:ext cx="295200" cy="9014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D744C506-B986-50ED-59F7-F9FBFFA87202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483738" y="1702771"/>
                  <a:ext cx="330840" cy="937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0161064-92E2-625E-1F0A-D986234BC797}"/>
              </a:ext>
            </a:extLst>
          </p:cNvPr>
          <p:cNvGrpSpPr/>
          <p:nvPr/>
        </p:nvGrpSpPr>
        <p:grpSpPr>
          <a:xfrm>
            <a:off x="5664824" y="1146398"/>
            <a:ext cx="492750" cy="326700"/>
            <a:chOff x="7553098" y="385531"/>
            <a:chExt cx="657000" cy="435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F6F993F2-310C-65D3-7583-9A27E51891A8}"/>
                    </a:ext>
                  </a:extLst>
                </p14:cNvPr>
                <p14:cNvContentPartPr/>
                <p14:nvPr/>
              </p14:nvContentPartPr>
              <p14:xfrm>
                <a:off x="7553098" y="385531"/>
                <a:ext cx="185400" cy="35892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F6F993F2-310C-65D3-7583-9A27E51891A8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535458" y="367891"/>
                  <a:ext cx="221040" cy="39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5AA2B188-5E29-0AD5-4DA4-9F3E05B88408}"/>
                    </a:ext>
                  </a:extLst>
                </p14:cNvPr>
                <p14:cNvContentPartPr/>
                <p14:nvPr/>
              </p14:nvContentPartPr>
              <p14:xfrm>
                <a:off x="7803298" y="638611"/>
                <a:ext cx="159120" cy="18252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5AA2B188-5E29-0AD5-4DA4-9F3E05B88408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785298" y="620611"/>
                  <a:ext cx="19476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221585E6-0333-C523-3C36-54F435A3C404}"/>
                    </a:ext>
                  </a:extLst>
                </p14:cNvPr>
                <p14:cNvContentPartPr/>
                <p14:nvPr/>
              </p14:nvContentPartPr>
              <p14:xfrm>
                <a:off x="7851898" y="677851"/>
                <a:ext cx="79200" cy="10008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221585E6-0333-C523-3C36-54F435A3C404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834258" y="660211"/>
                  <a:ext cx="11484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969C2E48-5325-B003-E755-52184BA103FF}"/>
                    </a:ext>
                  </a:extLst>
                </p14:cNvPr>
                <p14:cNvContentPartPr/>
                <p14:nvPr/>
              </p14:nvContentPartPr>
              <p14:xfrm>
                <a:off x="8077978" y="647251"/>
                <a:ext cx="129240" cy="576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969C2E48-5325-B003-E755-52184BA103FF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8059978" y="629611"/>
                  <a:ext cx="16488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54BAA245-60C7-2C6D-110C-98F365961085}"/>
                    </a:ext>
                  </a:extLst>
                </p14:cNvPr>
                <p14:cNvContentPartPr/>
                <p14:nvPr/>
              </p14:nvContentPartPr>
              <p14:xfrm>
                <a:off x="8096698" y="746251"/>
                <a:ext cx="113400" cy="50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54BAA245-60C7-2C6D-110C-98F365961085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8078698" y="728251"/>
                  <a:ext cx="149040" cy="40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C638DB14-FE17-D693-0998-1962A5E53002}"/>
                  </a:ext>
                </a:extLst>
              </p14:cNvPr>
              <p14:cNvContentPartPr/>
              <p14:nvPr/>
            </p14:nvContentPartPr>
            <p14:xfrm>
              <a:off x="6452414" y="2229368"/>
              <a:ext cx="201690" cy="2430"/>
            </p14:xfrm>
          </p:contentPart>
        </mc:Choice>
        <mc:Fallback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C638DB14-FE17-D693-0998-1962A5E53002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6443067" y="2218838"/>
                <a:ext cx="220385" cy="234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82C3C8FA-085A-1A03-A2BC-BEFCB76DB8EC}"/>
                  </a:ext>
                </a:extLst>
              </p14:cNvPr>
              <p14:cNvContentPartPr/>
              <p14:nvPr/>
            </p14:nvContentPartPr>
            <p14:xfrm>
              <a:off x="6525314" y="2338988"/>
              <a:ext cx="129060" cy="2160"/>
            </p14:xfrm>
          </p:contentPart>
        </mc:Choice>
        <mc:Fallback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82C3C8FA-085A-1A03-A2BC-BEFCB76DB8EC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6515967" y="2329628"/>
                <a:ext cx="147754" cy="20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02" name="Group 101">
            <a:extLst>
              <a:ext uri="{FF2B5EF4-FFF2-40B4-BE49-F238E27FC236}">
                <a16:creationId xmlns:a16="http://schemas.microsoft.com/office/drawing/2014/main" id="{666971C3-7F32-2D50-8916-00ECBE4890C0}"/>
              </a:ext>
            </a:extLst>
          </p:cNvPr>
          <p:cNvGrpSpPr/>
          <p:nvPr/>
        </p:nvGrpSpPr>
        <p:grpSpPr>
          <a:xfrm>
            <a:off x="6412724" y="905558"/>
            <a:ext cx="1348110" cy="888570"/>
            <a:chOff x="8550298" y="64411"/>
            <a:chExt cx="1797480" cy="1184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A85D297F-898E-9CDB-2B0F-1191CBD61C21}"/>
                    </a:ext>
                  </a:extLst>
                </p14:cNvPr>
                <p14:cNvContentPartPr/>
                <p14:nvPr/>
              </p14:nvContentPartPr>
              <p14:xfrm>
                <a:off x="8550298" y="452491"/>
                <a:ext cx="198720" cy="288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A85D297F-898E-9CDB-2B0F-1191CBD61C21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8532298" y="434491"/>
                  <a:ext cx="23436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1FFC0E0B-83C7-5FF4-7C79-8DCBEF770D00}"/>
                    </a:ext>
                  </a:extLst>
                </p14:cNvPr>
                <p14:cNvContentPartPr/>
                <p14:nvPr/>
              </p14:nvContentPartPr>
              <p14:xfrm>
                <a:off x="8927938" y="245131"/>
                <a:ext cx="187200" cy="33804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1FFC0E0B-83C7-5FF4-7C79-8DCBEF770D00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8909938" y="227131"/>
                  <a:ext cx="222840" cy="37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C6BC4C32-AA8B-004C-10EF-08D862C4323C}"/>
                    </a:ext>
                  </a:extLst>
                </p14:cNvPr>
                <p14:cNvContentPartPr/>
                <p14:nvPr/>
              </p14:nvContentPartPr>
              <p14:xfrm>
                <a:off x="9169138" y="460771"/>
                <a:ext cx="105480" cy="11196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C6BC4C32-AA8B-004C-10EF-08D862C4323C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9151138" y="443131"/>
                  <a:ext cx="14112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8E966368-3F34-1ED4-EBF4-9311B6A19A8F}"/>
                    </a:ext>
                  </a:extLst>
                </p14:cNvPr>
                <p14:cNvContentPartPr/>
                <p14:nvPr/>
              </p14:nvContentPartPr>
              <p14:xfrm>
                <a:off x="9177418" y="463291"/>
                <a:ext cx="83880" cy="1360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8E966368-3F34-1ED4-EBF4-9311B6A19A8F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9159778" y="445651"/>
                  <a:ext cx="11952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07112A0E-3ED1-1E93-62B4-6C0409C46971}"/>
                    </a:ext>
                  </a:extLst>
                </p14:cNvPr>
                <p14:cNvContentPartPr/>
                <p14:nvPr/>
              </p14:nvContentPartPr>
              <p14:xfrm>
                <a:off x="9570178" y="271411"/>
                <a:ext cx="3240" cy="23148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07112A0E-3ED1-1E93-62B4-6C0409C46971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9552538" y="253411"/>
                  <a:ext cx="38880" cy="26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1EF67A19-AF05-37E5-2A1B-B0DDAF77062D}"/>
                    </a:ext>
                  </a:extLst>
                </p14:cNvPr>
                <p14:cNvContentPartPr/>
                <p14:nvPr/>
              </p14:nvContentPartPr>
              <p14:xfrm>
                <a:off x="9480898" y="419731"/>
                <a:ext cx="212040" cy="3096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1EF67A19-AF05-37E5-2A1B-B0DDAF77062D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9462898" y="402091"/>
                  <a:ext cx="24768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F0D33DA4-9FF7-5447-5074-36217A78D891}"/>
                    </a:ext>
                  </a:extLst>
                </p14:cNvPr>
                <p14:cNvContentPartPr/>
                <p14:nvPr/>
              </p14:nvContentPartPr>
              <p14:xfrm>
                <a:off x="9843418" y="253411"/>
                <a:ext cx="100440" cy="2577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F0D33DA4-9FF7-5447-5074-36217A78D891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9825418" y="235411"/>
                  <a:ext cx="136080" cy="2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40924123-E9C7-58BC-606D-75117E35CC25}"/>
                    </a:ext>
                  </a:extLst>
                </p14:cNvPr>
                <p14:cNvContentPartPr/>
                <p14:nvPr/>
              </p14:nvContentPartPr>
              <p14:xfrm>
                <a:off x="10049698" y="450691"/>
                <a:ext cx="130680" cy="1738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40924123-E9C7-58BC-606D-75117E35CC25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0032058" y="432691"/>
                  <a:ext cx="16632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09964675-E6B4-7986-1222-471A954CEF76}"/>
                    </a:ext>
                  </a:extLst>
                </p14:cNvPr>
                <p14:cNvContentPartPr/>
                <p14:nvPr/>
              </p14:nvContentPartPr>
              <p14:xfrm>
                <a:off x="10048618" y="570211"/>
                <a:ext cx="169560" cy="115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09964675-E6B4-7986-1222-471A954CEF76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0030618" y="552571"/>
                  <a:ext cx="20520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0FD8526A-5A01-8C8B-6F03-ADDA7F6642CC}"/>
                    </a:ext>
                  </a:extLst>
                </p14:cNvPr>
                <p14:cNvContentPartPr/>
                <p14:nvPr/>
              </p14:nvContentPartPr>
              <p14:xfrm>
                <a:off x="8802658" y="670651"/>
                <a:ext cx="1491120" cy="7488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0FD8526A-5A01-8C8B-6F03-ADDA7F6642CC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8785018" y="653011"/>
                  <a:ext cx="152676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7537E179-8C67-E174-436C-9D338651CD4A}"/>
                    </a:ext>
                  </a:extLst>
                </p14:cNvPr>
                <p14:cNvContentPartPr/>
                <p14:nvPr/>
              </p14:nvContentPartPr>
              <p14:xfrm>
                <a:off x="9234298" y="818611"/>
                <a:ext cx="316440" cy="24624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7537E179-8C67-E174-436C-9D338651CD4A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9216658" y="800971"/>
                  <a:ext cx="352080" cy="2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44E4F04E-2E23-E152-2430-1171FA1AD3AA}"/>
                    </a:ext>
                  </a:extLst>
                </p14:cNvPr>
                <p14:cNvContentPartPr/>
                <p14:nvPr/>
              </p14:nvContentPartPr>
              <p14:xfrm>
                <a:off x="9462898" y="937051"/>
                <a:ext cx="198360" cy="19188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44E4F04E-2E23-E152-2430-1171FA1AD3AA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9445258" y="919411"/>
                  <a:ext cx="23400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A242C80F-C639-1AC1-6912-A4CDDBA41CD2}"/>
                    </a:ext>
                  </a:extLst>
                </p14:cNvPr>
                <p14:cNvContentPartPr/>
                <p14:nvPr/>
              </p14:nvContentPartPr>
              <p14:xfrm>
                <a:off x="8835778" y="64411"/>
                <a:ext cx="171720" cy="107532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A242C80F-C639-1AC1-6912-A4CDDBA41CD2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8817778" y="46771"/>
                  <a:ext cx="207360" cy="11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E763D923-CDF5-CB72-DB05-DE221128B447}"/>
                    </a:ext>
                  </a:extLst>
                </p14:cNvPr>
                <p14:cNvContentPartPr/>
                <p14:nvPr/>
              </p14:nvContentPartPr>
              <p14:xfrm>
                <a:off x="10171378" y="303451"/>
                <a:ext cx="176400" cy="94572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E763D923-CDF5-CB72-DB05-DE221128B447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10153738" y="285811"/>
                  <a:ext cx="212040" cy="981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6C691C0C-E700-70B0-2F29-301C7A12B093}"/>
              </a:ext>
            </a:extLst>
          </p:cNvPr>
          <p:cNvGrpSpPr/>
          <p:nvPr/>
        </p:nvGrpSpPr>
        <p:grpSpPr>
          <a:xfrm>
            <a:off x="6918974" y="2014178"/>
            <a:ext cx="750870" cy="936630"/>
            <a:chOff x="9225298" y="1542571"/>
            <a:chExt cx="1001160" cy="1248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1E7C2A65-0140-6177-FA32-09669A069216}"/>
                    </a:ext>
                  </a:extLst>
                </p14:cNvPr>
                <p14:cNvContentPartPr/>
                <p14:nvPr/>
              </p14:nvContentPartPr>
              <p14:xfrm>
                <a:off x="9269218" y="1720411"/>
                <a:ext cx="171000" cy="3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1E7C2A65-0140-6177-FA32-09669A069216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9251218" y="1702411"/>
                  <a:ext cx="2066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B8C7D2C8-8404-23DF-0401-5B2D8BE78744}"/>
                    </a:ext>
                  </a:extLst>
                </p14:cNvPr>
                <p14:cNvContentPartPr/>
                <p14:nvPr/>
              </p14:nvContentPartPr>
              <p14:xfrm>
                <a:off x="9522658" y="1556971"/>
                <a:ext cx="3240" cy="1684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B8C7D2C8-8404-23DF-0401-5B2D8BE78744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9504658" y="1539331"/>
                  <a:ext cx="3888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557A7B12-6506-CF82-3B84-0204A34A3044}"/>
                    </a:ext>
                  </a:extLst>
                </p14:cNvPr>
                <p14:cNvContentPartPr/>
                <p14:nvPr/>
              </p14:nvContentPartPr>
              <p14:xfrm>
                <a:off x="9225298" y="1884571"/>
                <a:ext cx="420120" cy="2700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557A7B12-6506-CF82-3B84-0204A34A3044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9207298" y="1866931"/>
                  <a:ext cx="45576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713260FD-1E0D-37BE-EBE7-1E8179DA42AE}"/>
                    </a:ext>
                  </a:extLst>
                </p14:cNvPr>
                <p14:cNvContentPartPr/>
                <p14:nvPr/>
              </p14:nvContentPartPr>
              <p14:xfrm>
                <a:off x="9328618" y="1952251"/>
                <a:ext cx="325080" cy="31788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713260FD-1E0D-37BE-EBE7-1E8179DA42AE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9310978" y="1934611"/>
                  <a:ext cx="360720" cy="35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210C2D71-C9D2-E09B-55D5-4EC6396CC1FB}"/>
                    </a:ext>
                  </a:extLst>
                </p14:cNvPr>
                <p14:cNvContentPartPr/>
                <p14:nvPr/>
              </p14:nvContentPartPr>
              <p14:xfrm>
                <a:off x="9525898" y="2072851"/>
                <a:ext cx="187920" cy="24408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210C2D71-C9D2-E09B-55D5-4EC6396CC1FB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9507898" y="2054851"/>
                  <a:ext cx="22356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CC661119-2988-45A4-852D-3C43FB09F057}"/>
                    </a:ext>
                  </a:extLst>
                </p14:cNvPr>
                <p14:cNvContentPartPr/>
                <p14:nvPr/>
              </p14:nvContentPartPr>
              <p14:xfrm>
                <a:off x="9918298" y="1542571"/>
                <a:ext cx="308160" cy="124884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CC661119-2988-45A4-852D-3C43FB09F057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9900658" y="1524931"/>
                  <a:ext cx="343800" cy="1284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28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21A59610-14FB-E8B2-3A86-78312027DBD4}"/>
                  </a:ext>
                </a:extLst>
              </p14:cNvPr>
              <p14:cNvContentPartPr/>
              <p14:nvPr/>
            </p14:nvContentPartPr>
            <p14:xfrm>
              <a:off x="7780004" y="2118398"/>
              <a:ext cx="4590" cy="189540"/>
            </p14:xfrm>
          </p:contentPart>
        </mc:Choice>
        <mc:Fallback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21A59610-14FB-E8B2-3A86-78312027DBD4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7770824" y="2109047"/>
                <a:ext cx="22950" cy="2082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0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44671602-D11E-7F63-BFA6-16B50FE6A730}"/>
                  </a:ext>
                </a:extLst>
              </p14:cNvPr>
              <p14:cNvContentPartPr/>
              <p14:nvPr/>
            </p14:nvContentPartPr>
            <p14:xfrm>
              <a:off x="7829144" y="2602778"/>
              <a:ext cx="7290" cy="150930"/>
            </p14:xfrm>
          </p:contentPart>
        </mc:Choice>
        <mc:Fallback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44671602-D11E-7F63-BFA6-16B50FE6A730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7820118" y="2593435"/>
                <a:ext cx="25341" cy="169617"/>
              </a:xfrm>
              <a:prstGeom prst="rect">
                <a:avLst/>
              </a:prstGeom>
            </p:spPr>
          </p:pic>
        </mc:Fallback>
      </mc:AlternateContent>
      <p:grpSp>
        <p:nvGrpSpPr>
          <p:cNvPr id="114" name="Group 113">
            <a:extLst>
              <a:ext uri="{FF2B5EF4-FFF2-40B4-BE49-F238E27FC236}">
                <a16:creationId xmlns:a16="http://schemas.microsoft.com/office/drawing/2014/main" id="{64E01604-4C15-7398-8B43-B8B7CE132DF2}"/>
              </a:ext>
            </a:extLst>
          </p:cNvPr>
          <p:cNvGrpSpPr/>
          <p:nvPr/>
        </p:nvGrpSpPr>
        <p:grpSpPr>
          <a:xfrm>
            <a:off x="8181224" y="2023628"/>
            <a:ext cx="464400" cy="876960"/>
            <a:chOff x="10908298" y="1555171"/>
            <a:chExt cx="619200" cy="1169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CA0441E0-5EA4-3A5C-791A-9A280F256EF5}"/>
                    </a:ext>
                  </a:extLst>
                </p14:cNvPr>
                <p14:cNvContentPartPr/>
                <p14:nvPr/>
              </p14:nvContentPartPr>
              <p14:xfrm>
                <a:off x="10978498" y="1672891"/>
                <a:ext cx="13680" cy="27504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CA0441E0-5EA4-3A5C-791A-9A280F256EF5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0960858" y="1655251"/>
                  <a:ext cx="49320" cy="31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FDD697BE-3EA9-7585-A0C6-853BA717801C}"/>
                    </a:ext>
                  </a:extLst>
                </p14:cNvPr>
                <p14:cNvContentPartPr/>
                <p14:nvPr/>
              </p14:nvContentPartPr>
              <p14:xfrm>
                <a:off x="10908298" y="2428531"/>
                <a:ext cx="160560" cy="57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FDD697BE-3EA9-7585-A0C6-853BA717801C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0890298" y="2410891"/>
                  <a:ext cx="19620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6B58A459-1F58-9A8D-2746-5494E6B6DD9D}"/>
                    </a:ext>
                  </a:extLst>
                </p14:cNvPr>
                <p14:cNvContentPartPr/>
                <p14:nvPr/>
              </p14:nvContentPartPr>
              <p14:xfrm>
                <a:off x="11199538" y="2302531"/>
                <a:ext cx="3240" cy="20808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6B58A459-1F58-9A8D-2746-5494E6B6DD9D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1181898" y="2284891"/>
                  <a:ext cx="3888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6DA5CAD3-3652-788F-1149-01C3AB2A79FE}"/>
                    </a:ext>
                  </a:extLst>
                </p14:cNvPr>
                <p14:cNvContentPartPr/>
                <p14:nvPr/>
              </p14:nvContentPartPr>
              <p14:xfrm>
                <a:off x="11266498" y="1555171"/>
                <a:ext cx="261000" cy="116928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6DA5CAD3-3652-788F-1149-01C3AB2A79FE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11248858" y="1537171"/>
                  <a:ext cx="296640" cy="1204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D0B65D21-639F-6497-1474-4737FFB1C60D}"/>
              </a:ext>
            </a:extLst>
          </p:cNvPr>
          <p:cNvGrpSpPr/>
          <p:nvPr/>
        </p:nvGrpSpPr>
        <p:grpSpPr>
          <a:xfrm>
            <a:off x="5705324" y="3281558"/>
            <a:ext cx="640440" cy="321300"/>
            <a:chOff x="7607098" y="3232411"/>
            <a:chExt cx="853920" cy="428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4A85C05E-B460-5539-C4A3-7C8AFFA06829}"/>
                    </a:ext>
                  </a:extLst>
                </p14:cNvPr>
                <p14:cNvContentPartPr/>
                <p14:nvPr/>
              </p14:nvContentPartPr>
              <p14:xfrm>
                <a:off x="7607098" y="3232411"/>
                <a:ext cx="137520" cy="38736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4A85C05E-B460-5539-C4A3-7C8AFFA06829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7589098" y="3214771"/>
                  <a:ext cx="173160" cy="42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26C0CCD7-51B2-8E40-83A2-E4B92A1833B8}"/>
                    </a:ext>
                  </a:extLst>
                </p14:cNvPr>
                <p14:cNvContentPartPr/>
                <p14:nvPr/>
              </p14:nvContentPartPr>
              <p14:xfrm>
                <a:off x="8277058" y="3568651"/>
                <a:ext cx="121320" cy="288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26C0CCD7-51B2-8E40-83A2-E4B92A1833B8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8259418" y="3551011"/>
                  <a:ext cx="15696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563F1F45-9A78-EA1E-1B42-FED59E3FAB6D}"/>
                    </a:ext>
                  </a:extLst>
                </p14:cNvPr>
                <p14:cNvContentPartPr/>
                <p14:nvPr/>
              </p14:nvContentPartPr>
              <p14:xfrm>
                <a:off x="8308378" y="3657931"/>
                <a:ext cx="152640" cy="288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563F1F45-9A78-EA1E-1B42-FED59E3FAB6D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8290738" y="3640291"/>
                  <a:ext cx="188280" cy="38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BD710B39-0110-84E6-1429-EF7DDFDE0DC7}"/>
              </a:ext>
            </a:extLst>
          </p:cNvPr>
          <p:cNvGrpSpPr/>
          <p:nvPr/>
        </p:nvGrpSpPr>
        <p:grpSpPr>
          <a:xfrm>
            <a:off x="6756164" y="3216218"/>
            <a:ext cx="1020870" cy="784890"/>
            <a:chOff x="9008218" y="3145291"/>
            <a:chExt cx="1361160" cy="1046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B56CA64F-3625-7C50-6F10-8E8668404F2C}"/>
                    </a:ext>
                  </a:extLst>
                </p14:cNvPr>
                <p14:cNvContentPartPr/>
                <p14:nvPr/>
              </p14:nvContentPartPr>
              <p14:xfrm>
                <a:off x="9031258" y="3189931"/>
                <a:ext cx="153360" cy="35676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B56CA64F-3625-7C50-6F10-8E8668404F2C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9013258" y="3172291"/>
                  <a:ext cx="189000" cy="39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A8DDC7FF-93BE-55F9-21AD-F931317FC8C3}"/>
                    </a:ext>
                  </a:extLst>
                </p14:cNvPr>
                <p14:cNvContentPartPr/>
                <p14:nvPr/>
              </p14:nvContentPartPr>
              <p14:xfrm>
                <a:off x="9282538" y="3442651"/>
                <a:ext cx="135360" cy="18288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A8DDC7FF-93BE-55F9-21AD-F931317FC8C3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9264898" y="3425011"/>
                  <a:ext cx="17100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79F52D67-F11B-594F-DB13-901719075619}"/>
                    </a:ext>
                  </a:extLst>
                </p14:cNvPr>
                <p14:cNvContentPartPr/>
                <p14:nvPr/>
              </p14:nvContentPartPr>
              <p14:xfrm>
                <a:off x="9264538" y="3431851"/>
                <a:ext cx="131040" cy="29592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79F52D67-F11B-594F-DB13-901719075619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9246538" y="3414211"/>
                  <a:ext cx="166680" cy="33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03C8E38D-2651-C378-1BB8-FAC3D448210E}"/>
                    </a:ext>
                  </a:extLst>
                </p14:cNvPr>
                <p14:cNvContentPartPr/>
                <p14:nvPr/>
              </p14:nvContentPartPr>
              <p14:xfrm>
                <a:off x="9634618" y="3396571"/>
                <a:ext cx="73080" cy="36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03C8E38D-2651-C378-1BB8-FAC3D448210E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9616618" y="3378931"/>
                  <a:ext cx="10872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7E2719BD-1DFB-5472-853D-E97D40874211}"/>
                    </a:ext>
                  </a:extLst>
                </p14:cNvPr>
                <p14:cNvContentPartPr/>
                <p14:nvPr/>
              </p14:nvContentPartPr>
              <p14:xfrm>
                <a:off x="9905338" y="3145291"/>
                <a:ext cx="130680" cy="33696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7E2719BD-1DFB-5472-853D-E97D40874211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9887698" y="3127291"/>
                  <a:ext cx="166320" cy="37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0D8AA1A7-7925-F66C-E2CD-13D567497CF3}"/>
                    </a:ext>
                  </a:extLst>
                </p14:cNvPr>
                <p14:cNvContentPartPr/>
                <p14:nvPr/>
              </p14:nvContentPartPr>
              <p14:xfrm>
                <a:off x="10064818" y="3423931"/>
                <a:ext cx="182520" cy="19908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0D8AA1A7-7925-F66C-E2CD-13D567497CF3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10047178" y="3406291"/>
                  <a:ext cx="21816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17C0B1A7-A058-5C3C-D794-E96D57435D1C}"/>
                    </a:ext>
                  </a:extLst>
                </p14:cNvPr>
                <p14:cNvContentPartPr/>
                <p14:nvPr/>
              </p14:nvContentPartPr>
              <p14:xfrm>
                <a:off x="10078858" y="3551371"/>
                <a:ext cx="201960" cy="468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17C0B1A7-A058-5C3C-D794-E96D57435D1C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10061218" y="3533371"/>
                  <a:ext cx="23760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5191D82F-97A5-8485-965C-FC7B8E8F5454}"/>
                    </a:ext>
                  </a:extLst>
                </p14:cNvPr>
                <p14:cNvContentPartPr/>
                <p14:nvPr/>
              </p14:nvContentPartPr>
              <p14:xfrm>
                <a:off x="9008218" y="3735331"/>
                <a:ext cx="1361160" cy="900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5191D82F-97A5-8485-965C-FC7B8E8F5454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8990578" y="3717691"/>
                  <a:ext cx="139680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81D96A47-B2B9-6071-6446-C2E23AF99A55}"/>
                    </a:ext>
                  </a:extLst>
                </p14:cNvPr>
                <p14:cNvContentPartPr/>
                <p14:nvPr/>
              </p14:nvContentPartPr>
              <p14:xfrm>
                <a:off x="9374698" y="3797971"/>
                <a:ext cx="307080" cy="30060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81D96A47-B2B9-6071-6446-C2E23AF99A55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9357058" y="3780331"/>
                  <a:ext cx="342720" cy="33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8DB7F1AC-3428-09A5-6769-686845633192}"/>
                    </a:ext>
                  </a:extLst>
                </p14:cNvPr>
                <p14:cNvContentPartPr/>
                <p14:nvPr/>
              </p14:nvContentPartPr>
              <p14:xfrm>
                <a:off x="9597538" y="3985891"/>
                <a:ext cx="169200" cy="20592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8DB7F1AC-3428-09A5-6769-686845633192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9579538" y="3968251"/>
                  <a:ext cx="204840" cy="241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494B2BA1-31AC-306F-3C5A-52DCE6EBA939}"/>
              </a:ext>
            </a:extLst>
          </p:cNvPr>
          <p:cNvGrpSpPr/>
          <p:nvPr/>
        </p:nvGrpSpPr>
        <p:grpSpPr>
          <a:xfrm>
            <a:off x="6323354" y="4726328"/>
            <a:ext cx="129330" cy="118800"/>
            <a:chOff x="8431138" y="5158771"/>
            <a:chExt cx="172440" cy="158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8D0A4C6E-331C-CDD5-84A6-685174A12A0F}"/>
                    </a:ext>
                  </a:extLst>
                </p14:cNvPr>
                <p14:cNvContentPartPr/>
                <p14:nvPr/>
              </p14:nvContentPartPr>
              <p14:xfrm>
                <a:off x="8431138" y="5158771"/>
                <a:ext cx="151200" cy="432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8D0A4C6E-331C-CDD5-84A6-685174A12A0F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8413498" y="5141131"/>
                  <a:ext cx="18684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D9174070-78B7-9683-8323-614B5D5CF019}"/>
                    </a:ext>
                  </a:extLst>
                </p14:cNvPr>
                <p14:cNvContentPartPr/>
                <p14:nvPr/>
              </p14:nvContentPartPr>
              <p14:xfrm>
                <a:off x="8488018" y="5313211"/>
                <a:ext cx="115560" cy="39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D9174070-78B7-9683-8323-614B5D5CF019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8470018" y="5295571"/>
                  <a:ext cx="151200" cy="39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034947A6-10C9-3B9D-20DD-A74BF29B6445}"/>
              </a:ext>
            </a:extLst>
          </p:cNvPr>
          <p:cNvGrpSpPr/>
          <p:nvPr/>
        </p:nvGrpSpPr>
        <p:grpSpPr>
          <a:xfrm>
            <a:off x="8219294" y="4298378"/>
            <a:ext cx="400950" cy="971730"/>
            <a:chOff x="10959058" y="4588171"/>
            <a:chExt cx="534600" cy="1295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0CD6F9C1-7B48-DFCC-1C15-BC35E8643A68}"/>
                    </a:ext>
                  </a:extLst>
                </p14:cNvPr>
                <p14:cNvContentPartPr/>
                <p14:nvPr/>
              </p14:nvContentPartPr>
              <p14:xfrm>
                <a:off x="11206378" y="4588171"/>
                <a:ext cx="287280" cy="129564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0CD6F9C1-7B48-DFCC-1C15-BC35E8643A68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11188378" y="4570171"/>
                  <a:ext cx="322920" cy="133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62D44271-067E-07A2-0F84-F1DB500C4179}"/>
                    </a:ext>
                  </a:extLst>
                </p14:cNvPr>
                <p14:cNvContentPartPr/>
                <p14:nvPr/>
              </p14:nvContentPartPr>
              <p14:xfrm>
                <a:off x="10959058" y="4798051"/>
                <a:ext cx="360" cy="27288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62D44271-067E-07A2-0F84-F1DB500C4179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10941058" y="4780411"/>
                  <a:ext cx="36000" cy="308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B2719A2C-F818-1601-F5C0-A9F388C29903}"/>
              </a:ext>
            </a:extLst>
          </p:cNvPr>
          <p:cNvGrpSpPr/>
          <p:nvPr/>
        </p:nvGrpSpPr>
        <p:grpSpPr>
          <a:xfrm>
            <a:off x="6661124" y="4406378"/>
            <a:ext cx="930690" cy="886140"/>
            <a:chOff x="8881498" y="4732171"/>
            <a:chExt cx="1240920" cy="118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80DCB47F-C632-3F3B-3562-3EA3222C9B37}"/>
                    </a:ext>
                  </a:extLst>
                </p14:cNvPr>
                <p14:cNvContentPartPr/>
                <p14:nvPr/>
              </p14:nvContentPartPr>
              <p14:xfrm>
                <a:off x="9024058" y="4923331"/>
                <a:ext cx="3240" cy="21924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80DCB47F-C632-3F3B-3562-3EA3222C9B37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9006418" y="4905691"/>
                  <a:ext cx="38880" cy="25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2FD30AA4-89AF-B82A-67F2-620FC598380F}"/>
                    </a:ext>
                  </a:extLst>
                </p14:cNvPr>
                <p14:cNvContentPartPr/>
                <p14:nvPr/>
              </p14:nvContentPartPr>
              <p14:xfrm>
                <a:off x="8881498" y="5245171"/>
                <a:ext cx="325800" cy="2232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2FD30AA4-89AF-B82A-67F2-620FC598380F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8863498" y="5227531"/>
                  <a:ext cx="36144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37FBC443-2CA9-B8C8-53EA-71483AA4F536}"/>
                    </a:ext>
                  </a:extLst>
                </p14:cNvPr>
                <p14:cNvContentPartPr/>
                <p14:nvPr/>
              </p14:nvContentPartPr>
              <p14:xfrm>
                <a:off x="9041338" y="5365411"/>
                <a:ext cx="277560" cy="25704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37FBC443-2CA9-B8C8-53EA-71483AA4F536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9023698" y="5347411"/>
                  <a:ext cx="31320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4767157A-9A8B-8BA0-BC34-23AA83414712}"/>
                    </a:ext>
                  </a:extLst>
                </p14:cNvPr>
                <p14:cNvContentPartPr/>
                <p14:nvPr/>
              </p14:nvContentPartPr>
              <p14:xfrm>
                <a:off x="9258418" y="5511931"/>
                <a:ext cx="226800" cy="18324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4767157A-9A8B-8BA0-BC34-23AA83414712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9240418" y="5494291"/>
                  <a:ext cx="26244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8EBF97D2-D9A7-327B-3D9C-C24A8D3483EA}"/>
                    </a:ext>
                  </a:extLst>
                </p14:cNvPr>
                <p14:cNvContentPartPr/>
                <p14:nvPr/>
              </p14:nvContentPartPr>
              <p14:xfrm>
                <a:off x="9592858" y="4732171"/>
                <a:ext cx="475920" cy="118152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8EBF97D2-D9A7-327B-3D9C-C24A8D3483EA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9574858" y="4714531"/>
                  <a:ext cx="511560" cy="121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755273C0-95B4-AAA2-FD79-009192FA0F5F}"/>
                    </a:ext>
                  </a:extLst>
                </p14:cNvPr>
                <p14:cNvContentPartPr/>
                <p14:nvPr/>
              </p14:nvContentPartPr>
              <p14:xfrm>
                <a:off x="10116298" y="5475211"/>
                <a:ext cx="6120" cy="27144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755273C0-95B4-AAA2-FD79-009192FA0F5F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10098298" y="5457571"/>
                  <a:ext cx="4176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C9046FFC-48FD-98B9-3C01-A1058DA110D2}"/>
                    </a:ext>
                  </a:extLst>
                </p14:cNvPr>
                <p14:cNvContentPartPr/>
                <p14:nvPr/>
              </p14:nvContentPartPr>
              <p14:xfrm>
                <a:off x="9863938" y="4902451"/>
                <a:ext cx="180720" cy="1620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C9046FFC-48FD-98B9-3C01-A1058DA110D2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9845938" y="4884811"/>
                  <a:ext cx="21636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C99E597B-8BCE-029A-0C5C-29BDAC4C8B5F}"/>
                    </a:ext>
                  </a:extLst>
                </p14:cNvPr>
                <p14:cNvContentPartPr/>
                <p14:nvPr/>
              </p14:nvContentPartPr>
              <p14:xfrm>
                <a:off x="10107658" y="4803811"/>
                <a:ext cx="360" cy="24768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C99E597B-8BCE-029A-0C5C-29BDAC4C8B5F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10089658" y="4785811"/>
                  <a:ext cx="36000" cy="283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92">
            <p14:nvContentPartPr>
              <p14:cNvPr id="146" name="Ink 145">
                <a:extLst>
                  <a:ext uri="{FF2B5EF4-FFF2-40B4-BE49-F238E27FC236}">
                    <a16:creationId xmlns:a16="http://schemas.microsoft.com/office/drawing/2014/main" id="{05B375B1-A1F9-FFD7-0572-BAA8F303D5C4}"/>
                  </a:ext>
                </a:extLst>
              </p14:cNvPr>
              <p14:cNvContentPartPr/>
              <p14:nvPr/>
            </p14:nvContentPartPr>
            <p14:xfrm>
              <a:off x="8263034" y="4935848"/>
              <a:ext cx="2160" cy="227610"/>
            </p14:xfrm>
          </p:contentPart>
        </mc:Choice>
        <mc:Fallback>
          <p:pic>
            <p:nvPicPr>
              <p:cNvPr id="146" name="Ink 145">
                <a:extLst>
                  <a:ext uri="{FF2B5EF4-FFF2-40B4-BE49-F238E27FC236}">
                    <a16:creationId xmlns:a16="http://schemas.microsoft.com/office/drawing/2014/main" id="{05B375B1-A1F9-FFD7-0572-BAA8F303D5C4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8253674" y="4926499"/>
                <a:ext cx="20880" cy="246308"/>
              </a:xfrm>
              <a:prstGeom prst="rect">
                <a:avLst/>
              </a:prstGeom>
            </p:spPr>
          </p:pic>
        </mc:Fallback>
      </mc:AlternateContent>
      <p:grpSp>
        <p:nvGrpSpPr>
          <p:cNvPr id="157" name="Group 156">
            <a:extLst>
              <a:ext uri="{FF2B5EF4-FFF2-40B4-BE49-F238E27FC236}">
                <a16:creationId xmlns:a16="http://schemas.microsoft.com/office/drawing/2014/main" id="{C04BE8C3-29CD-B326-5225-D4C7990709CE}"/>
              </a:ext>
            </a:extLst>
          </p:cNvPr>
          <p:cNvGrpSpPr/>
          <p:nvPr/>
        </p:nvGrpSpPr>
        <p:grpSpPr>
          <a:xfrm>
            <a:off x="1765754" y="3185438"/>
            <a:ext cx="1400220" cy="1374840"/>
            <a:chOff x="2354338" y="3104251"/>
            <a:chExt cx="1866960" cy="183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7A245A58-12EE-621C-1EAA-BEDE7AA26A3E}"/>
                    </a:ext>
                  </a:extLst>
                </p14:cNvPr>
                <p14:cNvContentPartPr/>
                <p14:nvPr/>
              </p14:nvContentPartPr>
              <p14:xfrm>
                <a:off x="2462338" y="4489171"/>
                <a:ext cx="1415520" cy="7236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7A245A58-12EE-621C-1EAA-BEDE7AA26A3E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2444698" y="4471531"/>
                  <a:ext cx="145116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D6EB95FE-DD18-EE6B-79DD-1B73E13FFC6D}"/>
                    </a:ext>
                  </a:extLst>
                </p14:cNvPr>
                <p14:cNvContentPartPr/>
                <p14:nvPr/>
              </p14:nvContentPartPr>
              <p14:xfrm>
                <a:off x="3764458" y="4469731"/>
                <a:ext cx="162000" cy="22284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D6EB95FE-DD18-EE6B-79DD-1B73E13FFC6D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3746818" y="4452091"/>
                  <a:ext cx="197640" cy="25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DE50413C-8AFA-802E-24B8-074B44CE1184}"/>
                    </a:ext>
                  </a:extLst>
                </p14:cNvPr>
                <p14:cNvContentPartPr/>
                <p14:nvPr/>
              </p14:nvContentPartPr>
              <p14:xfrm>
                <a:off x="4034458" y="4592491"/>
                <a:ext cx="186840" cy="16848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DE50413C-8AFA-802E-24B8-074B44CE1184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4016818" y="4574851"/>
                  <a:ext cx="22248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74C2371E-E817-8345-1B82-A4D2998A1AF2}"/>
                    </a:ext>
                  </a:extLst>
                </p14:cNvPr>
                <p14:cNvContentPartPr/>
                <p14:nvPr/>
              </p14:nvContentPartPr>
              <p14:xfrm>
                <a:off x="4015378" y="4594651"/>
                <a:ext cx="182520" cy="34272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74C2371E-E817-8345-1B82-A4D2998A1AF2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3997738" y="4576651"/>
                  <a:ext cx="218160" cy="37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271B88D6-D473-BFAD-ADFB-FAF2B011551B}"/>
                    </a:ext>
                  </a:extLst>
                </p14:cNvPr>
                <p14:cNvContentPartPr/>
                <p14:nvPr/>
              </p14:nvContentPartPr>
              <p14:xfrm>
                <a:off x="2354338" y="3241411"/>
                <a:ext cx="255600" cy="123192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271B88D6-D473-BFAD-ADFB-FAF2B011551B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2336698" y="3223771"/>
                  <a:ext cx="291240" cy="126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0B075F94-2F22-D4E2-91FD-4469440F673E}"/>
                    </a:ext>
                  </a:extLst>
                </p14:cNvPr>
                <p14:cNvContentPartPr/>
                <p14:nvPr/>
              </p14:nvContentPartPr>
              <p14:xfrm>
                <a:off x="2705338" y="3104251"/>
                <a:ext cx="243000" cy="36540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0B075F94-2F22-D4E2-91FD-4469440F673E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2687338" y="3086251"/>
                  <a:ext cx="278640" cy="4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B36DB341-ABB2-3D20-621C-CA2AB2AABFC6}"/>
                    </a:ext>
                  </a:extLst>
                </p14:cNvPr>
                <p14:cNvContentPartPr/>
                <p14:nvPr/>
              </p14:nvContentPartPr>
              <p14:xfrm>
                <a:off x="2798938" y="3231331"/>
                <a:ext cx="224280" cy="936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B36DB341-ABB2-3D20-621C-CA2AB2AABFC6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2781298" y="3213691"/>
                  <a:ext cx="259920" cy="45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FD182BBC-843B-6B29-509E-805243ACE18C}"/>
              </a:ext>
            </a:extLst>
          </p:cNvPr>
          <p:cNvGrpSpPr/>
          <p:nvPr/>
        </p:nvGrpSpPr>
        <p:grpSpPr>
          <a:xfrm>
            <a:off x="3738914" y="988718"/>
            <a:ext cx="1786590" cy="2924640"/>
            <a:chOff x="4985218" y="175291"/>
            <a:chExt cx="2382120" cy="3899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105E147B-F935-5B5B-5CC2-59A5B3C792E4}"/>
                    </a:ext>
                  </a:extLst>
                </p14:cNvPr>
                <p14:cNvContentPartPr/>
                <p14:nvPr/>
              </p14:nvContentPartPr>
              <p14:xfrm>
                <a:off x="6762538" y="175291"/>
                <a:ext cx="604800" cy="368568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105E147B-F935-5B5B-5CC2-59A5B3C792E4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6744538" y="157291"/>
                  <a:ext cx="640440" cy="37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4CF44792-1A7E-E81C-00DC-2F6C8C04D770}"/>
                    </a:ext>
                  </a:extLst>
                </p14:cNvPr>
                <p14:cNvContentPartPr/>
                <p14:nvPr/>
              </p14:nvContentPartPr>
              <p14:xfrm>
                <a:off x="4985218" y="3120451"/>
                <a:ext cx="2025000" cy="95436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4CF44792-1A7E-E81C-00DC-2F6C8C04D770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4967218" y="3102451"/>
                  <a:ext cx="2060640" cy="990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8D67DDCF-3990-C03E-6666-DD2219D73E6D}"/>
              </a:ext>
            </a:extLst>
          </p:cNvPr>
          <p:cNvGrpSpPr/>
          <p:nvPr/>
        </p:nvGrpSpPr>
        <p:grpSpPr>
          <a:xfrm>
            <a:off x="813261" y="4148025"/>
            <a:ext cx="1702013" cy="809924"/>
            <a:chOff x="1084347" y="4387702"/>
            <a:chExt cx="2269351" cy="1079899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12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5DA6BEC4-E717-D0E3-0CF5-4D4ABDD1C567}"/>
                    </a:ext>
                  </a:extLst>
                </p14:cNvPr>
                <p14:cNvContentPartPr/>
                <p14:nvPr/>
              </p14:nvContentPartPr>
              <p14:xfrm flipH="1" flipV="1">
                <a:off x="1084347" y="4436610"/>
                <a:ext cx="1323991" cy="935641"/>
              </p14:xfrm>
            </p:contentPart>
          </mc:Choice>
          <mc:Fallback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5DA6BEC4-E717-D0E3-0CF5-4D4ABDD1C567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 flipH="1" flipV="1">
                  <a:off x="1071875" y="4424135"/>
                  <a:ext cx="1348936" cy="96059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4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E82AE2A1-6773-5767-CA45-2321E7736F42}"/>
                    </a:ext>
                  </a:extLst>
                </p14:cNvPr>
                <p14:cNvContentPartPr/>
                <p14:nvPr/>
              </p14:nvContentPartPr>
              <p14:xfrm rot="10535864">
                <a:off x="1087498" y="5070931"/>
                <a:ext cx="306000" cy="348480"/>
              </p14:xfrm>
            </p:contentPart>
          </mc:Choice>
          <mc:Fallback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E82AE2A1-6773-5767-CA45-2321E7736F42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 rot="10535864">
                  <a:off x="1075028" y="5058451"/>
                  <a:ext cx="330940" cy="3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6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3A49C3F9-6982-4933-9F09-101C8D1A3F04}"/>
                    </a:ext>
                  </a:extLst>
                </p14:cNvPr>
                <p14:cNvContentPartPr/>
                <p14:nvPr/>
              </p14:nvContentPartPr>
              <p14:xfrm flipH="1" flipV="1">
                <a:off x="2427418" y="4387702"/>
                <a:ext cx="926280" cy="1079899"/>
              </p14:xfrm>
            </p:contentPart>
          </mc:Choice>
          <mc:Fallback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3A49C3F9-6982-4933-9F09-101C8D1A3F04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 flipH="1" flipV="1">
                  <a:off x="2414940" y="4375229"/>
                  <a:ext cx="951237" cy="1104366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65" name="TextBox 164">
            <a:extLst>
              <a:ext uri="{FF2B5EF4-FFF2-40B4-BE49-F238E27FC236}">
                <a16:creationId xmlns:a16="http://schemas.microsoft.com/office/drawing/2014/main" id="{56769B7B-464B-1B9F-824E-2CF170AED7EB}"/>
              </a:ext>
            </a:extLst>
          </p:cNvPr>
          <p:cNvSpPr txBox="1"/>
          <p:nvPr/>
        </p:nvSpPr>
        <p:spPr>
          <a:xfrm>
            <a:off x="1104503" y="5570617"/>
            <a:ext cx="4427815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/>
              <a:t>Just like 45 degree polarizers to mess</a:t>
            </a:r>
          </a:p>
          <a:p>
            <a:pPr>
              <a:buNone/>
            </a:pPr>
            <a:r>
              <a:rPr lang="en-US" sz="1800" dirty="0"/>
              <a:t>with probabilities.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77363DE-6931-037C-59B8-256561F7DDE6}"/>
              </a:ext>
            </a:extLst>
          </p:cNvPr>
          <p:cNvGrpSpPr/>
          <p:nvPr/>
        </p:nvGrpSpPr>
        <p:grpSpPr>
          <a:xfrm>
            <a:off x="529347" y="5007689"/>
            <a:ext cx="234000" cy="308520"/>
            <a:chOff x="529347" y="5007689"/>
            <a:chExt cx="234000" cy="308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2D6E8475-99B0-5FCB-D707-E20D765F65BF}"/>
                    </a:ext>
                  </a:extLst>
                </p14:cNvPr>
                <p14:cNvContentPartPr/>
                <p14:nvPr/>
              </p14:nvContentPartPr>
              <p14:xfrm>
                <a:off x="529347" y="5076089"/>
                <a:ext cx="179280" cy="21708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2D6E8475-99B0-5FCB-D707-E20D765F65BF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520347" y="5067449"/>
                  <a:ext cx="19692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0ED6A091-B2E9-2BE6-83CF-AF0CCBD83698}"/>
                    </a:ext>
                  </a:extLst>
                </p14:cNvPr>
                <p14:cNvContentPartPr/>
                <p14:nvPr/>
              </p14:nvContentPartPr>
              <p14:xfrm>
                <a:off x="555267" y="5085089"/>
                <a:ext cx="85320" cy="23112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0ED6A091-B2E9-2BE6-83CF-AF0CCBD83698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546627" y="5076449"/>
                  <a:ext cx="10296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E55E8EA7-E869-8DA3-19F4-7180E9678860}"/>
                    </a:ext>
                  </a:extLst>
                </p14:cNvPr>
                <p14:cNvContentPartPr/>
                <p14:nvPr/>
              </p14:nvContentPartPr>
              <p14:xfrm>
                <a:off x="743907" y="5007689"/>
                <a:ext cx="19440" cy="12096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E55E8EA7-E869-8DA3-19F4-7180E9678860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735267" y="4998689"/>
                  <a:ext cx="37080" cy="138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9AFB707-D00C-F4E5-5940-9C6826FD2C89}"/>
              </a:ext>
            </a:extLst>
          </p:cNvPr>
          <p:cNvGrpSpPr/>
          <p:nvPr/>
        </p:nvGrpSpPr>
        <p:grpSpPr>
          <a:xfrm>
            <a:off x="2635707" y="4898609"/>
            <a:ext cx="219960" cy="342000"/>
            <a:chOff x="2635707" y="4898609"/>
            <a:chExt cx="219960" cy="342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2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675469CD-2EA3-4667-4838-E46D1EA8C224}"/>
                    </a:ext>
                  </a:extLst>
                </p14:cNvPr>
                <p14:cNvContentPartPr/>
                <p14:nvPr/>
              </p14:nvContentPartPr>
              <p14:xfrm>
                <a:off x="2649027" y="5073569"/>
                <a:ext cx="196200" cy="16704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75469CD-2EA3-4667-4838-E46D1EA8C224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2640387" y="5064929"/>
                  <a:ext cx="21384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5D24CB62-258C-E49C-D174-1722186F1455}"/>
                    </a:ext>
                  </a:extLst>
                </p14:cNvPr>
                <p14:cNvContentPartPr/>
                <p14:nvPr/>
              </p14:nvContentPartPr>
              <p14:xfrm>
                <a:off x="2635707" y="5139089"/>
                <a:ext cx="187560" cy="4644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5D24CB62-258C-E49C-D174-1722186F1455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2627067" y="5130089"/>
                  <a:ext cx="20520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F819DFDA-2F23-D4BC-8084-DA2BFDEA97F1}"/>
                    </a:ext>
                  </a:extLst>
                </p14:cNvPr>
                <p14:cNvContentPartPr/>
                <p14:nvPr/>
              </p14:nvContentPartPr>
              <p14:xfrm>
                <a:off x="2845587" y="4898609"/>
                <a:ext cx="10080" cy="13140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F819DFDA-2F23-D4BC-8084-DA2BFDEA97F1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2836587" y="4889609"/>
                  <a:ext cx="27720" cy="149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DC3D6F4-51D0-3D53-4977-3137AD957F36}"/>
              </a:ext>
            </a:extLst>
          </p:cNvPr>
          <p:cNvGrpSpPr/>
          <p:nvPr/>
        </p:nvGrpSpPr>
        <p:grpSpPr>
          <a:xfrm>
            <a:off x="1061787" y="1439369"/>
            <a:ext cx="184680" cy="206640"/>
            <a:chOff x="1061787" y="1439369"/>
            <a:chExt cx="184680" cy="206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3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E2ECF372-E64B-A0B0-7E54-60C4B4D89A10}"/>
                    </a:ext>
                  </a:extLst>
                </p14:cNvPr>
                <p14:cNvContentPartPr/>
                <p14:nvPr/>
              </p14:nvContentPartPr>
              <p14:xfrm>
                <a:off x="1061787" y="1439369"/>
                <a:ext cx="171360" cy="20664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E2ECF372-E64B-A0B0-7E54-60C4B4D89A10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1053147" y="1430369"/>
                  <a:ext cx="18900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7DA31B41-D809-DF33-5350-11D7C15DE0A1}"/>
                    </a:ext>
                  </a:extLst>
                </p14:cNvPr>
                <p14:cNvContentPartPr/>
                <p14:nvPr/>
              </p14:nvContentPartPr>
              <p14:xfrm>
                <a:off x="1073307" y="1515329"/>
                <a:ext cx="173160" cy="5544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7DA31B41-D809-DF33-5350-11D7C15DE0A1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1064667" y="1506329"/>
                  <a:ext cx="190800" cy="73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7CA533E-61A5-FE38-2CF6-3CBC5C55F2BC}"/>
              </a:ext>
            </a:extLst>
          </p:cNvPr>
          <p:cNvGrpSpPr/>
          <p:nvPr/>
        </p:nvGrpSpPr>
        <p:grpSpPr>
          <a:xfrm>
            <a:off x="1035507" y="2485529"/>
            <a:ext cx="175320" cy="233640"/>
            <a:chOff x="1035507" y="2485529"/>
            <a:chExt cx="175320" cy="233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3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D34EE9D-C358-ABDB-69C9-B7EC97B21502}"/>
                    </a:ext>
                  </a:extLst>
                </p14:cNvPr>
                <p14:cNvContentPartPr/>
                <p14:nvPr/>
              </p14:nvContentPartPr>
              <p14:xfrm>
                <a:off x="1035507" y="2489489"/>
                <a:ext cx="175320" cy="17532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D34EE9D-C358-ABDB-69C9-B7EC97B21502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1026867" y="2480489"/>
                  <a:ext cx="19296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5683E514-5A73-F47A-7AFF-5FEED0B75142}"/>
                    </a:ext>
                  </a:extLst>
                </p14:cNvPr>
                <p14:cNvContentPartPr/>
                <p14:nvPr/>
              </p14:nvContentPartPr>
              <p14:xfrm>
                <a:off x="1074747" y="2485529"/>
                <a:ext cx="121680" cy="23364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5683E514-5A73-F47A-7AFF-5FEED0B75142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1066107" y="2476889"/>
                  <a:ext cx="139320" cy="251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3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802937C2-5D9F-1EA4-447B-66DDBBC82968}"/>
                  </a:ext>
                </a:extLst>
              </p14:cNvPr>
              <p14:cNvContentPartPr/>
              <p14:nvPr/>
            </p14:nvContentPartPr>
            <p14:xfrm>
              <a:off x="5686347" y="1299689"/>
              <a:ext cx="49320" cy="68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802937C2-5D9F-1EA4-447B-66DDBBC82968}"/>
                  </a:ext>
                </a:extLst>
              </p:cNvPr>
              <p:cNvPicPr/>
              <p:nvPr/>
            </p:nvPicPr>
            <p:blipFill>
              <a:blip r:embed="rId239"/>
              <a:stretch>
                <a:fillRect/>
              </a:stretch>
            </p:blipFill>
            <p:spPr>
              <a:xfrm>
                <a:off x="5677347" y="1291049"/>
                <a:ext cx="6696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0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CF238CBD-A826-75A9-6A67-81F6BA4D0E90}"/>
                  </a:ext>
                </a:extLst>
              </p14:cNvPr>
              <p14:cNvContentPartPr/>
              <p14:nvPr/>
            </p14:nvContentPartPr>
            <p14:xfrm>
              <a:off x="5874267" y="1363049"/>
              <a:ext cx="62640" cy="16956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CF238CBD-A826-75A9-6A67-81F6BA4D0E90}"/>
                  </a:ext>
                </a:extLst>
              </p:cNvPr>
              <p:cNvPicPr/>
              <p:nvPr/>
            </p:nvPicPr>
            <p:blipFill>
              <a:blip r:embed="rId241"/>
              <a:stretch>
                <a:fillRect/>
              </a:stretch>
            </p:blipFill>
            <p:spPr>
              <a:xfrm>
                <a:off x="5865267" y="1354409"/>
                <a:ext cx="80280" cy="18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2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978DA2AE-A333-D66A-D1FC-ED94523690B1}"/>
                  </a:ext>
                </a:extLst>
              </p14:cNvPr>
              <p14:cNvContentPartPr/>
              <p14:nvPr/>
            </p14:nvContentPartPr>
            <p14:xfrm>
              <a:off x="5960667" y="1211489"/>
              <a:ext cx="360" cy="6588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978DA2AE-A333-D66A-D1FC-ED94523690B1}"/>
                  </a:ext>
                </a:extLst>
              </p:cNvPr>
              <p:cNvPicPr/>
              <p:nvPr/>
            </p:nvPicPr>
            <p:blipFill>
              <a:blip r:embed="rId243"/>
              <a:stretch>
                <a:fillRect/>
              </a:stretch>
            </p:blipFill>
            <p:spPr>
              <a:xfrm>
                <a:off x="5951667" y="1202849"/>
                <a:ext cx="18000" cy="83520"/>
              </a:xfrm>
              <a:prstGeom prst="rect">
                <a:avLst/>
              </a:prstGeom>
            </p:spPr>
          </p:pic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6A881418-90B7-FBA5-8131-4B3E43F1F80F}"/>
              </a:ext>
            </a:extLst>
          </p:cNvPr>
          <p:cNvGrpSpPr/>
          <p:nvPr/>
        </p:nvGrpSpPr>
        <p:grpSpPr>
          <a:xfrm>
            <a:off x="5829627" y="3615209"/>
            <a:ext cx="192600" cy="168480"/>
            <a:chOff x="5829627" y="3615209"/>
            <a:chExt cx="192600" cy="168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44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5EF0D784-B692-D5D3-DB7D-166299CDE789}"/>
                    </a:ext>
                  </a:extLst>
                </p14:cNvPr>
                <p14:cNvContentPartPr/>
                <p14:nvPr/>
              </p14:nvContentPartPr>
              <p14:xfrm>
                <a:off x="5859147" y="3615209"/>
                <a:ext cx="163080" cy="16848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5EF0D784-B692-D5D3-DB7D-166299CDE789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5850507" y="3606209"/>
                  <a:ext cx="18072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F5CEA788-BC26-0D6E-1291-9DEA35EF5C74}"/>
                    </a:ext>
                  </a:extLst>
                </p14:cNvPr>
                <p14:cNvContentPartPr/>
                <p14:nvPr/>
              </p14:nvContentPartPr>
              <p14:xfrm>
                <a:off x="5829627" y="3695129"/>
                <a:ext cx="155160" cy="1620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F5CEA788-BC26-0D6E-1291-9DEA35EF5C74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5820627" y="3686489"/>
                  <a:ext cx="172800" cy="33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48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C2148FEB-1C99-493D-5AFE-613D6C752AC6}"/>
                  </a:ext>
                </a:extLst>
              </p14:cNvPr>
              <p14:cNvContentPartPr/>
              <p14:nvPr/>
            </p14:nvContentPartPr>
            <p14:xfrm>
              <a:off x="6062187" y="3481289"/>
              <a:ext cx="3240" cy="5688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C2148FEB-1C99-493D-5AFE-613D6C752AC6}"/>
                  </a:ext>
                </a:extLst>
              </p:cNvPr>
              <p:cNvPicPr/>
              <p:nvPr/>
            </p:nvPicPr>
            <p:blipFill>
              <a:blip r:embed="rId249"/>
              <a:stretch>
                <a:fillRect/>
              </a:stretch>
            </p:blipFill>
            <p:spPr>
              <a:xfrm>
                <a:off x="6053187" y="3472649"/>
                <a:ext cx="20880" cy="74520"/>
              </a:xfrm>
              <a:prstGeom prst="rect">
                <a:avLst/>
              </a:prstGeom>
            </p:spPr>
          </p:pic>
        </mc:Fallback>
      </mc:AlternateContent>
      <p:pic>
        <p:nvPicPr>
          <p:cNvPr id="47" name="Audio 46">
            <a:hlinkClick r:id="" action="ppaction://media"/>
            <a:extLst>
              <a:ext uri="{FF2B5EF4-FFF2-40B4-BE49-F238E27FC236}">
                <a16:creationId xmlns:a16="http://schemas.microsoft.com/office/drawing/2014/main" id="{4FB725ED-8BBC-EEDA-B0EF-64DD20B118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336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1269"/>
    </mc:Choice>
    <mc:Fallback>
      <p:transition advTm="41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0B59105D-1A76-2108-8996-5B94893C9FBB}"/>
              </a:ext>
            </a:extLst>
          </p:cNvPr>
          <p:cNvGrpSpPr/>
          <p:nvPr/>
        </p:nvGrpSpPr>
        <p:grpSpPr>
          <a:xfrm>
            <a:off x="5387264" y="1721498"/>
            <a:ext cx="676350" cy="1305720"/>
            <a:chOff x="7183018" y="1152331"/>
            <a:chExt cx="901800" cy="1740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527E94DE-C089-2368-A9DC-57DA140EDEFC}"/>
                    </a:ext>
                  </a:extLst>
                </p14:cNvPr>
                <p14:cNvContentPartPr/>
                <p14:nvPr/>
              </p14:nvContentPartPr>
              <p14:xfrm>
                <a:off x="7183018" y="1152331"/>
                <a:ext cx="332640" cy="17409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527E94DE-C089-2368-A9DC-57DA140EDEFC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165018" y="1134331"/>
                  <a:ext cx="368280" cy="177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9F677926-3218-FA2F-D472-06BD82A85DBF}"/>
                    </a:ext>
                  </a:extLst>
                </p14:cNvPr>
                <p14:cNvContentPartPr/>
                <p14:nvPr/>
              </p14:nvContentPartPr>
              <p14:xfrm>
                <a:off x="7739218" y="1408651"/>
                <a:ext cx="360" cy="2595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9F677926-3218-FA2F-D472-06BD82A85DB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721578" y="1391011"/>
                  <a:ext cx="3600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9769DB5A-56C3-1E90-9D45-426D0B3D9B56}"/>
                    </a:ext>
                  </a:extLst>
                </p14:cNvPr>
                <p14:cNvContentPartPr/>
                <p14:nvPr/>
              </p14:nvContentPartPr>
              <p14:xfrm>
                <a:off x="7630858" y="1808611"/>
                <a:ext cx="299160" cy="3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9769DB5A-56C3-1E90-9D45-426D0B3D9B5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613218" y="1790611"/>
                  <a:ext cx="3348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7E7C13F3-EB59-4B9B-3157-ECF596C9DEC9}"/>
                    </a:ext>
                  </a:extLst>
                </p14:cNvPr>
                <p14:cNvContentPartPr/>
                <p14:nvPr/>
              </p14:nvContentPartPr>
              <p14:xfrm>
                <a:off x="7730578" y="1949731"/>
                <a:ext cx="271080" cy="3222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7E7C13F3-EB59-4B9B-3157-ECF596C9DEC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712938" y="1931731"/>
                  <a:ext cx="306720" cy="35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6A2D4E63-AA5F-57D9-90AB-CB8ADE361515}"/>
                    </a:ext>
                  </a:extLst>
                </p14:cNvPr>
                <p14:cNvContentPartPr/>
                <p14:nvPr/>
              </p14:nvContentPartPr>
              <p14:xfrm>
                <a:off x="7958818" y="2082211"/>
                <a:ext cx="126000" cy="1627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6A2D4E63-AA5F-57D9-90AB-CB8ADE36151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941178" y="2064211"/>
                  <a:ext cx="161640" cy="198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896E9E75-A6AF-1B68-8C2B-FDF791BF70F3}"/>
                  </a:ext>
                </a:extLst>
              </p14:cNvPr>
              <p14:cNvContentPartPr/>
              <p14:nvPr/>
            </p14:nvContentPartPr>
            <p14:xfrm>
              <a:off x="3545594" y="1746608"/>
              <a:ext cx="270" cy="15093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896E9E75-A6AF-1B68-8C2B-FDF791BF70F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540734" y="1740140"/>
                <a:ext cx="9450" cy="1631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9F0BB0AA-70F2-5D92-0115-E624C0CD35CC}"/>
                  </a:ext>
                </a:extLst>
              </p14:cNvPr>
              <p14:cNvContentPartPr/>
              <p14:nvPr/>
            </p14:nvContentPartPr>
            <p14:xfrm>
              <a:off x="4083164" y="1729328"/>
              <a:ext cx="270" cy="12825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9F0BB0AA-70F2-5D92-0115-E624C0CD35C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078304" y="1722843"/>
                <a:ext cx="9450" cy="1404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C74D0FC6-2558-C908-4637-FA32FB695593}"/>
                  </a:ext>
                </a:extLst>
              </p14:cNvPr>
              <p14:cNvContentPartPr/>
              <p14:nvPr/>
            </p14:nvContentPartPr>
            <p14:xfrm>
              <a:off x="4486274" y="1732298"/>
              <a:ext cx="174420" cy="16767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C74D0FC6-2558-C908-4637-FA32FB69559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479814" y="1725835"/>
                <a:ext cx="186622" cy="1798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41804CD7-C1C0-9D73-C483-14D664462DA9}"/>
                  </a:ext>
                </a:extLst>
              </p14:cNvPr>
              <p14:cNvContentPartPr/>
              <p14:nvPr/>
            </p14:nvContentPartPr>
            <p14:xfrm>
              <a:off x="4995764" y="1727708"/>
              <a:ext cx="170370" cy="18387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41804CD7-C1C0-9D73-C483-14D664462DA9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989281" y="1721231"/>
                <a:ext cx="182616" cy="1961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58770C53-9C4D-2C15-6663-A51249F31BC1}"/>
                  </a:ext>
                </a:extLst>
              </p14:cNvPr>
              <p14:cNvContentPartPr/>
              <p14:nvPr/>
            </p14:nvContentPartPr>
            <p14:xfrm>
              <a:off x="3432734" y="2171588"/>
              <a:ext cx="2430" cy="17280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58770C53-9C4D-2C15-6663-A51249F31BC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426485" y="2165121"/>
                <a:ext cx="14233" cy="185015"/>
              </a:xfrm>
              <a:prstGeom prst="rect">
                <a:avLst/>
              </a:prstGeom>
            </p:spPr>
          </p:pic>
        </mc:Fallback>
      </mc:AlternateContent>
      <p:grpSp>
        <p:nvGrpSpPr>
          <p:cNvPr id="63" name="Group 62">
            <a:extLst>
              <a:ext uri="{FF2B5EF4-FFF2-40B4-BE49-F238E27FC236}">
                <a16:creationId xmlns:a16="http://schemas.microsoft.com/office/drawing/2014/main" id="{5BCACA52-4004-83CF-3726-84D38C757DCA}"/>
              </a:ext>
            </a:extLst>
          </p:cNvPr>
          <p:cNvGrpSpPr/>
          <p:nvPr/>
        </p:nvGrpSpPr>
        <p:grpSpPr>
          <a:xfrm>
            <a:off x="3784274" y="2048198"/>
            <a:ext cx="268650" cy="263520"/>
            <a:chOff x="5045698" y="1587931"/>
            <a:chExt cx="358200" cy="351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9AA9EB29-AC1B-0DF1-A856-8BFD591B20B9}"/>
                    </a:ext>
                  </a:extLst>
                </p14:cNvPr>
                <p14:cNvContentPartPr/>
                <p14:nvPr/>
              </p14:nvContentPartPr>
              <p14:xfrm>
                <a:off x="5045698" y="1855411"/>
                <a:ext cx="205560" cy="86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9AA9EB29-AC1B-0DF1-A856-8BFD591B20B9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028058" y="1837411"/>
                  <a:ext cx="24120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F7DBBBE4-75EC-3EB7-0C96-D91EFC772CA5}"/>
                    </a:ext>
                  </a:extLst>
                </p14:cNvPr>
                <p14:cNvContentPartPr/>
                <p14:nvPr/>
              </p14:nvContentPartPr>
              <p14:xfrm>
                <a:off x="5399578" y="1587931"/>
                <a:ext cx="4320" cy="3513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F7DBBBE4-75EC-3EB7-0C96-D91EFC772CA5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381578" y="1570291"/>
                  <a:ext cx="39960" cy="387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20A4826F-ED05-4249-B682-A3E4707BF7DF}"/>
                  </a:ext>
                </a:extLst>
              </p14:cNvPr>
              <p14:cNvContentPartPr/>
              <p14:nvPr/>
            </p14:nvContentPartPr>
            <p14:xfrm>
              <a:off x="4476824" y="2076008"/>
              <a:ext cx="158490" cy="16443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20A4826F-ED05-4249-B682-A3E4707BF7D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470355" y="2069532"/>
                <a:ext cx="170709" cy="1766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6000B018-04B4-51F3-E94A-3C670ED55FEB}"/>
                  </a:ext>
                </a:extLst>
              </p14:cNvPr>
              <p14:cNvContentPartPr/>
              <p14:nvPr/>
            </p14:nvContentPartPr>
            <p14:xfrm>
              <a:off x="5074604" y="2071148"/>
              <a:ext cx="138780" cy="19926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6000B018-04B4-51F3-E94A-3C670ED55FE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068132" y="2064674"/>
                <a:ext cx="151004" cy="2114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A8A54957-746D-E230-F126-A47253F887D3}"/>
                  </a:ext>
                </a:extLst>
              </p14:cNvPr>
              <p14:cNvContentPartPr/>
              <p14:nvPr/>
            </p14:nvContentPartPr>
            <p14:xfrm>
              <a:off x="3388994" y="2579558"/>
              <a:ext cx="186840" cy="21033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A8A54957-746D-E230-F126-A47253F887D3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382526" y="2573086"/>
                <a:ext cx="199056" cy="2225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3F890B42-E2FE-C3D4-7AB3-6AA1378CFC74}"/>
                  </a:ext>
                </a:extLst>
              </p14:cNvPr>
              <p14:cNvContentPartPr/>
              <p14:nvPr/>
            </p14:nvContentPartPr>
            <p14:xfrm>
              <a:off x="3854744" y="2561468"/>
              <a:ext cx="196560" cy="15741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3F890B42-E2FE-C3D4-7AB3-6AA1378CFC74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848276" y="2554999"/>
                <a:ext cx="208778" cy="169629"/>
              </a:xfrm>
              <a:prstGeom prst="rect">
                <a:avLst/>
              </a:prstGeom>
            </p:spPr>
          </p:pic>
        </mc:Fallback>
      </mc:AlternateContent>
      <p:grpSp>
        <p:nvGrpSpPr>
          <p:cNvPr id="71" name="Group 70">
            <a:extLst>
              <a:ext uri="{FF2B5EF4-FFF2-40B4-BE49-F238E27FC236}">
                <a16:creationId xmlns:a16="http://schemas.microsoft.com/office/drawing/2014/main" id="{9679E7FE-0C2E-203E-2109-78C518C1D29B}"/>
              </a:ext>
            </a:extLst>
          </p:cNvPr>
          <p:cNvGrpSpPr/>
          <p:nvPr/>
        </p:nvGrpSpPr>
        <p:grpSpPr>
          <a:xfrm>
            <a:off x="4558904" y="2400818"/>
            <a:ext cx="281340" cy="305370"/>
            <a:chOff x="6078538" y="2058091"/>
            <a:chExt cx="375120" cy="407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5363F2BA-E243-0A35-2664-2AF8A9FC6DFF}"/>
                    </a:ext>
                  </a:extLst>
                </p14:cNvPr>
                <p14:cNvContentPartPr/>
                <p14:nvPr/>
              </p14:nvContentPartPr>
              <p14:xfrm>
                <a:off x="6078538" y="2234491"/>
                <a:ext cx="185400" cy="32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5363F2BA-E243-0A35-2664-2AF8A9FC6DFF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060538" y="2216851"/>
                  <a:ext cx="22104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19303B1D-AB0E-F8B3-34B6-9A0282A39EB7}"/>
                    </a:ext>
                  </a:extLst>
                </p14:cNvPr>
                <p14:cNvContentPartPr/>
                <p14:nvPr/>
              </p14:nvContentPartPr>
              <p14:xfrm>
                <a:off x="6435298" y="2058091"/>
                <a:ext cx="18360" cy="40716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19303B1D-AB0E-F8B3-34B6-9A0282A39EB7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417658" y="2040091"/>
                  <a:ext cx="54000" cy="442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9D5DE35-652A-25DB-B6AC-3F3FE7EE36F9}"/>
              </a:ext>
            </a:extLst>
          </p:cNvPr>
          <p:cNvGrpSpPr/>
          <p:nvPr/>
        </p:nvGrpSpPr>
        <p:grpSpPr>
          <a:xfrm>
            <a:off x="5050844" y="2318468"/>
            <a:ext cx="271350" cy="295380"/>
            <a:chOff x="6734458" y="1948291"/>
            <a:chExt cx="361800" cy="393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04DE3672-ADAD-9D97-D016-61D621003A61}"/>
                    </a:ext>
                  </a:extLst>
                </p14:cNvPr>
                <p14:cNvContentPartPr/>
                <p14:nvPr/>
              </p14:nvContentPartPr>
              <p14:xfrm>
                <a:off x="6734458" y="2247451"/>
                <a:ext cx="256320" cy="176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04DE3672-ADAD-9D97-D016-61D621003A61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716818" y="2229451"/>
                  <a:ext cx="29196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ADAE85A6-ADA4-AAE0-9EC2-6228383C1441}"/>
                    </a:ext>
                  </a:extLst>
                </p14:cNvPr>
                <p14:cNvContentPartPr/>
                <p14:nvPr/>
              </p14:nvContentPartPr>
              <p14:xfrm>
                <a:off x="7079698" y="1948291"/>
                <a:ext cx="16560" cy="39384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ADAE85A6-ADA4-AAE0-9EC2-6228383C1441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062058" y="1930291"/>
                  <a:ext cx="52200" cy="429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D818F4EA-09B3-20D2-1547-BBCE47159FEB}"/>
                  </a:ext>
                </a:extLst>
              </p14:cNvPr>
              <p14:cNvContentPartPr/>
              <p14:nvPr/>
            </p14:nvContentPartPr>
            <p14:xfrm>
              <a:off x="3365774" y="2969708"/>
              <a:ext cx="147690" cy="12609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D818F4EA-09B3-20D2-1547-BBCE47159FEB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359306" y="2963223"/>
                <a:ext cx="159908" cy="1383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3C16E8A9-B05A-9905-CD71-CA44D0312D0E}"/>
                  </a:ext>
                </a:extLst>
              </p14:cNvPr>
              <p14:cNvContentPartPr/>
              <p14:nvPr/>
            </p14:nvContentPartPr>
            <p14:xfrm>
              <a:off x="3813164" y="2887628"/>
              <a:ext cx="186300" cy="26433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3C16E8A9-B05A-9905-CD71-CA44D0312D0E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806703" y="2881155"/>
                <a:ext cx="198505" cy="276558"/>
              </a:xfrm>
              <a:prstGeom prst="rect">
                <a:avLst/>
              </a:prstGeom>
            </p:spPr>
          </p:pic>
        </mc:Fallback>
      </mc:AlternateContent>
      <p:grpSp>
        <p:nvGrpSpPr>
          <p:cNvPr id="85" name="Group 84">
            <a:extLst>
              <a:ext uri="{FF2B5EF4-FFF2-40B4-BE49-F238E27FC236}">
                <a16:creationId xmlns:a16="http://schemas.microsoft.com/office/drawing/2014/main" id="{20880598-47B4-66EE-E54D-E406AE5313BC}"/>
              </a:ext>
            </a:extLst>
          </p:cNvPr>
          <p:cNvGrpSpPr/>
          <p:nvPr/>
        </p:nvGrpSpPr>
        <p:grpSpPr>
          <a:xfrm>
            <a:off x="4684994" y="2848478"/>
            <a:ext cx="200070" cy="308610"/>
            <a:chOff x="6246658" y="2654971"/>
            <a:chExt cx="266760" cy="411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9568AE19-10FC-1E54-F29C-8C5314FA7E66}"/>
                    </a:ext>
                  </a:extLst>
                </p14:cNvPr>
                <p14:cNvContentPartPr/>
                <p14:nvPr/>
              </p14:nvContentPartPr>
              <p14:xfrm>
                <a:off x="6246658" y="2782411"/>
                <a:ext cx="214560" cy="324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9568AE19-10FC-1E54-F29C-8C5314FA7E66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229018" y="2764411"/>
                  <a:ext cx="2502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E8AEDBE6-C5D9-7660-9830-6C0F2B244004}"/>
                    </a:ext>
                  </a:extLst>
                </p14:cNvPr>
                <p14:cNvContentPartPr/>
                <p14:nvPr/>
              </p14:nvContentPartPr>
              <p14:xfrm>
                <a:off x="6510178" y="2654971"/>
                <a:ext cx="3240" cy="41148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E8AEDBE6-C5D9-7660-9830-6C0F2B244004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492538" y="2636971"/>
                  <a:ext cx="38880" cy="447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8FB1CE07-938E-2BC1-0B65-D996DD9E3C89}"/>
                  </a:ext>
                </a:extLst>
              </p14:cNvPr>
              <p14:cNvContentPartPr/>
              <p14:nvPr/>
            </p14:nvContentPartPr>
            <p14:xfrm>
              <a:off x="5151824" y="2846318"/>
              <a:ext cx="2160" cy="20466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8FB1CE07-938E-2BC1-0B65-D996DD9E3C89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145344" y="2839832"/>
                <a:ext cx="14400" cy="216911"/>
              </a:xfrm>
              <a:prstGeom prst="rect">
                <a:avLst/>
              </a:prstGeom>
            </p:spPr>
          </p:pic>
        </mc:Fallback>
      </mc:AlternateContent>
      <p:grpSp>
        <p:nvGrpSpPr>
          <p:cNvPr id="84" name="Group 83">
            <a:extLst>
              <a:ext uri="{FF2B5EF4-FFF2-40B4-BE49-F238E27FC236}">
                <a16:creationId xmlns:a16="http://schemas.microsoft.com/office/drawing/2014/main" id="{8B8A35EB-0582-730A-D4D9-929905A18973}"/>
              </a:ext>
            </a:extLst>
          </p:cNvPr>
          <p:cNvGrpSpPr/>
          <p:nvPr/>
        </p:nvGrpSpPr>
        <p:grpSpPr>
          <a:xfrm>
            <a:off x="6271244" y="1459868"/>
            <a:ext cx="771390" cy="1559520"/>
            <a:chOff x="8361658" y="803491"/>
            <a:chExt cx="1028520" cy="207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158A85A1-3513-7A87-6C6D-49214AD88222}"/>
                    </a:ext>
                  </a:extLst>
                </p14:cNvPr>
                <p14:cNvContentPartPr/>
                <p14:nvPr/>
              </p14:nvContentPartPr>
              <p14:xfrm>
                <a:off x="8361658" y="863251"/>
                <a:ext cx="321480" cy="193608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158A85A1-3513-7A87-6C6D-49214AD8822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8344018" y="845611"/>
                  <a:ext cx="357120" cy="19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43479B60-D0AC-7910-5CC0-E51479EDED0C}"/>
                    </a:ext>
                  </a:extLst>
                </p14:cNvPr>
                <p14:cNvContentPartPr/>
                <p14:nvPr/>
              </p14:nvContentPartPr>
              <p14:xfrm>
                <a:off x="8752618" y="927691"/>
                <a:ext cx="217440" cy="24012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43479B60-D0AC-7910-5CC0-E51479EDED0C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8734978" y="909691"/>
                  <a:ext cx="25308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BB077528-1B41-1494-6C6C-21771562D69D}"/>
                    </a:ext>
                  </a:extLst>
                </p14:cNvPr>
                <p14:cNvContentPartPr/>
                <p14:nvPr/>
              </p14:nvContentPartPr>
              <p14:xfrm>
                <a:off x="8878618" y="1374811"/>
                <a:ext cx="360" cy="1998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BB077528-1B41-1494-6C6C-21771562D69D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8860618" y="1356811"/>
                  <a:ext cx="3600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1E5B8F0C-BD84-E67D-5B33-6FA5C1221C1F}"/>
                    </a:ext>
                  </a:extLst>
                </p14:cNvPr>
                <p14:cNvContentPartPr/>
                <p14:nvPr/>
              </p14:nvContentPartPr>
              <p14:xfrm>
                <a:off x="8741098" y="1814731"/>
                <a:ext cx="189000" cy="36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1E5B8F0C-BD84-E67D-5B33-6FA5C1221C1F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8723458" y="1797091"/>
                  <a:ext cx="2246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60C95393-8CDD-3E67-56EE-A5A22031AA80}"/>
                    </a:ext>
                  </a:extLst>
                </p14:cNvPr>
                <p14:cNvContentPartPr/>
                <p14:nvPr/>
              </p14:nvContentPartPr>
              <p14:xfrm>
                <a:off x="9006778" y="1730131"/>
                <a:ext cx="2880" cy="24660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60C95393-8CDD-3E67-56EE-A5A22031AA80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8989138" y="1712131"/>
                  <a:ext cx="38520" cy="28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0054B0E6-74F8-76B2-597C-5E5791F27966}"/>
                    </a:ext>
                  </a:extLst>
                </p14:cNvPr>
                <p14:cNvContentPartPr/>
                <p14:nvPr/>
              </p14:nvContentPartPr>
              <p14:xfrm>
                <a:off x="8816698" y="2266891"/>
                <a:ext cx="181080" cy="27108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0054B0E6-74F8-76B2-597C-5E5791F27966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8798698" y="2249251"/>
                  <a:ext cx="21672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B8FAF833-F43E-140F-55F6-86FB89B24EF9}"/>
                    </a:ext>
                  </a:extLst>
                </p14:cNvPr>
                <p14:cNvContentPartPr/>
                <p14:nvPr/>
              </p14:nvContentPartPr>
              <p14:xfrm>
                <a:off x="9084178" y="803491"/>
                <a:ext cx="306000" cy="20793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B8FAF833-F43E-140F-55F6-86FB89B24EF9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9066538" y="785851"/>
                  <a:ext cx="341640" cy="2115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7404ABBB-37AB-D419-BA5D-B3DEAC3658DA}"/>
              </a:ext>
            </a:extLst>
          </p:cNvPr>
          <p:cNvGrpSpPr/>
          <p:nvPr/>
        </p:nvGrpSpPr>
        <p:grpSpPr>
          <a:xfrm>
            <a:off x="200834" y="1028678"/>
            <a:ext cx="3217050" cy="2076300"/>
            <a:chOff x="267778" y="228571"/>
            <a:chExt cx="4289400" cy="2768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E4E150B-CB79-742B-AF3A-A8F63CFA43A2}"/>
                    </a:ext>
                  </a:extLst>
                </p14:cNvPr>
                <p14:cNvContentPartPr/>
                <p14:nvPr/>
              </p14:nvContentPartPr>
              <p14:xfrm>
                <a:off x="357778" y="2214331"/>
                <a:ext cx="164520" cy="205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E4E150B-CB79-742B-AF3A-A8F63CFA43A2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340138" y="2196691"/>
                  <a:ext cx="20016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AA63BEDA-D349-7185-4F90-8819311A59F9}"/>
                    </a:ext>
                  </a:extLst>
                </p14:cNvPr>
                <p14:cNvContentPartPr/>
                <p14:nvPr/>
              </p14:nvContentPartPr>
              <p14:xfrm>
                <a:off x="397018" y="2384611"/>
                <a:ext cx="143640" cy="61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AA63BEDA-D349-7185-4F90-8819311A59F9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379018" y="2366971"/>
                  <a:ext cx="17928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D61CC46E-C31C-206A-8118-7BD5BB4742DB}"/>
                    </a:ext>
                  </a:extLst>
                </p14:cNvPr>
                <p14:cNvContentPartPr/>
                <p14:nvPr/>
              </p14:nvContentPartPr>
              <p14:xfrm>
                <a:off x="1182898" y="1801411"/>
                <a:ext cx="360" cy="2034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D61CC46E-C31C-206A-8118-7BD5BB4742DB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165258" y="1783771"/>
                  <a:ext cx="3600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A78814AE-7CCD-13BC-125F-125978433DE4}"/>
                    </a:ext>
                  </a:extLst>
                </p14:cNvPr>
                <p14:cNvContentPartPr/>
                <p14:nvPr/>
              </p14:nvContentPartPr>
              <p14:xfrm>
                <a:off x="983098" y="2077891"/>
                <a:ext cx="368640" cy="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A78814AE-7CCD-13BC-125F-125978433DE4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965098" y="2059891"/>
                  <a:ext cx="40428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0C90E714-85F0-FEE4-89AC-792D2964300F}"/>
                    </a:ext>
                  </a:extLst>
                </p14:cNvPr>
                <p14:cNvContentPartPr/>
                <p14:nvPr/>
              </p14:nvContentPartPr>
              <p14:xfrm>
                <a:off x="1022338" y="2269051"/>
                <a:ext cx="337320" cy="2412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0C90E714-85F0-FEE4-89AC-792D2964300F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004338" y="2251411"/>
                  <a:ext cx="37296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3198479B-DBCD-0814-D797-EE32B8C3864E}"/>
                    </a:ext>
                  </a:extLst>
                </p14:cNvPr>
                <p14:cNvContentPartPr/>
                <p14:nvPr/>
              </p14:nvContentPartPr>
              <p14:xfrm>
                <a:off x="1266418" y="2440771"/>
                <a:ext cx="267840" cy="2008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3198479B-DBCD-0814-D797-EE32B8C3864E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248778" y="2422771"/>
                  <a:ext cx="30348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A450C49E-DF86-784D-2673-5532ECF38E3D}"/>
                    </a:ext>
                  </a:extLst>
                </p14:cNvPr>
                <p14:cNvContentPartPr/>
                <p14:nvPr/>
              </p14:nvContentPartPr>
              <p14:xfrm>
                <a:off x="1585738" y="1716811"/>
                <a:ext cx="151200" cy="6825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A450C49E-DF86-784D-2673-5532ECF38E3D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568098" y="1699171"/>
                  <a:ext cx="186840" cy="71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57CAD3C5-CE3A-57CB-68C8-AE9ED0AF1198}"/>
                    </a:ext>
                  </a:extLst>
                </p14:cNvPr>
                <p14:cNvContentPartPr/>
                <p14:nvPr/>
              </p14:nvContentPartPr>
              <p14:xfrm>
                <a:off x="1722178" y="1881691"/>
                <a:ext cx="189360" cy="2667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57CAD3C5-CE3A-57CB-68C8-AE9ED0AF1198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704538" y="1863691"/>
                  <a:ext cx="225000" cy="30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D8E1B92E-06B9-8F4D-5E1D-11664789B568}"/>
                    </a:ext>
                  </a:extLst>
                </p14:cNvPr>
                <p14:cNvContentPartPr/>
                <p14:nvPr/>
              </p14:nvContentPartPr>
              <p14:xfrm>
                <a:off x="2239498" y="1827691"/>
                <a:ext cx="360" cy="2595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D8E1B92E-06B9-8F4D-5E1D-11664789B568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2221858" y="1810051"/>
                  <a:ext cx="3600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A510A2C8-C9C6-19DD-9A05-9FF7CF1A1A9C}"/>
                    </a:ext>
                  </a:extLst>
                </p14:cNvPr>
                <p14:cNvContentPartPr/>
                <p14:nvPr/>
              </p14:nvContentPartPr>
              <p14:xfrm>
                <a:off x="2615338" y="1892851"/>
                <a:ext cx="210600" cy="140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A510A2C8-C9C6-19DD-9A05-9FF7CF1A1A9C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2597338" y="1875211"/>
                  <a:ext cx="24624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A85365D-4AB7-F3EA-50A2-DB34C3E0DE2A}"/>
                    </a:ext>
                  </a:extLst>
                </p14:cNvPr>
                <p14:cNvContentPartPr/>
                <p14:nvPr/>
              </p14:nvContentPartPr>
              <p14:xfrm>
                <a:off x="3029698" y="2170051"/>
                <a:ext cx="360" cy="79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A85365D-4AB7-F3EA-50A2-DB34C3E0DE2A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3012058" y="2152051"/>
                  <a:ext cx="3600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230A5315-C47D-FF20-15F7-CF09FD5BBDB2}"/>
                    </a:ext>
                  </a:extLst>
                </p14:cNvPr>
                <p14:cNvContentPartPr/>
                <p14:nvPr/>
              </p14:nvContentPartPr>
              <p14:xfrm>
                <a:off x="3011698" y="1723291"/>
                <a:ext cx="9000" cy="4125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230A5315-C47D-FF20-15F7-CF09FD5BBDB2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2993698" y="1705291"/>
                  <a:ext cx="44640" cy="44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18CCF5E1-7383-C624-354D-4980C133ABB5}"/>
                    </a:ext>
                  </a:extLst>
                </p14:cNvPr>
                <p14:cNvContentPartPr/>
                <p14:nvPr/>
              </p14:nvContentPartPr>
              <p14:xfrm>
                <a:off x="3409858" y="1814371"/>
                <a:ext cx="176040" cy="1998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18CCF5E1-7383-C624-354D-4980C133ABB5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3392218" y="1796371"/>
                  <a:ext cx="21168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E20A5809-3D29-AC09-531E-4E7120338533}"/>
                    </a:ext>
                  </a:extLst>
                </p14:cNvPr>
                <p14:cNvContentPartPr/>
                <p14:nvPr/>
              </p14:nvContentPartPr>
              <p14:xfrm>
                <a:off x="3646738" y="1645531"/>
                <a:ext cx="197280" cy="5652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E20A5809-3D29-AC09-531E-4E7120338533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3629098" y="1627531"/>
                  <a:ext cx="232920" cy="60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FFB99300-60ED-C294-666E-D388A98949A5}"/>
                    </a:ext>
                  </a:extLst>
                </p14:cNvPr>
                <p14:cNvContentPartPr/>
                <p14:nvPr/>
              </p14:nvContentPartPr>
              <p14:xfrm>
                <a:off x="4118698" y="1190491"/>
                <a:ext cx="343080" cy="18064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FFB99300-60ED-C294-666E-D388A98949A5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101058" y="1172851"/>
                  <a:ext cx="378720" cy="18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512E3972-25CD-4921-DF35-EC596180A33D}"/>
                    </a:ext>
                  </a:extLst>
                </p14:cNvPr>
                <p14:cNvContentPartPr/>
                <p14:nvPr/>
              </p14:nvContentPartPr>
              <p14:xfrm>
                <a:off x="1280818" y="452131"/>
                <a:ext cx="222480" cy="5223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512E3972-25CD-4921-DF35-EC596180A33D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263178" y="434491"/>
                  <a:ext cx="258120" cy="55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A33B7FA3-7E4B-56F8-BD8F-C2DDCFE3A027}"/>
                    </a:ext>
                  </a:extLst>
                </p14:cNvPr>
                <p14:cNvContentPartPr/>
                <p14:nvPr/>
              </p14:nvContentPartPr>
              <p14:xfrm>
                <a:off x="1265338" y="785851"/>
                <a:ext cx="150120" cy="3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A33B7FA3-7E4B-56F8-BD8F-C2DDCFE3A027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247698" y="768211"/>
                  <a:ext cx="1857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7D3E72DF-D4B2-21C4-8B88-16DD3A8C751B}"/>
                    </a:ext>
                  </a:extLst>
                </p14:cNvPr>
                <p14:cNvContentPartPr/>
                <p14:nvPr/>
              </p14:nvContentPartPr>
              <p14:xfrm>
                <a:off x="2013418" y="625651"/>
                <a:ext cx="133200" cy="1371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7D3E72DF-D4B2-21C4-8B88-16DD3A8C751B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995778" y="607651"/>
                  <a:ext cx="16884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E1CBE057-B170-C291-5125-2E3C0ECCFADF}"/>
                    </a:ext>
                  </a:extLst>
                </p14:cNvPr>
                <p14:cNvContentPartPr/>
                <p14:nvPr/>
              </p14:nvContentPartPr>
              <p14:xfrm>
                <a:off x="1982458" y="578131"/>
                <a:ext cx="209160" cy="2851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E1CBE057-B170-C291-5125-2E3C0ECCFADF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964458" y="560491"/>
                  <a:ext cx="244800" cy="32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55878541-670E-C36D-4875-768BC1C21797}"/>
                    </a:ext>
                  </a:extLst>
                </p14:cNvPr>
                <p14:cNvContentPartPr/>
                <p14:nvPr/>
              </p14:nvContentPartPr>
              <p14:xfrm>
                <a:off x="1978498" y="458611"/>
                <a:ext cx="288000" cy="3996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55878541-670E-C36D-4875-768BC1C21797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960858" y="440971"/>
                  <a:ext cx="323640" cy="43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9B49BBD-7F42-A2B6-D857-08940F879473}"/>
                    </a:ext>
                  </a:extLst>
                </p14:cNvPr>
                <p14:cNvContentPartPr/>
                <p14:nvPr/>
              </p14:nvContentPartPr>
              <p14:xfrm>
                <a:off x="2476018" y="359251"/>
                <a:ext cx="227520" cy="4665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39B49BBD-7F42-A2B6-D857-08940F879473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2458018" y="341611"/>
                  <a:ext cx="263160" cy="50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B0D28A4E-A979-B6EE-292A-7A43FA56DA94}"/>
                    </a:ext>
                  </a:extLst>
                </p14:cNvPr>
                <p14:cNvContentPartPr/>
                <p14:nvPr/>
              </p14:nvContentPartPr>
              <p14:xfrm>
                <a:off x="1401778" y="771091"/>
                <a:ext cx="122400" cy="64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B0D28A4E-A979-B6EE-292A-7A43FA56DA94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383778" y="753091"/>
                  <a:ext cx="15804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950A9993-9405-9E3E-A8B0-5207E54AA828}"/>
                    </a:ext>
                  </a:extLst>
                </p14:cNvPr>
                <p14:cNvContentPartPr/>
                <p14:nvPr/>
              </p14:nvContentPartPr>
              <p14:xfrm>
                <a:off x="267778" y="298411"/>
                <a:ext cx="425160" cy="7668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950A9993-9405-9E3E-A8B0-5207E54AA828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249778" y="280771"/>
                  <a:ext cx="460800" cy="80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FCAB64F7-4E17-99DB-8913-C9E6FE9655BD}"/>
                    </a:ext>
                  </a:extLst>
                </p14:cNvPr>
                <p14:cNvContentPartPr/>
                <p14:nvPr/>
              </p14:nvContentPartPr>
              <p14:xfrm>
                <a:off x="605818" y="561571"/>
                <a:ext cx="252720" cy="2250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FCAB64F7-4E17-99DB-8913-C9E6FE9655BD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88178" y="543931"/>
                  <a:ext cx="28836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4D2DBF77-7065-8DB6-45CA-D9CC66587113}"/>
                    </a:ext>
                  </a:extLst>
                </p14:cNvPr>
                <p14:cNvContentPartPr/>
                <p14:nvPr/>
              </p14:nvContentPartPr>
              <p14:xfrm>
                <a:off x="748738" y="523411"/>
                <a:ext cx="2880" cy="4032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4D2DBF77-7065-8DB6-45CA-D9CC66587113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731098" y="505411"/>
                  <a:ext cx="38520" cy="43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98678E53-6062-7655-8B6E-BFE3E9310C84}"/>
                    </a:ext>
                  </a:extLst>
                </p14:cNvPr>
                <p14:cNvContentPartPr/>
                <p14:nvPr/>
              </p14:nvContentPartPr>
              <p14:xfrm>
                <a:off x="1006858" y="324691"/>
                <a:ext cx="37440" cy="9421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98678E53-6062-7655-8B6E-BFE3E9310C84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989218" y="306691"/>
                  <a:ext cx="73080" cy="9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74747E9B-632D-92FD-215B-123118807615}"/>
                    </a:ext>
                  </a:extLst>
                </p14:cNvPr>
                <p14:cNvContentPartPr/>
                <p14:nvPr/>
              </p14:nvContentPartPr>
              <p14:xfrm>
                <a:off x="3136978" y="232171"/>
                <a:ext cx="5400" cy="8496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74747E9B-632D-92FD-215B-123118807615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3118978" y="214531"/>
                  <a:ext cx="41040" cy="88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EB6C08E0-388C-FA18-81EC-32BA431327A7}"/>
                    </a:ext>
                  </a:extLst>
                </p14:cNvPr>
                <p14:cNvContentPartPr/>
                <p14:nvPr/>
              </p14:nvContentPartPr>
              <p14:xfrm>
                <a:off x="3317698" y="404971"/>
                <a:ext cx="298080" cy="2754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EB6C08E0-388C-FA18-81EC-32BA431327A7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3300058" y="386971"/>
                  <a:ext cx="333720" cy="31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13E55B8-46AD-111B-DA75-FC5AAE96AC82}"/>
                    </a:ext>
                  </a:extLst>
                </p14:cNvPr>
                <p14:cNvContentPartPr/>
                <p14:nvPr/>
              </p14:nvContentPartPr>
              <p14:xfrm>
                <a:off x="3466738" y="361411"/>
                <a:ext cx="4680" cy="351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13E55B8-46AD-111B-DA75-FC5AAE96AC82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3448738" y="343411"/>
                  <a:ext cx="40320" cy="38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FD7022D4-79C5-0C9F-F5F2-BADF8AA8D656}"/>
                    </a:ext>
                  </a:extLst>
                </p14:cNvPr>
                <p14:cNvContentPartPr/>
                <p14:nvPr/>
              </p14:nvContentPartPr>
              <p14:xfrm>
                <a:off x="3654658" y="228571"/>
                <a:ext cx="280080" cy="6750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FD7022D4-79C5-0C9F-F5F2-BADF8AA8D656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3637018" y="210931"/>
                  <a:ext cx="315720" cy="71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EBC7734-4522-31CD-DFD4-1FEBC4135FBD}"/>
                    </a:ext>
                  </a:extLst>
                </p14:cNvPr>
                <p14:cNvContentPartPr/>
                <p14:nvPr/>
              </p14:nvContentPartPr>
              <p14:xfrm>
                <a:off x="2374498" y="804571"/>
                <a:ext cx="2095560" cy="3571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EBC7734-4522-31CD-DFD4-1FEBC4135FBD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2356858" y="786571"/>
                  <a:ext cx="2131200" cy="39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AE627D10-5668-A6EA-365F-EEBD92DD524C}"/>
                    </a:ext>
                  </a:extLst>
                </p14:cNvPr>
                <p14:cNvContentPartPr/>
                <p14:nvPr/>
              </p14:nvContentPartPr>
              <p14:xfrm>
                <a:off x="4315978" y="968731"/>
                <a:ext cx="241200" cy="1382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AE627D10-5668-A6EA-365F-EEBD92DD524C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4298338" y="951091"/>
                  <a:ext cx="27684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3A81BD71-E6A2-73E9-5E7B-B7C40960860B}"/>
                    </a:ext>
                  </a:extLst>
                </p14:cNvPr>
                <p14:cNvContentPartPr/>
                <p14:nvPr/>
              </p14:nvContentPartPr>
              <p14:xfrm>
                <a:off x="3926818" y="1703851"/>
                <a:ext cx="38520" cy="3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3A81BD71-E6A2-73E9-5E7B-B7C40960860B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3908818" y="1686211"/>
                  <a:ext cx="741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09F68AD9-B7CA-2017-A2E3-FEE110419648}"/>
                    </a:ext>
                  </a:extLst>
                </p14:cNvPr>
                <p14:cNvContentPartPr/>
                <p14:nvPr/>
              </p14:nvContentPartPr>
              <p14:xfrm>
                <a:off x="4049938" y="1558771"/>
                <a:ext cx="2880" cy="2253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09F68AD9-B7CA-2017-A2E3-FEE110419648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4031938" y="1540771"/>
                  <a:ext cx="3852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EF35244F-E9FC-E403-40B1-82291CB0307B}"/>
                    </a:ext>
                  </a:extLst>
                </p14:cNvPr>
                <p14:cNvContentPartPr/>
                <p14:nvPr/>
              </p14:nvContentPartPr>
              <p14:xfrm>
                <a:off x="3881818" y="1832011"/>
                <a:ext cx="187200" cy="3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EF35244F-E9FC-E403-40B1-82291CB0307B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3863818" y="1814011"/>
                  <a:ext cx="2228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84B8BB81-F626-5186-E694-FC527980F35E}"/>
                    </a:ext>
                  </a:extLst>
                </p14:cNvPr>
                <p14:cNvContentPartPr/>
                <p14:nvPr/>
              </p14:nvContentPartPr>
              <p14:xfrm>
                <a:off x="3854458" y="1897891"/>
                <a:ext cx="183240" cy="48960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84B8BB81-F626-5186-E694-FC527980F35E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3836458" y="1879891"/>
                  <a:ext cx="218880" cy="52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7C80F897-2FE9-A12D-EF15-8427BA8485DA}"/>
                    </a:ext>
                  </a:extLst>
                </p14:cNvPr>
                <p14:cNvContentPartPr/>
                <p14:nvPr/>
              </p14:nvContentPartPr>
              <p14:xfrm>
                <a:off x="3970738" y="2079331"/>
                <a:ext cx="130320" cy="31680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7C80F897-2FE9-A12D-EF15-8427BA8485DA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3952738" y="2061691"/>
                  <a:ext cx="165960" cy="352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356E2E37-657E-B507-BED3-E3EC372ACFF7}"/>
              </a:ext>
            </a:extLst>
          </p:cNvPr>
          <p:cNvGrpSpPr/>
          <p:nvPr/>
        </p:nvGrpSpPr>
        <p:grpSpPr>
          <a:xfrm>
            <a:off x="838844" y="4071848"/>
            <a:ext cx="131220" cy="113130"/>
            <a:chOff x="1118458" y="4286131"/>
            <a:chExt cx="174960" cy="15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9AB52CFA-2DBD-ADB8-41A5-06A8835E1575}"/>
                    </a:ext>
                  </a:extLst>
                </p14:cNvPr>
                <p14:cNvContentPartPr/>
                <p14:nvPr/>
              </p14:nvContentPartPr>
              <p14:xfrm>
                <a:off x="1118458" y="4286131"/>
                <a:ext cx="161640" cy="864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9AB52CFA-2DBD-ADB8-41A5-06A8835E1575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1100458" y="4268131"/>
                  <a:ext cx="19728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55F5F6C6-A872-981E-B830-8D8AD7A6A7D8}"/>
                    </a:ext>
                  </a:extLst>
                </p14:cNvPr>
                <p14:cNvContentPartPr/>
                <p14:nvPr/>
              </p14:nvContentPartPr>
              <p14:xfrm>
                <a:off x="1168138" y="4436611"/>
                <a:ext cx="125280" cy="3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55F5F6C6-A872-981E-B830-8D8AD7A6A7D8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1150138" y="4418611"/>
                  <a:ext cx="16092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90B070F-0F5D-CA31-AB9F-20DE1CF1B786}"/>
              </a:ext>
            </a:extLst>
          </p:cNvPr>
          <p:cNvGrpSpPr/>
          <p:nvPr/>
        </p:nvGrpSpPr>
        <p:grpSpPr>
          <a:xfrm>
            <a:off x="1381814" y="3785378"/>
            <a:ext cx="471420" cy="586440"/>
            <a:chOff x="1842418" y="3904171"/>
            <a:chExt cx="628560" cy="781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F60EFD63-0A7E-DC9F-F432-861770904374}"/>
                    </a:ext>
                  </a:extLst>
                </p14:cNvPr>
                <p14:cNvContentPartPr/>
                <p14:nvPr/>
              </p14:nvContentPartPr>
              <p14:xfrm>
                <a:off x="1952938" y="3904171"/>
                <a:ext cx="2880" cy="21060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F60EFD63-0A7E-DC9F-F432-861770904374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1934938" y="3886531"/>
                  <a:ext cx="3852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84F8317E-E2D4-BC2C-5B44-56DA970A14A2}"/>
                    </a:ext>
                  </a:extLst>
                </p14:cNvPr>
                <p14:cNvContentPartPr/>
                <p14:nvPr/>
              </p14:nvContentPartPr>
              <p14:xfrm>
                <a:off x="1842418" y="3945931"/>
                <a:ext cx="358560" cy="50940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84F8317E-E2D4-BC2C-5B44-56DA970A14A2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1824778" y="3928291"/>
                  <a:ext cx="394200" cy="54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8646FCE1-BC3B-29B4-1EFF-92C02551FD36}"/>
                    </a:ext>
                  </a:extLst>
                </p14:cNvPr>
                <p14:cNvContentPartPr/>
                <p14:nvPr/>
              </p14:nvContentPartPr>
              <p14:xfrm>
                <a:off x="2016298" y="4199371"/>
                <a:ext cx="391320" cy="44712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8646FCE1-BC3B-29B4-1EFF-92C02551FD36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1998658" y="4181731"/>
                  <a:ext cx="426960" cy="48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E5C3EBD8-9E89-2258-73DD-01D45F66FB03}"/>
                    </a:ext>
                  </a:extLst>
                </p14:cNvPr>
                <p14:cNvContentPartPr/>
                <p14:nvPr/>
              </p14:nvContentPartPr>
              <p14:xfrm>
                <a:off x="2264338" y="4469731"/>
                <a:ext cx="206640" cy="2163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E5C3EBD8-9E89-2258-73DD-01D45F66FB03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2246698" y="4451731"/>
                  <a:ext cx="242280" cy="25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95833A8F-16A9-880A-A719-57F1A1C05C25}"/>
                  </a:ext>
                </a:extLst>
              </p14:cNvPr>
              <p14:cNvContentPartPr/>
              <p14:nvPr/>
            </p14:nvContentPartPr>
            <p14:xfrm>
              <a:off x="3622544" y="4806788"/>
              <a:ext cx="183060" cy="38934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95833A8F-16A9-880A-A719-57F1A1C05C25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3616070" y="4800317"/>
                <a:ext cx="195288" cy="4015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E928155F-683A-BF2C-922D-995DC2D898E9}"/>
                  </a:ext>
                </a:extLst>
              </p14:cNvPr>
              <p14:cNvContentPartPr/>
              <p14:nvPr/>
            </p14:nvContentPartPr>
            <p14:xfrm>
              <a:off x="3640634" y="5074088"/>
              <a:ext cx="182520" cy="567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E928155F-683A-BF2C-922D-995DC2D898E9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3634154" y="5067284"/>
                <a:ext cx="194760" cy="185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1778CBAA-A2E2-737F-ABDE-BD79A46CB5A9}"/>
                  </a:ext>
                </a:extLst>
              </p14:cNvPr>
              <p14:cNvContentPartPr/>
              <p14:nvPr/>
            </p14:nvContentPartPr>
            <p14:xfrm>
              <a:off x="4060754" y="4849178"/>
              <a:ext cx="143100" cy="315630"/>
            </p14:xfrm>
          </p:contentPart>
        </mc:Choice>
        <mc:Fallback xmlns=""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1778CBAA-A2E2-737F-ABDE-BD79A46CB5A9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4054282" y="4842700"/>
                <a:ext cx="155325" cy="3278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9C109D3D-02C6-C125-09A6-11C51E92D7AE}"/>
                  </a:ext>
                </a:extLst>
              </p14:cNvPr>
              <p14:cNvContentPartPr/>
              <p14:nvPr/>
            </p14:nvContentPartPr>
            <p14:xfrm>
              <a:off x="3507524" y="4832978"/>
              <a:ext cx="149850" cy="376650"/>
            </p14:xfrm>
          </p:contentPart>
        </mc:Choice>
        <mc:Fallback xmlns="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9C109D3D-02C6-C125-09A6-11C51E92D7AE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3501056" y="4826503"/>
                <a:ext cx="162068" cy="388881"/>
              </a:xfrm>
              <a:prstGeom prst="rect">
                <a:avLst/>
              </a:prstGeom>
            </p:spPr>
          </p:pic>
        </mc:Fallback>
      </mc:AlternateContent>
      <p:grpSp>
        <p:nvGrpSpPr>
          <p:cNvPr id="134" name="Group 133">
            <a:extLst>
              <a:ext uri="{FF2B5EF4-FFF2-40B4-BE49-F238E27FC236}">
                <a16:creationId xmlns:a16="http://schemas.microsoft.com/office/drawing/2014/main" id="{E9D008F2-2F3E-7888-5E3B-7C995D3E12F7}"/>
              </a:ext>
            </a:extLst>
          </p:cNvPr>
          <p:cNvGrpSpPr/>
          <p:nvPr/>
        </p:nvGrpSpPr>
        <p:grpSpPr>
          <a:xfrm>
            <a:off x="4655024" y="3897428"/>
            <a:ext cx="1121580" cy="1642950"/>
            <a:chOff x="6206698" y="4053571"/>
            <a:chExt cx="1495440" cy="2190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9D98D3A7-8199-075C-D2E9-8B545EA17CB4}"/>
                    </a:ext>
                  </a:extLst>
                </p14:cNvPr>
                <p14:cNvContentPartPr/>
                <p14:nvPr/>
              </p14:nvContentPartPr>
              <p14:xfrm>
                <a:off x="6230458" y="5298091"/>
                <a:ext cx="97200" cy="288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9D98D3A7-8199-075C-D2E9-8B545EA17CB4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6212458" y="5280451"/>
                  <a:ext cx="13284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F78D61BA-2774-41FB-5776-6E9A18322899}"/>
                    </a:ext>
                  </a:extLst>
                </p14:cNvPr>
                <p14:cNvContentPartPr/>
                <p14:nvPr/>
              </p14:nvContentPartPr>
              <p14:xfrm>
                <a:off x="6206698" y="5437771"/>
                <a:ext cx="111960" cy="57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F78D61BA-2774-41FB-5776-6E9A18322899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6189058" y="5420131"/>
                  <a:ext cx="14760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EB327246-A3D4-07BD-2293-3EA9C3BF77FB}"/>
                    </a:ext>
                  </a:extLst>
                </p14:cNvPr>
                <p14:cNvContentPartPr/>
                <p14:nvPr/>
              </p14:nvContentPartPr>
              <p14:xfrm>
                <a:off x="6679018" y="4997851"/>
                <a:ext cx="360" cy="25128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EB327246-A3D4-07BD-2293-3EA9C3BF77FB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6661018" y="4979851"/>
                  <a:ext cx="36000" cy="28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7D6A324B-1959-7B20-A6BC-35F213F212D0}"/>
                    </a:ext>
                  </a:extLst>
                </p14:cNvPr>
                <p14:cNvContentPartPr/>
                <p14:nvPr/>
              </p14:nvContentPartPr>
              <p14:xfrm>
                <a:off x="6515218" y="5326891"/>
                <a:ext cx="332280" cy="3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7D6A324B-1959-7B20-A6BC-35F213F212D0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6497218" y="5308891"/>
                  <a:ext cx="36792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708B73E3-F759-CA26-CEF7-F44096A1C4FD}"/>
                    </a:ext>
                  </a:extLst>
                </p14:cNvPr>
                <p14:cNvContentPartPr/>
                <p14:nvPr/>
              </p14:nvContentPartPr>
              <p14:xfrm>
                <a:off x="6607738" y="5485291"/>
                <a:ext cx="282960" cy="24984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708B73E3-F759-CA26-CEF7-F44096A1C4FD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6589738" y="5467651"/>
                  <a:ext cx="31860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4445AB4C-F598-8C35-8F9B-705483D9D540}"/>
                    </a:ext>
                  </a:extLst>
                </p14:cNvPr>
                <p14:cNvContentPartPr/>
                <p14:nvPr/>
              </p14:nvContentPartPr>
              <p14:xfrm>
                <a:off x="6798178" y="5662411"/>
                <a:ext cx="268560" cy="27468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4445AB4C-F598-8C35-8F9B-705483D9D540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6780538" y="5644771"/>
                  <a:ext cx="304200" cy="31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25F0E929-FDEF-BE87-367A-97FB21ACFDA9}"/>
                    </a:ext>
                  </a:extLst>
                </p14:cNvPr>
                <p14:cNvContentPartPr/>
                <p14:nvPr/>
              </p14:nvContentPartPr>
              <p14:xfrm>
                <a:off x="6933898" y="4053571"/>
                <a:ext cx="768240" cy="219060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25F0E929-FDEF-BE87-367A-97FB21ACFDA9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6915898" y="4035931"/>
                  <a:ext cx="803880" cy="2226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9F903C61-6E48-B53C-9BA2-EB7F2E913627}"/>
              </a:ext>
            </a:extLst>
          </p:cNvPr>
          <p:cNvGrpSpPr/>
          <p:nvPr/>
        </p:nvGrpSpPr>
        <p:grpSpPr>
          <a:xfrm>
            <a:off x="6010694" y="3711938"/>
            <a:ext cx="1916460" cy="767610"/>
            <a:chOff x="8014258" y="3806251"/>
            <a:chExt cx="2555280" cy="1023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190E3BD0-F9EF-EC34-FE98-271C8E631A96}"/>
                    </a:ext>
                  </a:extLst>
                </p14:cNvPr>
                <p14:cNvContentPartPr/>
                <p14:nvPr/>
              </p14:nvContentPartPr>
              <p14:xfrm>
                <a:off x="8360218" y="3845491"/>
                <a:ext cx="157680" cy="35568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190E3BD0-F9EF-EC34-FE98-271C8E631A96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8342578" y="3827851"/>
                  <a:ext cx="193320" cy="39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F8F56128-7ADE-D306-D37D-F8FD8CD75D24}"/>
                    </a:ext>
                  </a:extLst>
                </p14:cNvPr>
                <p14:cNvContentPartPr/>
                <p14:nvPr/>
              </p14:nvContentPartPr>
              <p14:xfrm>
                <a:off x="8396578" y="4097851"/>
                <a:ext cx="90720" cy="324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F8F56128-7ADE-D306-D37D-F8FD8CD75D24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8378938" y="4080211"/>
                  <a:ext cx="12636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000D942B-5327-E398-CA93-86AD1B0874F6}"/>
                    </a:ext>
                  </a:extLst>
                </p14:cNvPr>
                <p14:cNvContentPartPr/>
                <p14:nvPr/>
              </p14:nvContentPartPr>
              <p14:xfrm>
                <a:off x="8577298" y="4097851"/>
                <a:ext cx="106560" cy="10836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000D942B-5327-E398-CA93-86AD1B0874F6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8559298" y="4080211"/>
                  <a:ext cx="14220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6D1323A1-5AC1-94EC-6F42-E4D5FA8833FF}"/>
                    </a:ext>
                  </a:extLst>
                </p14:cNvPr>
                <p14:cNvContentPartPr/>
                <p14:nvPr/>
              </p14:nvContentPartPr>
              <p14:xfrm>
                <a:off x="8569738" y="4118731"/>
                <a:ext cx="117000" cy="8172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6D1323A1-5AC1-94EC-6F42-E4D5FA8833FF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8551738" y="4101091"/>
                  <a:ext cx="15264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CF0D2C71-B0FE-6D70-8AAB-A23723B4C502}"/>
                    </a:ext>
                  </a:extLst>
                </p14:cNvPr>
                <p14:cNvContentPartPr/>
                <p14:nvPr/>
              </p14:nvContentPartPr>
              <p14:xfrm>
                <a:off x="8826058" y="3895891"/>
                <a:ext cx="122400" cy="32868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CF0D2C71-B0FE-6D70-8AAB-A23723B4C502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8808418" y="3877891"/>
                  <a:ext cx="158040" cy="36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68BDA404-4EA0-6522-7F99-67141A7B62E0}"/>
                    </a:ext>
                  </a:extLst>
                </p14:cNvPr>
                <p14:cNvContentPartPr/>
                <p14:nvPr/>
              </p14:nvContentPartPr>
              <p14:xfrm>
                <a:off x="9485938" y="3884731"/>
                <a:ext cx="360" cy="23616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68BDA404-4EA0-6522-7F99-67141A7B62E0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9468298" y="3866731"/>
                  <a:ext cx="3600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F3BAC1C1-B026-8A13-295E-DFDDE461167D}"/>
                    </a:ext>
                  </a:extLst>
                </p14:cNvPr>
                <p14:cNvContentPartPr/>
                <p14:nvPr/>
              </p14:nvContentPartPr>
              <p14:xfrm>
                <a:off x="9374338" y="4033771"/>
                <a:ext cx="272520" cy="1512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F3BAC1C1-B026-8A13-295E-DFDDE461167D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9356338" y="4016131"/>
                  <a:ext cx="30816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9A5C4B99-5E95-CC05-FC58-D8FEB070B9CD}"/>
                    </a:ext>
                  </a:extLst>
                </p14:cNvPr>
                <p14:cNvContentPartPr/>
                <p14:nvPr/>
              </p14:nvContentPartPr>
              <p14:xfrm>
                <a:off x="9780778" y="3806251"/>
                <a:ext cx="187920" cy="32112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9A5C4B99-5E95-CC05-FC58-D8FEB070B9CD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9763138" y="3788611"/>
                  <a:ext cx="223560" cy="35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8439EFD2-34EE-D67D-63F9-86D6941961D7}"/>
                    </a:ext>
                  </a:extLst>
                </p14:cNvPr>
                <p14:cNvContentPartPr/>
                <p14:nvPr/>
              </p14:nvContentPartPr>
              <p14:xfrm>
                <a:off x="9828658" y="4021531"/>
                <a:ext cx="145080" cy="36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8439EFD2-34EE-D67D-63F9-86D6941961D7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9810658" y="4003891"/>
                  <a:ext cx="18072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7FBC4D07-7FAD-0798-9C3D-27B80A2C4339}"/>
                    </a:ext>
                  </a:extLst>
                </p14:cNvPr>
                <p14:cNvContentPartPr/>
                <p14:nvPr/>
              </p14:nvContentPartPr>
              <p14:xfrm>
                <a:off x="10064098" y="4025491"/>
                <a:ext cx="125640" cy="12528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7FBC4D07-7FAD-0798-9C3D-27B80A2C4339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10046458" y="4007851"/>
                  <a:ext cx="16128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8ECBB9E3-B6AF-F068-E008-D3C55E758D58}"/>
                    </a:ext>
                  </a:extLst>
                </p14:cNvPr>
                <p14:cNvContentPartPr/>
                <p14:nvPr/>
              </p14:nvContentPartPr>
              <p14:xfrm>
                <a:off x="10063378" y="4036651"/>
                <a:ext cx="107640" cy="9468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8ECBB9E3-B6AF-F068-E008-D3C55E758D58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10045378" y="4018651"/>
                  <a:ext cx="14328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ED627CBD-CB12-D2F3-22E5-DF3185F00BEE}"/>
                    </a:ext>
                  </a:extLst>
                </p14:cNvPr>
                <p14:cNvContentPartPr/>
                <p14:nvPr/>
              </p14:nvContentPartPr>
              <p14:xfrm>
                <a:off x="10412218" y="3835051"/>
                <a:ext cx="157320" cy="29880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ED627CBD-CB12-D2F3-22E5-DF3185F00BEE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10394218" y="3817411"/>
                  <a:ext cx="192960" cy="33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B6214E41-40DA-9F3A-6F89-0EE010DDD354}"/>
                    </a:ext>
                  </a:extLst>
                </p14:cNvPr>
                <p14:cNvContentPartPr/>
                <p14:nvPr/>
              </p14:nvContentPartPr>
              <p14:xfrm>
                <a:off x="9033778" y="4499251"/>
                <a:ext cx="5760" cy="22608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B6214E41-40DA-9F3A-6F89-0EE010DDD354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9015778" y="4481251"/>
                  <a:ext cx="4140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C2EC462E-5F45-4DBC-0E1E-4ADD0BF88C8F}"/>
                    </a:ext>
                  </a:extLst>
                </p14:cNvPr>
                <p14:cNvContentPartPr/>
                <p14:nvPr/>
              </p14:nvContentPartPr>
              <p14:xfrm>
                <a:off x="8904898" y="4619131"/>
                <a:ext cx="307440" cy="612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C2EC462E-5F45-4DBC-0E1E-4ADD0BF88C8F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8886898" y="4601491"/>
                  <a:ext cx="34308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2FCA412D-4D82-848C-D219-D5EE50B1DA71}"/>
                    </a:ext>
                  </a:extLst>
                </p14:cNvPr>
                <p14:cNvContentPartPr/>
                <p14:nvPr/>
              </p14:nvContentPartPr>
              <p14:xfrm>
                <a:off x="9316378" y="4319971"/>
                <a:ext cx="205560" cy="40752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2FCA412D-4D82-848C-D219-D5EE50B1DA71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9298738" y="4302331"/>
                  <a:ext cx="241200" cy="44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39464A01-08EE-E219-71E0-914C2BEA0C54}"/>
                    </a:ext>
                  </a:extLst>
                </p14:cNvPr>
                <p14:cNvContentPartPr/>
                <p14:nvPr/>
              </p14:nvContentPartPr>
              <p14:xfrm>
                <a:off x="9322138" y="4540651"/>
                <a:ext cx="302760" cy="2880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39464A01-08EE-E219-71E0-914C2BEA0C54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9304498" y="4522651"/>
                  <a:ext cx="33840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28ACD3EB-528E-724E-4278-07D0ADBD6B40}"/>
                    </a:ext>
                  </a:extLst>
                </p14:cNvPr>
                <p14:cNvContentPartPr/>
                <p14:nvPr/>
              </p14:nvContentPartPr>
              <p14:xfrm>
                <a:off x="9838738" y="4454971"/>
                <a:ext cx="172800" cy="30924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28ACD3EB-528E-724E-4278-07D0ADBD6B40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9820738" y="4437331"/>
                  <a:ext cx="208440" cy="34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F7F0D70C-6A56-E844-B80B-01E239C354AC}"/>
                    </a:ext>
                  </a:extLst>
                </p14:cNvPr>
                <p14:cNvContentPartPr/>
                <p14:nvPr/>
              </p14:nvContentPartPr>
              <p14:xfrm>
                <a:off x="10029898" y="4691131"/>
                <a:ext cx="129960" cy="9936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F7F0D70C-6A56-E844-B80B-01E239C354AC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10011898" y="4673491"/>
                  <a:ext cx="16560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530557B0-A30F-9470-C446-ED3EDECBA6DB}"/>
                    </a:ext>
                  </a:extLst>
                </p14:cNvPr>
                <p14:cNvContentPartPr/>
                <p14:nvPr/>
              </p14:nvContentPartPr>
              <p14:xfrm>
                <a:off x="10010458" y="4720291"/>
                <a:ext cx="137160" cy="10944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530557B0-A30F-9470-C446-ED3EDECBA6DB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9992818" y="4702651"/>
                  <a:ext cx="17280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80A71FC9-5B22-F37F-5205-8D808CD923BA}"/>
                    </a:ext>
                  </a:extLst>
                </p14:cNvPr>
                <p14:cNvContentPartPr/>
                <p14:nvPr/>
              </p14:nvContentPartPr>
              <p14:xfrm>
                <a:off x="8014258" y="3829651"/>
                <a:ext cx="256680" cy="43560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80A71FC9-5B22-F37F-5205-8D808CD923BA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7996618" y="3811651"/>
                  <a:ext cx="292320" cy="471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7B49004F-B526-7C6D-4354-A90CB88415B2}"/>
              </a:ext>
            </a:extLst>
          </p:cNvPr>
          <p:cNvGrpSpPr/>
          <p:nvPr/>
        </p:nvGrpSpPr>
        <p:grpSpPr>
          <a:xfrm>
            <a:off x="6817724" y="4810568"/>
            <a:ext cx="1205550" cy="324810"/>
            <a:chOff x="9090298" y="5271091"/>
            <a:chExt cx="1607400" cy="433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7D4C7AC6-6692-3DF8-AC56-3A294C449459}"/>
                    </a:ext>
                  </a:extLst>
                </p14:cNvPr>
                <p14:cNvContentPartPr/>
                <p14:nvPr/>
              </p14:nvContentPartPr>
              <p14:xfrm>
                <a:off x="9090298" y="5500411"/>
                <a:ext cx="249840" cy="36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7D4C7AC6-6692-3DF8-AC56-3A294C449459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9072658" y="5482771"/>
                  <a:ext cx="28548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140498BB-8DBB-D638-B0BA-FA70C174B297}"/>
                    </a:ext>
                  </a:extLst>
                </p14:cNvPr>
                <p14:cNvContentPartPr/>
                <p14:nvPr/>
              </p14:nvContentPartPr>
              <p14:xfrm>
                <a:off x="9564058" y="5271091"/>
                <a:ext cx="159840" cy="28944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140498BB-8DBB-D638-B0BA-FA70C174B297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9546418" y="5253091"/>
                  <a:ext cx="195480" cy="3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BB372FC8-2B79-D958-524B-0DCE74C97544}"/>
                    </a:ext>
                  </a:extLst>
                </p14:cNvPr>
                <p14:cNvContentPartPr/>
                <p14:nvPr/>
              </p14:nvContentPartPr>
              <p14:xfrm>
                <a:off x="9558298" y="5477731"/>
                <a:ext cx="232920" cy="5004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BB372FC8-2B79-D958-524B-0DCE74C97544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9540298" y="5459731"/>
                  <a:ext cx="26856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136452D4-CC20-B730-8D14-2858558B43FC}"/>
                    </a:ext>
                  </a:extLst>
                </p14:cNvPr>
                <p14:cNvContentPartPr/>
                <p14:nvPr/>
              </p14:nvContentPartPr>
              <p14:xfrm>
                <a:off x="9906058" y="5277211"/>
                <a:ext cx="158040" cy="42696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136452D4-CC20-B730-8D14-2858558B43FC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9888418" y="5259571"/>
                  <a:ext cx="193680" cy="46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E74AF78D-92F7-A54D-FAAE-DFF0DA3AF11C}"/>
                    </a:ext>
                  </a:extLst>
                </p14:cNvPr>
                <p14:cNvContentPartPr/>
                <p14:nvPr/>
              </p14:nvContentPartPr>
              <p14:xfrm>
                <a:off x="10502218" y="5392411"/>
                <a:ext cx="187920" cy="36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E74AF78D-92F7-A54D-FAAE-DFF0DA3AF11C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10484218" y="5374411"/>
                  <a:ext cx="2235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4A1A54BD-0B22-38E5-6F99-785CE7AC047F}"/>
                    </a:ext>
                  </a:extLst>
                </p14:cNvPr>
                <p14:cNvContentPartPr/>
                <p14:nvPr/>
              </p14:nvContentPartPr>
              <p14:xfrm>
                <a:off x="10543618" y="5478091"/>
                <a:ext cx="154080" cy="36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4A1A54BD-0B22-38E5-6F99-785CE7AC047F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10525978" y="5460091"/>
                  <a:ext cx="18972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72" name="Ink 171">
                <a:extLst>
                  <a:ext uri="{FF2B5EF4-FFF2-40B4-BE49-F238E27FC236}">
                    <a16:creationId xmlns:a16="http://schemas.microsoft.com/office/drawing/2014/main" id="{8EA9F915-AE66-879B-FA6B-995B1B4823BE}"/>
                  </a:ext>
                </a:extLst>
              </p14:cNvPr>
              <p14:cNvContentPartPr/>
              <p14:nvPr/>
            </p14:nvContentPartPr>
            <p14:xfrm>
              <a:off x="8242244" y="4742798"/>
              <a:ext cx="140400" cy="187920"/>
            </p14:xfrm>
          </p:contentPart>
        </mc:Choice>
        <mc:Fallback xmlns="">
          <p:pic>
            <p:nvPicPr>
              <p:cNvPr id="172" name="Ink 171">
                <a:extLst>
                  <a:ext uri="{FF2B5EF4-FFF2-40B4-BE49-F238E27FC236}">
                    <a16:creationId xmlns:a16="http://schemas.microsoft.com/office/drawing/2014/main" id="{8EA9F915-AE66-879B-FA6B-995B1B4823BE}"/>
                  </a:ext>
                </a:extLst>
              </p:cNvPr>
              <p:cNvPicPr/>
              <p:nvPr/>
            </p:nvPicPr>
            <p:blipFill>
              <a:blip r:embed="rId259"/>
              <a:stretch>
                <a:fillRect/>
              </a:stretch>
            </p:blipFill>
            <p:spPr>
              <a:xfrm>
                <a:off x="8235764" y="4736318"/>
                <a:ext cx="152640" cy="200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82" name="Group 181">
            <a:extLst>
              <a:ext uri="{FF2B5EF4-FFF2-40B4-BE49-F238E27FC236}">
                <a16:creationId xmlns:a16="http://schemas.microsoft.com/office/drawing/2014/main" id="{07D5A767-BFB3-FD17-652D-938F1CF279FE}"/>
              </a:ext>
            </a:extLst>
          </p:cNvPr>
          <p:cNvGrpSpPr/>
          <p:nvPr/>
        </p:nvGrpSpPr>
        <p:grpSpPr>
          <a:xfrm>
            <a:off x="8462564" y="4601048"/>
            <a:ext cx="365850" cy="371250"/>
            <a:chOff x="11283418" y="4991731"/>
            <a:chExt cx="487800" cy="495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5C10D18F-58DA-57A8-B548-53E709F95654}"/>
                    </a:ext>
                  </a:extLst>
                </p14:cNvPr>
                <p14:cNvContentPartPr/>
                <p14:nvPr/>
              </p14:nvContentPartPr>
              <p14:xfrm>
                <a:off x="11283418" y="4991731"/>
                <a:ext cx="356400" cy="49500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5C10D18F-58DA-57A8-B548-53E709F95654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11265778" y="4973731"/>
                  <a:ext cx="392040" cy="53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94274C1F-D7F2-8373-249E-D47725839DFD}"/>
                    </a:ext>
                  </a:extLst>
                </p14:cNvPr>
                <p14:cNvContentPartPr/>
                <p14:nvPr/>
              </p14:nvContentPartPr>
              <p14:xfrm>
                <a:off x="11563138" y="5142571"/>
                <a:ext cx="208080" cy="30924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94274C1F-D7F2-8373-249E-D47725839DFD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11545498" y="5124571"/>
                  <a:ext cx="243720" cy="344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80" name="Ink 179">
                <a:extLst>
                  <a:ext uri="{FF2B5EF4-FFF2-40B4-BE49-F238E27FC236}">
                    <a16:creationId xmlns:a16="http://schemas.microsoft.com/office/drawing/2014/main" id="{7C44DD18-04C0-CFD9-1BB1-189BAEADEA0E}"/>
                  </a:ext>
                </a:extLst>
              </p14:cNvPr>
              <p14:cNvContentPartPr/>
              <p14:nvPr/>
            </p14:nvContentPartPr>
            <p14:xfrm>
              <a:off x="8113724" y="5182088"/>
              <a:ext cx="219780" cy="294570"/>
            </p14:xfrm>
          </p:contentPart>
        </mc:Choice>
        <mc:Fallback xmlns="">
          <p:pic>
            <p:nvPicPr>
              <p:cNvPr id="180" name="Ink 179">
                <a:extLst>
                  <a:ext uri="{FF2B5EF4-FFF2-40B4-BE49-F238E27FC236}">
                    <a16:creationId xmlns:a16="http://schemas.microsoft.com/office/drawing/2014/main" id="{7C44DD18-04C0-CFD9-1BB1-189BAEADEA0E}"/>
                  </a:ext>
                </a:extLst>
              </p:cNvPr>
              <p:cNvPicPr/>
              <p:nvPr/>
            </p:nvPicPr>
            <p:blipFill>
              <a:blip r:embed="rId265"/>
              <a:stretch>
                <a:fillRect/>
              </a:stretch>
            </p:blipFill>
            <p:spPr>
              <a:xfrm>
                <a:off x="8107249" y="5175614"/>
                <a:ext cx="232010" cy="3067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81" name="Ink 180">
                <a:extLst>
                  <a:ext uri="{FF2B5EF4-FFF2-40B4-BE49-F238E27FC236}">
                    <a16:creationId xmlns:a16="http://schemas.microsoft.com/office/drawing/2014/main" id="{4AF8D562-8125-9C6F-D8E9-5341C72DEFB0}"/>
                  </a:ext>
                </a:extLst>
              </p14:cNvPr>
              <p14:cNvContentPartPr/>
              <p14:nvPr/>
            </p14:nvContentPartPr>
            <p14:xfrm>
              <a:off x="8507924" y="5134838"/>
              <a:ext cx="158490" cy="306450"/>
            </p14:xfrm>
          </p:contentPart>
        </mc:Choice>
        <mc:Fallback xmlns="">
          <p:pic>
            <p:nvPicPr>
              <p:cNvPr id="181" name="Ink 180">
                <a:extLst>
                  <a:ext uri="{FF2B5EF4-FFF2-40B4-BE49-F238E27FC236}">
                    <a16:creationId xmlns:a16="http://schemas.microsoft.com/office/drawing/2014/main" id="{4AF8D562-8125-9C6F-D8E9-5341C72DEFB0}"/>
                  </a:ext>
                </a:extLst>
              </p:cNvPr>
              <p:cNvPicPr/>
              <p:nvPr/>
            </p:nvPicPr>
            <p:blipFill>
              <a:blip r:embed="rId267"/>
              <a:stretch>
                <a:fillRect/>
              </a:stretch>
            </p:blipFill>
            <p:spPr>
              <a:xfrm>
                <a:off x="8501455" y="5128364"/>
                <a:ext cx="170709" cy="3186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8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33E14CB1-D9BB-D67D-03DA-BE4DC779B272}"/>
                  </a:ext>
                </a:extLst>
              </p14:cNvPr>
              <p14:cNvContentPartPr/>
              <p14:nvPr/>
            </p14:nvContentPartPr>
            <p14:xfrm>
              <a:off x="200835" y="4835351"/>
              <a:ext cx="218700" cy="477090"/>
            </p14:xfrm>
          </p:contentPart>
        </mc:Choice>
        <mc:Fallback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33E14CB1-D9BB-D67D-03DA-BE4DC779B272}"/>
                  </a:ext>
                </a:extLst>
              </p:cNvPr>
              <p:cNvPicPr/>
              <p:nvPr/>
            </p:nvPicPr>
            <p:blipFill>
              <a:blip r:embed="rId269"/>
              <a:stretch>
                <a:fillRect/>
              </a:stretch>
            </p:blipFill>
            <p:spPr>
              <a:xfrm>
                <a:off x="194360" y="4828875"/>
                <a:ext cx="230930" cy="4893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0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23FC1ABC-5F80-0FB9-C4D5-3814ADE2F0E1}"/>
                  </a:ext>
                </a:extLst>
              </p14:cNvPr>
              <p14:cNvContentPartPr/>
              <p14:nvPr/>
            </p14:nvContentPartPr>
            <p14:xfrm>
              <a:off x="423585" y="4942811"/>
              <a:ext cx="71010" cy="306720"/>
            </p14:xfrm>
          </p:contentPart>
        </mc:Choice>
        <mc:Fallback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23FC1ABC-5F80-0FB9-C4D5-3814ADE2F0E1}"/>
                  </a:ext>
                </a:extLst>
              </p:cNvPr>
              <p:cNvPicPr/>
              <p:nvPr/>
            </p:nvPicPr>
            <p:blipFill>
              <a:blip r:embed="rId271"/>
              <a:stretch>
                <a:fillRect/>
              </a:stretch>
            </p:blipFill>
            <p:spPr>
              <a:xfrm>
                <a:off x="417130" y="4936331"/>
                <a:ext cx="83204" cy="31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2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9C4CFF38-C7B9-D24B-FF30-6B1B5B572FC3}"/>
                  </a:ext>
                </a:extLst>
              </p14:cNvPr>
              <p14:cNvContentPartPr/>
              <p14:nvPr/>
            </p14:nvContentPartPr>
            <p14:xfrm>
              <a:off x="399285" y="5139911"/>
              <a:ext cx="113400" cy="21330"/>
            </p14:xfrm>
          </p:contentPart>
        </mc:Choice>
        <mc:Fallback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9C4CFF38-C7B9-D24B-FF30-6B1B5B572FC3}"/>
                  </a:ext>
                </a:extLst>
              </p:cNvPr>
              <p:cNvPicPr/>
              <p:nvPr/>
            </p:nvPicPr>
            <p:blipFill>
              <a:blip r:embed="rId273"/>
              <a:stretch>
                <a:fillRect/>
              </a:stretch>
            </p:blipFill>
            <p:spPr>
              <a:xfrm>
                <a:off x="392805" y="5133512"/>
                <a:ext cx="125640" cy="334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4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1636FEEF-4EE7-47FC-3A26-8AFE2C2B9E97}"/>
                  </a:ext>
                </a:extLst>
              </p14:cNvPr>
              <p14:cNvContentPartPr/>
              <p14:nvPr/>
            </p14:nvContentPartPr>
            <p14:xfrm>
              <a:off x="830745" y="4914191"/>
              <a:ext cx="158760" cy="295650"/>
            </p14:xfrm>
          </p:contentPart>
        </mc:Choice>
        <mc:Fallback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1636FEEF-4EE7-47FC-3A26-8AFE2C2B9E97}"/>
                  </a:ext>
                </a:extLst>
              </p:cNvPr>
              <p:cNvPicPr/>
              <p:nvPr/>
            </p:nvPicPr>
            <p:blipFill>
              <a:blip r:embed="rId275"/>
              <a:stretch>
                <a:fillRect/>
              </a:stretch>
            </p:blipFill>
            <p:spPr>
              <a:xfrm>
                <a:off x="824265" y="4907717"/>
                <a:ext cx="171000" cy="3078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6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5D765F1F-0FA5-328E-8CB0-CBE5A91C667E}"/>
                  </a:ext>
                </a:extLst>
              </p14:cNvPr>
              <p14:cNvContentPartPr/>
              <p14:nvPr/>
            </p14:nvContentPartPr>
            <p14:xfrm>
              <a:off x="1251405" y="4873421"/>
              <a:ext cx="199260" cy="455220"/>
            </p14:xfrm>
          </p:contentPart>
        </mc:Choice>
        <mc:Fallback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5D765F1F-0FA5-328E-8CB0-CBE5A91C667E}"/>
                  </a:ext>
                </a:extLst>
              </p:cNvPr>
              <p:cNvPicPr/>
              <p:nvPr/>
            </p:nvPicPr>
            <p:blipFill>
              <a:blip r:embed="rId277"/>
              <a:stretch>
                <a:fillRect/>
              </a:stretch>
            </p:blipFill>
            <p:spPr>
              <a:xfrm>
                <a:off x="1244919" y="4866944"/>
                <a:ext cx="211511" cy="4674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8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7AE0D067-657D-406B-2849-8A1F992A3D49}"/>
                  </a:ext>
                </a:extLst>
              </p14:cNvPr>
              <p14:cNvContentPartPr/>
              <p14:nvPr/>
            </p14:nvContentPartPr>
            <p14:xfrm>
              <a:off x="1531665" y="5131271"/>
              <a:ext cx="130140" cy="19710"/>
            </p14:xfrm>
          </p:contentPart>
        </mc:Choice>
        <mc:Fallback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7AE0D067-657D-406B-2849-8A1F992A3D49}"/>
                  </a:ext>
                </a:extLst>
              </p:cNvPr>
              <p:cNvPicPr/>
              <p:nvPr/>
            </p:nvPicPr>
            <p:blipFill>
              <a:blip r:embed="rId279"/>
              <a:stretch>
                <a:fillRect/>
              </a:stretch>
            </p:blipFill>
            <p:spPr>
              <a:xfrm>
                <a:off x="1525194" y="5124936"/>
                <a:ext cx="142363" cy="316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0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63C3D5DE-A06F-1C4D-E5B7-A5500883EB37}"/>
                  </a:ext>
                </a:extLst>
              </p14:cNvPr>
              <p14:cNvContentPartPr/>
              <p14:nvPr/>
            </p14:nvContentPartPr>
            <p14:xfrm>
              <a:off x="1518435" y="5260061"/>
              <a:ext cx="157140" cy="12150"/>
            </p14:xfrm>
          </p:contentPart>
        </mc:Choice>
        <mc:Fallback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63C3D5DE-A06F-1C4D-E5B7-A5500883EB37}"/>
                  </a:ext>
                </a:extLst>
              </p:cNvPr>
              <p:cNvPicPr/>
              <p:nvPr/>
            </p:nvPicPr>
            <p:blipFill>
              <a:blip r:embed="rId281"/>
              <a:stretch>
                <a:fillRect/>
              </a:stretch>
            </p:blipFill>
            <p:spPr>
              <a:xfrm>
                <a:off x="1511962" y="5253629"/>
                <a:ext cx="169366" cy="243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2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FDA50130-4EB4-CB2D-34DF-3599207E7F1D}"/>
                  </a:ext>
                </a:extLst>
              </p14:cNvPr>
              <p14:cNvContentPartPr/>
              <p14:nvPr/>
            </p14:nvContentPartPr>
            <p14:xfrm>
              <a:off x="2155437" y="4885088"/>
              <a:ext cx="181710" cy="432540"/>
            </p14:xfrm>
          </p:contentPart>
        </mc:Choice>
        <mc:Fallback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FDA50130-4EB4-CB2D-34DF-3599207E7F1D}"/>
                  </a:ext>
                </a:extLst>
              </p:cNvPr>
              <p:cNvPicPr/>
              <p:nvPr/>
            </p:nvPicPr>
            <p:blipFill>
              <a:blip r:embed="rId283"/>
              <a:stretch>
                <a:fillRect/>
              </a:stretch>
            </p:blipFill>
            <p:spPr>
              <a:xfrm>
                <a:off x="2148960" y="4878611"/>
                <a:ext cx="193944" cy="4447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4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97D8EE18-2B21-822A-6A4A-BF878237BBF0}"/>
                  </a:ext>
                </a:extLst>
              </p14:cNvPr>
              <p14:cNvContentPartPr/>
              <p14:nvPr/>
            </p14:nvContentPartPr>
            <p14:xfrm>
              <a:off x="2188107" y="5118098"/>
              <a:ext cx="161190" cy="39690"/>
            </p14:xfrm>
          </p:contentPart>
        </mc:Choice>
        <mc:Fallback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97D8EE18-2B21-822A-6A4A-BF878237BBF0}"/>
                  </a:ext>
                </a:extLst>
              </p:cNvPr>
              <p:cNvPicPr/>
              <p:nvPr/>
            </p:nvPicPr>
            <p:blipFill>
              <a:blip r:embed="rId285"/>
              <a:stretch>
                <a:fillRect/>
              </a:stretch>
            </p:blipFill>
            <p:spPr>
              <a:xfrm>
                <a:off x="2181631" y="5111603"/>
                <a:ext cx="173423" cy="519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6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82C0AF29-5228-C673-21F5-24146CB2944F}"/>
                  </a:ext>
                </a:extLst>
              </p14:cNvPr>
              <p14:cNvContentPartPr/>
              <p14:nvPr/>
            </p14:nvContentPartPr>
            <p14:xfrm>
              <a:off x="2674377" y="4924778"/>
              <a:ext cx="112320" cy="312390"/>
            </p14:xfrm>
          </p:contentPart>
        </mc:Choice>
        <mc:Fallback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82C0AF29-5228-C673-21F5-24146CB2944F}"/>
                  </a:ext>
                </a:extLst>
              </p:cNvPr>
              <p:cNvPicPr/>
              <p:nvPr/>
            </p:nvPicPr>
            <p:blipFill>
              <a:blip r:embed="rId287"/>
              <a:stretch>
                <a:fillRect/>
              </a:stretch>
            </p:blipFill>
            <p:spPr>
              <a:xfrm>
                <a:off x="2667897" y="4918300"/>
                <a:ext cx="124560" cy="3246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8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8E0FEAB9-546E-76D1-6F00-AE5360FE53DD}"/>
                  </a:ext>
                </a:extLst>
              </p14:cNvPr>
              <p14:cNvContentPartPr/>
              <p14:nvPr/>
            </p14:nvContentPartPr>
            <p14:xfrm>
              <a:off x="2932497" y="4896428"/>
              <a:ext cx="140940" cy="374220"/>
            </p14:xfrm>
          </p:contentPart>
        </mc:Choice>
        <mc:Fallback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8E0FEAB9-546E-76D1-6F00-AE5360FE53DD}"/>
                  </a:ext>
                </a:extLst>
              </p:cNvPr>
              <p:cNvPicPr/>
              <p:nvPr/>
            </p:nvPicPr>
            <p:blipFill>
              <a:blip r:embed="rId289"/>
              <a:stretch>
                <a:fillRect/>
              </a:stretch>
            </p:blipFill>
            <p:spPr>
              <a:xfrm>
                <a:off x="2926042" y="4889951"/>
                <a:ext cx="153133" cy="3864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0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4409BF4F-5DC8-D99C-927B-C00FE611C18C}"/>
                  </a:ext>
                </a:extLst>
              </p14:cNvPr>
              <p14:cNvContentPartPr/>
              <p14:nvPr/>
            </p14:nvContentPartPr>
            <p14:xfrm>
              <a:off x="2051487" y="4856468"/>
              <a:ext cx="178200" cy="477630"/>
            </p14:xfrm>
          </p:contentPart>
        </mc:Choice>
        <mc:Fallback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4409BF4F-5DC8-D99C-927B-C00FE611C18C}"/>
                  </a:ext>
                </a:extLst>
              </p:cNvPr>
              <p:cNvPicPr/>
              <p:nvPr/>
            </p:nvPicPr>
            <p:blipFill>
              <a:blip r:embed="rId291"/>
              <a:stretch>
                <a:fillRect/>
              </a:stretch>
            </p:blipFill>
            <p:spPr>
              <a:xfrm>
                <a:off x="2045007" y="4849984"/>
                <a:ext cx="190440" cy="4898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2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B09F6592-3BF8-8DB0-565B-9D8AD64F46D5}"/>
                  </a:ext>
                </a:extLst>
              </p14:cNvPr>
              <p14:cNvContentPartPr/>
              <p14:nvPr/>
            </p14:nvContentPartPr>
            <p14:xfrm>
              <a:off x="3124200" y="5127221"/>
              <a:ext cx="132030" cy="2430"/>
            </p14:xfrm>
          </p:contentPart>
        </mc:Choice>
        <mc:Fallback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B09F6592-3BF8-8DB0-565B-9D8AD64F46D5}"/>
                  </a:ext>
                </a:extLst>
              </p:cNvPr>
              <p:cNvPicPr/>
              <p:nvPr/>
            </p:nvPicPr>
            <p:blipFill>
              <a:blip r:embed="rId293"/>
              <a:stretch>
                <a:fillRect/>
              </a:stretch>
            </p:blipFill>
            <p:spPr>
              <a:xfrm>
                <a:off x="3117742" y="5119931"/>
                <a:ext cx="144228" cy="1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4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10F6A642-4E88-9129-1262-F15AEFA5744D}"/>
                  </a:ext>
                </a:extLst>
              </p14:cNvPr>
              <p14:cNvContentPartPr/>
              <p14:nvPr/>
            </p14:nvContentPartPr>
            <p14:xfrm>
              <a:off x="3126900" y="5191211"/>
              <a:ext cx="147690" cy="270"/>
            </p14:xfrm>
          </p:contentPart>
        </mc:Choice>
        <mc:Fallback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10F6A642-4E88-9129-1262-F15AEFA5744D}"/>
                  </a:ext>
                </a:extLst>
              </p:cNvPr>
              <p:cNvPicPr/>
              <p:nvPr/>
            </p:nvPicPr>
            <p:blipFill>
              <a:blip r:embed="rId295"/>
              <a:stretch>
                <a:fillRect/>
              </a:stretch>
            </p:blipFill>
            <p:spPr>
              <a:xfrm>
                <a:off x="3120432" y="5186351"/>
                <a:ext cx="159908" cy="94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6">
            <p14:nvContentPartPr>
              <p14:cNvPr id="183" name="Ink 182">
                <a:extLst>
                  <a:ext uri="{FF2B5EF4-FFF2-40B4-BE49-F238E27FC236}">
                    <a16:creationId xmlns:a16="http://schemas.microsoft.com/office/drawing/2014/main" id="{58DC17D3-5527-B043-F639-B6AECBC7968C}"/>
                  </a:ext>
                </a:extLst>
              </p14:cNvPr>
              <p14:cNvContentPartPr/>
              <p14:nvPr/>
            </p14:nvContentPartPr>
            <p14:xfrm>
              <a:off x="1812465" y="5137315"/>
              <a:ext cx="110430" cy="10260"/>
            </p14:xfrm>
          </p:contentPart>
        </mc:Choice>
        <mc:Fallback>
          <p:pic>
            <p:nvPicPr>
              <p:cNvPr id="183" name="Ink 182">
                <a:extLst>
                  <a:ext uri="{FF2B5EF4-FFF2-40B4-BE49-F238E27FC236}">
                    <a16:creationId xmlns:a16="http://schemas.microsoft.com/office/drawing/2014/main" id="{58DC17D3-5527-B043-F639-B6AECBC7968C}"/>
                  </a:ext>
                </a:extLst>
              </p:cNvPr>
              <p:cNvPicPr/>
              <p:nvPr/>
            </p:nvPicPr>
            <p:blipFill>
              <a:blip r:embed="rId297"/>
              <a:stretch>
                <a:fillRect/>
              </a:stretch>
            </p:blipFill>
            <p:spPr>
              <a:xfrm>
                <a:off x="1805990" y="5131159"/>
                <a:ext cx="122660" cy="21888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3">
            <a:extLst>
              <a:ext uri="{FF2B5EF4-FFF2-40B4-BE49-F238E27FC236}">
                <a16:creationId xmlns:a16="http://schemas.microsoft.com/office/drawing/2014/main" id="{0191AC2D-7559-1E51-80D2-27B48719B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3580" y="87512"/>
            <a:ext cx="362150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40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QM violates it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9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A424A31-39CA-3786-29ED-C77E1F43E2C1}"/>
                  </a:ext>
                </a:extLst>
              </p14:cNvPr>
              <p14:cNvContentPartPr/>
              <p14:nvPr/>
            </p14:nvContentPartPr>
            <p14:xfrm>
              <a:off x="734884" y="2837969"/>
              <a:ext cx="2050560" cy="3074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A424A31-39CA-3786-29ED-C77E1F43E2C1}"/>
                  </a:ext>
                </a:extLst>
              </p:cNvPr>
              <p:cNvPicPr/>
              <p:nvPr/>
            </p:nvPicPr>
            <p:blipFill>
              <a:blip r:embed="rId299"/>
              <a:stretch>
                <a:fillRect/>
              </a:stretch>
            </p:blipFill>
            <p:spPr>
              <a:xfrm>
                <a:off x="726244" y="2828969"/>
                <a:ext cx="2068200" cy="325080"/>
              </a:xfrm>
              <a:prstGeom prst="rect">
                <a:avLst/>
              </a:prstGeom>
            </p:spPr>
          </p:pic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5ED6E319-475E-F273-8B79-8186D7B2C972}"/>
              </a:ext>
            </a:extLst>
          </p:cNvPr>
          <p:cNvGrpSpPr/>
          <p:nvPr/>
        </p:nvGrpSpPr>
        <p:grpSpPr>
          <a:xfrm>
            <a:off x="971764" y="3121289"/>
            <a:ext cx="1437840" cy="317880"/>
            <a:chOff x="971764" y="3121289"/>
            <a:chExt cx="1437840" cy="317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0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F376EE09-B9CE-BCA0-0F76-B300F24724B5}"/>
                    </a:ext>
                  </a:extLst>
                </p14:cNvPr>
                <p14:cNvContentPartPr/>
                <p14:nvPr/>
              </p14:nvContentPartPr>
              <p14:xfrm>
                <a:off x="971764" y="3122369"/>
                <a:ext cx="502200" cy="31680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F376EE09-B9CE-BCA0-0F76-B300F24724B5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962764" y="3113729"/>
                  <a:ext cx="519840" cy="33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625DFAB6-D1AC-4D24-70DC-5448E7BC88EA}"/>
                    </a:ext>
                  </a:extLst>
                </p14:cNvPr>
                <p14:cNvContentPartPr/>
                <p14:nvPr/>
              </p14:nvContentPartPr>
              <p14:xfrm>
                <a:off x="1700044" y="3122369"/>
                <a:ext cx="309960" cy="30492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625DFAB6-D1AC-4D24-70DC-5448E7BC88EA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1691404" y="3113729"/>
                  <a:ext cx="32760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67859DD4-9B8A-F67A-20F2-3DF6F0BEE79A}"/>
                    </a:ext>
                  </a:extLst>
                </p14:cNvPr>
                <p14:cNvContentPartPr/>
                <p14:nvPr/>
              </p14:nvContentPartPr>
              <p14:xfrm>
                <a:off x="2009644" y="3121289"/>
                <a:ext cx="399960" cy="27504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67859DD4-9B8A-F67A-20F2-3DF6F0BEE79A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2001004" y="3112649"/>
                  <a:ext cx="41760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D491917F-C4D6-A8D5-444A-C2AC33FC6ED9}"/>
                    </a:ext>
                  </a:extLst>
                </p14:cNvPr>
                <p14:cNvContentPartPr/>
                <p14:nvPr/>
              </p14:nvContentPartPr>
              <p14:xfrm>
                <a:off x="1860244" y="3227849"/>
                <a:ext cx="110880" cy="3456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D491917F-C4D6-A8D5-444A-C2AC33FC6ED9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1851604" y="3219209"/>
                  <a:ext cx="12852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7C66DC3F-327A-5091-435F-6290CD15DE7E}"/>
                    </a:ext>
                  </a:extLst>
                </p14:cNvPr>
                <p14:cNvContentPartPr/>
                <p14:nvPr/>
              </p14:nvContentPartPr>
              <p14:xfrm>
                <a:off x="2160124" y="3227849"/>
                <a:ext cx="151200" cy="36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7C66DC3F-327A-5091-435F-6290CD15DE7E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2151484" y="3219209"/>
                  <a:ext cx="1688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282F76E2-D15E-7C9A-B454-AAD0E20CFDCE}"/>
              </a:ext>
            </a:extLst>
          </p:cNvPr>
          <p:cNvGrpSpPr/>
          <p:nvPr/>
        </p:nvGrpSpPr>
        <p:grpSpPr>
          <a:xfrm>
            <a:off x="2109027" y="1412729"/>
            <a:ext cx="136080" cy="162720"/>
            <a:chOff x="2109027" y="1412729"/>
            <a:chExt cx="136080" cy="162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1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EC08A506-B9BC-73D5-DDDE-5FF6BFD8E412}"/>
                    </a:ext>
                  </a:extLst>
                </p14:cNvPr>
                <p14:cNvContentPartPr/>
                <p14:nvPr/>
              </p14:nvContentPartPr>
              <p14:xfrm>
                <a:off x="2109027" y="1417409"/>
                <a:ext cx="136080" cy="14040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EC08A506-B9BC-73D5-DDDE-5FF6BFD8E412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2100027" y="1408769"/>
                  <a:ext cx="15372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2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7C40AB6E-1CC3-5465-5227-0A0CCE361048}"/>
                    </a:ext>
                  </a:extLst>
                </p14:cNvPr>
                <p14:cNvContentPartPr/>
                <p14:nvPr/>
              </p14:nvContentPartPr>
              <p14:xfrm>
                <a:off x="2126307" y="1412729"/>
                <a:ext cx="111960" cy="162720"/>
              </p14:xfrm>
            </p:contentPart>
          </mc:Choice>
          <mc:Fallback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7C40AB6E-1CC3-5465-5227-0A0CCE361048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2117667" y="1404089"/>
                  <a:ext cx="129600" cy="180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14">
            <p14:nvContentPartPr>
              <p14:cNvPr id="169" name="Ink 168">
                <a:extLst>
                  <a:ext uri="{FF2B5EF4-FFF2-40B4-BE49-F238E27FC236}">
                    <a16:creationId xmlns:a16="http://schemas.microsoft.com/office/drawing/2014/main" id="{F5BB0B70-EEB9-76EA-41ED-BE4BA939112E}"/>
                  </a:ext>
                </a:extLst>
              </p14:cNvPr>
              <p14:cNvContentPartPr/>
              <p14:nvPr/>
            </p14:nvContentPartPr>
            <p14:xfrm>
              <a:off x="2236107" y="1253249"/>
              <a:ext cx="360" cy="48600"/>
            </p14:xfrm>
          </p:contentPart>
        </mc:Choice>
        <mc:Fallback>
          <p:pic>
            <p:nvPicPr>
              <p:cNvPr id="169" name="Ink 168">
                <a:extLst>
                  <a:ext uri="{FF2B5EF4-FFF2-40B4-BE49-F238E27FC236}">
                    <a16:creationId xmlns:a16="http://schemas.microsoft.com/office/drawing/2014/main" id="{F5BB0B70-EEB9-76EA-41ED-BE4BA939112E}"/>
                  </a:ext>
                </a:extLst>
              </p:cNvPr>
              <p:cNvPicPr/>
              <p:nvPr/>
            </p:nvPicPr>
            <p:blipFill>
              <a:blip r:embed="rId315"/>
              <a:stretch>
                <a:fillRect/>
              </a:stretch>
            </p:blipFill>
            <p:spPr>
              <a:xfrm>
                <a:off x="2227107" y="1244249"/>
                <a:ext cx="18000" cy="66240"/>
              </a:xfrm>
              <a:prstGeom prst="rect">
                <a:avLst/>
              </a:prstGeom>
            </p:spPr>
          </p:pic>
        </mc:Fallback>
      </mc:AlternateContent>
      <p:grpSp>
        <p:nvGrpSpPr>
          <p:cNvPr id="176" name="Group 175">
            <a:extLst>
              <a:ext uri="{FF2B5EF4-FFF2-40B4-BE49-F238E27FC236}">
                <a16:creationId xmlns:a16="http://schemas.microsoft.com/office/drawing/2014/main" id="{3B80387D-DA6C-A0B2-AA42-41308B61A8F9}"/>
              </a:ext>
            </a:extLst>
          </p:cNvPr>
          <p:cNvGrpSpPr/>
          <p:nvPr/>
        </p:nvGrpSpPr>
        <p:grpSpPr>
          <a:xfrm>
            <a:off x="1211907" y="1468889"/>
            <a:ext cx="150120" cy="172800"/>
            <a:chOff x="1211907" y="1468889"/>
            <a:chExt cx="150120" cy="172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16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AFFC51ED-F791-61B0-62BE-BDAAE6AB0FFB}"/>
                    </a:ext>
                  </a:extLst>
                </p14:cNvPr>
                <p14:cNvContentPartPr/>
                <p14:nvPr/>
              </p14:nvContentPartPr>
              <p14:xfrm>
                <a:off x="1211907" y="1468889"/>
                <a:ext cx="150120" cy="172800"/>
              </p14:xfrm>
            </p:contentPart>
          </mc:Choice>
          <mc:Fallback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AFFC51ED-F791-61B0-62BE-BDAAE6AB0FFB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1202907" y="1460249"/>
                  <a:ext cx="16776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8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88A7E745-7125-CC43-6F84-AA65E1E67C79}"/>
                    </a:ext>
                  </a:extLst>
                </p14:cNvPr>
                <p14:cNvContentPartPr/>
                <p14:nvPr/>
              </p14:nvContentPartPr>
              <p14:xfrm>
                <a:off x="1217667" y="1568609"/>
                <a:ext cx="130680" cy="19440"/>
              </p14:xfrm>
            </p:contentPart>
          </mc:Choice>
          <mc:Fallback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88A7E745-7125-CC43-6F84-AA65E1E67C79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1208667" y="1559609"/>
                  <a:ext cx="148320" cy="37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3B775FF9-21C6-98F8-253C-839011B17F8B}"/>
              </a:ext>
            </a:extLst>
          </p:cNvPr>
          <p:cNvGrpSpPr/>
          <p:nvPr/>
        </p:nvGrpSpPr>
        <p:grpSpPr>
          <a:xfrm>
            <a:off x="598467" y="5035049"/>
            <a:ext cx="648720" cy="308880"/>
            <a:chOff x="598467" y="5035049"/>
            <a:chExt cx="648720" cy="308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20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D7B21667-3DF4-1F6F-4128-B7B1529AE869}"/>
                    </a:ext>
                  </a:extLst>
                </p14:cNvPr>
                <p14:cNvContentPartPr/>
                <p14:nvPr/>
              </p14:nvContentPartPr>
              <p14:xfrm>
                <a:off x="598467" y="5202089"/>
                <a:ext cx="123480" cy="82800"/>
              </p14:xfrm>
            </p:contentPart>
          </mc:Choice>
          <mc:Fallback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D7B21667-3DF4-1F6F-4128-B7B1529AE869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589467" y="5193089"/>
                  <a:ext cx="14112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2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09CE58E4-6010-25C2-DD0D-BBDAC0D88147}"/>
                    </a:ext>
                  </a:extLst>
                </p14:cNvPr>
                <p14:cNvContentPartPr/>
                <p14:nvPr/>
              </p14:nvContentPartPr>
              <p14:xfrm>
                <a:off x="629427" y="5170769"/>
                <a:ext cx="79200" cy="124920"/>
              </p14:xfrm>
            </p:contentPart>
          </mc:Choice>
          <mc:Fallback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09CE58E4-6010-25C2-DD0D-BBDAC0D88147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620787" y="5161769"/>
                  <a:ext cx="9684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4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D22E9208-45CC-3492-D072-B8701C2DEF2F}"/>
                    </a:ext>
                  </a:extLst>
                </p14:cNvPr>
                <p14:cNvContentPartPr/>
                <p14:nvPr/>
              </p14:nvContentPartPr>
              <p14:xfrm>
                <a:off x="1023987" y="5170409"/>
                <a:ext cx="167400" cy="173520"/>
              </p14:xfrm>
            </p:contentPart>
          </mc:Choice>
          <mc:Fallback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D22E9208-45CC-3492-D072-B8701C2DEF2F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1015347" y="5161769"/>
                  <a:ext cx="18504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6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FE246867-18CD-0A21-9A9C-C80CE73D8BFB}"/>
                    </a:ext>
                  </a:extLst>
                </p14:cNvPr>
                <p14:cNvContentPartPr/>
                <p14:nvPr/>
              </p14:nvContentPartPr>
              <p14:xfrm>
                <a:off x="1060707" y="5236289"/>
                <a:ext cx="120240" cy="18000"/>
              </p14:xfrm>
            </p:contentPart>
          </mc:Choice>
          <mc:Fallback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FE246867-18CD-0A21-9A9C-C80CE73D8BFB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1051707" y="5227289"/>
                  <a:ext cx="13788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8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14EEBC6F-8EEF-13B0-BA29-C80CC806F8A3}"/>
                    </a:ext>
                  </a:extLst>
                </p14:cNvPr>
                <p14:cNvContentPartPr/>
                <p14:nvPr/>
              </p14:nvContentPartPr>
              <p14:xfrm>
                <a:off x="1246827" y="5035049"/>
                <a:ext cx="360" cy="84600"/>
              </p14:xfrm>
            </p:contentPart>
          </mc:Choice>
          <mc:Fallback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14EEBC6F-8EEF-13B0-BA29-C80CC806F8A3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1237827" y="5026409"/>
                  <a:ext cx="18000" cy="102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CB07723F-4877-F90C-1A2D-26252019AD42}"/>
              </a:ext>
            </a:extLst>
          </p:cNvPr>
          <p:cNvGrpSpPr/>
          <p:nvPr/>
        </p:nvGrpSpPr>
        <p:grpSpPr>
          <a:xfrm>
            <a:off x="2339427" y="5043689"/>
            <a:ext cx="624600" cy="298800"/>
            <a:chOff x="2339427" y="5043689"/>
            <a:chExt cx="624600" cy="298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30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40F2D4C7-2801-424A-FB4C-B9244E1C0E43}"/>
                    </a:ext>
                  </a:extLst>
                </p14:cNvPr>
                <p14:cNvContentPartPr/>
                <p14:nvPr/>
              </p14:nvContentPartPr>
              <p14:xfrm>
                <a:off x="2339427" y="5144849"/>
                <a:ext cx="171720" cy="186840"/>
              </p14:xfrm>
            </p:contentPart>
          </mc:Choice>
          <mc:Fallback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40F2D4C7-2801-424A-FB4C-B9244E1C0E43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2330787" y="5135849"/>
                  <a:ext cx="18936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2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AE8D0583-29E7-1555-71CD-2075599E7059}"/>
                    </a:ext>
                  </a:extLst>
                </p14:cNvPr>
                <p14:cNvContentPartPr/>
                <p14:nvPr/>
              </p14:nvContentPartPr>
              <p14:xfrm>
                <a:off x="2357787" y="5194889"/>
                <a:ext cx="170640" cy="28800"/>
              </p14:xfrm>
            </p:contentPart>
          </mc:Choice>
          <mc:Fallback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AE8D0583-29E7-1555-71CD-2075599E7059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2348787" y="5186249"/>
                  <a:ext cx="18828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4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BC453B4A-35EF-7FCB-BB21-963179EF032F}"/>
                    </a:ext>
                  </a:extLst>
                </p14:cNvPr>
                <p14:cNvContentPartPr/>
                <p14:nvPr/>
              </p14:nvContentPartPr>
              <p14:xfrm>
                <a:off x="2819667" y="5163209"/>
                <a:ext cx="109080" cy="179280"/>
              </p14:xfrm>
            </p:contentPart>
          </mc:Choice>
          <mc:Fallback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BC453B4A-35EF-7FCB-BB21-963179EF032F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2810667" y="5154209"/>
                  <a:ext cx="12672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6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8B7FC449-7817-1D6F-8B41-55C4E02F1AEA}"/>
                    </a:ext>
                  </a:extLst>
                </p14:cNvPr>
                <p14:cNvContentPartPr/>
                <p14:nvPr/>
              </p14:nvContentPartPr>
              <p14:xfrm>
                <a:off x="2801307" y="5228369"/>
                <a:ext cx="113040" cy="24120"/>
              </p14:xfrm>
            </p:contentPart>
          </mc:Choice>
          <mc:Fallback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8B7FC449-7817-1D6F-8B41-55C4E02F1AEA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2792667" y="5219369"/>
                  <a:ext cx="13068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8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0FB2BA49-F796-FBE4-EF72-D4FC190CA601}"/>
                    </a:ext>
                  </a:extLst>
                </p14:cNvPr>
                <p14:cNvContentPartPr/>
                <p14:nvPr/>
              </p14:nvContentPartPr>
              <p14:xfrm>
                <a:off x="2960787" y="5043689"/>
                <a:ext cx="3240" cy="75240"/>
              </p14:xfrm>
            </p:contentPart>
          </mc:Choice>
          <mc:Fallback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0FB2BA49-F796-FBE4-EF72-D4FC190CA601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2952147" y="5035049"/>
                  <a:ext cx="20880" cy="92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E748E352-E545-570A-D395-4300BBCFFECA}"/>
              </a:ext>
            </a:extLst>
          </p:cNvPr>
          <p:cNvGrpSpPr/>
          <p:nvPr/>
        </p:nvGrpSpPr>
        <p:grpSpPr>
          <a:xfrm>
            <a:off x="3898947" y="5157449"/>
            <a:ext cx="80280" cy="122760"/>
            <a:chOff x="3898947" y="5157449"/>
            <a:chExt cx="80280" cy="122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40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61A4DB9B-BF38-641C-FF1F-020D5795E41B}"/>
                    </a:ext>
                  </a:extLst>
                </p14:cNvPr>
                <p14:cNvContentPartPr/>
                <p14:nvPr/>
              </p14:nvContentPartPr>
              <p14:xfrm>
                <a:off x="3898947" y="5197409"/>
                <a:ext cx="80280" cy="70920"/>
              </p14:xfrm>
            </p:contentPart>
          </mc:Choice>
          <mc:Fallback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61A4DB9B-BF38-641C-FF1F-020D5795E41B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3890307" y="5188409"/>
                  <a:ext cx="9792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2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B5E104CF-15A1-08C6-592C-45281F2AE246}"/>
                    </a:ext>
                  </a:extLst>
                </p14:cNvPr>
                <p14:cNvContentPartPr/>
                <p14:nvPr/>
              </p14:nvContentPartPr>
              <p14:xfrm>
                <a:off x="3936027" y="5157449"/>
                <a:ext cx="36720" cy="122760"/>
              </p14:xfrm>
            </p:contentPart>
          </mc:Choice>
          <mc:Fallback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B5E104CF-15A1-08C6-592C-45281F2AE246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3927387" y="5148809"/>
                  <a:ext cx="54360" cy="140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3F3026AC-735C-F02F-85BB-E644308050FA}"/>
              </a:ext>
            </a:extLst>
          </p:cNvPr>
          <p:cNvGrpSpPr/>
          <p:nvPr/>
        </p:nvGrpSpPr>
        <p:grpSpPr>
          <a:xfrm>
            <a:off x="4230867" y="4781609"/>
            <a:ext cx="337680" cy="522000"/>
            <a:chOff x="4230867" y="4781609"/>
            <a:chExt cx="337680" cy="522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44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8A6AB2DE-3DA8-0B5F-9CF5-E9D31DD1CBD1}"/>
                    </a:ext>
                  </a:extLst>
                </p14:cNvPr>
                <p14:cNvContentPartPr/>
                <p14:nvPr/>
              </p14:nvContentPartPr>
              <p14:xfrm>
                <a:off x="4250667" y="5143409"/>
                <a:ext cx="120240" cy="102240"/>
              </p14:xfrm>
            </p:contentPart>
          </mc:Choice>
          <mc:Fallback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8A6AB2DE-3DA8-0B5F-9CF5-E9D31DD1CBD1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4242027" y="5134409"/>
                  <a:ext cx="13788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6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624FFEF6-8088-9442-7FBE-3CA6AD038CC5}"/>
                    </a:ext>
                  </a:extLst>
                </p14:cNvPr>
                <p14:cNvContentPartPr/>
                <p14:nvPr/>
              </p14:nvContentPartPr>
              <p14:xfrm>
                <a:off x="4230867" y="5153849"/>
                <a:ext cx="111600" cy="149760"/>
              </p14:xfrm>
            </p:contentPart>
          </mc:Choice>
          <mc:Fallback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624FFEF6-8088-9442-7FBE-3CA6AD038CC5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4222227" y="5144849"/>
                  <a:ext cx="12924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8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F1564DCB-6FC8-E507-2B64-168579C9F006}"/>
                    </a:ext>
                  </a:extLst>
                </p14:cNvPr>
                <p14:cNvContentPartPr/>
                <p14:nvPr/>
              </p14:nvContentPartPr>
              <p14:xfrm>
                <a:off x="4432827" y="5098409"/>
                <a:ext cx="3240" cy="73440"/>
              </p14:xfrm>
            </p:contentPart>
          </mc:Choice>
          <mc:Fallback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F1564DCB-6FC8-E507-2B64-168579C9F006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4424187" y="5089769"/>
                  <a:ext cx="2088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0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3DD2B50F-E1D5-DC79-AAEE-709F7CAA9C6E}"/>
                    </a:ext>
                  </a:extLst>
                </p14:cNvPr>
                <p14:cNvContentPartPr/>
                <p14:nvPr/>
              </p14:nvContentPartPr>
              <p14:xfrm>
                <a:off x="4422387" y="4781609"/>
                <a:ext cx="146160" cy="419400"/>
              </p14:xfrm>
            </p:contentPart>
          </mc:Choice>
          <mc:Fallback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3DD2B50F-E1D5-DC79-AAEE-709F7CAA9C6E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4413747" y="4772969"/>
                  <a:ext cx="163800" cy="437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399A1120-D394-E696-5C15-151BF6459500}"/>
              </a:ext>
            </a:extLst>
          </p:cNvPr>
          <p:cNvGrpSpPr/>
          <p:nvPr/>
        </p:nvGrpSpPr>
        <p:grpSpPr>
          <a:xfrm>
            <a:off x="6782187" y="3816809"/>
            <a:ext cx="169560" cy="262080"/>
            <a:chOff x="6782187" y="3816809"/>
            <a:chExt cx="169560" cy="262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52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AE1A040D-2E1C-F570-37D9-E03D745F2B25}"/>
                    </a:ext>
                  </a:extLst>
                </p14:cNvPr>
                <p14:cNvContentPartPr/>
                <p14:nvPr/>
              </p14:nvContentPartPr>
              <p14:xfrm>
                <a:off x="6782187" y="3965849"/>
                <a:ext cx="125280" cy="109080"/>
              </p14:xfrm>
            </p:contentPart>
          </mc:Choice>
          <mc:Fallback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AE1A040D-2E1C-F570-37D9-E03D745F2B25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6773187" y="3957209"/>
                  <a:ext cx="14292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4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0CCDBC09-7B0D-0BCE-E732-0EA220EF8B4E}"/>
                    </a:ext>
                  </a:extLst>
                </p14:cNvPr>
                <p14:cNvContentPartPr/>
                <p14:nvPr/>
              </p14:nvContentPartPr>
              <p14:xfrm>
                <a:off x="6807747" y="3915449"/>
                <a:ext cx="74520" cy="163440"/>
              </p14:xfrm>
            </p:contentPart>
          </mc:Choice>
          <mc:Fallback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0CCDBC09-7B0D-0BCE-E732-0EA220EF8B4E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6799107" y="3906809"/>
                  <a:ext cx="9216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6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266D9145-EE09-5448-945F-89328FC1A7F1}"/>
                    </a:ext>
                  </a:extLst>
                </p14:cNvPr>
                <p14:cNvContentPartPr/>
                <p14:nvPr/>
              </p14:nvContentPartPr>
              <p14:xfrm>
                <a:off x="6951387" y="3816809"/>
                <a:ext cx="360" cy="87120"/>
              </p14:xfrm>
            </p:contentPart>
          </mc:Choice>
          <mc:Fallback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266D9145-EE09-5448-945F-89328FC1A7F1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6942747" y="3807809"/>
                  <a:ext cx="18000" cy="104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C06A3ED2-BCF7-B481-EB3C-812CFF3B1B31}"/>
              </a:ext>
            </a:extLst>
          </p:cNvPr>
          <p:cNvGrpSpPr/>
          <p:nvPr/>
        </p:nvGrpSpPr>
        <p:grpSpPr>
          <a:xfrm>
            <a:off x="7962987" y="3818249"/>
            <a:ext cx="212400" cy="222120"/>
            <a:chOff x="7962987" y="3818249"/>
            <a:chExt cx="212400" cy="222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58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A0E055F6-EC19-0A89-7349-4429C09E9521}"/>
                    </a:ext>
                  </a:extLst>
                </p14:cNvPr>
                <p14:cNvContentPartPr/>
                <p14:nvPr/>
              </p14:nvContentPartPr>
              <p14:xfrm>
                <a:off x="7962987" y="3916529"/>
                <a:ext cx="112320" cy="123840"/>
              </p14:xfrm>
            </p:contentPart>
          </mc:Choice>
          <mc:Fallback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A0E055F6-EC19-0A89-7349-4429C09E9521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7953987" y="3907889"/>
                  <a:ext cx="12996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0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6C1362EB-C19E-029E-FC9C-DFA83D978774}"/>
                    </a:ext>
                  </a:extLst>
                </p14:cNvPr>
                <p14:cNvContentPartPr/>
                <p14:nvPr/>
              </p14:nvContentPartPr>
              <p14:xfrm>
                <a:off x="7978467" y="3923369"/>
                <a:ext cx="133920" cy="77040"/>
              </p14:xfrm>
            </p:contentPart>
          </mc:Choice>
          <mc:Fallback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6C1362EB-C19E-029E-FC9C-DFA83D978774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7969827" y="3914729"/>
                  <a:ext cx="15156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2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84065FC4-C47F-2B7A-883B-76DDED695A0B}"/>
                    </a:ext>
                  </a:extLst>
                </p14:cNvPr>
                <p14:cNvContentPartPr/>
                <p14:nvPr/>
              </p14:nvContentPartPr>
              <p14:xfrm>
                <a:off x="8168547" y="3818249"/>
                <a:ext cx="6840" cy="90720"/>
              </p14:xfrm>
            </p:contentPart>
          </mc:Choice>
          <mc:Fallback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84065FC4-C47F-2B7A-883B-76DDED695A0B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8159907" y="3809249"/>
                  <a:ext cx="24480" cy="108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24A533C8-3EA0-838D-8E77-05DE37F51F7E}"/>
              </a:ext>
            </a:extLst>
          </p:cNvPr>
          <p:cNvGrpSpPr/>
          <p:nvPr/>
        </p:nvGrpSpPr>
        <p:grpSpPr>
          <a:xfrm>
            <a:off x="7158747" y="4385969"/>
            <a:ext cx="225360" cy="146880"/>
            <a:chOff x="7158747" y="4385969"/>
            <a:chExt cx="225360" cy="146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64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80D1F7C6-D954-C0CC-0826-0EC2BBEA8A39}"/>
                    </a:ext>
                  </a:extLst>
                </p14:cNvPr>
                <p14:cNvContentPartPr/>
                <p14:nvPr/>
              </p14:nvContentPartPr>
              <p14:xfrm>
                <a:off x="7158747" y="4385969"/>
                <a:ext cx="172080" cy="146880"/>
              </p14:xfrm>
            </p:contentPart>
          </mc:Choice>
          <mc:Fallback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80D1F7C6-D954-C0CC-0826-0EC2BBEA8A39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7149747" y="4377329"/>
                  <a:ext cx="18972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6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9B1928E3-3A91-4079-07E3-3CF8FFB81A40}"/>
                    </a:ext>
                  </a:extLst>
                </p14:cNvPr>
                <p14:cNvContentPartPr/>
                <p14:nvPr/>
              </p14:nvContentPartPr>
              <p14:xfrm>
                <a:off x="7209147" y="4468409"/>
                <a:ext cx="174960" cy="23400"/>
              </p14:xfrm>
            </p:contentPart>
          </mc:Choice>
          <mc:Fallback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9B1928E3-3A91-4079-07E3-3CF8FFB81A40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7200147" y="4459769"/>
                  <a:ext cx="192600" cy="41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68">
            <p14:nvContentPartPr>
              <p14:cNvPr id="216" name="Ink 215">
                <a:extLst>
                  <a:ext uri="{FF2B5EF4-FFF2-40B4-BE49-F238E27FC236}">
                    <a16:creationId xmlns:a16="http://schemas.microsoft.com/office/drawing/2014/main" id="{E535391B-AF6F-10DA-032A-7A9C48E29E05}"/>
                  </a:ext>
                </a:extLst>
              </p14:cNvPr>
              <p14:cNvContentPartPr/>
              <p14:nvPr/>
            </p14:nvContentPartPr>
            <p14:xfrm>
              <a:off x="7686867" y="4270409"/>
              <a:ext cx="42120" cy="89640"/>
            </p14:xfrm>
          </p:contentPart>
        </mc:Choice>
        <mc:Fallback>
          <p:pic>
            <p:nvPicPr>
              <p:cNvPr id="216" name="Ink 215">
                <a:extLst>
                  <a:ext uri="{FF2B5EF4-FFF2-40B4-BE49-F238E27FC236}">
                    <a16:creationId xmlns:a16="http://schemas.microsoft.com/office/drawing/2014/main" id="{E535391B-AF6F-10DA-032A-7A9C48E29E05}"/>
                  </a:ext>
                </a:extLst>
              </p:cNvPr>
              <p:cNvPicPr/>
              <p:nvPr/>
            </p:nvPicPr>
            <p:blipFill>
              <a:blip r:embed="rId369"/>
              <a:stretch>
                <a:fillRect/>
              </a:stretch>
            </p:blipFill>
            <p:spPr>
              <a:xfrm>
                <a:off x="7678227" y="4261769"/>
                <a:ext cx="59760" cy="107280"/>
              </a:xfrm>
              <a:prstGeom prst="rect">
                <a:avLst/>
              </a:prstGeom>
            </p:spPr>
          </p:pic>
        </mc:Fallback>
      </mc:AlternateContent>
      <p:grpSp>
        <p:nvGrpSpPr>
          <p:cNvPr id="228" name="Group 227">
            <a:extLst>
              <a:ext uri="{FF2B5EF4-FFF2-40B4-BE49-F238E27FC236}">
                <a16:creationId xmlns:a16="http://schemas.microsoft.com/office/drawing/2014/main" id="{70949501-8BEF-6FCB-8649-1196EA5A05AE}"/>
              </a:ext>
            </a:extLst>
          </p:cNvPr>
          <p:cNvGrpSpPr/>
          <p:nvPr/>
        </p:nvGrpSpPr>
        <p:grpSpPr>
          <a:xfrm>
            <a:off x="7279347" y="4784129"/>
            <a:ext cx="582840" cy="538560"/>
            <a:chOff x="7279347" y="4784129"/>
            <a:chExt cx="582840" cy="538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70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FD4E8AEE-FA19-1ABB-AC33-AEB034B3F779}"/>
                    </a:ext>
                  </a:extLst>
                </p14:cNvPr>
                <p14:cNvContentPartPr/>
                <p14:nvPr/>
              </p14:nvContentPartPr>
              <p14:xfrm>
                <a:off x="7279347" y="5048009"/>
                <a:ext cx="115560" cy="151560"/>
              </p14:xfrm>
            </p:contentPart>
          </mc:Choice>
          <mc:Fallback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FD4E8AEE-FA19-1ABB-AC33-AEB034B3F779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7270347" y="5039009"/>
                  <a:ext cx="13320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2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93B0F3F5-D736-C555-3025-20FA9500E202}"/>
                    </a:ext>
                  </a:extLst>
                </p14:cNvPr>
                <p14:cNvContentPartPr/>
                <p14:nvPr/>
              </p14:nvContentPartPr>
              <p14:xfrm>
                <a:off x="7283667" y="5119649"/>
                <a:ext cx="116280" cy="24840"/>
              </p14:xfrm>
            </p:contentPart>
          </mc:Choice>
          <mc:Fallback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93B0F3F5-D736-C555-3025-20FA9500E202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7275027" y="5111009"/>
                  <a:ext cx="13392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4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6A607A38-4EC7-7D82-2D57-25DB9C92D877}"/>
                    </a:ext>
                  </a:extLst>
                </p14:cNvPr>
                <p14:cNvContentPartPr/>
                <p14:nvPr/>
              </p14:nvContentPartPr>
              <p14:xfrm>
                <a:off x="7549707" y="5090849"/>
                <a:ext cx="93600" cy="137880"/>
              </p14:xfrm>
            </p:contentPart>
          </mc:Choice>
          <mc:Fallback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6A607A38-4EC7-7D82-2D57-25DB9C92D877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7540707" y="5082209"/>
                  <a:ext cx="11124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6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2627C293-F49C-9DEC-6EA3-21D76D7ECFFD}"/>
                    </a:ext>
                  </a:extLst>
                </p14:cNvPr>
                <p14:cNvContentPartPr/>
                <p14:nvPr/>
              </p14:nvContentPartPr>
              <p14:xfrm>
                <a:off x="7519107" y="5152049"/>
                <a:ext cx="145440" cy="50400"/>
              </p14:xfrm>
            </p:contentPart>
          </mc:Choice>
          <mc:Fallback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2627C293-F49C-9DEC-6EA3-21D76D7ECFFD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7510107" y="5143409"/>
                  <a:ext cx="163080" cy="6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8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5B97364E-21B5-3BE5-597A-6F4D6FB3C0A5}"/>
                    </a:ext>
                  </a:extLst>
                </p14:cNvPr>
                <p14:cNvContentPartPr/>
                <p14:nvPr/>
              </p14:nvContentPartPr>
              <p14:xfrm>
                <a:off x="7741227" y="5043329"/>
                <a:ext cx="13320" cy="91440"/>
              </p14:xfrm>
            </p:contentPart>
          </mc:Choice>
          <mc:Fallback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5B97364E-21B5-3BE5-597A-6F4D6FB3C0A5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7732587" y="5034689"/>
                  <a:ext cx="3096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0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9C07D564-0238-93BF-B17C-81186B957086}"/>
                    </a:ext>
                  </a:extLst>
                </p14:cNvPr>
                <p14:cNvContentPartPr/>
                <p14:nvPr/>
              </p14:nvContentPartPr>
              <p14:xfrm>
                <a:off x="7740867" y="4784849"/>
                <a:ext cx="121320" cy="537840"/>
              </p14:xfrm>
            </p:contentPart>
          </mc:Choice>
          <mc:Fallback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9C07D564-0238-93BF-B17C-81186B957086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7732227" y="4776209"/>
                  <a:ext cx="138960" cy="55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2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2D08F87A-2A7C-BCAA-F6A0-46B54C5B92F9}"/>
                    </a:ext>
                  </a:extLst>
                </p14:cNvPr>
                <p14:cNvContentPartPr/>
                <p14:nvPr/>
              </p14:nvContentPartPr>
              <p14:xfrm>
                <a:off x="7722507" y="4784129"/>
                <a:ext cx="360" cy="9360"/>
              </p14:xfrm>
            </p:contentPart>
          </mc:Choice>
          <mc:Fallback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2D08F87A-2A7C-BCAA-F6A0-46B54C5B92F9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7713507" y="4775489"/>
                  <a:ext cx="18000" cy="27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29" name="Audio 228">
            <a:hlinkClick r:id="" action="ppaction://media"/>
            <a:extLst>
              <a:ext uri="{FF2B5EF4-FFF2-40B4-BE49-F238E27FC236}">
                <a16:creationId xmlns:a16="http://schemas.microsoft.com/office/drawing/2014/main" id="{44CC9475-612F-3FBC-A554-50C5E8B71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8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869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63008"/>
    </mc:Choice>
    <mc:Fallback>
      <p:transition advClick="0" advTm="63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Screen Shot 2016-04-06 at 1.32.05 PM.png">
            <a:extLst>
              <a:ext uri="{FF2B5EF4-FFF2-40B4-BE49-F238E27FC236}">
                <a16:creationId xmlns:a16="http://schemas.microsoft.com/office/drawing/2014/main" id="{36A4431B-60A1-D2AC-CF40-39E9DC6FAB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38200"/>
            <a:ext cx="6324600" cy="488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0E317BC-7E77-5712-FC31-47511A3B04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397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47893"/>
    </mc:Choice>
    <mc:Fallback>
      <p:transition advClick="0" advTm="47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3B5619F6-46DE-118E-0501-8C07DE7C8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001189"/>
            <a:ext cx="8776387" cy="466041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ACD2F77-DF43-4D19-5A5F-55CB850F95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079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25290"/>
    </mc:Choice>
    <mc:Fallback>
      <p:transition advClick="0" advTm="25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Box 3">
            <a:extLst>
              <a:ext uri="{FF2B5EF4-FFF2-40B4-BE49-F238E27FC236}">
                <a16:creationId xmlns:a16="http://schemas.microsoft.com/office/drawing/2014/main" id="{9F84C480-E11E-1CFC-83F5-3E0241F5B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3680" y="1485900"/>
            <a:ext cx="7023076" cy="349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70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Entanglement is real</a:t>
            </a:r>
          </a:p>
          <a:p>
            <a:pPr eaLnBrk="1" hangingPunct="1"/>
            <a:endParaRPr lang="en-US" altLang="en-US" sz="2700">
              <a:solidFill>
                <a:srgbClr val="0000FF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eaLnBrk="1" hangingPunct="1"/>
            <a:r>
              <a:rPr lang="en-US" altLang="en-US" sz="270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Electrons are in superposition</a:t>
            </a:r>
          </a:p>
          <a:p>
            <a:pPr eaLnBrk="1" hangingPunct="1"/>
            <a:endParaRPr lang="en-US" altLang="en-US" sz="2700">
              <a:solidFill>
                <a:srgbClr val="0000FF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eaLnBrk="1" hangingPunct="1"/>
            <a:r>
              <a:rPr lang="en-US" altLang="en-US" sz="270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A classical measurement decouples</a:t>
            </a:r>
          </a:p>
          <a:p>
            <a:pPr eaLnBrk="1" hangingPunct="1"/>
            <a:r>
              <a:rPr lang="en-US" altLang="en-US" sz="270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them by entangling with an apparatus.</a:t>
            </a:r>
          </a:p>
          <a:p>
            <a:pPr eaLnBrk="1" hangingPunct="1"/>
            <a:r>
              <a:rPr lang="en-US" altLang="en-US" sz="270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Decoherence kills phase information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50F32DB-1756-C616-89B4-2A1B5AA5B9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50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3937"/>
    </mc:Choice>
    <mc:Fallback>
      <p:transition advClick="0" advTm="33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09FB76D-AA1E-7D42-B21D-9CBB2A8DC25F}" type="slidenum">
              <a:rPr lang="en-US" sz="1400">
                <a:latin typeface="Arial" charset="0"/>
              </a:rPr>
              <a:pPr eaLnBrk="1" hangingPunct="1"/>
              <a:t>16</a:t>
            </a:fld>
            <a:endParaRPr lang="en-US" sz="1400">
              <a:latin typeface="Arial" charset="0"/>
            </a:endParaRPr>
          </a:p>
        </p:txBody>
      </p:sp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-228600" y="-38100"/>
            <a:ext cx="6705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chemeClr val="bg1"/>
                </a:solidFill>
              </a:rPr>
              <a:t>Next Lecture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48B59B-5AC6-1855-FE0F-5F2F84D32522}"/>
              </a:ext>
            </a:extLst>
          </p:cNvPr>
          <p:cNvSpPr txBox="1"/>
          <p:nvPr/>
        </p:nvSpPr>
        <p:spPr>
          <a:xfrm>
            <a:off x="162701" y="733502"/>
            <a:ext cx="84930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dirty="0">
                <a:solidFill>
                  <a:schemeClr val="bg1"/>
                </a:solidFill>
              </a:rPr>
              <a:t>How to use entanglement for quantum computing?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5B97C1-1847-8865-8E45-35AF88378E95}"/>
              </a:ext>
            </a:extLst>
          </p:cNvPr>
          <p:cNvSpPr txBox="1"/>
          <p:nvPr/>
        </p:nvSpPr>
        <p:spPr>
          <a:xfrm>
            <a:off x="569887" y="3158022"/>
            <a:ext cx="2850460" cy="63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FFFF00"/>
                </a:solidFill>
              </a:rPr>
              <a:t>Grover Search </a:t>
            </a:r>
          </a:p>
          <a:p>
            <a:pPr>
              <a:buNone/>
            </a:pPr>
            <a:r>
              <a:rPr lang="en-US" sz="1600" dirty="0">
                <a:solidFill>
                  <a:srgbClr val="FFFF00"/>
                </a:solidFill>
              </a:rPr>
              <a:t>And Shor Factorizing (143)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417816D-1446-0FD8-D50E-23E71D280AC1}"/>
              </a:ext>
            </a:extLst>
          </p:cNvPr>
          <p:cNvSpPr txBox="1"/>
          <p:nvPr/>
        </p:nvSpPr>
        <p:spPr>
          <a:xfrm>
            <a:off x="4361532" y="5021099"/>
            <a:ext cx="11785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FFFF00"/>
                </a:solidFill>
              </a:rPr>
              <a:t>QC circuit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97B711C-3B2C-A83B-D13F-A5F7AC1AB5C0}"/>
              </a:ext>
            </a:extLst>
          </p:cNvPr>
          <p:cNvSpPr txBox="1"/>
          <p:nvPr/>
        </p:nvSpPr>
        <p:spPr>
          <a:xfrm>
            <a:off x="2625670" y="6163825"/>
            <a:ext cx="2400016" cy="63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FFFF00"/>
                </a:solidFill>
              </a:rPr>
              <a:t>Quantum Cryptography</a:t>
            </a:r>
          </a:p>
          <a:p>
            <a:pPr>
              <a:buNone/>
            </a:pPr>
            <a:r>
              <a:rPr lang="en-US" sz="1600" dirty="0">
                <a:solidFill>
                  <a:srgbClr val="FFFF00"/>
                </a:solidFill>
              </a:rPr>
              <a:t>and Key distribution</a:t>
            </a:r>
          </a:p>
        </p:txBody>
      </p:sp>
      <p:pic>
        <p:nvPicPr>
          <p:cNvPr id="4" name="Picture 3" descr="shor.jpg">
            <a:extLst>
              <a:ext uri="{FF2B5EF4-FFF2-40B4-BE49-F238E27FC236}">
                <a16:creationId xmlns:a16="http://schemas.microsoft.com/office/drawing/2014/main" id="{2B5AE31B-6161-E30F-0492-DC4A9DED1E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09629"/>
            <a:ext cx="2171700" cy="1628775"/>
          </a:xfrm>
          <a:prstGeom prst="rect">
            <a:avLst/>
          </a:prstGeom>
        </p:spPr>
      </p:pic>
      <p:pic>
        <p:nvPicPr>
          <p:cNvPr id="11" name="Picture 10" descr="A diagram of a mathematical equation&#10;&#10;Description automatically generated">
            <a:extLst>
              <a:ext uri="{FF2B5EF4-FFF2-40B4-BE49-F238E27FC236}">
                <a16:creationId xmlns:a16="http://schemas.microsoft.com/office/drawing/2014/main" id="{1329223A-8C1B-9D2E-B774-E18C4DB1F1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322" y="1442189"/>
            <a:ext cx="3429000" cy="1942415"/>
          </a:xfrm>
          <a:prstGeom prst="rect">
            <a:avLst/>
          </a:prstGeom>
        </p:spPr>
      </p:pic>
      <p:pic>
        <p:nvPicPr>
          <p:cNvPr id="1026" name="Picture 2" descr="Quantum Key Distribution - QKD">
            <a:extLst>
              <a:ext uri="{FF2B5EF4-FFF2-40B4-BE49-F238E27FC236}">
                <a16:creationId xmlns:a16="http://schemas.microsoft.com/office/drawing/2014/main" id="{7CB5F2B0-E4B6-A544-5DFE-8230E1A46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989" y="4199480"/>
            <a:ext cx="48387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0E2BC7C-B13B-AA17-96C4-8E2066E5FBF4}"/>
              </a:ext>
            </a:extLst>
          </p:cNvPr>
          <p:cNvSpPr txBox="1"/>
          <p:nvPr/>
        </p:nvSpPr>
        <p:spPr>
          <a:xfrm>
            <a:off x="5757522" y="3497381"/>
            <a:ext cx="17556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FFFF00"/>
                </a:solidFill>
              </a:rPr>
              <a:t>Quantum Circuit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2EE0B9B0-EB47-1B9A-371D-37915359F7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7866"/>
    </mc:Choice>
    <mc:Fallback>
      <p:transition advTm="37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Box 3"/>
          <p:cNvSpPr txBox="1">
            <a:spLocks noChangeArrowheads="1"/>
          </p:cNvSpPr>
          <p:nvPr/>
        </p:nvSpPr>
        <p:spPr bwMode="auto">
          <a:xfrm>
            <a:off x="808798" y="99770"/>
            <a:ext cx="7526419" cy="100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>
              <a:buNone/>
            </a:pPr>
            <a:r>
              <a:rPr lang="en-US" altLang="ja-JP" sz="27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Photosynthesis needs Quantum Superposition</a:t>
            </a:r>
          </a:p>
          <a:p>
            <a:pPr marL="0" indent="0" algn="r" eaLnBrk="1" hangingPunct="1">
              <a:buNone/>
            </a:pPr>
            <a:endParaRPr lang="en-US" sz="2700" dirty="0">
              <a:latin typeface="Comic Sans MS" charset="0"/>
              <a:sym typeface="Wingdings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EF27C1C-F236-E868-D530-A205B06D2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22" y="990600"/>
            <a:ext cx="4127500" cy="440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F8C5E5-859F-21EE-1D96-7126DC9FA031}"/>
              </a:ext>
            </a:extLst>
          </p:cNvPr>
          <p:cNvSpPr txBox="1"/>
          <p:nvPr/>
        </p:nvSpPr>
        <p:spPr>
          <a:xfrm>
            <a:off x="4953000" y="1371600"/>
            <a:ext cx="3866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Energy efficiency ~ 100%</a:t>
            </a:r>
          </a:p>
        </p:txBody>
      </p:sp>
      <p:pic>
        <p:nvPicPr>
          <p:cNvPr id="8" name="Picture 7" descr="A screenshot of a article&#10;&#10;Description automatically generated">
            <a:extLst>
              <a:ext uri="{FF2B5EF4-FFF2-40B4-BE49-F238E27FC236}">
                <a16:creationId xmlns:a16="http://schemas.microsoft.com/office/drawing/2014/main" id="{93818BA8-F055-713A-4FB0-9D67B6A747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550" y="3813210"/>
            <a:ext cx="4537582" cy="266378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E99434D-516D-1016-8746-663A58231F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25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85685"/>
    </mc:Choice>
    <mc:Fallback>
      <p:transition advClick="0" advTm="85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Box 3"/>
          <p:cNvSpPr txBox="1">
            <a:spLocks noChangeArrowheads="1"/>
          </p:cNvSpPr>
          <p:nvPr/>
        </p:nvSpPr>
        <p:spPr bwMode="auto">
          <a:xfrm>
            <a:off x="1550179" y="99770"/>
            <a:ext cx="6043641" cy="100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>
              <a:buNone/>
            </a:pPr>
            <a:r>
              <a:rPr lang="en-US" sz="27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Prisoner’s Dilemma: A’s strategy?</a:t>
            </a:r>
            <a:endParaRPr lang="en-US" altLang="ja-JP" sz="2700" dirty="0">
              <a:solidFill>
                <a:srgbClr val="0000FF"/>
              </a:solidFill>
              <a:latin typeface="Comic Sans MS" charset="0"/>
              <a:sym typeface="Wingdings" charset="0"/>
            </a:endParaRPr>
          </a:p>
          <a:p>
            <a:pPr marL="0" indent="0" algn="r" eaLnBrk="1" hangingPunct="1">
              <a:buNone/>
            </a:pPr>
            <a:endParaRPr lang="en-US" sz="2700" dirty="0">
              <a:latin typeface="Comic Sans MS" charset="0"/>
              <a:sym typeface="Wingdings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" y="5223071"/>
            <a:ext cx="3276600" cy="40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/>
              <a:t>Moreira, </a:t>
            </a:r>
            <a:r>
              <a:rPr lang="en-US" sz="600" dirty="0" err="1"/>
              <a:t>Catarina</a:t>
            </a:r>
            <a:r>
              <a:rPr lang="en-US" sz="600" dirty="0"/>
              <a:t> &amp; </a:t>
            </a:r>
            <a:r>
              <a:rPr lang="en-US" sz="600" dirty="0" err="1"/>
              <a:t>Wichert</a:t>
            </a:r>
            <a:r>
              <a:rPr lang="en-US" sz="600" dirty="0"/>
              <a:t>, Andreas. (2016). Quantum Probabilistic </a:t>
            </a:r>
          </a:p>
          <a:p>
            <a:r>
              <a:rPr lang="en-US" sz="600" dirty="0"/>
              <a:t>Models Revisited: The Case of Disjunction Effects in Cognition. Frontiers in Physics. </a:t>
            </a:r>
          </a:p>
          <a:p>
            <a:r>
              <a:rPr lang="en-US" sz="600" dirty="0"/>
              <a:t>4. 10.3389/fphy.2016.00026.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653322"/>
            <a:ext cx="3429000" cy="34048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91000" y="971550"/>
            <a:ext cx="4419600" cy="5244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0000FF"/>
                </a:solidFill>
                <a:highlight>
                  <a:srgbClr val="FFFF00"/>
                </a:highlight>
                <a:latin typeface="Comic Sans MS"/>
                <a:cs typeface="Comic Sans MS"/>
              </a:rPr>
              <a:t>If B defects</a:t>
            </a:r>
            <a:r>
              <a:rPr lang="en-US" sz="1800" dirty="0">
                <a:solidFill>
                  <a:srgbClr val="0000FF"/>
                </a:solidFill>
                <a:latin typeface="Comic Sans MS"/>
                <a:cs typeface="Comic Sans MS"/>
              </a:rPr>
              <a:t>, A should defect </a:t>
            </a:r>
          </a:p>
          <a:p>
            <a:pPr>
              <a:buNone/>
            </a:pPr>
            <a:r>
              <a:rPr lang="en-US" sz="1800" dirty="0">
                <a:solidFill>
                  <a:srgbClr val="0000FF"/>
                </a:solidFill>
                <a:latin typeface="Comic Sans MS"/>
                <a:cs typeface="Comic Sans MS"/>
              </a:rPr>
              <a:t>(5 instead of 10 </a:t>
            </a:r>
            <a:r>
              <a:rPr lang="en-US" sz="1800" dirty="0" err="1">
                <a:solidFill>
                  <a:srgbClr val="0000FF"/>
                </a:solidFill>
                <a:latin typeface="Comic Sans MS"/>
                <a:cs typeface="Comic Sans MS"/>
              </a:rPr>
              <a:t>yr</a:t>
            </a:r>
            <a:r>
              <a:rPr lang="en-US" sz="1800" dirty="0">
                <a:solidFill>
                  <a:srgbClr val="0000FF"/>
                </a:solidFill>
                <a:latin typeface="Comic Sans MS"/>
                <a:cs typeface="Comic Sans MS"/>
              </a:rPr>
              <a:t> jail)</a:t>
            </a:r>
          </a:p>
          <a:p>
            <a:pPr>
              <a:buNone/>
            </a:pPr>
            <a:br>
              <a:rPr lang="en-US" sz="1800" dirty="0">
                <a:solidFill>
                  <a:srgbClr val="0000FF"/>
                </a:solidFill>
                <a:latin typeface="Comic Sans MS"/>
                <a:cs typeface="Comic Sans MS"/>
              </a:rPr>
            </a:br>
            <a:r>
              <a:rPr lang="en-US" sz="1800" dirty="0">
                <a:solidFill>
                  <a:srgbClr val="0000FF"/>
                </a:solidFill>
                <a:highlight>
                  <a:srgbClr val="FFFF00"/>
                </a:highlight>
                <a:latin typeface="Comic Sans MS"/>
                <a:cs typeface="Comic Sans MS"/>
              </a:rPr>
              <a:t>If B cooperates</a:t>
            </a:r>
            <a:r>
              <a:rPr lang="en-US" sz="1800" dirty="0">
                <a:solidFill>
                  <a:srgbClr val="0000FF"/>
                </a:solidFill>
                <a:latin typeface="Comic Sans MS"/>
                <a:cs typeface="Comic Sans MS"/>
              </a:rPr>
              <a:t>, A should defect </a:t>
            </a:r>
          </a:p>
          <a:p>
            <a:pPr>
              <a:buNone/>
            </a:pPr>
            <a:r>
              <a:rPr lang="en-US" sz="1800" dirty="0">
                <a:solidFill>
                  <a:srgbClr val="0000FF"/>
                </a:solidFill>
                <a:latin typeface="Comic Sans MS"/>
                <a:cs typeface="Comic Sans MS"/>
              </a:rPr>
              <a:t>(0 instead of 1 </a:t>
            </a:r>
            <a:r>
              <a:rPr lang="en-US" sz="1800" dirty="0" err="1">
                <a:solidFill>
                  <a:srgbClr val="0000FF"/>
                </a:solidFill>
                <a:latin typeface="Comic Sans MS"/>
                <a:cs typeface="Comic Sans MS"/>
              </a:rPr>
              <a:t>yr</a:t>
            </a:r>
            <a:r>
              <a:rPr lang="en-US" sz="1800" dirty="0">
                <a:solidFill>
                  <a:srgbClr val="0000FF"/>
                </a:solidFill>
                <a:latin typeface="Comic Sans MS"/>
                <a:cs typeface="Comic Sans MS"/>
              </a:rPr>
              <a:t> jail) </a:t>
            </a:r>
          </a:p>
          <a:p>
            <a:pPr>
              <a:buNone/>
            </a:pPr>
            <a:endParaRPr lang="en-US" sz="1800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>
              <a:buNone/>
            </a:pPr>
            <a:r>
              <a:rPr lang="en-US" sz="1800" dirty="0">
                <a:solidFill>
                  <a:srgbClr val="FF0000"/>
                </a:solidFill>
                <a:latin typeface="Comic Sans MS"/>
                <a:cs typeface="Comic Sans MS"/>
              </a:rPr>
              <a:t>SO</a:t>
            </a:r>
            <a:br>
              <a:rPr lang="en-US" sz="1800" dirty="0">
                <a:solidFill>
                  <a:srgbClr val="FF0000"/>
                </a:solidFill>
                <a:latin typeface="Comic Sans MS"/>
                <a:cs typeface="Comic Sans MS"/>
              </a:rPr>
            </a:br>
            <a:br>
              <a:rPr lang="en-US" sz="1800" dirty="0">
                <a:solidFill>
                  <a:srgbClr val="FF0000"/>
                </a:solidFill>
                <a:latin typeface="Comic Sans MS"/>
                <a:cs typeface="Comic Sans MS"/>
              </a:rPr>
            </a:br>
            <a:r>
              <a:rPr lang="en-US" sz="1800" dirty="0">
                <a:solidFill>
                  <a:srgbClr val="FF0000"/>
                </a:solidFill>
                <a:latin typeface="Comic Sans MS"/>
                <a:cs typeface="Comic Sans MS"/>
              </a:rPr>
              <a:t>A should Testify even if they are innocent !!! </a:t>
            </a:r>
            <a:r>
              <a:rPr lang="en-US" sz="1800" dirty="0">
                <a:latin typeface="Comic Sans MS"/>
                <a:cs typeface="Comic Sans MS"/>
              </a:rPr>
              <a:t>Expect 2.5 years in jail, but less than 5.5 if A does not defect. </a:t>
            </a:r>
          </a:p>
          <a:p>
            <a:endParaRPr lang="en-US" sz="1800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>
              <a:buNone/>
            </a:pPr>
            <a:r>
              <a:rPr lang="en-US" sz="1800" dirty="0">
                <a:latin typeface="Comic Sans MS"/>
                <a:cs typeface="Comic Sans MS"/>
              </a:rPr>
              <a:t>This is the Nash Equilibrium in Game Theory, that dominates the Pareto optimal of (1,1)  !!</a:t>
            </a:r>
          </a:p>
          <a:p>
            <a:r>
              <a:rPr lang="en-US" sz="1800" dirty="0">
                <a:latin typeface="Comic Sans MS"/>
                <a:cs typeface="Comic Sans MS"/>
              </a:rPr>
              <a:t>(Where you can’t helping one person without hurting another)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3EAA483-EAE9-7BC0-F4B4-D4253F9C11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26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90848"/>
    </mc:Choice>
    <mc:Fallback>
      <p:transition advClick="0" advTm="90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Box 3"/>
          <p:cNvSpPr txBox="1">
            <a:spLocks noChangeArrowheads="1"/>
          </p:cNvSpPr>
          <p:nvPr/>
        </p:nvSpPr>
        <p:spPr bwMode="auto">
          <a:xfrm>
            <a:off x="2091607" y="152400"/>
            <a:ext cx="5159618" cy="100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>
              <a:buNone/>
            </a:pPr>
            <a:r>
              <a:rPr lang="en-US" sz="27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Quantum Prisoner’s Dilemma</a:t>
            </a:r>
            <a:endParaRPr lang="en-US" altLang="ja-JP" sz="2700" dirty="0">
              <a:solidFill>
                <a:srgbClr val="0000FF"/>
              </a:solidFill>
              <a:latin typeface="Comic Sans MS" charset="0"/>
              <a:sym typeface="Wingdings" charset="0"/>
            </a:endParaRPr>
          </a:p>
          <a:p>
            <a:pPr algn="r" eaLnBrk="1" hangingPunct="1"/>
            <a:endParaRPr lang="en-US" sz="2700" dirty="0">
              <a:latin typeface="Comic Sans MS" charset="0"/>
              <a:sym typeface="Wingdings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28141" y="5657850"/>
            <a:ext cx="66865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/>
              <a:t>Moreira, </a:t>
            </a:r>
            <a:r>
              <a:rPr lang="en-US" sz="600" dirty="0" err="1"/>
              <a:t>Catarina</a:t>
            </a:r>
            <a:r>
              <a:rPr lang="en-US" sz="600" dirty="0"/>
              <a:t> &amp; </a:t>
            </a:r>
            <a:r>
              <a:rPr lang="en-US" sz="600" dirty="0" err="1"/>
              <a:t>Wichert</a:t>
            </a:r>
            <a:r>
              <a:rPr lang="en-US" sz="600" dirty="0"/>
              <a:t>, Andreas. (2016). Quantum Probabilistic Models Revisited: The Case of Disjunction Effects in Cognition. Frontiers in Physics. 4. 10.3389/fphy.2016.00026.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071126"/>
            <a:ext cx="3429000" cy="34048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08303" y="2971800"/>
            <a:ext cx="4578497" cy="10341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0000FF"/>
                </a:solidFill>
                <a:latin typeface="Comic Sans MS"/>
                <a:cs typeface="Comic Sans MS"/>
              </a:rPr>
              <a:t>Can they share instructions without </a:t>
            </a:r>
          </a:p>
          <a:p>
            <a:pPr>
              <a:buNone/>
            </a:pPr>
            <a:r>
              <a:rPr lang="en-US" sz="1800" dirty="0">
                <a:solidFill>
                  <a:srgbClr val="0000FF"/>
                </a:solidFill>
                <a:latin typeface="Comic Sans MS"/>
                <a:cs typeface="Comic Sans MS"/>
              </a:rPr>
              <a:t>consulting, so the probability of their</a:t>
            </a:r>
          </a:p>
          <a:p>
            <a:pPr>
              <a:buNone/>
            </a:pPr>
            <a:r>
              <a:rPr lang="en-US" sz="1800" dirty="0">
                <a:solidFill>
                  <a:srgbClr val="0000FF"/>
                </a:solidFill>
                <a:latin typeface="Comic Sans MS"/>
                <a:cs typeface="Comic Sans MS"/>
              </a:rPr>
              <a:t>success is higher than classical physics?</a:t>
            </a:r>
            <a:endParaRPr lang="en-US" sz="18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784F6CB-8F08-E3E4-92EE-F8A1E7091A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93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13098"/>
    </mc:Choice>
    <mc:Fallback>
      <p:transition advClick="0" advTm="113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Box 4"/>
          <p:cNvSpPr txBox="1">
            <a:spLocks noChangeArrowheads="1"/>
          </p:cNvSpPr>
          <p:nvPr/>
        </p:nvSpPr>
        <p:spPr bwMode="auto">
          <a:xfrm>
            <a:off x="1738391" y="913724"/>
            <a:ext cx="5282215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700" dirty="0">
                <a:solidFill>
                  <a:srgbClr val="0000FF"/>
                </a:solidFill>
              </a:rPr>
              <a:t>Bit Collapse upon measurement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005" y="1600200"/>
            <a:ext cx="6858000" cy="364385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5CE4F33-B720-348B-2397-5156F3FCFF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431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8602"/>
    </mc:Choice>
    <mc:Fallback>
      <p:transition advClick="0" advTm="18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30" name="Picture 56429" descr="A drawing of a person with long hair&#10;&#10;Description automatically generated">
            <a:extLst>
              <a:ext uri="{FF2B5EF4-FFF2-40B4-BE49-F238E27FC236}">
                <a16:creationId xmlns:a16="http://schemas.microsoft.com/office/drawing/2014/main" id="{5E4EF1C1-2EF9-E391-3927-911E01502A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060" y="454042"/>
            <a:ext cx="1284710" cy="1593176"/>
          </a:xfrm>
          <a:prstGeom prst="rect">
            <a:avLst/>
          </a:prstGeom>
        </p:spPr>
      </p:pic>
      <p:sp>
        <p:nvSpPr>
          <p:cNvPr id="56321" name="TextBox 3"/>
          <p:cNvSpPr txBox="1">
            <a:spLocks noChangeArrowheads="1"/>
          </p:cNvSpPr>
          <p:nvPr/>
        </p:nvSpPr>
        <p:spPr bwMode="auto">
          <a:xfrm>
            <a:off x="752214" y="32221"/>
            <a:ext cx="7337265" cy="100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>
              <a:buNone/>
            </a:pPr>
            <a:r>
              <a:rPr lang="en-US" sz="27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Example: Alice and Bob share a photon qubit</a:t>
            </a:r>
            <a:endParaRPr lang="en-US" altLang="ja-JP" sz="2700" dirty="0">
              <a:solidFill>
                <a:srgbClr val="0000FF"/>
              </a:solidFill>
              <a:latin typeface="Comic Sans MS" charset="0"/>
              <a:sym typeface="Wingdings" charset="0"/>
            </a:endParaRPr>
          </a:p>
          <a:p>
            <a:pPr marL="0" indent="0" algn="r" eaLnBrk="1" hangingPunct="1">
              <a:buNone/>
            </a:pPr>
            <a:endParaRPr lang="en-US" sz="2700" dirty="0">
              <a:latin typeface="Comic Sans MS" charset="0"/>
              <a:sym typeface="Wingdings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ABA56E9-FC63-FC20-41BB-72831E9706A8}"/>
                  </a:ext>
                </a:extLst>
              </p14:cNvPr>
              <p14:cNvContentPartPr/>
              <p14:nvPr/>
            </p14:nvContentPartPr>
            <p14:xfrm>
              <a:off x="6457189" y="1464741"/>
              <a:ext cx="330210" cy="35289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ABA56E9-FC63-FC20-41BB-72831E9706A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47837" y="1455388"/>
                <a:ext cx="348915" cy="371596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A07736D5-65E5-9C2B-1276-FFA905C0C987}"/>
              </a:ext>
            </a:extLst>
          </p:cNvPr>
          <p:cNvGrpSpPr/>
          <p:nvPr/>
        </p:nvGrpSpPr>
        <p:grpSpPr>
          <a:xfrm>
            <a:off x="3173969" y="1402371"/>
            <a:ext cx="1368630" cy="311850"/>
            <a:chOff x="4450492" y="1760259"/>
            <a:chExt cx="1824840" cy="415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E275B4C-71B5-3F3F-EBB9-06323D795770}"/>
                    </a:ext>
                  </a:extLst>
                </p14:cNvPr>
                <p14:cNvContentPartPr/>
                <p14:nvPr/>
              </p14:nvContentPartPr>
              <p14:xfrm>
                <a:off x="4470292" y="1902099"/>
                <a:ext cx="1805040" cy="990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2E275B4C-71B5-3F3F-EBB9-06323D79577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452292" y="1884099"/>
                  <a:ext cx="184068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CF41FE2-6569-C46D-554A-336D0B2CF356}"/>
                    </a:ext>
                  </a:extLst>
                </p14:cNvPr>
                <p14:cNvContentPartPr/>
                <p14:nvPr/>
              </p14:nvContentPartPr>
              <p14:xfrm>
                <a:off x="4450492" y="1760259"/>
                <a:ext cx="307440" cy="4158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CF41FE2-6569-C46D-554A-336D0B2CF35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432852" y="1742259"/>
                  <a:ext cx="343080" cy="451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2B0A74E-8D93-BFFF-550F-C0A6941224AD}"/>
              </a:ext>
            </a:extLst>
          </p:cNvPr>
          <p:cNvGrpSpPr/>
          <p:nvPr/>
        </p:nvGrpSpPr>
        <p:grpSpPr>
          <a:xfrm>
            <a:off x="3959129" y="819981"/>
            <a:ext cx="1862190" cy="788130"/>
            <a:chOff x="5497372" y="983739"/>
            <a:chExt cx="2482920" cy="105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EBE0EFE-DF49-2E2C-0DF4-633EC66A6DA1}"/>
                    </a:ext>
                  </a:extLst>
                </p14:cNvPr>
                <p14:cNvContentPartPr/>
                <p14:nvPr/>
              </p14:nvContentPartPr>
              <p14:xfrm>
                <a:off x="6208732" y="1843419"/>
                <a:ext cx="142560" cy="1648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EBE0EFE-DF49-2E2C-0DF4-633EC66A6DA1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190732" y="1825419"/>
                  <a:ext cx="17820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FE27F9EF-4E59-A0FF-FA9C-C8871FBDBEF1}"/>
                    </a:ext>
                  </a:extLst>
                </p14:cNvPr>
                <p14:cNvContentPartPr/>
                <p14:nvPr/>
              </p14:nvContentPartPr>
              <p14:xfrm>
                <a:off x="6541732" y="1834059"/>
                <a:ext cx="1386720" cy="1015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FE27F9EF-4E59-A0FF-FA9C-C8871FBDBEF1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524092" y="1816419"/>
                  <a:ext cx="142236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3C0E1098-04D6-2C83-721D-D630E4353604}"/>
                    </a:ext>
                  </a:extLst>
                </p14:cNvPr>
                <p14:cNvContentPartPr/>
                <p14:nvPr/>
              </p14:nvContentPartPr>
              <p14:xfrm>
                <a:off x="7825492" y="1785099"/>
                <a:ext cx="154800" cy="2494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3C0E1098-04D6-2C83-721D-D630E435360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807852" y="1767459"/>
                  <a:ext cx="19044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3D0662C3-8EC9-32D8-EE4D-5B20992C8C83}"/>
                    </a:ext>
                  </a:extLst>
                </p14:cNvPr>
                <p14:cNvContentPartPr/>
                <p14:nvPr/>
              </p14:nvContentPartPr>
              <p14:xfrm>
                <a:off x="5497372" y="1164099"/>
                <a:ext cx="492840" cy="2491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3D0662C3-8EC9-32D8-EE4D-5B20992C8C83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479372" y="1146459"/>
                  <a:ext cx="52848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9E6D415-771F-B6EB-DA60-F5F51DDCC453}"/>
                    </a:ext>
                  </a:extLst>
                </p14:cNvPr>
                <p14:cNvContentPartPr/>
                <p14:nvPr/>
              </p14:nvContentPartPr>
              <p14:xfrm>
                <a:off x="5809852" y="983739"/>
                <a:ext cx="25920" cy="7092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9E6D415-771F-B6EB-DA60-F5F51DDCC453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791852" y="965739"/>
                  <a:ext cx="61560" cy="744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351" name="Group 56350">
            <a:extLst>
              <a:ext uri="{FF2B5EF4-FFF2-40B4-BE49-F238E27FC236}">
                <a16:creationId xmlns:a16="http://schemas.microsoft.com/office/drawing/2014/main" id="{BE32B163-43F2-FE14-3DC6-C383A51A3F93}"/>
              </a:ext>
            </a:extLst>
          </p:cNvPr>
          <p:cNvGrpSpPr/>
          <p:nvPr/>
        </p:nvGrpSpPr>
        <p:grpSpPr>
          <a:xfrm>
            <a:off x="3167825" y="2030661"/>
            <a:ext cx="529470" cy="215460"/>
            <a:chOff x="5501692" y="2111259"/>
            <a:chExt cx="705960" cy="287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56348" name="Ink 56347">
                  <a:extLst>
                    <a:ext uri="{FF2B5EF4-FFF2-40B4-BE49-F238E27FC236}">
                      <a16:creationId xmlns:a16="http://schemas.microsoft.com/office/drawing/2014/main" id="{6DC1D1BC-7BB6-219F-7625-7C294957DEE4}"/>
                    </a:ext>
                  </a:extLst>
                </p14:cNvPr>
                <p14:cNvContentPartPr/>
                <p14:nvPr/>
              </p14:nvContentPartPr>
              <p14:xfrm>
                <a:off x="5538772" y="2133579"/>
                <a:ext cx="153360" cy="239040"/>
              </p14:xfrm>
            </p:contentPart>
          </mc:Choice>
          <mc:Fallback xmlns="">
            <p:pic>
              <p:nvPicPr>
                <p:cNvPr id="56348" name="Ink 56347">
                  <a:extLst>
                    <a:ext uri="{FF2B5EF4-FFF2-40B4-BE49-F238E27FC236}">
                      <a16:creationId xmlns:a16="http://schemas.microsoft.com/office/drawing/2014/main" id="{6DC1D1BC-7BB6-219F-7625-7C294957DEE4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5521132" y="2115579"/>
                  <a:ext cx="18900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6349" name="Ink 56348">
                  <a:extLst>
                    <a:ext uri="{FF2B5EF4-FFF2-40B4-BE49-F238E27FC236}">
                      <a16:creationId xmlns:a16="http://schemas.microsoft.com/office/drawing/2014/main" id="{D02FE8AE-C3E2-3B84-2A4C-66C7CABDA20C}"/>
                    </a:ext>
                  </a:extLst>
                </p14:cNvPr>
                <p14:cNvContentPartPr/>
                <p14:nvPr/>
              </p14:nvContentPartPr>
              <p14:xfrm>
                <a:off x="5501692" y="2133939"/>
                <a:ext cx="219600" cy="264600"/>
              </p14:xfrm>
            </p:contentPart>
          </mc:Choice>
          <mc:Fallback xmlns="">
            <p:pic>
              <p:nvPicPr>
                <p:cNvPr id="56349" name="Ink 56348">
                  <a:extLst>
                    <a:ext uri="{FF2B5EF4-FFF2-40B4-BE49-F238E27FC236}">
                      <a16:creationId xmlns:a16="http://schemas.microsoft.com/office/drawing/2014/main" id="{D02FE8AE-C3E2-3B84-2A4C-66C7CABDA20C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5483692" y="2115939"/>
                  <a:ext cx="255240" cy="30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6350" name="Ink 56349">
                  <a:extLst>
                    <a:ext uri="{FF2B5EF4-FFF2-40B4-BE49-F238E27FC236}">
                      <a16:creationId xmlns:a16="http://schemas.microsoft.com/office/drawing/2014/main" id="{CF51722B-A8BB-07ED-BF3F-487CC483C0B4}"/>
                    </a:ext>
                  </a:extLst>
                </p14:cNvPr>
                <p14:cNvContentPartPr/>
                <p14:nvPr/>
              </p14:nvContentPartPr>
              <p14:xfrm>
                <a:off x="5910652" y="2111259"/>
                <a:ext cx="297000" cy="286200"/>
              </p14:xfrm>
            </p:contentPart>
          </mc:Choice>
          <mc:Fallback xmlns="">
            <p:pic>
              <p:nvPicPr>
                <p:cNvPr id="56350" name="Ink 56349">
                  <a:extLst>
                    <a:ext uri="{FF2B5EF4-FFF2-40B4-BE49-F238E27FC236}">
                      <a16:creationId xmlns:a16="http://schemas.microsoft.com/office/drawing/2014/main" id="{CF51722B-A8BB-07ED-BF3F-487CC483C0B4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5893012" y="2093259"/>
                  <a:ext cx="332640" cy="321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355" name="Group 56354">
            <a:extLst>
              <a:ext uri="{FF2B5EF4-FFF2-40B4-BE49-F238E27FC236}">
                <a16:creationId xmlns:a16="http://schemas.microsoft.com/office/drawing/2014/main" id="{4145F3FA-494F-340D-9E31-AC818107ED48}"/>
              </a:ext>
            </a:extLst>
          </p:cNvPr>
          <p:cNvGrpSpPr/>
          <p:nvPr/>
        </p:nvGrpSpPr>
        <p:grpSpPr>
          <a:xfrm>
            <a:off x="5382839" y="1976860"/>
            <a:ext cx="644760" cy="235170"/>
            <a:chOff x="6800572" y="2084259"/>
            <a:chExt cx="859680" cy="313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6352" name="Ink 56351">
                  <a:extLst>
                    <a:ext uri="{FF2B5EF4-FFF2-40B4-BE49-F238E27FC236}">
                      <a16:creationId xmlns:a16="http://schemas.microsoft.com/office/drawing/2014/main" id="{EA6B5A8D-9EDE-86C5-46FF-84AACFB2A2CF}"/>
                    </a:ext>
                  </a:extLst>
                </p14:cNvPr>
                <p14:cNvContentPartPr/>
                <p14:nvPr/>
              </p14:nvContentPartPr>
              <p14:xfrm>
                <a:off x="6800572" y="2105139"/>
                <a:ext cx="203760" cy="225000"/>
              </p14:xfrm>
            </p:contentPart>
          </mc:Choice>
          <mc:Fallback xmlns="">
            <p:pic>
              <p:nvPicPr>
                <p:cNvPr id="56352" name="Ink 56351">
                  <a:extLst>
                    <a:ext uri="{FF2B5EF4-FFF2-40B4-BE49-F238E27FC236}">
                      <a16:creationId xmlns:a16="http://schemas.microsoft.com/office/drawing/2014/main" id="{EA6B5A8D-9EDE-86C5-46FF-84AACFB2A2CF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782572" y="2087139"/>
                  <a:ext cx="23940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6353" name="Ink 56352">
                  <a:extLst>
                    <a:ext uri="{FF2B5EF4-FFF2-40B4-BE49-F238E27FC236}">
                      <a16:creationId xmlns:a16="http://schemas.microsoft.com/office/drawing/2014/main" id="{EBFDE560-784C-44B8-8C27-933410A93AB6}"/>
                    </a:ext>
                  </a:extLst>
                </p14:cNvPr>
                <p14:cNvContentPartPr/>
                <p14:nvPr/>
              </p14:nvContentPartPr>
              <p14:xfrm>
                <a:off x="6813892" y="2101899"/>
                <a:ext cx="186840" cy="274680"/>
              </p14:xfrm>
            </p:contentPart>
          </mc:Choice>
          <mc:Fallback xmlns="">
            <p:pic>
              <p:nvPicPr>
                <p:cNvPr id="56353" name="Ink 56352">
                  <a:extLst>
                    <a:ext uri="{FF2B5EF4-FFF2-40B4-BE49-F238E27FC236}">
                      <a16:creationId xmlns:a16="http://schemas.microsoft.com/office/drawing/2014/main" id="{EBFDE560-784C-44B8-8C27-933410A93AB6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795892" y="2083899"/>
                  <a:ext cx="222480" cy="31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6354" name="Ink 56353">
                  <a:extLst>
                    <a:ext uri="{FF2B5EF4-FFF2-40B4-BE49-F238E27FC236}">
                      <a16:creationId xmlns:a16="http://schemas.microsoft.com/office/drawing/2014/main" id="{C97B02D7-65CF-A22C-1CE1-87C69435E006}"/>
                    </a:ext>
                  </a:extLst>
                </p14:cNvPr>
                <p14:cNvContentPartPr/>
                <p14:nvPr/>
              </p14:nvContentPartPr>
              <p14:xfrm>
                <a:off x="7338052" y="2084259"/>
                <a:ext cx="322200" cy="313560"/>
              </p14:xfrm>
            </p:contentPart>
          </mc:Choice>
          <mc:Fallback xmlns="">
            <p:pic>
              <p:nvPicPr>
                <p:cNvPr id="56354" name="Ink 56353">
                  <a:extLst>
                    <a:ext uri="{FF2B5EF4-FFF2-40B4-BE49-F238E27FC236}">
                      <a16:creationId xmlns:a16="http://schemas.microsoft.com/office/drawing/2014/main" id="{C97B02D7-65CF-A22C-1CE1-87C69435E006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320052" y="2066619"/>
                  <a:ext cx="357840" cy="349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64F13AD-E5B6-F49F-3216-12540880F767}"/>
                  </a:ext>
                </a:extLst>
              </p14:cNvPr>
              <p14:cNvContentPartPr/>
              <p14:nvPr/>
            </p14:nvContentPartPr>
            <p14:xfrm>
              <a:off x="2579115" y="1524091"/>
              <a:ext cx="254070" cy="3731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64F13AD-E5B6-F49F-3216-12540880F767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2569758" y="1514736"/>
                <a:ext cx="272783" cy="3918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93A5C0F-241C-8410-20DD-3C61230A538C}"/>
                  </a:ext>
                </a:extLst>
              </p14:cNvPr>
              <p14:cNvContentPartPr/>
              <p14:nvPr/>
            </p14:nvContentPartPr>
            <p14:xfrm>
              <a:off x="2583806" y="1707894"/>
              <a:ext cx="224100" cy="405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93A5C0F-241C-8410-20DD-3C61230A538C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2574454" y="1699119"/>
                <a:ext cx="242805" cy="21600"/>
              </a:xfrm>
              <a:prstGeom prst="rect">
                <a:avLst/>
              </a:prstGeom>
            </p:spPr>
          </p:pic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8EA924DB-37FC-7F63-07B1-3CA3BA4C99C7}"/>
              </a:ext>
            </a:extLst>
          </p:cNvPr>
          <p:cNvGrpSpPr/>
          <p:nvPr/>
        </p:nvGrpSpPr>
        <p:grpSpPr>
          <a:xfrm>
            <a:off x="3387560" y="3605520"/>
            <a:ext cx="264960" cy="136800"/>
            <a:chOff x="3387560" y="3605520"/>
            <a:chExt cx="264960" cy="13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E262C7AF-7716-55AA-D425-A5AB1650BEE6}"/>
                    </a:ext>
                  </a:extLst>
                </p14:cNvPr>
                <p14:cNvContentPartPr/>
                <p14:nvPr/>
              </p14:nvContentPartPr>
              <p14:xfrm>
                <a:off x="3387560" y="3605520"/>
                <a:ext cx="264960" cy="1764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E262C7AF-7716-55AA-D425-A5AB1650BEE6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3378560" y="3596880"/>
                  <a:ext cx="28260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CE37C9B5-911C-F495-6D95-50853CE29AA2}"/>
                    </a:ext>
                  </a:extLst>
                </p14:cNvPr>
                <p14:cNvContentPartPr/>
                <p14:nvPr/>
              </p14:nvContentPartPr>
              <p14:xfrm>
                <a:off x="3432560" y="3717840"/>
                <a:ext cx="207720" cy="244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CE37C9B5-911C-F495-6D95-50853CE29AA2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423560" y="3708840"/>
                  <a:ext cx="225360" cy="42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A6C9D43-585B-0344-7CD4-C309ADDD43D4}"/>
              </a:ext>
            </a:extLst>
          </p:cNvPr>
          <p:cNvGrpSpPr/>
          <p:nvPr/>
        </p:nvGrpSpPr>
        <p:grpSpPr>
          <a:xfrm>
            <a:off x="4077680" y="3331560"/>
            <a:ext cx="550800" cy="733320"/>
            <a:chOff x="4077680" y="3331560"/>
            <a:chExt cx="550800" cy="733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FF9E31AB-CED0-93CF-397F-5C968FC9B8A2}"/>
                    </a:ext>
                  </a:extLst>
                </p14:cNvPr>
                <p14:cNvContentPartPr/>
                <p14:nvPr/>
              </p14:nvContentPartPr>
              <p14:xfrm>
                <a:off x="4252280" y="3331560"/>
                <a:ext cx="360" cy="1468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FF9E31AB-CED0-93CF-397F-5C968FC9B8A2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243640" y="3322920"/>
                  <a:ext cx="1800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9278E48F-817B-A82E-E4AB-E18D262754F1}"/>
                    </a:ext>
                  </a:extLst>
                </p14:cNvPr>
                <p14:cNvContentPartPr/>
                <p14:nvPr/>
              </p14:nvContentPartPr>
              <p14:xfrm>
                <a:off x="4077680" y="3582480"/>
                <a:ext cx="39060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9278E48F-817B-A82E-E4AB-E18D262754F1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069040" y="3573480"/>
                  <a:ext cx="408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B47246C-E54B-A68B-2385-50439E25F44D}"/>
                    </a:ext>
                  </a:extLst>
                </p14:cNvPr>
                <p14:cNvContentPartPr/>
                <p14:nvPr/>
              </p14:nvContentPartPr>
              <p14:xfrm>
                <a:off x="4169480" y="3642240"/>
                <a:ext cx="363600" cy="4226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B47246C-E54B-A68B-2385-50439E25F44D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4160480" y="3633240"/>
                  <a:ext cx="381240" cy="44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75C26B97-98A9-83F2-611E-1E0D3FB17425}"/>
                    </a:ext>
                  </a:extLst>
                </p14:cNvPr>
                <p14:cNvContentPartPr/>
                <p14:nvPr/>
              </p14:nvContentPartPr>
              <p14:xfrm>
                <a:off x="4371080" y="3749520"/>
                <a:ext cx="257400" cy="2962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75C26B97-98A9-83F2-611E-1E0D3FB17425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362440" y="3740880"/>
                  <a:ext cx="275040" cy="313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5EF42E55-F8D4-72CA-3312-DF413F41F266}"/>
                  </a:ext>
                </a:extLst>
              </p14:cNvPr>
              <p14:cNvContentPartPr/>
              <p14:nvPr/>
            </p14:nvContentPartPr>
            <p14:xfrm>
              <a:off x="4826840" y="2859240"/>
              <a:ext cx="243000" cy="15847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5EF42E55-F8D4-72CA-3312-DF413F41F266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4817840" y="2850240"/>
                <a:ext cx="260640" cy="1602360"/>
              </a:xfrm>
              <a:prstGeom prst="rect">
                <a:avLst/>
              </a:prstGeom>
            </p:spPr>
          </p:pic>
        </mc:Fallback>
      </mc:AlternateContent>
      <p:grpSp>
        <p:nvGrpSpPr>
          <p:cNvPr id="57" name="Group 56">
            <a:extLst>
              <a:ext uri="{FF2B5EF4-FFF2-40B4-BE49-F238E27FC236}">
                <a16:creationId xmlns:a16="http://schemas.microsoft.com/office/drawing/2014/main" id="{A1743078-9291-A676-97E4-AB01E3D44AD0}"/>
              </a:ext>
            </a:extLst>
          </p:cNvPr>
          <p:cNvGrpSpPr/>
          <p:nvPr/>
        </p:nvGrpSpPr>
        <p:grpSpPr>
          <a:xfrm>
            <a:off x="4989200" y="2857800"/>
            <a:ext cx="588240" cy="1586160"/>
            <a:chOff x="4989200" y="2857800"/>
            <a:chExt cx="588240" cy="1586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978CB819-A098-BBF2-2920-18D32FB75ABA}"/>
                    </a:ext>
                  </a:extLst>
                </p14:cNvPr>
                <p14:cNvContentPartPr/>
                <p14:nvPr/>
              </p14:nvContentPartPr>
              <p14:xfrm>
                <a:off x="5038880" y="2890200"/>
                <a:ext cx="174240" cy="2746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978CB819-A098-BBF2-2920-18D32FB75ABA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030240" y="2881560"/>
                  <a:ext cx="191880" cy="29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780E4B51-AA21-AC0F-FD96-398CE2FE816B}"/>
                    </a:ext>
                  </a:extLst>
                </p14:cNvPr>
                <p14:cNvContentPartPr/>
                <p14:nvPr/>
              </p14:nvContentPartPr>
              <p14:xfrm>
                <a:off x="5125280" y="3255240"/>
                <a:ext cx="32040" cy="2923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780E4B51-AA21-AC0F-FD96-398CE2FE816B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5116640" y="3246600"/>
                  <a:ext cx="49680" cy="30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D19C6314-E240-9838-54C0-ED7C6C9F50D7}"/>
                    </a:ext>
                  </a:extLst>
                </p14:cNvPr>
                <p14:cNvContentPartPr/>
                <p14:nvPr/>
              </p14:nvContentPartPr>
              <p14:xfrm>
                <a:off x="4989200" y="3803520"/>
                <a:ext cx="135720" cy="32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D19C6314-E240-9838-54C0-ED7C6C9F50D7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4980560" y="3794520"/>
                  <a:ext cx="1533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C1DDD501-35E7-9EAA-EB33-7887F9DACC04}"/>
                    </a:ext>
                  </a:extLst>
                </p14:cNvPr>
                <p14:cNvContentPartPr/>
                <p14:nvPr/>
              </p14:nvContentPartPr>
              <p14:xfrm>
                <a:off x="5244080" y="3645840"/>
                <a:ext cx="26280" cy="3214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C1DDD501-35E7-9EAA-EB33-7887F9DACC04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235440" y="3636840"/>
                  <a:ext cx="43920" cy="33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56E40A59-35F1-2037-CA95-CF5569E1AA71}"/>
                    </a:ext>
                  </a:extLst>
                </p14:cNvPr>
                <p14:cNvContentPartPr/>
                <p14:nvPr/>
              </p14:nvContentPartPr>
              <p14:xfrm>
                <a:off x="5138600" y="4168560"/>
                <a:ext cx="180720" cy="2350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56E40A59-35F1-2037-CA95-CF5569E1AA71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129600" y="4159560"/>
                  <a:ext cx="19836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BBE93E40-E261-5F46-A311-729647E064A7}"/>
                    </a:ext>
                  </a:extLst>
                </p14:cNvPr>
                <p14:cNvContentPartPr/>
                <p14:nvPr/>
              </p14:nvContentPartPr>
              <p14:xfrm>
                <a:off x="5188280" y="4197000"/>
                <a:ext cx="360" cy="3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BBE93E40-E261-5F46-A311-729647E064A7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5179280" y="418836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A55EB85B-F0AB-16F1-3C04-B35630ABA07F}"/>
                    </a:ext>
                  </a:extLst>
                </p14:cNvPr>
                <p14:cNvContentPartPr/>
                <p14:nvPr/>
              </p14:nvContentPartPr>
              <p14:xfrm>
                <a:off x="5334080" y="2857800"/>
                <a:ext cx="243360" cy="15861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A55EB85B-F0AB-16F1-3C04-B35630ABA07F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5325080" y="2849160"/>
                  <a:ext cx="261000" cy="1603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322" name="Group 56321">
            <a:extLst>
              <a:ext uri="{FF2B5EF4-FFF2-40B4-BE49-F238E27FC236}">
                <a16:creationId xmlns:a16="http://schemas.microsoft.com/office/drawing/2014/main" id="{EA33C911-A746-C84F-F20C-99996FFECCEA}"/>
              </a:ext>
            </a:extLst>
          </p:cNvPr>
          <p:cNvGrpSpPr/>
          <p:nvPr/>
        </p:nvGrpSpPr>
        <p:grpSpPr>
          <a:xfrm>
            <a:off x="527360" y="2705520"/>
            <a:ext cx="852120" cy="389880"/>
            <a:chOff x="527360" y="2705520"/>
            <a:chExt cx="852120" cy="389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EB33EF64-C1B9-8DD7-954F-7A46BD468F18}"/>
                    </a:ext>
                  </a:extLst>
                </p14:cNvPr>
                <p14:cNvContentPartPr/>
                <p14:nvPr/>
              </p14:nvContentPartPr>
              <p14:xfrm>
                <a:off x="717440" y="2705520"/>
                <a:ext cx="185760" cy="2815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EB33EF64-C1B9-8DD7-954F-7A46BD468F18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708440" y="2696520"/>
                  <a:ext cx="203400" cy="29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9B03E98A-EFAA-AB05-C032-E2EAC5511FCF}"/>
                    </a:ext>
                  </a:extLst>
                </p14:cNvPr>
                <p14:cNvContentPartPr/>
                <p14:nvPr/>
              </p14:nvContentPartPr>
              <p14:xfrm>
                <a:off x="725000" y="2864640"/>
                <a:ext cx="115200" cy="32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9B03E98A-EFAA-AB05-C032-E2EAC5511FCF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716000" y="2856000"/>
                  <a:ext cx="1328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B57F3BF4-6698-BF93-EA17-D98213A32942}"/>
                    </a:ext>
                  </a:extLst>
                </p14:cNvPr>
                <p14:cNvContentPartPr/>
                <p14:nvPr/>
              </p14:nvContentPartPr>
              <p14:xfrm>
                <a:off x="570200" y="3085320"/>
                <a:ext cx="412200" cy="100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B57F3BF4-6698-BF93-EA17-D98213A32942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561560" y="3076680"/>
                  <a:ext cx="42984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85A6FC94-9271-216F-2D72-891C519A9B8E}"/>
                    </a:ext>
                  </a:extLst>
                </p14:cNvPr>
                <p14:cNvContentPartPr/>
                <p14:nvPr/>
              </p14:nvContentPartPr>
              <p14:xfrm>
                <a:off x="1160240" y="2713440"/>
                <a:ext cx="128160" cy="2404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85A6FC94-9271-216F-2D72-891C519A9B8E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151600" y="2704440"/>
                  <a:ext cx="14580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CDF51067-2191-ADC5-0DCB-2C2BB00BBF6A}"/>
                    </a:ext>
                  </a:extLst>
                </p14:cNvPr>
                <p14:cNvContentPartPr/>
                <p14:nvPr/>
              </p14:nvContentPartPr>
              <p14:xfrm>
                <a:off x="1140080" y="3056520"/>
                <a:ext cx="239400" cy="684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CDF51067-2191-ADC5-0DCB-2C2BB00BBF6A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131080" y="3047520"/>
                  <a:ext cx="25704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56320" name="Ink 56319">
                  <a:extLst>
                    <a:ext uri="{FF2B5EF4-FFF2-40B4-BE49-F238E27FC236}">
                      <a16:creationId xmlns:a16="http://schemas.microsoft.com/office/drawing/2014/main" id="{BBDEFC71-B7D0-066E-2477-4469BA4C08D4}"/>
                    </a:ext>
                  </a:extLst>
                </p14:cNvPr>
                <p14:cNvContentPartPr/>
                <p14:nvPr/>
              </p14:nvContentPartPr>
              <p14:xfrm>
                <a:off x="527360" y="3041400"/>
                <a:ext cx="436680" cy="26280"/>
              </p14:xfrm>
            </p:contentPart>
          </mc:Choice>
          <mc:Fallback xmlns="">
            <p:pic>
              <p:nvPicPr>
                <p:cNvPr id="56320" name="Ink 56319">
                  <a:extLst>
                    <a:ext uri="{FF2B5EF4-FFF2-40B4-BE49-F238E27FC236}">
                      <a16:creationId xmlns:a16="http://schemas.microsoft.com/office/drawing/2014/main" id="{BBDEFC71-B7D0-066E-2477-4469BA4C08D4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518720" y="3032760"/>
                  <a:ext cx="454320" cy="43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329" name="Group 56328">
            <a:extLst>
              <a:ext uri="{FF2B5EF4-FFF2-40B4-BE49-F238E27FC236}">
                <a16:creationId xmlns:a16="http://schemas.microsoft.com/office/drawing/2014/main" id="{355C9C34-B37B-CB74-6B0E-A5D730B10D8F}"/>
              </a:ext>
            </a:extLst>
          </p:cNvPr>
          <p:cNvGrpSpPr/>
          <p:nvPr/>
        </p:nvGrpSpPr>
        <p:grpSpPr>
          <a:xfrm>
            <a:off x="1807520" y="2722080"/>
            <a:ext cx="703440" cy="329040"/>
            <a:chOff x="1807520" y="2722080"/>
            <a:chExt cx="703440" cy="329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56323" name="Ink 56322">
                  <a:extLst>
                    <a:ext uri="{FF2B5EF4-FFF2-40B4-BE49-F238E27FC236}">
                      <a16:creationId xmlns:a16="http://schemas.microsoft.com/office/drawing/2014/main" id="{972AC19C-80D0-CD2C-5E20-5294A49D1F96}"/>
                    </a:ext>
                  </a:extLst>
                </p14:cNvPr>
                <p14:cNvContentPartPr/>
                <p14:nvPr/>
              </p14:nvContentPartPr>
              <p14:xfrm>
                <a:off x="1825160" y="2722080"/>
                <a:ext cx="239400" cy="249120"/>
              </p14:xfrm>
            </p:contentPart>
          </mc:Choice>
          <mc:Fallback xmlns="">
            <p:pic>
              <p:nvPicPr>
                <p:cNvPr id="56323" name="Ink 56322">
                  <a:extLst>
                    <a:ext uri="{FF2B5EF4-FFF2-40B4-BE49-F238E27FC236}">
                      <a16:creationId xmlns:a16="http://schemas.microsoft.com/office/drawing/2014/main" id="{972AC19C-80D0-CD2C-5E20-5294A49D1F96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816160" y="2713080"/>
                  <a:ext cx="257040" cy="26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56324" name="Ink 56323">
                  <a:extLst>
                    <a:ext uri="{FF2B5EF4-FFF2-40B4-BE49-F238E27FC236}">
                      <a16:creationId xmlns:a16="http://schemas.microsoft.com/office/drawing/2014/main" id="{E7D198FC-9719-CC29-93BC-652BF6755C09}"/>
                    </a:ext>
                  </a:extLst>
                </p14:cNvPr>
                <p14:cNvContentPartPr/>
                <p14:nvPr/>
              </p14:nvContentPartPr>
              <p14:xfrm>
                <a:off x="1857560" y="2813520"/>
                <a:ext cx="161640" cy="3600"/>
              </p14:xfrm>
            </p:contentPart>
          </mc:Choice>
          <mc:Fallback xmlns="">
            <p:pic>
              <p:nvPicPr>
                <p:cNvPr id="56324" name="Ink 56323">
                  <a:extLst>
                    <a:ext uri="{FF2B5EF4-FFF2-40B4-BE49-F238E27FC236}">
                      <a16:creationId xmlns:a16="http://schemas.microsoft.com/office/drawing/2014/main" id="{E7D198FC-9719-CC29-93BC-652BF6755C09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1848560" y="2804880"/>
                  <a:ext cx="17928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56325" name="Ink 56324">
                  <a:extLst>
                    <a:ext uri="{FF2B5EF4-FFF2-40B4-BE49-F238E27FC236}">
                      <a16:creationId xmlns:a16="http://schemas.microsoft.com/office/drawing/2014/main" id="{ECCDE500-C797-A85D-A1CF-C005980CCE8F}"/>
                    </a:ext>
                  </a:extLst>
                </p14:cNvPr>
                <p14:cNvContentPartPr/>
                <p14:nvPr/>
              </p14:nvContentPartPr>
              <p14:xfrm>
                <a:off x="1807520" y="3020880"/>
                <a:ext cx="286920" cy="30240"/>
              </p14:xfrm>
            </p:contentPart>
          </mc:Choice>
          <mc:Fallback xmlns="">
            <p:pic>
              <p:nvPicPr>
                <p:cNvPr id="56325" name="Ink 56324">
                  <a:extLst>
                    <a:ext uri="{FF2B5EF4-FFF2-40B4-BE49-F238E27FC236}">
                      <a16:creationId xmlns:a16="http://schemas.microsoft.com/office/drawing/2014/main" id="{ECCDE500-C797-A85D-A1CF-C005980CCE8F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1798520" y="3011880"/>
                  <a:ext cx="30456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56326" name="Ink 56325">
                  <a:extLst>
                    <a:ext uri="{FF2B5EF4-FFF2-40B4-BE49-F238E27FC236}">
                      <a16:creationId xmlns:a16="http://schemas.microsoft.com/office/drawing/2014/main" id="{B84C02FC-B90F-F026-0414-5BF27A410CAA}"/>
                    </a:ext>
                  </a:extLst>
                </p14:cNvPr>
                <p14:cNvContentPartPr/>
                <p14:nvPr/>
              </p14:nvContentPartPr>
              <p14:xfrm>
                <a:off x="2258600" y="2728200"/>
                <a:ext cx="165240" cy="185760"/>
              </p14:xfrm>
            </p:contentPart>
          </mc:Choice>
          <mc:Fallback xmlns="">
            <p:pic>
              <p:nvPicPr>
                <p:cNvPr id="56326" name="Ink 56325">
                  <a:extLst>
                    <a:ext uri="{FF2B5EF4-FFF2-40B4-BE49-F238E27FC236}">
                      <a16:creationId xmlns:a16="http://schemas.microsoft.com/office/drawing/2014/main" id="{B84C02FC-B90F-F026-0414-5BF27A410CAA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2249600" y="2719560"/>
                  <a:ext cx="18288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56327" name="Ink 56326">
                  <a:extLst>
                    <a:ext uri="{FF2B5EF4-FFF2-40B4-BE49-F238E27FC236}">
                      <a16:creationId xmlns:a16="http://schemas.microsoft.com/office/drawing/2014/main" id="{4C0CF552-42B5-7530-9955-2539800DB511}"/>
                    </a:ext>
                  </a:extLst>
                </p14:cNvPr>
                <p14:cNvContentPartPr/>
                <p14:nvPr/>
              </p14:nvContentPartPr>
              <p14:xfrm>
                <a:off x="2226920" y="3034200"/>
                <a:ext cx="284040" cy="4320"/>
              </p14:xfrm>
            </p:contentPart>
          </mc:Choice>
          <mc:Fallback xmlns="">
            <p:pic>
              <p:nvPicPr>
                <p:cNvPr id="56327" name="Ink 56326">
                  <a:extLst>
                    <a:ext uri="{FF2B5EF4-FFF2-40B4-BE49-F238E27FC236}">
                      <a16:creationId xmlns:a16="http://schemas.microsoft.com/office/drawing/2014/main" id="{4C0CF552-42B5-7530-9955-2539800DB511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2218280" y="3025560"/>
                  <a:ext cx="30168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56328" name="Ink 56327">
                  <a:extLst>
                    <a:ext uri="{FF2B5EF4-FFF2-40B4-BE49-F238E27FC236}">
                      <a16:creationId xmlns:a16="http://schemas.microsoft.com/office/drawing/2014/main" id="{F3CA6512-3EA9-9024-945E-0E71FDF08D2D}"/>
                    </a:ext>
                  </a:extLst>
                </p14:cNvPr>
                <p14:cNvContentPartPr/>
                <p14:nvPr/>
              </p14:nvContentPartPr>
              <p14:xfrm>
                <a:off x="2278400" y="2816040"/>
                <a:ext cx="42840" cy="360"/>
              </p14:xfrm>
            </p:contentPart>
          </mc:Choice>
          <mc:Fallback xmlns="">
            <p:pic>
              <p:nvPicPr>
                <p:cNvPr id="56328" name="Ink 56327">
                  <a:extLst>
                    <a:ext uri="{FF2B5EF4-FFF2-40B4-BE49-F238E27FC236}">
                      <a16:creationId xmlns:a16="http://schemas.microsoft.com/office/drawing/2014/main" id="{F3CA6512-3EA9-9024-945E-0E71FDF08D2D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2269400" y="2807400"/>
                  <a:ext cx="60480" cy="1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D9C51030-4404-FE77-CF50-6C8E14068AA7}"/>
              </a:ext>
            </a:extLst>
          </p:cNvPr>
          <p:cNvSpPr txBox="1"/>
          <p:nvPr/>
        </p:nvSpPr>
        <p:spPr>
          <a:xfrm>
            <a:off x="148524" y="4872244"/>
            <a:ext cx="5094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>
                <a:highlight>
                  <a:srgbClr val="FFFF00"/>
                </a:highlight>
              </a:rPr>
              <a:t>Roulette: can your x and y satisfy:</a:t>
            </a:r>
          </a:p>
        </p:txBody>
      </p:sp>
      <p:grpSp>
        <p:nvGrpSpPr>
          <p:cNvPr id="56332" name="Group 56331">
            <a:extLst>
              <a:ext uri="{FF2B5EF4-FFF2-40B4-BE49-F238E27FC236}">
                <a16:creationId xmlns:a16="http://schemas.microsoft.com/office/drawing/2014/main" id="{3AEE63B7-73A7-1C7A-EE48-D6E603EE1D31}"/>
              </a:ext>
            </a:extLst>
          </p:cNvPr>
          <p:cNvGrpSpPr/>
          <p:nvPr/>
        </p:nvGrpSpPr>
        <p:grpSpPr>
          <a:xfrm>
            <a:off x="5745469" y="3148358"/>
            <a:ext cx="1990800" cy="1050840"/>
            <a:chOff x="5745469" y="3148358"/>
            <a:chExt cx="1990800" cy="105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5B17FC35-7BBE-9E55-01F3-5D0A4E247E5F}"/>
                    </a:ext>
                  </a:extLst>
                </p14:cNvPr>
                <p14:cNvContentPartPr/>
                <p14:nvPr/>
              </p14:nvContentPartPr>
              <p14:xfrm>
                <a:off x="5745469" y="3573518"/>
                <a:ext cx="711720" cy="1317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5B17FC35-7BBE-9E55-01F3-5D0A4E247E5F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5736469" y="3564518"/>
                  <a:ext cx="72936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C02B81F9-2DDB-683C-4945-78BCC94C54C4}"/>
                    </a:ext>
                  </a:extLst>
                </p14:cNvPr>
                <p14:cNvContentPartPr/>
                <p14:nvPr/>
              </p14:nvContentPartPr>
              <p14:xfrm>
                <a:off x="6216709" y="3501878"/>
                <a:ext cx="333000" cy="2466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C02B81F9-2DDB-683C-4945-78BCC94C54C4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6208069" y="3493238"/>
                  <a:ext cx="35064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5A37B4D5-31B9-3FF5-1663-FA785E59AC0B}"/>
                    </a:ext>
                  </a:extLst>
                </p14:cNvPr>
                <p14:cNvContentPartPr/>
                <p14:nvPr/>
              </p14:nvContentPartPr>
              <p14:xfrm>
                <a:off x="6871189" y="3148358"/>
                <a:ext cx="669960" cy="5558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5A37B4D5-31B9-3FF5-1663-FA785E59AC0B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6862189" y="3139718"/>
                  <a:ext cx="687600" cy="57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2A6E801E-21AC-E92C-ADFB-3F3C426962F2}"/>
                    </a:ext>
                  </a:extLst>
                </p14:cNvPr>
                <p14:cNvContentPartPr/>
                <p14:nvPr/>
              </p14:nvContentPartPr>
              <p14:xfrm>
                <a:off x="6953269" y="3707798"/>
                <a:ext cx="783000" cy="4914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2A6E801E-21AC-E92C-ADFB-3F3C426962F2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6944269" y="3698798"/>
                  <a:ext cx="800640" cy="50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56330" name="Ink 56329">
                  <a:extLst>
                    <a:ext uri="{FF2B5EF4-FFF2-40B4-BE49-F238E27FC236}">
                      <a16:creationId xmlns:a16="http://schemas.microsoft.com/office/drawing/2014/main" id="{C1E6B5CF-14AD-CCB0-4E5E-AD2EBE0F271F}"/>
                    </a:ext>
                  </a:extLst>
                </p14:cNvPr>
                <p14:cNvContentPartPr/>
                <p14:nvPr/>
              </p14:nvContentPartPr>
              <p14:xfrm>
                <a:off x="7435309" y="3729038"/>
                <a:ext cx="182160" cy="77040"/>
              </p14:xfrm>
            </p:contentPart>
          </mc:Choice>
          <mc:Fallback xmlns="">
            <p:pic>
              <p:nvPicPr>
                <p:cNvPr id="56330" name="Ink 56329">
                  <a:extLst>
                    <a:ext uri="{FF2B5EF4-FFF2-40B4-BE49-F238E27FC236}">
                      <a16:creationId xmlns:a16="http://schemas.microsoft.com/office/drawing/2014/main" id="{C1E6B5CF-14AD-CCB0-4E5E-AD2EBE0F271F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7426669" y="3720398"/>
                  <a:ext cx="19980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56331" name="Ink 56330">
                  <a:extLst>
                    <a:ext uri="{FF2B5EF4-FFF2-40B4-BE49-F238E27FC236}">
                      <a16:creationId xmlns:a16="http://schemas.microsoft.com/office/drawing/2014/main" id="{C9F9C5B2-F740-B953-24C1-D05BD29D8373}"/>
                    </a:ext>
                  </a:extLst>
                </p14:cNvPr>
                <p14:cNvContentPartPr/>
                <p14:nvPr/>
              </p14:nvContentPartPr>
              <p14:xfrm>
                <a:off x="7119589" y="3834518"/>
                <a:ext cx="177840" cy="83520"/>
              </p14:xfrm>
            </p:contentPart>
          </mc:Choice>
          <mc:Fallback xmlns="">
            <p:pic>
              <p:nvPicPr>
                <p:cNvPr id="56331" name="Ink 56330">
                  <a:extLst>
                    <a:ext uri="{FF2B5EF4-FFF2-40B4-BE49-F238E27FC236}">
                      <a16:creationId xmlns:a16="http://schemas.microsoft.com/office/drawing/2014/main" id="{C9F9C5B2-F740-B953-24C1-D05BD29D8373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7110949" y="3825518"/>
                  <a:ext cx="195480" cy="101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56342" name="Ink 56341">
                <a:extLst>
                  <a:ext uri="{FF2B5EF4-FFF2-40B4-BE49-F238E27FC236}">
                    <a16:creationId xmlns:a16="http://schemas.microsoft.com/office/drawing/2014/main" id="{0F20D43E-0F93-5274-E912-9555357F472F}"/>
                  </a:ext>
                </a:extLst>
              </p14:cNvPr>
              <p14:cNvContentPartPr/>
              <p14:nvPr/>
            </p14:nvContentPartPr>
            <p14:xfrm>
              <a:off x="1294380" y="5632920"/>
              <a:ext cx="208080" cy="296640"/>
            </p14:xfrm>
          </p:contentPart>
        </mc:Choice>
        <mc:Fallback xmlns="">
          <p:pic>
            <p:nvPicPr>
              <p:cNvPr id="56342" name="Ink 56341">
                <a:extLst>
                  <a:ext uri="{FF2B5EF4-FFF2-40B4-BE49-F238E27FC236}">
                    <a16:creationId xmlns:a16="http://schemas.microsoft.com/office/drawing/2014/main" id="{0F20D43E-0F93-5274-E912-9555357F472F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1285740" y="5624280"/>
                <a:ext cx="225720" cy="31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56343" name="Ink 56342">
                <a:extLst>
                  <a:ext uri="{FF2B5EF4-FFF2-40B4-BE49-F238E27FC236}">
                    <a16:creationId xmlns:a16="http://schemas.microsoft.com/office/drawing/2014/main" id="{F7343222-D372-D2C3-8295-CA6DEC4B91F7}"/>
                  </a:ext>
                </a:extLst>
              </p14:cNvPr>
              <p14:cNvContentPartPr/>
              <p14:nvPr/>
            </p14:nvContentPartPr>
            <p14:xfrm>
              <a:off x="1285380" y="5688000"/>
              <a:ext cx="168840" cy="255960"/>
            </p14:xfrm>
          </p:contentPart>
        </mc:Choice>
        <mc:Fallback xmlns="">
          <p:pic>
            <p:nvPicPr>
              <p:cNvPr id="56343" name="Ink 56342">
                <a:extLst>
                  <a:ext uri="{FF2B5EF4-FFF2-40B4-BE49-F238E27FC236}">
                    <a16:creationId xmlns:a16="http://schemas.microsoft.com/office/drawing/2014/main" id="{F7343222-D372-D2C3-8295-CA6DEC4B91F7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1276380" y="5679000"/>
                <a:ext cx="186480" cy="27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56357" name="Ink 56356">
                <a:extLst>
                  <a:ext uri="{FF2B5EF4-FFF2-40B4-BE49-F238E27FC236}">
                    <a16:creationId xmlns:a16="http://schemas.microsoft.com/office/drawing/2014/main" id="{00838F94-F346-720E-AC53-A5BD4C940C3A}"/>
                  </a:ext>
                </a:extLst>
              </p14:cNvPr>
              <p14:cNvContentPartPr/>
              <p14:nvPr/>
            </p14:nvContentPartPr>
            <p14:xfrm>
              <a:off x="1624500" y="5680440"/>
              <a:ext cx="176400" cy="378360"/>
            </p14:xfrm>
          </p:contentPart>
        </mc:Choice>
        <mc:Fallback xmlns="">
          <p:pic>
            <p:nvPicPr>
              <p:cNvPr id="56357" name="Ink 56356">
                <a:extLst>
                  <a:ext uri="{FF2B5EF4-FFF2-40B4-BE49-F238E27FC236}">
                    <a16:creationId xmlns:a16="http://schemas.microsoft.com/office/drawing/2014/main" id="{00838F94-F346-720E-AC53-A5BD4C940C3A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1615500" y="5671800"/>
                <a:ext cx="194040" cy="39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56358" name="Ink 56357">
                <a:extLst>
                  <a:ext uri="{FF2B5EF4-FFF2-40B4-BE49-F238E27FC236}">
                    <a16:creationId xmlns:a16="http://schemas.microsoft.com/office/drawing/2014/main" id="{9E4DED42-425D-EE40-E029-9C0DD9CAAF25}"/>
                  </a:ext>
                </a:extLst>
              </p14:cNvPr>
              <p14:cNvContentPartPr/>
              <p14:nvPr/>
            </p14:nvContentPartPr>
            <p14:xfrm>
              <a:off x="1978380" y="5748480"/>
              <a:ext cx="111600" cy="360"/>
            </p14:xfrm>
          </p:contentPart>
        </mc:Choice>
        <mc:Fallback xmlns="">
          <p:pic>
            <p:nvPicPr>
              <p:cNvPr id="56358" name="Ink 56357">
                <a:extLst>
                  <a:ext uri="{FF2B5EF4-FFF2-40B4-BE49-F238E27FC236}">
                    <a16:creationId xmlns:a16="http://schemas.microsoft.com/office/drawing/2014/main" id="{9E4DED42-425D-EE40-E029-9C0DD9CAAF25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1969740" y="5739840"/>
                <a:ext cx="1292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56359" name="Ink 56358">
                <a:extLst>
                  <a:ext uri="{FF2B5EF4-FFF2-40B4-BE49-F238E27FC236}">
                    <a16:creationId xmlns:a16="http://schemas.microsoft.com/office/drawing/2014/main" id="{B86ED4ED-515A-05A8-5D70-955174E3A2D1}"/>
                  </a:ext>
                </a:extLst>
              </p14:cNvPr>
              <p14:cNvContentPartPr/>
              <p14:nvPr/>
            </p14:nvContentPartPr>
            <p14:xfrm>
              <a:off x="1998540" y="5800320"/>
              <a:ext cx="109440" cy="18720"/>
            </p14:xfrm>
          </p:contentPart>
        </mc:Choice>
        <mc:Fallback xmlns="">
          <p:pic>
            <p:nvPicPr>
              <p:cNvPr id="56359" name="Ink 56358">
                <a:extLst>
                  <a:ext uri="{FF2B5EF4-FFF2-40B4-BE49-F238E27FC236}">
                    <a16:creationId xmlns:a16="http://schemas.microsoft.com/office/drawing/2014/main" id="{B86ED4ED-515A-05A8-5D70-955174E3A2D1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1989900" y="5791320"/>
                <a:ext cx="127080" cy="3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56360" name="Ink 56359">
                <a:extLst>
                  <a:ext uri="{FF2B5EF4-FFF2-40B4-BE49-F238E27FC236}">
                    <a16:creationId xmlns:a16="http://schemas.microsoft.com/office/drawing/2014/main" id="{878CA7B7-C729-0982-C7CB-3670F707A9F4}"/>
                  </a:ext>
                </a:extLst>
              </p14:cNvPr>
              <p14:cNvContentPartPr/>
              <p14:nvPr/>
            </p14:nvContentPartPr>
            <p14:xfrm>
              <a:off x="2285460" y="5681520"/>
              <a:ext cx="192960" cy="224640"/>
            </p14:xfrm>
          </p:contentPart>
        </mc:Choice>
        <mc:Fallback xmlns="">
          <p:pic>
            <p:nvPicPr>
              <p:cNvPr id="56360" name="Ink 56359">
                <a:extLst>
                  <a:ext uri="{FF2B5EF4-FFF2-40B4-BE49-F238E27FC236}">
                    <a16:creationId xmlns:a16="http://schemas.microsoft.com/office/drawing/2014/main" id="{878CA7B7-C729-0982-C7CB-3670F707A9F4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2276820" y="5672520"/>
                <a:ext cx="21060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56361" name="Ink 56360">
                <a:extLst>
                  <a:ext uri="{FF2B5EF4-FFF2-40B4-BE49-F238E27FC236}">
                    <a16:creationId xmlns:a16="http://schemas.microsoft.com/office/drawing/2014/main" id="{22B4ECB9-CBB0-ABA8-DE25-4660BF94F996}"/>
                  </a:ext>
                </a:extLst>
              </p14:cNvPr>
              <p14:cNvContentPartPr/>
              <p14:nvPr/>
            </p14:nvContentPartPr>
            <p14:xfrm>
              <a:off x="1183140" y="5523120"/>
              <a:ext cx="1483560" cy="636120"/>
            </p14:xfrm>
          </p:contentPart>
        </mc:Choice>
        <mc:Fallback xmlns="">
          <p:pic>
            <p:nvPicPr>
              <p:cNvPr id="56361" name="Ink 56360">
                <a:extLst>
                  <a:ext uri="{FF2B5EF4-FFF2-40B4-BE49-F238E27FC236}">
                    <a16:creationId xmlns:a16="http://schemas.microsoft.com/office/drawing/2014/main" id="{22B4ECB9-CBB0-ABA8-DE25-4660BF94F996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1174140" y="5514480"/>
                <a:ext cx="1501200" cy="65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56363" name="Ink 56362">
                <a:extLst>
                  <a:ext uri="{FF2B5EF4-FFF2-40B4-BE49-F238E27FC236}">
                    <a16:creationId xmlns:a16="http://schemas.microsoft.com/office/drawing/2014/main" id="{8CE896EB-4D3C-055A-462A-36B6DF3AF245}"/>
                  </a:ext>
                </a:extLst>
              </p14:cNvPr>
              <p14:cNvContentPartPr/>
              <p14:nvPr/>
            </p14:nvContentPartPr>
            <p14:xfrm>
              <a:off x="2944260" y="5745240"/>
              <a:ext cx="685440" cy="360"/>
            </p14:xfrm>
          </p:contentPart>
        </mc:Choice>
        <mc:Fallback xmlns="">
          <p:pic>
            <p:nvPicPr>
              <p:cNvPr id="56363" name="Ink 56362">
                <a:extLst>
                  <a:ext uri="{FF2B5EF4-FFF2-40B4-BE49-F238E27FC236}">
                    <a16:creationId xmlns:a16="http://schemas.microsoft.com/office/drawing/2014/main" id="{8CE896EB-4D3C-055A-462A-36B6DF3AF245}"/>
                  </a:ext>
                </a:extLst>
              </p:cNvPr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2935260" y="5736600"/>
                <a:ext cx="7030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56364" name="Ink 56363">
                <a:extLst>
                  <a:ext uri="{FF2B5EF4-FFF2-40B4-BE49-F238E27FC236}">
                    <a16:creationId xmlns:a16="http://schemas.microsoft.com/office/drawing/2014/main" id="{7ECD5857-F660-F7BE-CA6D-972E359D3447}"/>
                  </a:ext>
                </a:extLst>
              </p14:cNvPr>
              <p14:cNvContentPartPr/>
              <p14:nvPr/>
            </p14:nvContentPartPr>
            <p14:xfrm>
              <a:off x="3534300" y="5654520"/>
              <a:ext cx="186120" cy="192600"/>
            </p14:xfrm>
          </p:contentPart>
        </mc:Choice>
        <mc:Fallback xmlns="">
          <p:pic>
            <p:nvPicPr>
              <p:cNvPr id="56364" name="Ink 56363">
                <a:extLst>
                  <a:ext uri="{FF2B5EF4-FFF2-40B4-BE49-F238E27FC236}">
                    <a16:creationId xmlns:a16="http://schemas.microsoft.com/office/drawing/2014/main" id="{7ECD5857-F660-F7BE-CA6D-972E359D3447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3525300" y="5645520"/>
                <a:ext cx="203760" cy="21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56365" name="Ink 56364">
                <a:extLst>
                  <a:ext uri="{FF2B5EF4-FFF2-40B4-BE49-F238E27FC236}">
                    <a16:creationId xmlns:a16="http://schemas.microsoft.com/office/drawing/2014/main" id="{91B97B7A-509E-F650-1F1A-785D16270BDF}"/>
                  </a:ext>
                </a:extLst>
              </p14:cNvPr>
              <p14:cNvContentPartPr/>
              <p14:nvPr/>
            </p14:nvContentPartPr>
            <p14:xfrm>
              <a:off x="4097340" y="5644440"/>
              <a:ext cx="183600" cy="176040"/>
            </p14:xfrm>
          </p:contentPart>
        </mc:Choice>
        <mc:Fallback xmlns="">
          <p:pic>
            <p:nvPicPr>
              <p:cNvPr id="56365" name="Ink 56364">
                <a:extLst>
                  <a:ext uri="{FF2B5EF4-FFF2-40B4-BE49-F238E27FC236}">
                    <a16:creationId xmlns:a16="http://schemas.microsoft.com/office/drawing/2014/main" id="{91B97B7A-509E-F650-1F1A-785D16270BDF}"/>
                  </a:ext>
                </a:extLst>
              </p:cNvPr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4088340" y="5635440"/>
                <a:ext cx="201240" cy="19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56366" name="Ink 56365">
                <a:extLst>
                  <a:ext uri="{FF2B5EF4-FFF2-40B4-BE49-F238E27FC236}">
                    <a16:creationId xmlns:a16="http://schemas.microsoft.com/office/drawing/2014/main" id="{EE3D63F3-C323-8870-5DC7-2CD87EA52019}"/>
                  </a:ext>
                </a:extLst>
              </p14:cNvPr>
              <p14:cNvContentPartPr/>
              <p14:nvPr/>
            </p14:nvContentPartPr>
            <p14:xfrm>
              <a:off x="4537260" y="5639040"/>
              <a:ext cx="192960" cy="127800"/>
            </p14:xfrm>
          </p:contentPart>
        </mc:Choice>
        <mc:Fallback xmlns="">
          <p:pic>
            <p:nvPicPr>
              <p:cNvPr id="56366" name="Ink 56365">
                <a:extLst>
                  <a:ext uri="{FF2B5EF4-FFF2-40B4-BE49-F238E27FC236}">
                    <a16:creationId xmlns:a16="http://schemas.microsoft.com/office/drawing/2014/main" id="{EE3D63F3-C323-8870-5DC7-2CD87EA52019}"/>
                  </a:ext>
                </a:extLst>
              </p:cNvPr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4528260" y="5630040"/>
                <a:ext cx="210600" cy="1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56369" name="Ink 56368">
                <a:extLst>
                  <a:ext uri="{FF2B5EF4-FFF2-40B4-BE49-F238E27FC236}">
                    <a16:creationId xmlns:a16="http://schemas.microsoft.com/office/drawing/2014/main" id="{FC381BD5-5353-7315-CC4B-D29FC372B963}"/>
                  </a:ext>
                </a:extLst>
              </p14:cNvPr>
              <p14:cNvContentPartPr/>
              <p14:nvPr/>
            </p14:nvContentPartPr>
            <p14:xfrm>
              <a:off x="4151700" y="5948640"/>
              <a:ext cx="182160" cy="176400"/>
            </p14:xfrm>
          </p:contentPart>
        </mc:Choice>
        <mc:Fallback xmlns="">
          <p:pic>
            <p:nvPicPr>
              <p:cNvPr id="56369" name="Ink 56368">
                <a:extLst>
                  <a:ext uri="{FF2B5EF4-FFF2-40B4-BE49-F238E27FC236}">
                    <a16:creationId xmlns:a16="http://schemas.microsoft.com/office/drawing/2014/main" id="{FC381BD5-5353-7315-CC4B-D29FC372B963}"/>
                  </a:ext>
                </a:extLst>
              </p:cNvPr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4142700" y="5939640"/>
                <a:ext cx="199800" cy="19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56370" name="Ink 56369">
                <a:extLst>
                  <a:ext uri="{FF2B5EF4-FFF2-40B4-BE49-F238E27FC236}">
                    <a16:creationId xmlns:a16="http://schemas.microsoft.com/office/drawing/2014/main" id="{765F6C0A-274B-D50C-C1E4-4510F6B4FB7C}"/>
                  </a:ext>
                </a:extLst>
              </p14:cNvPr>
              <p14:cNvContentPartPr/>
              <p14:nvPr/>
            </p14:nvContentPartPr>
            <p14:xfrm>
              <a:off x="4682700" y="5934600"/>
              <a:ext cx="360" cy="150840"/>
            </p14:xfrm>
          </p:contentPart>
        </mc:Choice>
        <mc:Fallback xmlns="">
          <p:pic>
            <p:nvPicPr>
              <p:cNvPr id="56370" name="Ink 56369">
                <a:extLst>
                  <a:ext uri="{FF2B5EF4-FFF2-40B4-BE49-F238E27FC236}">
                    <a16:creationId xmlns:a16="http://schemas.microsoft.com/office/drawing/2014/main" id="{765F6C0A-274B-D50C-C1E4-4510F6B4FB7C}"/>
                  </a:ext>
                </a:extLst>
              </p:cNvPr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4673700" y="5925600"/>
                <a:ext cx="18000" cy="16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56371" name="Ink 56370">
                <a:extLst>
                  <a:ext uri="{FF2B5EF4-FFF2-40B4-BE49-F238E27FC236}">
                    <a16:creationId xmlns:a16="http://schemas.microsoft.com/office/drawing/2014/main" id="{336DE03E-D8BE-171B-84BA-57B3C5794629}"/>
                  </a:ext>
                </a:extLst>
              </p14:cNvPr>
              <p14:cNvContentPartPr/>
              <p14:nvPr/>
            </p14:nvContentPartPr>
            <p14:xfrm>
              <a:off x="4262940" y="6194520"/>
              <a:ext cx="360" cy="214560"/>
            </p14:xfrm>
          </p:contentPart>
        </mc:Choice>
        <mc:Fallback xmlns="">
          <p:pic>
            <p:nvPicPr>
              <p:cNvPr id="56371" name="Ink 56370">
                <a:extLst>
                  <a:ext uri="{FF2B5EF4-FFF2-40B4-BE49-F238E27FC236}">
                    <a16:creationId xmlns:a16="http://schemas.microsoft.com/office/drawing/2014/main" id="{336DE03E-D8BE-171B-84BA-57B3C5794629}"/>
                  </a:ext>
                </a:extLst>
              </p:cNvPr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4254300" y="6185520"/>
                <a:ext cx="18000" cy="23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56372" name="Ink 56371">
                <a:extLst>
                  <a:ext uri="{FF2B5EF4-FFF2-40B4-BE49-F238E27FC236}">
                    <a16:creationId xmlns:a16="http://schemas.microsoft.com/office/drawing/2014/main" id="{C2688798-AC28-3BF6-3D95-7DB5EBD9EDB8}"/>
                  </a:ext>
                </a:extLst>
              </p14:cNvPr>
              <p14:cNvContentPartPr/>
              <p14:nvPr/>
            </p14:nvContentPartPr>
            <p14:xfrm>
              <a:off x="4661460" y="6216480"/>
              <a:ext cx="131760" cy="153000"/>
            </p14:xfrm>
          </p:contentPart>
        </mc:Choice>
        <mc:Fallback xmlns="">
          <p:pic>
            <p:nvPicPr>
              <p:cNvPr id="56372" name="Ink 56371">
                <a:extLst>
                  <a:ext uri="{FF2B5EF4-FFF2-40B4-BE49-F238E27FC236}">
                    <a16:creationId xmlns:a16="http://schemas.microsoft.com/office/drawing/2014/main" id="{C2688798-AC28-3BF6-3D95-7DB5EBD9EDB8}"/>
                  </a:ext>
                </a:extLst>
              </p:cNvPr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4652820" y="6207840"/>
                <a:ext cx="149400" cy="17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56373" name="Ink 56372">
                <a:extLst>
                  <a:ext uri="{FF2B5EF4-FFF2-40B4-BE49-F238E27FC236}">
                    <a16:creationId xmlns:a16="http://schemas.microsoft.com/office/drawing/2014/main" id="{2B9AF8B5-360B-CC2E-F8D3-CA59A386501D}"/>
                  </a:ext>
                </a:extLst>
              </p14:cNvPr>
              <p14:cNvContentPartPr/>
              <p14:nvPr/>
            </p14:nvContentPartPr>
            <p14:xfrm>
              <a:off x="3999780" y="5461200"/>
              <a:ext cx="1038600" cy="1109880"/>
            </p14:xfrm>
          </p:contentPart>
        </mc:Choice>
        <mc:Fallback xmlns="">
          <p:pic>
            <p:nvPicPr>
              <p:cNvPr id="56373" name="Ink 56372">
                <a:extLst>
                  <a:ext uri="{FF2B5EF4-FFF2-40B4-BE49-F238E27FC236}">
                    <a16:creationId xmlns:a16="http://schemas.microsoft.com/office/drawing/2014/main" id="{2B9AF8B5-360B-CC2E-F8D3-CA59A386501D}"/>
                  </a:ext>
                </a:extLst>
              </p:cNvPr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3991140" y="5452560"/>
                <a:ext cx="1056240" cy="112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56379" name="Ink 56378">
                <a:extLst>
                  <a:ext uri="{FF2B5EF4-FFF2-40B4-BE49-F238E27FC236}">
                    <a16:creationId xmlns:a16="http://schemas.microsoft.com/office/drawing/2014/main" id="{4F1D66CB-B95F-6C73-A4DA-7A76C256EBD9}"/>
                  </a:ext>
                </a:extLst>
              </p14:cNvPr>
              <p14:cNvContentPartPr/>
              <p14:nvPr/>
            </p14:nvContentPartPr>
            <p14:xfrm>
              <a:off x="5288220" y="5418000"/>
              <a:ext cx="1142640" cy="515520"/>
            </p14:xfrm>
          </p:contentPart>
        </mc:Choice>
        <mc:Fallback xmlns="">
          <p:pic>
            <p:nvPicPr>
              <p:cNvPr id="56379" name="Ink 56378">
                <a:extLst>
                  <a:ext uri="{FF2B5EF4-FFF2-40B4-BE49-F238E27FC236}">
                    <a16:creationId xmlns:a16="http://schemas.microsoft.com/office/drawing/2014/main" id="{4F1D66CB-B95F-6C73-A4DA-7A76C256EBD9}"/>
                  </a:ext>
                </a:extLst>
              </p:cNvPr>
              <p:cNvPicPr/>
              <p:nvPr/>
            </p:nvPicPr>
            <p:blipFill>
              <a:blip r:embed="rId209"/>
              <a:stretch>
                <a:fillRect/>
              </a:stretch>
            </p:blipFill>
            <p:spPr>
              <a:xfrm>
                <a:off x="5279220" y="5409360"/>
                <a:ext cx="1160280" cy="533160"/>
              </a:xfrm>
              <a:prstGeom prst="rect">
                <a:avLst/>
              </a:prstGeom>
            </p:spPr>
          </p:pic>
        </mc:Fallback>
      </mc:AlternateContent>
      <p:grpSp>
        <p:nvGrpSpPr>
          <p:cNvPr id="56384" name="Group 56383">
            <a:extLst>
              <a:ext uri="{FF2B5EF4-FFF2-40B4-BE49-F238E27FC236}">
                <a16:creationId xmlns:a16="http://schemas.microsoft.com/office/drawing/2014/main" id="{59EA5879-558F-7DAD-6EC6-7F4E9B95F12E}"/>
              </a:ext>
            </a:extLst>
          </p:cNvPr>
          <p:cNvGrpSpPr/>
          <p:nvPr/>
        </p:nvGrpSpPr>
        <p:grpSpPr>
          <a:xfrm>
            <a:off x="5403060" y="5526360"/>
            <a:ext cx="908640" cy="351000"/>
            <a:chOff x="5403060" y="5526360"/>
            <a:chExt cx="908640" cy="351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56374" name="Ink 56373">
                  <a:extLst>
                    <a:ext uri="{FF2B5EF4-FFF2-40B4-BE49-F238E27FC236}">
                      <a16:creationId xmlns:a16="http://schemas.microsoft.com/office/drawing/2014/main" id="{7F33777B-55B9-757C-A163-C93C4FB2D0B5}"/>
                    </a:ext>
                  </a:extLst>
                </p14:cNvPr>
                <p14:cNvContentPartPr/>
                <p14:nvPr/>
              </p14:nvContentPartPr>
              <p14:xfrm>
                <a:off x="5403060" y="5543640"/>
                <a:ext cx="172080" cy="333720"/>
              </p14:xfrm>
            </p:contentPart>
          </mc:Choice>
          <mc:Fallback xmlns="">
            <p:pic>
              <p:nvPicPr>
                <p:cNvPr id="56374" name="Ink 56373">
                  <a:extLst>
                    <a:ext uri="{FF2B5EF4-FFF2-40B4-BE49-F238E27FC236}">
                      <a16:creationId xmlns:a16="http://schemas.microsoft.com/office/drawing/2014/main" id="{7F33777B-55B9-757C-A163-C93C4FB2D0B5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5394420" y="5535000"/>
                  <a:ext cx="189720" cy="35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56375" name="Ink 56374">
                  <a:extLst>
                    <a:ext uri="{FF2B5EF4-FFF2-40B4-BE49-F238E27FC236}">
                      <a16:creationId xmlns:a16="http://schemas.microsoft.com/office/drawing/2014/main" id="{2AF814CA-C612-0372-96DA-C93A266DBD16}"/>
                    </a:ext>
                  </a:extLst>
                </p14:cNvPr>
                <p14:cNvContentPartPr/>
                <p14:nvPr/>
              </p14:nvContentPartPr>
              <p14:xfrm>
                <a:off x="5646420" y="5571000"/>
                <a:ext cx="271440" cy="257040"/>
              </p14:xfrm>
            </p:contentPart>
          </mc:Choice>
          <mc:Fallback xmlns="">
            <p:pic>
              <p:nvPicPr>
                <p:cNvPr id="56375" name="Ink 56374">
                  <a:extLst>
                    <a:ext uri="{FF2B5EF4-FFF2-40B4-BE49-F238E27FC236}">
                      <a16:creationId xmlns:a16="http://schemas.microsoft.com/office/drawing/2014/main" id="{2AF814CA-C612-0372-96DA-C93A266DBD16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5637780" y="5562000"/>
                  <a:ext cx="28908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56376" name="Ink 56375">
                  <a:extLst>
                    <a:ext uri="{FF2B5EF4-FFF2-40B4-BE49-F238E27FC236}">
                      <a16:creationId xmlns:a16="http://schemas.microsoft.com/office/drawing/2014/main" id="{AA3D43D5-43AC-3FB4-9241-D9549B9D2BE0}"/>
                    </a:ext>
                  </a:extLst>
                </p14:cNvPr>
                <p14:cNvContentPartPr/>
                <p14:nvPr/>
              </p14:nvContentPartPr>
              <p14:xfrm>
                <a:off x="5856660" y="5697360"/>
                <a:ext cx="71280" cy="16560"/>
              </p14:xfrm>
            </p:contentPart>
          </mc:Choice>
          <mc:Fallback xmlns="">
            <p:pic>
              <p:nvPicPr>
                <p:cNvPr id="56376" name="Ink 56375">
                  <a:extLst>
                    <a:ext uri="{FF2B5EF4-FFF2-40B4-BE49-F238E27FC236}">
                      <a16:creationId xmlns:a16="http://schemas.microsoft.com/office/drawing/2014/main" id="{AA3D43D5-43AC-3FB4-9241-D9549B9D2BE0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5847660" y="5688720"/>
                  <a:ext cx="8892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56377" name="Ink 56376">
                  <a:extLst>
                    <a:ext uri="{FF2B5EF4-FFF2-40B4-BE49-F238E27FC236}">
                      <a16:creationId xmlns:a16="http://schemas.microsoft.com/office/drawing/2014/main" id="{DA7826EA-8B3A-525F-E9A9-8FE0676378DA}"/>
                    </a:ext>
                  </a:extLst>
                </p14:cNvPr>
                <p14:cNvContentPartPr/>
                <p14:nvPr/>
              </p14:nvContentPartPr>
              <p14:xfrm>
                <a:off x="6172020" y="5585040"/>
                <a:ext cx="360" cy="135720"/>
              </p14:xfrm>
            </p:contentPart>
          </mc:Choice>
          <mc:Fallback xmlns="">
            <p:pic>
              <p:nvPicPr>
                <p:cNvPr id="56377" name="Ink 56376">
                  <a:extLst>
                    <a:ext uri="{FF2B5EF4-FFF2-40B4-BE49-F238E27FC236}">
                      <a16:creationId xmlns:a16="http://schemas.microsoft.com/office/drawing/2014/main" id="{DA7826EA-8B3A-525F-E9A9-8FE0676378DA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6163020" y="5576400"/>
                  <a:ext cx="1800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56378" name="Ink 56377">
                  <a:extLst>
                    <a:ext uri="{FF2B5EF4-FFF2-40B4-BE49-F238E27FC236}">
                      <a16:creationId xmlns:a16="http://schemas.microsoft.com/office/drawing/2014/main" id="{43D9E03F-DE50-1B49-2B7B-E80FE0273499}"/>
                    </a:ext>
                  </a:extLst>
                </p14:cNvPr>
                <p14:cNvContentPartPr/>
                <p14:nvPr/>
              </p14:nvContentPartPr>
              <p14:xfrm>
                <a:off x="6285780" y="5526360"/>
                <a:ext cx="5760" cy="167400"/>
              </p14:xfrm>
            </p:contentPart>
          </mc:Choice>
          <mc:Fallback xmlns="">
            <p:pic>
              <p:nvPicPr>
                <p:cNvPr id="56378" name="Ink 56377">
                  <a:extLst>
                    <a:ext uri="{FF2B5EF4-FFF2-40B4-BE49-F238E27FC236}">
                      <a16:creationId xmlns:a16="http://schemas.microsoft.com/office/drawing/2014/main" id="{43D9E03F-DE50-1B49-2B7B-E80FE0273499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6276780" y="5517720"/>
                  <a:ext cx="2340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56381" name="Ink 56380">
                  <a:extLst>
                    <a:ext uri="{FF2B5EF4-FFF2-40B4-BE49-F238E27FC236}">
                      <a16:creationId xmlns:a16="http://schemas.microsoft.com/office/drawing/2014/main" id="{5C8B69FF-2013-642A-8371-DA77C9878712}"/>
                    </a:ext>
                  </a:extLst>
                </p14:cNvPr>
                <p14:cNvContentPartPr/>
                <p14:nvPr/>
              </p14:nvContentPartPr>
              <p14:xfrm>
                <a:off x="6177780" y="5528160"/>
                <a:ext cx="3240" cy="179280"/>
              </p14:xfrm>
            </p:contentPart>
          </mc:Choice>
          <mc:Fallback xmlns="">
            <p:pic>
              <p:nvPicPr>
                <p:cNvPr id="56381" name="Ink 56380">
                  <a:extLst>
                    <a:ext uri="{FF2B5EF4-FFF2-40B4-BE49-F238E27FC236}">
                      <a16:creationId xmlns:a16="http://schemas.microsoft.com/office/drawing/2014/main" id="{5C8B69FF-2013-642A-8371-DA77C9878712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6169140" y="5519160"/>
                  <a:ext cx="2088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56383" name="Ink 56382">
                  <a:extLst>
                    <a:ext uri="{FF2B5EF4-FFF2-40B4-BE49-F238E27FC236}">
                      <a16:creationId xmlns:a16="http://schemas.microsoft.com/office/drawing/2014/main" id="{53154A72-E38B-9144-9DA2-793599E41E9C}"/>
                    </a:ext>
                  </a:extLst>
                </p14:cNvPr>
                <p14:cNvContentPartPr/>
                <p14:nvPr/>
              </p14:nvContentPartPr>
              <p14:xfrm>
                <a:off x="6299460" y="5544360"/>
                <a:ext cx="12240" cy="180360"/>
              </p14:xfrm>
            </p:contentPart>
          </mc:Choice>
          <mc:Fallback xmlns="">
            <p:pic>
              <p:nvPicPr>
                <p:cNvPr id="56383" name="Ink 56382">
                  <a:extLst>
                    <a:ext uri="{FF2B5EF4-FFF2-40B4-BE49-F238E27FC236}">
                      <a16:creationId xmlns:a16="http://schemas.microsoft.com/office/drawing/2014/main" id="{53154A72-E38B-9144-9DA2-793599E41E9C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6290820" y="5535720"/>
                  <a:ext cx="29880" cy="19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395" name="Group 56394">
            <a:extLst>
              <a:ext uri="{FF2B5EF4-FFF2-40B4-BE49-F238E27FC236}">
                <a16:creationId xmlns:a16="http://schemas.microsoft.com/office/drawing/2014/main" id="{479CE222-3D57-ECE5-30D8-6940AB24B348}"/>
              </a:ext>
            </a:extLst>
          </p:cNvPr>
          <p:cNvGrpSpPr/>
          <p:nvPr/>
        </p:nvGrpSpPr>
        <p:grpSpPr>
          <a:xfrm>
            <a:off x="6902820" y="5538240"/>
            <a:ext cx="1334520" cy="990360"/>
            <a:chOff x="6902820" y="5538240"/>
            <a:chExt cx="1334520" cy="990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56385" name="Ink 56384">
                  <a:extLst>
                    <a:ext uri="{FF2B5EF4-FFF2-40B4-BE49-F238E27FC236}">
                      <a16:creationId xmlns:a16="http://schemas.microsoft.com/office/drawing/2014/main" id="{0B32C9D7-14C1-BA7F-8FB4-02812EA6AACA}"/>
                    </a:ext>
                  </a:extLst>
                </p14:cNvPr>
                <p14:cNvContentPartPr/>
                <p14:nvPr/>
              </p14:nvContentPartPr>
              <p14:xfrm>
                <a:off x="6902820" y="5538240"/>
                <a:ext cx="1246320" cy="545400"/>
              </p14:xfrm>
            </p:contentPart>
          </mc:Choice>
          <mc:Fallback xmlns="">
            <p:pic>
              <p:nvPicPr>
                <p:cNvPr id="56385" name="Ink 56384">
                  <a:extLst>
                    <a:ext uri="{FF2B5EF4-FFF2-40B4-BE49-F238E27FC236}">
                      <a16:creationId xmlns:a16="http://schemas.microsoft.com/office/drawing/2014/main" id="{0B32C9D7-14C1-BA7F-8FB4-02812EA6AACA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6893820" y="5529240"/>
                  <a:ext cx="1263960" cy="56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56386" name="Ink 56385">
                  <a:extLst>
                    <a:ext uri="{FF2B5EF4-FFF2-40B4-BE49-F238E27FC236}">
                      <a16:creationId xmlns:a16="http://schemas.microsoft.com/office/drawing/2014/main" id="{3A406304-7BBC-FABB-F9BD-2B8DEA8B1BC4}"/>
                    </a:ext>
                  </a:extLst>
                </p14:cNvPr>
                <p14:cNvContentPartPr/>
                <p14:nvPr/>
              </p14:nvContentPartPr>
              <p14:xfrm>
                <a:off x="7646940" y="5596920"/>
                <a:ext cx="24840" cy="18000"/>
              </p14:xfrm>
            </p:contentPart>
          </mc:Choice>
          <mc:Fallback xmlns="">
            <p:pic>
              <p:nvPicPr>
                <p:cNvPr id="56386" name="Ink 56385">
                  <a:extLst>
                    <a:ext uri="{FF2B5EF4-FFF2-40B4-BE49-F238E27FC236}">
                      <a16:creationId xmlns:a16="http://schemas.microsoft.com/office/drawing/2014/main" id="{3A406304-7BBC-FABB-F9BD-2B8DEA8B1BC4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7638300" y="5587920"/>
                  <a:ext cx="4248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56387" name="Ink 56386">
                  <a:extLst>
                    <a:ext uri="{FF2B5EF4-FFF2-40B4-BE49-F238E27FC236}">
                      <a16:creationId xmlns:a16="http://schemas.microsoft.com/office/drawing/2014/main" id="{14BD6EDC-2EAE-27F6-5184-CD207E73F02B}"/>
                    </a:ext>
                  </a:extLst>
                </p14:cNvPr>
                <p14:cNvContentPartPr/>
                <p14:nvPr/>
              </p14:nvContentPartPr>
              <p14:xfrm>
                <a:off x="6912540" y="5880960"/>
                <a:ext cx="46080" cy="27360"/>
              </p14:xfrm>
            </p:contentPart>
          </mc:Choice>
          <mc:Fallback xmlns="">
            <p:pic>
              <p:nvPicPr>
                <p:cNvPr id="56387" name="Ink 56386">
                  <a:extLst>
                    <a:ext uri="{FF2B5EF4-FFF2-40B4-BE49-F238E27FC236}">
                      <a16:creationId xmlns:a16="http://schemas.microsoft.com/office/drawing/2014/main" id="{14BD6EDC-2EAE-27F6-5184-CD207E73F02B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6903540" y="5871960"/>
                  <a:ext cx="6372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56388" name="Ink 56387">
                  <a:extLst>
                    <a:ext uri="{FF2B5EF4-FFF2-40B4-BE49-F238E27FC236}">
                      <a16:creationId xmlns:a16="http://schemas.microsoft.com/office/drawing/2014/main" id="{C595CC9F-BDED-6D1D-F53F-3F751D627C2B}"/>
                    </a:ext>
                  </a:extLst>
                </p14:cNvPr>
                <p14:cNvContentPartPr/>
                <p14:nvPr/>
              </p14:nvContentPartPr>
              <p14:xfrm>
                <a:off x="7333380" y="6123240"/>
                <a:ext cx="195480" cy="380880"/>
              </p14:xfrm>
            </p:contentPart>
          </mc:Choice>
          <mc:Fallback xmlns="">
            <p:pic>
              <p:nvPicPr>
                <p:cNvPr id="56388" name="Ink 56387">
                  <a:extLst>
                    <a:ext uri="{FF2B5EF4-FFF2-40B4-BE49-F238E27FC236}">
                      <a16:creationId xmlns:a16="http://schemas.microsoft.com/office/drawing/2014/main" id="{C595CC9F-BDED-6D1D-F53F-3F751D627C2B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7324380" y="6114600"/>
                  <a:ext cx="213120" cy="39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56389" name="Ink 56388">
                  <a:extLst>
                    <a:ext uri="{FF2B5EF4-FFF2-40B4-BE49-F238E27FC236}">
                      <a16:creationId xmlns:a16="http://schemas.microsoft.com/office/drawing/2014/main" id="{1F15E846-6B0D-75AC-AAE7-58BEC536E9DB}"/>
                    </a:ext>
                  </a:extLst>
                </p14:cNvPr>
                <p14:cNvContentPartPr/>
                <p14:nvPr/>
              </p14:nvContentPartPr>
              <p14:xfrm>
                <a:off x="7323660" y="6305400"/>
                <a:ext cx="229680" cy="46800"/>
              </p14:xfrm>
            </p:contentPart>
          </mc:Choice>
          <mc:Fallback xmlns="">
            <p:pic>
              <p:nvPicPr>
                <p:cNvPr id="56389" name="Ink 56388">
                  <a:extLst>
                    <a:ext uri="{FF2B5EF4-FFF2-40B4-BE49-F238E27FC236}">
                      <a16:creationId xmlns:a16="http://schemas.microsoft.com/office/drawing/2014/main" id="{1F15E846-6B0D-75AC-AAE7-58BEC536E9DB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7314660" y="6296400"/>
                  <a:ext cx="24732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56390" name="Ink 56389">
                  <a:extLst>
                    <a:ext uri="{FF2B5EF4-FFF2-40B4-BE49-F238E27FC236}">
                      <a16:creationId xmlns:a16="http://schemas.microsoft.com/office/drawing/2014/main" id="{DF12B302-4957-C2ED-467A-9778BCB2AADB}"/>
                    </a:ext>
                  </a:extLst>
                </p14:cNvPr>
                <p14:cNvContentPartPr/>
                <p14:nvPr/>
              </p14:nvContentPartPr>
              <p14:xfrm>
                <a:off x="7597620" y="6126480"/>
                <a:ext cx="148680" cy="301320"/>
              </p14:xfrm>
            </p:contentPart>
          </mc:Choice>
          <mc:Fallback xmlns="">
            <p:pic>
              <p:nvPicPr>
                <p:cNvPr id="56390" name="Ink 56389">
                  <a:extLst>
                    <a:ext uri="{FF2B5EF4-FFF2-40B4-BE49-F238E27FC236}">
                      <a16:creationId xmlns:a16="http://schemas.microsoft.com/office/drawing/2014/main" id="{DF12B302-4957-C2ED-467A-9778BCB2AADB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7588980" y="6117840"/>
                  <a:ext cx="166320" cy="31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56391" name="Ink 56390">
                  <a:extLst>
                    <a:ext uri="{FF2B5EF4-FFF2-40B4-BE49-F238E27FC236}">
                      <a16:creationId xmlns:a16="http://schemas.microsoft.com/office/drawing/2014/main" id="{7840E4AE-0A6D-CBF3-7C74-C2C84AE66045}"/>
                    </a:ext>
                  </a:extLst>
                </p14:cNvPr>
                <p14:cNvContentPartPr/>
                <p14:nvPr/>
              </p14:nvContentPartPr>
              <p14:xfrm>
                <a:off x="7861140" y="6111720"/>
                <a:ext cx="110880" cy="119160"/>
              </p14:xfrm>
            </p:contentPart>
          </mc:Choice>
          <mc:Fallback xmlns="">
            <p:pic>
              <p:nvPicPr>
                <p:cNvPr id="56391" name="Ink 56390">
                  <a:extLst>
                    <a:ext uri="{FF2B5EF4-FFF2-40B4-BE49-F238E27FC236}">
                      <a16:creationId xmlns:a16="http://schemas.microsoft.com/office/drawing/2014/main" id="{7840E4AE-0A6D-CBF3-7C74-C2C84AE66045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7852500" y="6102720"/>
                  <a:ext cx="12852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56392" name="Ink 56391">
                  <a:extLst>
                    <a:ext uri="{FF2B5EF4-FFF2-40B4-BE49-F238E27FC236}">
                      <a16:creationId xmlns:a16="http://schemas.microsoft.com/office/drawing/2014/main" id="{D9C96287-2D37-59AB-DDE1-F7C7F4D27C0F}"/>
                    </a:ext>
                  </a:extLst>
                </p14:cNvPr>
                <p14:cNvContentPartPr/>
                <p14:nvPr/>
              </p14:nvContentPartPr>
              <p14:xfrm>
                <a:off x="7824060" y="5874120"/>
                <a:ext cx="409320" cy="654480"/>
              </p14:xfrm>
            </p:contentPart>
          </mc:Choice>
          <mc:Fallback xmlns="">
            <p:pic>
              <p:nvPicPr>
                <p:cNvPr id="56392" name="Ink 56391">
                  <a:extLst>
                    <a:ext uri="{FF2B5EF4-FFF2-40B4-BE49-F238E27FC236}">
                      <a16:creationId xmlns:a16="http://schemas.microsoft.com/office/drawing/2014/main" id="{D9C96287-2D37-59AB-DDE1-F7C7F4D27C0F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7815420" y="5865480"/>
                  <a:ext cx="426960" cy="67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56393" name="Ink 56392">
                  <a:extLst>
                    <a:ext uri="{FF2B5EF4-FFF2-40B4-BE49-F238E27FC236}">
                      <a16:creationId xmlns:a16="http://schemas.microsoft.com/office/drawing/2014/main" id="{C5A2C641-275D-F1D8-24CA-7F60FA2D1F14}"/>
                    </a:ext>
                  </a:extLst>
                </p14:cNvPr>
                <p14:cNvContentPartPr/>
                <p14:nvPr/>
              </p14:nvContentPartPr>
              <p14:xfrm>
                <a:off x="8086500" y="6249960"/>
                <a:ext cx="150840" cy="105120"/>
              </p14:xfrm>
            </p:contentPart>
          </mc:Choice>
          <mc:Fallback xmlns="">
            <p:pic>
              <p:nvPicPr>
                <p:cNvPr id="56393" name="Ink 56392">
                  <a:extLst>
                    <a:ext uri="{FF2B5EF4-FFF2-40B4-BE49-F238E27FC236}">
                      <a16:creationId xmlns:a16="http://schemas.microsoft.com/office/drawing/2014/main" id="{C5A2C641-275D-F1D8-24CA-7F60FA2D1F14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8077860" y="6240960"/>
                  <a:ext cx="168480" cy="122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419" name="Group 56418">
            <a:extLst>
              <a:ext uri="{FF2B5EF4-FFF2-40B4-BE49-F238E27FC236}">
                <a16:creationId xmlns:a16="http://schemas.microsoft.com/office/drawing/2014/main" id="{C87AD054-FA3D-A4BB-18CD-A5C2267C83B7}"/>
              </a:ext>
            </a:extLst>
          </p:cNvPr>
          <p:cNvGrpSpPr/>
          <p:nvPr/>
        </p:nvGrpSpPr>
        <p:grpSpPr>
          <a:xfrm>
            <a:off x="247500" y="1885680"/>
            <a:ext cx="2191320" cy="2428200"/>
            <a:chOff x="247500" y="1885680"/>
            <a:chExt cx="2191320" cy="2428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56396" name="Ink 56395">
                  <a:extLst>
                    <a:ext uri="{FF2B5EF4-FFF2-40B4-BE49-F238E27FC236}">
                      <a16:creationId xmlns:a16="http://schemas.microsoft.com/office/drawing/2014/main" id="{C965F2D5-8AC6-87F6-F107-114D6FE5548F}"/>
                    </a:ext>
                  </a:extLst>
                </p14:cNvPr>
                <p14:cNvContentPartPr/>
                <p14:nvPr/>
              </p14:nvContentPartPr>
              <p14:xfrm>
                <a:off x="745380" y="3223440"/>
                <a:ext cx="245520" cy="409320"/>
              </p14:xfrm>
            </p:contentPart>
          </mc:Choice>
          <mc:Fallback xmlns="">
            <p:pic>
              <p:nvPicPr>
                <p:cNvPr id="56396" name="Ink 56395">
                  <a:extLst>
                    <a:ext uri="{FF2B5EF4-FFF2-40B4-BE49-F238E27FC236}">
                      <a16:creationId xmlns:a16="http://schemas.microsoft.com/office/drawing/2014/main" id="{C965F2D5-8AC6-87F6-F107-114D6FE5548F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736380" y="3214440"/>
                  <a:ext cx="263160" cy="42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56397" name="Ink 56396">
                  <a:extLst>
                    <a:ext uri="{FF2B5EF4-FFF2-40B4-BE49-F238E27FC236}">
                      <a16:creationId xmlns:a16="http://schemas.microsoft.com/office/drawing/2014/main" id="{7AFB683B-6A01-E313-0A19-881FA4BE9A7D}"/>
                    </a:ext>
                  </a:extLst>
                </p14:cNvPr>
                <p14:cNvContentPartPr/>
                <p14:nvPr/>
              </p14:nvContentPartPr>
              <p14:xfrm>
                <a:off x="1246500" y="3245760"/>
                <a:ext cx="360" cy="448920"/>
              </p14:xfrm>
            </p:contentPart>
          </mc:Choice>
          <mc:Fallback xmlns="">
            <p:pic>
              <p:nvPicPr>
                <p:cNvPr id="56397" name="Ink 56396">
                  <a:extLst>
                    <a:ext uri="{FF2B5EF4-FFF2-40B4-BE49-F238E27FC236}">
                      <a16:creationId xmlns:a16="http://schemas.microsoft.com/office/drawing/2014/main" id="{7AFB683B-6A01-E313-0A19-881FA4BE9A7D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1237500" y="3237120"/>
                  <a:ext cx="18000" cy="46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56398" name="Ink 56397">
                  <a:extLst>
                    <a:ext uri="{FF2B5EF4-FFF2-40B4-BE49-F238E27FC236}">
                      <a16:creationId xmlns:a16="http://schemas.microsoft.com/office/drawing/2014/main" id="{558E0C18-CFEF-C325-6B0F-286A04A5876D}"/>
                    </a:ext>
                  </a:extLst>
                </p14:cNvPr>
                <p14:cNvContentPartPr/>
                <p14:nvPr/>
              </p14:nvContentPartPr>
              <p14:xfrm>
                <a:off x="1246500" y="3473640"/>
                <a:ext cx="169560" cy="19080"/>
              </p14:xfrm>
            </p:contentPart>
          </mc:Choice>
          <mc:Fallback xmlns="">
            <p:pic>
              <p:nvPicPr>
                <p:cNvPr id="56398" name="Ink 56397">
                  <a:extLst>
                    <a:ext uri="{FF2B5EF4-FFF2-40B4-BE49-F238E27FC236}">
                      <a16:creationId xmlns:a16="http://schemas.microsoft.com/office/drawing/2014/main" id="{558E0C18-CFEF-C325-6B0F-286A04A5876D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1237500" y="3465000"/>
                  <a:ext cx="18720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56399" name="Ink 56398">
                  <a:extLst>
                    <a:ext uri="{FF2B5EF4-FFF2-40B4-BE49-F238E27FC236}">
                      <a16:creationId xmlns:a16="http://schemas.microsoft.com/office/drawing/2014/main" id="{781B4B6A-81A3-0A5A-40DD-BF14A00C316F}"/>
                    </a:ext>
                  </a:extLst>
                </p14:cNvPr>
                <p14:cNvContentPartPr/>
                <p14:nvPr/>
              </p14:nvContentPartPr>
              <p14:xfrm>
                <a:off x="1415340" y="3269880"/>
                <a:ext cx="360" cy="433080"/>
              </p14:xfrm>
            </p:contentPart>
          </mc:Choice>
          <mc:Fallback xmlns="">
            <p:pic>
              <p:nvPicPr>
                <p:cNvPr id="56399" name="Ink 56398">
                  <a:extLst>
                    <a:ext uri="{FF2B5EF4-FFF2-40B4-BE49-F238E27FC236}">
                      <a16:creationId xmlns:a16="http://schemas.microsoft.com/office/drawing/2014/main" id="{781B4B6A-81A3-0A5A-40DD-BF14A00C316F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1406700" y="3260880"/>
                  <a:ext cx="18000" cy="45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56400" name="Ink 56399">
                  <a:extLst>
                    <a:ext uri="{FF2B5EF4-FFF2-40B4-BE49-F238E27FC236}">
                      <a16:creationId xmlns:a16="http://schemas.microsoft.com/office/drawing/2014/main" id="{EB3F13BA-814F-2F56-C604-5A660EF22093}"/>
                    </a:ext>
                  </a:extLst>
                </p14:cNvPr>
                <p14:cNvContentPartPr/>
                <p14:nvPr/>
              </p14:nvContentPartPr>
              <p14:xfrm>
                <a:off x="1520820" y="3465000"/>
                <a:ext cx="94320" cy="360"/>
              </p14:xfrm>
            </p:contentPart>
          </mc:Choice>
          <mc:Fallback xmlns="">
            <p:pic>
              <p:nvPicPr>
                <p:cNvPr id="56400" name="Ink 56399">
                  <a:extLst>
                    <a:ext uri="{FF2B5EF4-FFF2-40B4-BE49-F238E27FC236}">
                      <a16:creationId xmlns:a16="http://schemas.microsoft.com/office/drawing/2014/main" id="{EB3F13BA-814F-2F56-C604-5A660EF22093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1511820" y="3456000"/>
                  <a:ext cx="111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56401" name="Ink 56400">
                  <a:extLst>
                    <a:ext uri="{FF2B5EF4-FFF2-40B4-BE49-F238E27FC236}">
                      <a16:creationId xmlns:a16="http://schemas.microsoft.com/office/drawing/2014/main" id="{3FA682BA-9694-1608-9832-81505C1DD5E3}"/>
                    </a:ext>
                  </a:extLst>
                </p14:cNvPr>
                <p14:cNvContentPartPr/>
                <p14:nvPr/>
              </p14:nvContentPartPr>
              <p14:xfrm>
                <a:off x="1834380" y="3270240"/>
                <a:ext cx="360" cy="350280"/>
              </p14:xfrm>
            </p:contentPart>
          </mc:Choice>
          <mc:Fallback xmlns="">
            <p:pic>
              <p:nvPicPr>
                <p:cNvPr id="56401" name="Ink 56400">
                  <a:extLst>
                    <a:ext uri="{FF2B5EF4-FFF2-40B4-BE49-F238E27FC236}">
                      <a16:creationId xmlns:a16="http://schemas.microsoft.com/office/drawing/2014/main" id="{3FA682BA-9694-1608-9832-81505C1DD5E3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1825740" y="3261240"/>
                  <a:ext cx="18000" cy="36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56402" name="Ink 56401">
                  <a:extLst>
                    <a:ext uri="{FF2B5EF4-FFF2-40B4-BE49-F238E27FC236}">
                      <a16:creationId xmlns:a16="http://schemas.microsoft.com/office/drawing/2014/main" id="{8004779A-FD1E-91A2-29E3-D5483C3752E4}"/>
                    </a:ext>
                  </a:extLst>
                </p14:cNvPr>
                <p14:cNvContentPartPr/>
                <p14:nvPr/>
              </p14:nvContentPartPr>
              <p14:xfrm>
                <a:off x="1834380" y="3461040"/>
                <a:ext cx="122400" cy="360"/>
              </p14:xfrm>
            </p:contentPart>
          </mc:Choice>
          <mc:Fallback xmlns="">
            <p:pic>
              <p:nvPicPr>
                <p:cNvPr id="56402" name="Ink 56401">
                  <a:extLst>
                    <a:ext uri="{FF2B5EF4-FFF2-40B4-BE49-F238E27FC236}">
                      <a16:creationId xmlns:a16="http://schemas.microsoft.com/office/drawing/2014/main" id="{8004779A-FD1E-91A2-29E3-D5483C3752E4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1825740" y="3452040"/>
                  <a:ext cx="140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56403" name="Ink 56402">
                  <a:extLst>
                    <a:ext uri="{FF2B5EF4-FFF2-40B4-BE49-F238E27FC236}">
                      <a16:creationId xmlns:a16="http://schemas.microsoft.com/office/drawing/2014/main" id="{B1A1F6BC-6C70-D397-7908-C8E210BC3FE6}"/>
                    </a:ext>
                  </a:extLst>
                </p14:cNvPr>
                <p14:cNvContentPartPr/>
                <p14:nvPr/>
              </p14:nvContentPartPr>
              <p14:xfrm>
                <a:off x="2021580" y="3220560"/>
                <a:ext cx="18000" cy="431280"/>
              </p14:xfrm>
            </p:contentPart>
          </mc:Choice>
          <mc:Fallback xmlns="">
            <p:pic>
              <p:nvPicPr>
                <p:cNvPr id="56403" name="Ink 56402">
                  <a:extLst>
                    <a:ext uri="{FF2B5EF4-FFF2-40B4-BE49-F238E27FC236}">
                      <a16:creationId xmlns:a16="http://schemas.microsoft.com/office/drawing/2014/main" id="{B1A1F6BC-6C70-D397-7908-C8E210BC3FE6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2012580" y="3211920"/>
                  <a:ext cx="35640" cy="44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56404" name="Ink 56403">
                  <a:extLst>
                    <a:ext uri="{FF2B5EF4-FFF2-40B4-BE49-F238E27FC236}">
                      <a16:creationId xmlns:a16="http://schemas.microsoft.com/office/drawing/2014/main" id="{1D6CAAAC-B582-601A-B389-CA6E77B52945}"/>
                    </a:ext>
                  </a:extLst>
                </p14:cNvPr>
                <p14:cNvContentPartPr/>
                <p14:nvPr/>
              </p14:nvContentPartPr>
              <p14:xfrm>
                <a:off x="1992780" y="3464640"/>
                <a:ext cx="31680" cy="360"/>
              </p14:xfrm>
            </p:contentPart>
          </mc:Choice>
          <mc:Fallback xmlns="">
            <p:pic>
              <p:nvPicPr>
                <p:cNvPr id="56404" name="Ink 56403">
                  <a:extLst>
                    <a:ext uri="{FF2B5EF4-FFF2-40B4-BE49-F238E27FC236}">
                      <a16:creationId xmlns:a16="http://schemas.microsoft.com/office/drawing/2014/main" id="{1D6CAAAC-B582-601A-B389-CA6E77B52945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1984140" y="3455640"/>
                  <a:ext cx="49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56405" name="Ink 56404">
                  <a:extLst>
                    <a:ext uri="{FF2B5EF4-FFF2-40B4-BE49-F238E27FC236}">
                      <a16:creationId xmlns:a16="http://schemas.microsoft.com/office/drawing/2014/main" id="{A0C97A81-FE7D-BB5B-C67C-355D977F6707}"/>
                    </a:ext>
                  </a:extLst>
                </p14:cNvPr>
                <p14:cNvContentPartPr/>
                <p14:nvPr/>
              </p14:nvContentPartPr>
              <p14:xfrm>
                <a:off x="1925820" y="3475080"/>
                <a:ext cx="62280" cy="360"/>
              </p14:xfrm>
            </p:contentPart>
          </mc:Choice>
          <mc:Fallback xmlns="">
            <p:pic>
              <p:nvPicPr>
                <p:cNvPr id="56405" name="Ink 56404">
                  <a:extLst>
                    <a:ext uri="{FF2B5EF4-FFF2-40B4-BE49-F238E27FC236}">
                      <a16:creationId xmlns:a16="http://schemas.microsoft.com/office/drawing/2014/main" id="{A0C97A81-FE7D-BB5B-C67C-355D977F6707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1916820" y="3466080"/>
                  <a:ext cx="79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56406" name="Ink 56405">
                  <a:extLst>
                    <a:ext uri="{FF2B5EF4-FFF2-40B4-BE49-F238E27FC236}">
                      <a16:creationId xmlns:a16="http://schemas.microsoft.com/office/drawing/2014/main" id="{4451101F-292D-BA2A-23D5-5F54974916CD}"/>
                    </a:ext>
                  </a:extLst>
                </p14:cNvPr>
                <p14:cNvContentPartPr/>
                <p14:nvPr/>
              </p14:nvContentPartPr>
              <p14:xfrm>
                <a:off x="2191140" y="3211920"/>
                <a:ext cx="194040" cy="340920"/>
              </p14:xfrm>
            </p:contentPart>
          </mc:Choice>
          <mc:Fallback xmlns="">
            <p:pic>
              <p:nvPicPr>
                <p:cNvPr id="56406" name="Ink 56405">
                  <a:extLst>
                    <a:ext uri="{FF2B5EF4-FFF2-40B4-BE49-F238E27FC236}">
                      <a16:creationId xmlns:a16="http://schemas.microsoft.com/office/drawing/2014/main" id="{4451101F-292D-BA2A-23D5-5F54974916CD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2182500" y="3203280"/>
                  <a:ext cx="211680" cy="35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56407" name="Ink 56406">
                  <a:extLst>
                    <a:ext uri="{FF2B5EF4-FFF2-40B4-BE49-F238E27FC236}">
                      <a16:creationId xmlns:a16="http://schemas.microsoft.com/office/drawing/2014/main" id="{4C7F7345-1907-3D12-4CE3-1B5A3FFBAA50}"/>
                    </a:ext>
                  </a:extLst>
                </p14:cNvPr>
                <p14:cNvContentPartPr/>
                <p14:nvPr/>
              </p14:nvContentPartPr>
              <p14:xfrm>
                <a:off x="714060" y="3678120"/>
                <a:ext cx="1724760" cy="114480"/>
              </p14:xfrm>
            </p:contentPart>
          </mc:Choice>
          <mc:Fallback xmlns="">
            <p:pic>
              <p:nvPicPr>
                <p:cNvPr id="56407" name="Ink 56406">
                  <a:extLst>
                    <a:ext uri="{FF2B5EF4-FFF2-40B4-BE49-F238E27FC236}">
                      <a16:creationId xmlns:a16="http://schemas.microsoft.com/office/drawing/2014/main" id="{4C7F7345-1907-3D12-4CE3-1B5A3FFBAA50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705060" y="3669120"/>
                  <a:ext cx="174240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56408" name="Ink 56407">
                  <a:extLst>
                    <a:ext uri="{FF2B5EF4-FFF2-40B4-BE49-F238E27FC236}">
                      <a16:creationId xmlns:a16="http://schemas.microsoft.com/office/drawing/2014/main" id="{E3D322C6-E755-ECB7-5343-CF83FCB5D5B9}"/>
                    </a:ext>
                  </a:extLst>
                </p14:cNvPr>
                <p14:cNvContentPartPr/>
                <p14:nvPr/>
              </p14:nvContentPartPr>
              <p14:xfrm>
                <a:off x="1230660" y="3865320"/>
                <a:ext cx="432360" cy="448560"/>
              </p14:xfrm>
            </p:contentPart>
          </mc:Choice>
          <mc:Fallback xmlns="">
            <p:pic>
              <p:nvPicPr>
                <p:cNvPr id="56408" name="Ink 56407">
                  <a:extLst>
                    <a:ext uri="{FF2B5EF4-FFF2-40B4-BE49-F238E27FC236}">
                      <a16:creationId xmlns:a16="http://schemas.microsoft.com/office/drawing/2014/main" id="{E3D322C6-E755-ECB7-5343-CF83FCB5D5B9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1222020" y="3856320"/>
                  <a:ext cx="450000" cy="46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56409" name="Ink 56408">
                  <a:extLst>
                    <a:ext uri="{FF2B5EF4-FFF2-40B4-BE49-F238E27FC236}">
                      <a16:creationId xmlns:a16="http://schemas.microsoft.com/office/drawing/2014/main" id="{5410CED0-2BD2-E208-494C-8FE7EB67E84C}"/>
                    </a:ext>
                  </a:extLst>
                </p14:cNvPr>
                <p14:cNvContentPartPr/>
                <p14:nvPr/>
              </p14:nvContentPartPr>
              <p14:xfrm>
                <a:off x="1452780" y="3921480"/>
                <a:ext cx="277560" cy="281520"/>
              </p14:xfrm>
            </p:contentPart>
          </mc:Choice>
          <mc:Fallback xmlns="">
            <p:pic>
              <p:nvPicPr>
                <p:cNvPr id="56409" name="Ink 56408">
                  <a:extLst>
                    <a:ext uri="{FF2B5EF4-FFF2-40B4-BE49-F238E27FC236}">
                      <a16:creationId xmlns:a16="http://schemas.microsoft.com/office/drawing/2014/main" id="{5410CED0-2BD2-E208-494C-8FE7EB67E84C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1443780" y="3912480"/>
                  <a:ext cx="295200" cy="29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56411" name="Ink 56410">
                  <a:extLst>
                    <a:ext uri="{FF2B5EF4-FFF2-40B4-BE49-F238E27FC236}">
                      <a16:creationId xmlns:a16="http://schemas.microsoft.com/office/drawing/2014/main" id="{BCCC45E3-5239-99A5-8067-DC32F2A89A88}"/>
                    </a:ext>
                  </a:extLst>
                </p14:cNvPr>
                <p14:cNvContentPartPr/>
                <p14:nvPr/>
              </p14:nvContentPartPr>
              <p14:xfrm>
                <a:off x="313020" y="2460600"/>
                <a:ext cx="257400" cy="853560"/>
              </p14:xfrm>
            </p:contentPart>
          </mc:Choice>
          <mc:Fallback xmlns="">
            <p:pic>
              <p:nvPicPr>
                <p:cNvPr id="56411" name="Ink 56410">
                  <a:extLst>
                    <a:ext uri="{FF2B5EF4-FFF2-40B4-BE49-F238E27FC236}">
                      <a16:creationId xmlns:a16="http://schemas.microsoft.com/office/drawing/2014/main" id="{BCCC45E3-5239-99A5-8067-DC32F2A89A88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304020" y="2451600"/>
                  <a:ext cx="275040" cy="87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56412" name="Ink 56411">
                  <a:extLst>
                    <a:ext uri="{FF2B5EF4-FFF2-40B4-BE49-F238E27FC236}">
                      <a16:creationId xmlns:a16="http://schemas.microsoft.com/office/drawing/2014/main" id="{310A2C8B-C0AD-5925-8ED9-147563E1EB01}"/>
                    </a:ext>
                  </a:extLst>
                </p14:cNvPr>
                <p14:cNvContentPartPr/>
                <p14:nvPr/>
              </p14:nvContentPartPr>
              <p14:xfrm>
                <a:off x="277380" y="2434680"/>
                <a:ext cx="65160" cy="86400"/>
              </p14:xfrm>
            </p:contentPart>
          </mc:Choice>
          <mc:Fallback xmlns="">
            <p:pic>
              <p:nvPicPr>
                <p:cNvPr id="56412" name="Ink 56411">
                  <a:extLst>
                    <a:ext uri="{FF2B5EF4-FFF2-40B4-BE49-F238E27FC236}">
                      <a16:creationId xmlns:a16="http://schemas.microsoft.com/office/drawing/2014/main" id="{310A2C8B-C0AD-5925-8ED9-147563E1EB01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268380" y="2425680"/>
                  <a:ext cx="8280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56413" name="Ink 56412">
                  <a:extLst>
                    <a:ext uri="{FF2B5EF4-FFF2-40B4-BE49-F238E27FC236}">
                      <a16:creationId xmlns:a16="http://schemas.microsoft.com/office/drawing/2014/main" id="{69F3D49D-6652-4337-BA29-1BA454503AEF}"/>
                    </a:ext>
                  </a:extLst>
                </p14:cNvPr>
                <p14:cNvContentPartPr/>
                <p14:nvPr/>
              </p14:nvContentPartPr>
              <p14:xfrm>
                <a:off x="247500" y="1966320"/>
                <a:ext cx="67680" cy="336600"/>
              </p14:xfrm>
            </p:contentPart>
          </mc:Choice>
          <mc:Fallback xmlns="">
            <p:pic>
              <p:nvPicPr>
                <p:cNvPr id="56413" name="Ink 56412">
                  <a:extLst>
                    <a:ext uri="{FF2B5EF4-FFF2-40B4-BE49-F238E27FC236}">
                      <a16:creationId xmlns:a16="http://schemas.microsoft.com/office/drawing/2014/main" id="{69F3D49D-6652-4337-BA29-1BA454503AEF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238860" y="1957320"/>
                  <a:ext cx="85320" cy="35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56414" name="Ink 56413">
                  <a:extLst>
                    <a:ext uri="{FF2B5EF4-FFF2-40B4-BE49-F238E27FC236}">
                      <a16:creationId xmlns:a16="http://schemas.microsoft.com/office/drawing/2014/main" id="{04DE270E-AC78-6165-1B37-4A8B0ABF6D68}"/>
                    </a:ext>
                  </a:extLst>
                </p14:cNvPr>
                <p14:cNvContentPartPr/>
                <p14:nvPr/>
              </p14:nvContentPartPr>
              <p14:xfrm>
                <a:off x="351180" y="1885680"/>
                <a:ext cx="360" cy="130320"/>
              </p14:xfrm>
            </p:contentPart>
          </mc:Choice>
          <mc:Fallback xmlns="">
            <p:pic>
              <p:nvPicPr>
                <p:cNvPr id="56414" name="Ink 56413">
                  <a:extLst>
                    <a:ext uri="{FF2B5EF4-FFF2-40B4-BE49-F238E27FC236}">
                      <a16:creationId xmlns:a16="http://schemas.microsoft.com/office/drawing/2014/main" id="{04DE270E-AC78-6165-1B37-4A8B0ABF6D68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342180" y="1877040"/>
                  <a:ext cx="1800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56415" name="Ink 56414">
                  <a:extLst>
                    <a:ext uri="{FF2B5EF4-FFF2-40B4-BE49-F238E27FC236}">
                      <a16:creationId xmlns:a16="http://schemas.microsoft.com/office/drawing/2014/main" id="{8B22FFC0-0F93-B4ED-A1C3-05989D12CCEB}"/>
                    </a:ext>
                  </a:extLst>
                </p14:cNvPr>
                <p14:cNvContentPartPr/>
                <p14:nvPr/>
              </p14:nvContentPartPr>
              <p14:xfrm>
                <a:off x="351180" y="2127960"/>
                <a:ext cx="108720" cy="110880"/>
              </p14:xfrm>
            </p:contentPart>
          </mc:Choice>
          <mc:Fallback xmlns="">
            <p:pic>
              <p:nvPicPr>
                <p:cNvPr id="56415" name="Ink 56414">
                  <a:extLst>
                    <a:ext uri="{FF2B5EF4-FFF2-40B4-BE49-F238E27FC236}">
                      <a16:creationId xmlns:a16="http://schemas.microsoft.com/office/drawing/2014/main" id="{8B22FFC0-0F93-B4ED-A1C3-05989D12CCEB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342180" y="2119320"/>
                  <a:ext cx="12636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56416" name="Ink 56415">
                  <a:extLst>
                    <a:ext uri="{FF2B5EF4-FFF2-40B4-BE49-F238E27FC236}">
                      <a16:creationId xmlns:a16="http://schemas.microsoft.com/office/drawing/2014/main" id="{E6B07C31-DBE0-B20F-71F6-B7F011CD825D}"/>
                    </a:ext>
                  </a:extLst>
                </p14:cNvPr>
                <p14:cNvContentPartPr/>
                <p14:nvPr/>
              </p14:nvContentPartPr>
              <p14:xfrm>
                <a:off x="479700" y="1928880"/>
                <a:ext cx="120240" cy="378000"/>
              </p14:xfrm>
            </p:contentPart>
          </mc:Choice>
          <mc:Fallback xmlns="">
            <p:pic>
              <p:nvPicPr>
                <p:cNvPr id="56416" name="Ink 56415">
                  <a:extLst>
                    <a:ext uri="{FF2B5EF4-FFF2-40B4-BE49-F238E27FC236}">
                      <a16:creationId xmlns:a16="http://schemas.microsoft.com/office/drawing/2014/main" id="{E6B07C31-DBE0-B20F-71F6-B7F011CD825D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470700" y="1919880"/>
                  <a:ext cx="137880" cy="39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56418" name="Ink 56417">
                  <a:extLst>
                    <a:ext uri="{FF2B5EF4-FFF2-40B4-BE49-F238E27FC236}">
                      <a16:creationId xmlns:a16="http://schemas.microsoft.com/office/drawing/2014/main" id="{09F39A45-387E-6D2C-A76E-B3D3B70B1FDC}"/>
                    </a:ext>
                  </a:extLst>
                </p14:cNvPr>
                <p14:cNvContentPartPr/>
                <p14:nvPr/>
              </p14:nvContentPartPr>
              <p14:xfrm>
                <a:off x="788940" y="2346840"/>
                <a:ext cx="439200" cy="922680"/>
              </p14:xfrm>
            </p:contentPart>
          </mc:Choice>
          <mc:Fallback xmlns="">
            <p:pic>
              <p:nvPicPr>
                <p:cNvPr id="56418" name="Ink 56417">
                  <a:extLst>
                    <a:ext uri="{FF2B5EF4-FFF2-40B4-BE49-F238E27FC236}">
                      <a16:creationId xmlns:a16="http://schemas.microsoft.com/office/drawing/2014/main" id="{09F39A45-387E-6D2C-A76E-B3D3B70B1FDC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780300" y="2337840"/>
                  <a:ext cx="456840" cy="940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426" name="Group 56425">
            <a:extLst>
              <a:ext uri="{FF2B5EF4-FFF2-40B4-BE49-F238E27FC236}">
                <a16:creationId xmlns:a16="http://schemas.microsoft.com/office/drawing/2014/main" id="{4D65AAF8-868D-D5B5-EEA2-688F779661E6}"/>
              </a:ext>
            </a:extLst>
          </p:cNvPr>
          <p:cNvGrpSpPr/>
          <p:nvPr/>
        </p:nvGrpSpPr>
        <p:grpSpPr>
          <a:xfrm>
            <a:off x="789300" y="1823040"/>
            <a:ext cx="392760" cy="444960"/>
            <a:chOff x="789300" y="1823040"/>
            <a:chExt cx="392760" cy="44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56422" name="Ink 56421">
                  <a:extLst>
                    <a:ext uri="{FF2B5EF4-FFF2-40B4-BE49-F238E27FC236}">
                      <a16:creationId xmlns:a16="http://schemas.microsoft.com/office/drawing/2014/main" id="{D3557E1A-D3E9-3693-7D86-21CB1650DA59}"/>
                    </a:ext>
                  </a:extLst>
                </p14:cNvPr>
                <p14:cNvContentPartPr/>
                <p14:nvPr/>
              </p14:nvContentPartPr>
              <p14:xfrm>
                <a:off x="789300" y="1853280"/>
                <a:ext cx="133200" cy="414720"/>
              </p14:xfrm>
            </p:contentPart>
          </mc:Choice>
          <mc:Fallback xmlns="">
            <p:pic>
              <p:nvPicPr>
                <p:cNvPr id="56422" name="Ink 56421">
                  <a:extLst>
                    <a:ext uri="{FF2B5EF4-FFF2-40B4-BE49-F238E27FC236}">
                      <a16:creationId xmlns:a16="http://schemas.microsoft.com/office/drawing/2014/main" id="{D3557E1A-D3E9-3693-7D86-21CB1650DA59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780660" y="1844280"/>
                  <a:ext cx="150840" cy="43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56423" name="Ink 56422">
                  <a:extLst>
                    <a:ext uri="{FF2B5EF4-FFF2-40B4-BE49-F238E27FC236}">
                      <a16:creationId xmlns:a16="http://schemas.microsoft.com/office/drawing/2014/main" id="{49A22058-15BD-9E01-219D-5C8B2482FC12}"/>
                    </a:ext>
                  </a:extLst>
                </p14:cNvPr>
                <p14:cNvContentPartPr/>
                <p14:nvPr/>
              </p14:nvContentPartPr>
              <p14:xfrm>
                <a:off x="913500" y="1845000"/>
                <a:ext cx="94320" cy="90360"/>
              </p14:xfrm>
            </p:contentPart>
          </mc:Choice>
          <mc:Fallback xmlns="">
            <p:pic>
              <p:nvPicPr>
                <p:cNvPr id="56423" name="Ink 56422">
                  <a:extLst>
                    <a:ext uri="{FF2B5EF4-FFF2-40B4-BE49-F238E27FC236}">
                      <a16:creationId xmlns:a16="http://schemas.microsoft.com/office/drawing/2014/main" id="{49A22058-15BD-9E01-219D-5C8B2482FC12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904500" y="1836000"/>
                  <a:ext cx="11196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56424" name="Ink 56423">
                  <a:extLst>
                    <a:ext uri="{FF2B5EF4-FFF2-40B4-BE49-F238E27FC236}">
                      <a16:creationId xmlns:a16="http://schemas.microsoft.com/office/drawing/2014/main" id="{2D485BEC-B17E-11D8-24DC-5131C9AD0EE5}"/>
                    </a:ext>
                  </a:extLst>
                </p14:cNvPr>
                <p14:cNvContentPartPr/>
                <p14:nvPr/>
              </p14:nvContentPartPr>
              <p14:xfrm>
                <a:off x="945180" y="2087640"/>
                <a:ext cx="3240" cy="104760"/>
              </p14:xfrm>
            </p:contentPart>
          </mc:Choice>
          <mc:Fallback xmlns="">
            <p:pic>
              <p:nvPicPr>
                <p:cNvPr id="56424" name="Ink 56423">
                  <a:extLst>
                    <a:ext uri="{FF2B5EF4-FFF2-40B4-BE49-F238E27FC236}">
                      <a16:creationId xmlns:a16="http://schemas.microsoft.com/office/drawing/2014/main" id="{2D485BEC-B17E-11D8-24DC-5131C9AD0EE5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936540" y="2078640"/>
                  <a:ext cx="2088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56425" name="Ink 56424">
                  <a:extLst>
                    <a:ext uri="{FF2B5EF4-FFF2-40B4-BE49-F238E27FC236}">
                      <a16:creationId xmlns:a16="http://schemas.microsoft.com/office/drawing/2014/main" id="{F8D3E1F5-4A22-04DB-CE75-35670DF6B77C}"/>
                    </a:ext>
                  </a:extLst>
                </p14:cNvPr>
                <p14:cNvContentPartPr/>
                <p14:nvPr/>
              </p14:nvContentPartPr>
              <p14:xfrm>
                <a:off x="1083420" y="1823040"/>
                <a:ext cx="98640" cy="424800"/>
              </p14:xfrm>
            </p:contentPart>
          </mc:Choice>
          <mc:Fallback xmlns="">
            <p:pic>
              <p:nvPicPr>
                <p:cNvPr id="56425" name="Ink 56424">
                  <a:extLst>
                    <a:ext uri="{FF2B5EF4-FFF2-40B4-BE49-F238E27FC236}">
                      <a16:creationId xmlns:a16="http://schemas.microsoft.com/office/drawing/2014/main" id="{F8D3E1F5-4A22-04DB-CE75-35670DF6B77C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1074780" y="1814400"/>
                  <a:ext cx="116280" cy="4424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56432" name="Picture 56431" descr="A drawing of a person's head&#10;&#10;Description automatically generated">
            <a:extLst>
              <a:ext uri="{FF2B5EF4-FFF2-40B4-BE49-F238E27FC236}">
                <a16:creationId xmlns:a16="http://schemas.microsoft.com/office/drawing/2014/main" id="{4D48F06B-A452-2EFA-E95E-64FCF8A5C51C}"/>
              </a:ext>
            </a:extLst>
          </p:cNvPr>
          <p:cNvPicPr>
            <a:picLocks noChangeAspect="1"/>
          </p:cNvPicPr>
          <p:nvPr/>
        </p:nvPicPr>
        <p:blipFill>
          <a:blip r:embed="rId29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969" y="532032"/>
            <a:ext cx="1458040" cy="163969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8BBB335-CEBA-4FA3-21CA-3C61B760E3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173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84405"/>
    </mc:Choice>
    <mc:Fallback>
      <p:transition advClick="0" advTm="184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7F05422-4E00-86F0-0B1D-B6BDB3E1565F}"/>
                  </a:ext>
                </a:extLst>
              </p14:cNvPr>
              <p14:cNvContentPartPr/>
              <p14:nvPr/>
            </p14:nvContentPartPr>
            <p14:xfrm>
              <a:off x="1729668" y="2096418"/>
              <a:ext cx="267030" cy="3007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7F05422-4E00-86F0-0B1D-B6BDB3E1565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11674" y="2078429"/>
                <a:ext cx="302658" cy="3363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1BBC7B4-C74B-8C14-EEF9-B1FC12D4F9D4}"/>
                  </a:ext>
                </a:extLst>
              </p14:cNvPr>
              <p14:cNvContentPartPr/>
              <p14:nvPr/>
            </p14:nvContentPartPr>
            <p14:xfrm>
              <a:off x="7076478" y="1963308"/>
              <a:ext cx="304560" cy="25083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1BBC7B4-C74B-8C14-EEF9-B1FC12D4F9D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58478" y="1945314"/>
                <a:ext cx="340200" cy="2864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ABA56E9-FC63-FC20-41BB-72831E9706A8}"/>
                  </a:ext>
                </a:extLst>
              </p14:cNvPr>
              <p14:cNvContentPartPr/>
              <p14:nvPr/>
            </p14:nvContentPartPr>
            <p14:xfrm>
              <a:off x="7112118" y="2428518"/>
              <a:ext cx="330210" cy="35289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ABA56E9-FC63-FC20-41BB-72831E9706A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094133" y="2410532"/>
                <a:ext cx="365821" cy="388503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A07736D5-65E5-9C2B-1276-FFA905C0C987}"/>
              </a:ext>
            </a:extLst>
          </p:cNvPr>
          <p:cNvGrpSpPr/>
          <p:nvPr/>
        </p:nvGrpSpPr>
        <p:grpSpPr>
          <a:xfrm>
            <a:off x="3555138" y="2045388"/>
            <a:ext cx="1368630" cy="311850"/>
            <a:chOff x="4450492" y="1760259"/>
            <a:chExt cx="1824840" cy="415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E275B4C-71B5-3F3F-EBB9-06323D795770}"/>
                    </a:ext>
                  </a:extLst>
                </p14:cNvPr>
                <p14:cNvContentPartPr/>
                <p14:nvPr/>
              </p14:nvContentPartPr>
              <p14:xfrm>
                <a:off x="4470292" y="1902099"/>
                <a:ext cx="1805040" cy="990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2E275B4C-71B5-3F3F-EBB9-06323D79577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452292" y="1884099"/>
                  <a:ext cx="184068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CF41FE2-6569-C46D-554A-336D0B2CF356}"/>
                    </a:ext>
                  </a:extLst>
                </p14:cNvPr>
                <p14:cNvContentPartPr/>
                <p14:nvPr/>
              </p14:nvContentPartPr>
              <p14:xfrm>
                <a:off x="4450492" y="1760259"/>
                <a:ext cx="307440" cy="4158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CF41FE2-6569-C46D-554A-336D0B2CF35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432852" y="1742259"/>
                  <a:ext cx="343080" cy="451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2B0A74E-8D93-BFFF-550F-C0A6941224AD}"/>
              </a:ext>
            </a:extLst>
          </p:cNvPr>
          <p:cNvGrpSpPr/>
          <p:nvPr/>
        </p:nvGrpSpPr>
        <p:grpSpPr>
          <a:xfrm>
            <a:off x="4340298" y="1462998"/>
            <a:ext cx="1862190" cy="788130"/>
            <a:chOff x="5497372" y="983739"/>
            <a:chExt cx="2482920" cy="105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EBE0EFE-DF49-2E2C-0DF4-633EC66A6DA1}"/>
                    </a:ext>
                  </a:extLst>
                </p14:cNvPr>
                <p14:cNvContentPartPr/>
                <p14:nvPr/>
              </p14:nvContentPartPr>
              <p14:xfrm>
                <a:off x="6208732" y="1843419"/>
                <a:ext cx="142560" cy="1648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EBE0EFE-DF49-2E2C-0DF4-633EC66A6DA1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190732" y="1825419"/>
                  <a:ext cx="17820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FE27F9EF-4E59-A0FF-FA9C-C8871FBDBEF1}"/>
                    </a:ext>
                  </a:extLst>
                </p14:cNvPr>
                <p14:cNvContentPartPr/>
                <p14:nvPr/>
              </p14:nvContentPartPr>
              <p14:xfrm>
                <a:off x="6541732" y="1834059"/>
                <a:ext cx="1386720" cy="1015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FE27F9EF-4E59-A0FF-FA9C-C8871FBDBEF1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524092" y="1816419"/>
                  <a:ext cx="142236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3C0E1098-04D6-2C83-721D-D630E4353604}"/>
                    </a:ext>
                  </a:extLst>
                </p14:cNvPr>
                <p14:cNvContentPartPr/>
                <p14:nvPr/>
              </p14:nvContentPartPr>
              <p14:xfrm>
                <a:off x="7825492" y="1785099"/>
                <a:ext cx="154800" cy="2494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3C0E1098-04D6-2C83-721D-D630E435360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807852" y="1767459"/>
                  <a:ext cx="19044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3D0662C3-8EC9-32D8-EE4D-5B20992C8C83}"/>
                    </a:ext>
                  </a:extLst>
                </p14:cNvPr>
                <p14:cNvContentPartPr/>
                <p14:nvPr/>
              </p14:nvContentPartPr>
              <p14:xfrm>
                <a:off x="5497372" y="1164099"/>
                <a:ext cx="492840" cy="2491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3D0662C3-8EC9-32D8-EE4D-5B20992C8C83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479372" y="1146459"/>
                  <a:ext cx="52848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9E6D415-771F-B6EB-DA60-F5F51DDCC453}"/>
                    </a:ext>
                  </a:extLst>
                </p14:cNvPr>
                <p14:cNvContentPartPr/>
                <p14:nvPr/>
              </p14:nvContentPartPr>
              <p14:xfrm>
                <a:off x="5809852" y="983739"/>
                <a:ext cx="25920" cy="7092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9E6D415-771F-B6EB-DA60-F5F51DDCC453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791852" y="965739"/>
                  <a:ext cx="61560" cy="744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D38E49D-ACFD-0061-FF54-071125D5422D}"/>
                  </a:ext>
                </a:extLst>
              </p14:cNvPr>
              <p14:cNvContentPartPr/>
              <p14:nvPr/>
            </p14:nvContentPartPr>
            <p14:xfrm>
              <a:off x="679368" y="2128008"/>
              <a:ext cx="539190" cy="3321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D38E49D-ACFD-0061-FF54-071125D5422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61371" y="2109998"/>
                <a:ext cx="574824" cy="3677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AA6BB04B-7CC0-5A80-6310-A97052D164F1}"/>
                  </a:ext>
                </a:extLst>
              </p14:cNvPr>
              <p14:cNvContentPartPr/>
              <p14:nvPr/>
            </p14:nvContentPartPr>
            <p14:xfrm>
              <a:off x="286518" y="2160678"/>
              <a:ext cx="362880" cy="33831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AA6BB04B-7CC0-5A80-6310-A97052D164F1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68518" y="2142702"/>
                <a:ext cx="398520" cy="3739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00A3E325-1509-B10E-450F-53DFD06342A7}"/>
                  </a:ext>
                </a:extLst>
              </p14:cNvPr>
              <p14:cNvContentPartPr/>
              <p14:nvPr/>
            </p14:nvContentPartPr>
            <p14:xfrm>
              <a:off x="8097348" y="1450578"/>
              <a:ext cx="270" cy="675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00A3E325-1509-B10E-450F-53DFD06342A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083848" y="1432626"/>
                <a:ext cx="27000" cy="103045"/>
              </a:xfrm>
              <a:prstGeom prst="rect">
                <a:avLst/>
              </a:prstGeom>
            </p:spPr>
          </p:pic>
        </mc:Fallback>
      </mc:AlternateContent>
      <p:grpSp>
        <p:nvGrpSpPr>
          <p:cNvPr id="56332" name="Group 56331">
            <a:extLst>
              <a:ext uri="{FF2B5EF4-FFF2-40B4-BE49-F238E27FC236}">
                <a16:creationId xmlns:a16="http://schemas.microsoft.com/office/drawing/2014/main" id="{EEC7536A-4020-342D-E974-57D1D1C21FFD}"/>
              </a:ext>
            </a:extLst>
          </p:cNvPr>
          <p:cNvGrpSpPr/>
          <p:nvPr/>
        </p:nvGrpSpPr>
        <p:grpSpPr>
          <a:xfrm>
            <a:off x="7501998" y="1632288"/>
            <a:ext cx="1524150" cy="557010"/>
            <a:chOff x="9712972" y="1209459"/>
            <a:chExt cx="2032200" cy="742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25AF44F8-D76F-2699-5A32-C8D311EB7E28}"/>
                    </a:ext>
                  </a:extLst>
                </p14:cNvPr>
                <p14:cNvContentPartPr/>
                <p14:nvPr/>
              </p14:nvContentPartPr>
              <p14:xfrm>
                <a:off x="10506772" y="1287219"/>
                <a:ext cx="360" cy="918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25AF44F8-D76F-2699-5A32-C8D311EB7E2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0488772" y="1269579"/>
                  <a:ext cx="3600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7A4EB4E5-19BD-B14A-E2DF-114F3777001C}"/>
                    </a:ext>
                  </a:extLst>
                </p14:cNvPr>
                <p14:cNvContentPartPr/>
                <p14:nvPr/>
              </p14:nvContentPartPr>
              <p14:xfrm>
                <a:off x="10576972" y="1931259"/>
                <a:ext cx="360" cy="3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7A4EB4E5-19BD-B14A-E2DF-114F3777001C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0559332" y="1913619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89216EF8-3E24-D21C-498F-B42F9383EE61}"/>
                    </a:ext>
                  </a:extLst>
                </p14:cNvPr>
                <p14:cNvContentPartPr/>
                <p14:nvPr/>
              </p14:nvContentPartPr>
              <p14:xfrm>
                <a:off x="10516852" y="1554699"/>
                <a:ext cx="360" cy="1108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89216EF8-3E24-D21C-498F-B42F9383EE61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0499212" y="1537059"/>
                  <a:ext cx="3600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9427C149-404E-1D38-D5B6-A5AEEE4E4BED}"/>
                    </a:ext>
                  </a:extLst>
                </p14:cNvPr>
                <p14:cNvContentPartPr/>
                <p14:nvPr/>
              </p14:nvContentPartPr>
              <p14:xfrm>
                <a:off x="10526212" y="1760619"/>
                <a:ext cx="360" cy="777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9427C149-404E-1D38-D5B6-A5AEEE4E4BED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0508572" y="1742979"/>
                  <a:ext cx="3600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9068E450-CDE8-FB22-DE75-2532AD0114AF}"/>
                    </a:ext>
                  </a:extLst>
                </p14:cNvPr>
                <p14:cNvContentPartPr/>
                <p14:nvPr/>
              </p14:nvContentPartPr>
              <p14:xfrm>
                <a:off x="10556092" y="1951779"/>
                <a:ext cx="167040" cy="3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9068E450-CDE8-FB22-DE75-2532AD0114AF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0538452" y="1933779"/>
                  <a:ext cx="20268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86CC3808-8666-6515-919D-920FABBA105E}"/>
                    </a:ext>
                  </a:extLst>
                </p14:cNvPr>
                <p14:cNvContentPartPr/>
                <p14:nvPr/>
              </p14:nvContentPartPr>
              <p14:xfrm>
                <a:off x="10984852" y="1951779"/>
                <a:ext cx="123480" cy="3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86CC3808-8666-6515-919D-920FABBA105E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0967212" y="1933779"/>
                  <a:ext cx="15912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C5744E65-FBA3-ED73-5C54-1FFA05BF2007}"/>
                    </a:ext>
                  </a:extLst>
                </p14:cNvPr>
                <p14:cNvContentPartPr/>
                <p14:nvPr/>
              </p14:nvContentPartPr>
              <p14:xfrm>
                <a:off x="11390932" y="1938819"/>
                <a:ext cx="140040" cy="3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C5744E65-FBA3-ED73-5C54-1FFA05BF2007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1373292" y="1921179"/>
                  <a:ext cx="17568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2865C5D5-A41C-27E7-3C51-8BE8702CF997}"/>
                    </a:ext>
                  </a:extLst>
                </p14:cNvPr>
                <p14:cNvContentPartPr/>
                <p14:nvPr/>
              </p14:nvContentPartPr>
              <p14:xfrm>
                <a:off x="11682172" y="1938819"/>
                <a:ext cx="63000" cy="3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2865C5D5-A41C-27E7-3C51-8BE8702CF997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1664532" y="1921179"/>
                  <a:ext cx="986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56323" name="Ink 56322">
                  <a:extLst>
                    <a:ext uri="{FF2B5EF4-FFF2-40B4-BE49-F238E27FC236}">
                      <a16:creationId xmlns:a16="http://schemas.microsoft.com/office/drawing/2014/main" id="{35B03C42-BA70-33C4-4C2C-8303CA921098}"/>
                    </a:ext>
                  </a:extLst>
                </p14:cNvPr>
                <p14:cNvContentPartPr/>
                <p14:nvPr/>
              </p14:nvContentPartPr>
              <p14:xfrm>
                <a:off x="11167732" y="1220259"/>
                <a:ext cx="44640" cy="43200"/>
              </p14:xfrm>
            </p:contentPart>
          </mc:Choice>
          <mc:Fallback xmlns="">
            <p:pic>
              <p:nvPicPr>
                <p:cNvPr id="56323" name="Ink 56322">
                  <a:extLst>
                    <a:ext uri="{FF2B5EF4-FFF2-40B4-BE49-F238E27FC236}">
                      <a16:creationId xmlns:a16="http://schemas.microsoft.com/office/drawing/2014/main" id="{35B03C42-BA70-33C4-4C2C-8303CA921098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1149732" y="1202259"/>
                  <a:ext cx="8028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56324" name="Ink 56323">
                  <a:extLst>
                    <a:ext uri="{FF2B5EF4-FFF2-40B4-BE49-F238E27FC236}">
                      <a16:creationId xmlns:a16="http://schemas.microsoft.com/office/drawing/2014/main" id="{455B07FE-9708-9926-4FA2-DC539EF3D459}"/>
                    </a:ext>
                  </a:extLst>
                </p14:cNvPr>
                <p14:cNvContentPartPr/>
                <p14:nvPr/>
              </p14:nvContentPartPr>
              <p14:xfrm>
                <a:off x="10889812" y="1443459"/>
                <a:ext cx="25200" cy="20160"/>
              </p14:xfrm>
            </p:contentPart>
          </mc:Choice>
          <mc:Fallback xmlns="">
            <p:pic>
              <p:nvPicPr>
                <p:cNvPr id="56324" name="Ink 56323">
                  <a:extLst>
                    <a:ext uri="{FF2B5EF4-FFF2-40B4-BE49-F238E27FC236}">
                      <a16:creationId xmlns:a16="http://schemas.microsoft.com/office/drawing/2014/main" id="{455B07FE-9708-9926-4FA2-DC539EF3D459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0871812" y="1425459"/>
                  <a:ext cx="6084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6325" name="Ink 56324">
                  <a:extLst>
                    <a:ext uri="{FF2B5EF4-FFF2-40B4-BE49-F238E27FC236}">
                      <a16:creationId xmlns:a16="http://schemas.microsoft.com/office/drawing/2014/main" id="{9F97C677-8BF6-692E-E19D-F6C421EAFB60}"/>
                    </a:ext>
                  </a:extLst>
                </p14:cNvPr>
                <p14:cNvContentPartPr/>
                <p14:nvPr/>
              </p14:nvContentPartPr>
              <p14:xfrm>
                <a:off x="10567972" y="1807419"/>
                <a:ext cx="43920" cy="74160"/>
              </p14:xfrm>
            </p:contentPart>
          </mc:Choice>
          <mc:Fallback xmlns="">
            <p:pic>
              <p:nvPicPr>
                <p:cNvPr id="56325" name="Ink 56324">
                  <a:extLst>
                    <a:ext uri="{FF2B5EF4-FFF2-40B4-BE49-F238E27FC236}">
                      <a16:creationId xmlns:a16="http://schemas.microsoft.com/office/drawing/2014/main" id="{9F97C677-8BF6-692E-E19D-F6C421EAFB60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0550332" y="1789779"/>
                  <a:ext cx="7956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6326" name="Ink 56325">
                  <a:extLst>
                    <a:ext uri="{FF2B5EF4-FFF2-40B4-BE49-F238E27FC236}">
                      <a16:creationId xmlns:a16="http://schemas.microsoft.com/office/drawing/2014/main" id="{8549CAA8-797C-24A6-7744-C60548B26C35}"/>
                    </a:ext>
                  </a:extLst>
                </p14:cNvPr>
                <p14:cNvContentPartPr/>
                <p14:nvPr/>
              </p14:nvContentPartPr>
              <p14:xfrm>
                <a:off x="10722412" y="1588179"/>
                <a:ext cx="79200" cy="93600"/>
              </p14:xfrm>
            </p:contentPart>
          </mc:Choice>
          <mc:Fallback xmlns="">
            <p:pic>
              <p:nvPicPr>
                <p:cNvPr id="56326" name="Ink 56325">
                  <a:extLst>
                    <a:ext uri="{FF2B5EF4-FFF2-40B4-BE49-F238E27FC236}">
                      <a16:creationId xmlns:a16="http://schemas.microsoft.com/office/drawing/2014/main" id="{8549CAA8-797C-24A6-7744-C60548B26C35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0704772" y="1570179"/>
                  <a:ext cx="11484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6328" name="Ink 56327">
                  <a:extLst>
                    <a:ext uri="{FF2B5EF4-FFF2-40B4-BE49-F238E27FC236}">
                      <a16:creationId xmlns:a16="http://schemas.microsoft.com/office/drawing/2014/main" id="{BD05ABC1-85BB-AA6B-25B2-58133AFE5E4A}"/>
                    </a:ext>
                  </a:extLst>
                </p14:cNvPr>
                <p14:cNvContentPartPr/>
                <p14:nvPr/>
              </p14:nvContentPartPr>
              <p14:xfrm>
                <a:off x="9712972" y="1209459"/>
                <a:ext cx="57600" cy="43920"/>
              </p14:xfrm>
            </p:contentPart>
          </mc:Choice>
          <mc:Fallback xmlns="">
            <p:pic>
              <p:nvPicPr>
                <p:cNvPr id="56328" name="Ink 56327">
                  <a:extLst>
                    <a:ext uri="{FF2B5EF4-FFF2-40B4-BE49-F238E27FC236}">
                      <a16:creationId xmlns:a16="http://schemas.microsoft.com/office/drawing/2014/main" id="{BD05ABC1-85BB-AA6B-25B2-58133AFE5E4A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9695332" y="1191819"/>
                  <a:ext cx="9324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56329" name="Ink 56328">
                  <a:extLst>
                    <a:ext uri="{FF2B5EF4-FFF2-40B4-BE49-F238E27FC236}">
                      <a16:creationId xmlns:a16="http://schemas.microsoft.com/office/drawing/2014/main" id="{AD4543A6-F7A7-6015-A217-8F831057C454}"/>
                    </a:ext>
                  </a:extLst>
                </p14:cNvPr>
                <p14:cNvContentPartPr/>
                <p14:nvPr/>
              </p14:nvContentPartPr>
              <p14:xfrm>
                <a:off x="9935092" y="1461099"/>
                <a:ext cx="22680" cy="22320"/>
              </p14:xfrm>
            </p:contentPart>
          </mc:Choice>
          <mc:Fallback xmlns="">
            <p:pic>
              <p:nvPicPr>
                <p:cNvPr id="56329" name="Ink 56328">
                  <a:extLst>
                    <a:ext uri="{FF2B5EF4-FFF2-40B4-BE49-F238E27FC236}">
                      <a16:creationId xmlns:a16="http://schemas.microsoft.com/office/drawing/2014/main" id="{AD4543A6-F7A7-6015-A217-8F831057C454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9917092" y="1443459"/>
                  <a:ext cx="5832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6330" name="Ink 56329">
                  <a:extLst>
                    <a:ext uri="{FF2B5EF4-FFF2-40B4-BE49-F238E27FC236}">
                      <a16:creationId xmlns:a16="http://schemas.microsoft.com/office/drawing/2014/main" id="{DA075612-CEC6-E7FA-B815-DEFA60006955}"/>
                    </a:ext>
                  </a:extLst>
                </p14:cNvPr>
                <p14:cNvContentPartPr/>
                <p14:nvPr/>
              </p14:nvContentPartPr>
              <p14:xfrm>
                <a:off x="10142092" y="1672419"/>
                <a:ext cx="259920" cy="174240"/>
              </p14:xfrm>
            </p:contentPart>
          </mc:Choice>
          <mc:Fallback xmlns="">
            <p:pic>
              <p:nvPicPr>
                <p:cNvPr id="56330" name="Ink 56329">
                  <a:extLst>
                    <a:ext uri="{FF2B5EF4-FFF2-40B4-BE49-F238E27FC236}">
                      <a16:creationId xmlns:a16="http://schemas.microsoft.com/office/drawing/2014/main" id="{DA075612-CEC6-E7FA-B815-DEFA60006955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0124452" y="1654779"/>
                  <a:ext cx="29556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6331" name="Ink 56330">
                  <a:extLst>
                    <a:ext uri="{FF2B5EF4-FFF2-40B4-BE49-F238E27FC236}">
                      <a16:creationId xmlns:a16="http://schemas.microsoft.com/office/drawing/2014/main" id="{55395EC9-25FA-0F8E-40B9-25181447CAAC}"/>
                    </a:ext>
                  </a:extLst>
                </p14:cNvPr>
                <p14:cNvContentPartPr/>
                <p14:nvPr/>
              </p14:nvContentPartPr>
              <p14:xfrm>
                <a:off x="10401652" y="1846299"/>
                <a:ext cx="360" cy="360"/>
              </p14:xfrm>
            </p:contentPart>
          </mc:Choice>
          <mc:Fallback xmlns="">
            <p:pic>
              <p:nvPicPr>
                <p:cNvPr id="56331" name="Ink 56330">
                  <a:extLst>
                    <a:ext uri="{FF2B5EF4-FFF2-40B4-BE49-F238E27FC236}">
                      <a16:creationId xmlns:a16="http://schemas.microsoft.com/office/drawing/2014/main" id="{55395EC9-25FA-0F8E-40B9-25181447CAAC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0384012" y="1828659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360" name="Group 56359">
            <a:extLst>
              <a:ext uri="{FF2B5EF4-FFF2-40B4-BE49-F238E27FC236}">
                <a16:creationId xmlns:a16="http://schemas.microsoft.com/office/drawing/2014/main" id="{EECEB609-46F9-EAD6-E4A0-E4491D9791DD}"/>
              </a:ext>
            </a:extLst>
          </p:cNvPr>
          <p:cNvGrpSpPr/>
          <p:nvPr/>
        </p:nvGrpSpPr>
        <p:grpSpPr>
          <a:xfrm>
            <a:off x="7784958" y="1537248"/>
            <a:ext cx="1157220" cy="704430"/>
            <a:chOff x="10090252" y="1082739"/>
            <a:chExt cx="1542960" cy="93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56356" name="Ink 56355">
                  <a:extLst>
                    <a:ext uri="{FF2B5EF4-FFF2-40B4-BE49-F238E27FC236}">
                      <a16:creationId xmlns:a16="http://schemas.microsoft.com/office/drawing/2014/main" id="{A8C549C3-D29D-CD74-0335-BEC73F086D1D}"/>
                    </a:ext>
                  </a:extLst>
                </p14:cNvPr>
                <p14:cNvContentPartPr/>
                <p14:nvPr/>
              </p14:nvContentPartPr>
              <p14:xfrm>
                <a:off x="10551412" y="1915059"/>
                <a:ext cx="21240" cy="30600"/>
              </p14:xfrm>
            </p:contentPart>
          </mc:Choice>
          <mc:Fallback xmlns="">
            <p:pic>
              <p:nvPicPr>
                <p:cNvPr id="56356" name="Ink 56355">
                  <a:extLst>
                    <a:ext uri="{FF2B5EF4-FFF2-40B4-BE49-F238E27FC236}">
                      <a16:creationId xmlns:a16="http://schemas.microsoft.com/office/drawing/2014/main" id="{A8C549C3-D29D-CD74-0335-BEC73F086D1D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0533772" y="1897419"/>
                  <a:ext cx="56880" cy="6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6357" name="Ink 56356">
                  <a:extLst>
                    <a:ext uri="{FF2B5EF4-FFF2-40B4-BE49-F238E27FC236}">
                      <a16:creationId xmlns:a16="http://schemas.microsoft.com/office/drawing/2014/main" id="{040B7517-4E27-9913-D6A5-B3330F25A683}"/>
                    </a:ext>
                  </a:extLst>
                </p14:cNvPr>
                <p14:cNvContentPartPr/>
                <p14:nvPr/>
              </p14:nvContentPartPr>
              <p14:xfrm>
                <a:off x="10513612" y="1523739"/>
                <a:ext cx="1119600" cy="498240"/>
              </p14:xfrm>
            </p:contentPart>
          </mc:Choice>
          <mc:Fallback xmlns="">
            <p:pic>
              <p:nvPicPr>
                <p:cNvPr id="56357" name="Ink 56356">
                  <a:extLst>
                    <a:ext uri="{FF2B5EF4-FFF2-40B4-BE49-F238E27FC236}">
                      <a16:creationId xmlns:a16="http://schemas.microsoft.com/office/drawing/2014/main" id="{040B7517-4E27-9913-D6A5-B3330F25A683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0495612" y="1505739"/>
                  <a:ext cx="1155240" cy="53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6359" name="Ink 56358">
                  <a:extLst>
                    <a:ext uri="{FF2B5EF4-FFF2-40B4-BE49-F238E27FC236}">
                      <a16:creationId xmlns:a16="http://schemas.microsoft.com/office/drawing/2014/main" id="{39AECE14-7E5D-3532-945B-89884E654D2E}"/>
                    </a:ext>
                  </a:extLst>
                </p14:cNvPr>
                <p14:cNvContentPartPr/>
                <p14:nvPr/>
              </p14:nvContentPartPr>
              <p14:xfrm>
                <a:off x="10090252" y="1082739"/>
                <a:ext cx="425160" cy="866880"/>
              </p14:xfrm>
            </p:contentPart>
          </mc:Choice>
          <mc:Fallback xmlns="">
            <p:pic>
              <p:nvPicPr>
                <p:cNvPr id="56359" name="Ink 56358">
                  <a:extLst>
                    <a:ext uri="{FF2B5EF4-FFF2-40B4-BE49-F238E27FC236}">
                      <a16:creationId xmlns:a16="http://schemas.microsoft.com/office/drawing/2014/main" id="{39AECE14-7E5D-3532-945B-89884E654D2E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0072252" y="1064739"/>
                  <a:ext cx="460800" cy="902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364" name="Group 56363">
            <a:extLst>
              <a:ext uri="{FF2B5EF4-FFF2-40B4-BE49-F238E27FC236}">
                <a16:creationId xmlns:a16="http://schemas.microsoft.com/office/drawing/2014/main" id="{A6A65532-4289-3DF7-C92F-CBE6F3130BBC}"/>
              </a:ext>
            </a:extLst>
          </p:cNvPr>
          <p:cNvGrpSpPr/>
          <p:nvPr/>
        </p:nvGrpSpPr>
        <p:grpSpPr>
          <a:xfrm>
            <a:off x="8177349" y="2208124"/>
            <a:ext cx="756540" cy="315090"/>
            <a:chOff x="10613440" y="1977240"/>
            <a:chExt cx="1008720" cy="420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6361" name="Ink 56360">
                  <a:extLst>
                    <a:ext uri="{FF2B5EF4-FFF2-40B4-BE49-F238E27FC236}">
                      <a16:creationId xmlns:a16="http://schemas.microsoft.com/office/drawing/2014/main" id="{FB1EFF04-6FA5-3A62-565C-CE6B57F85AB0}"/>
                    </a:ext>
                  </a:extLst>
                </p14:cNvPr>
                <p14:cNvContentPartPr/>
                <p14:nvPr/>
              </p14:nvContentPartPr>
              <p14:xfrm>
                <a:off x="10613440" y="1977240"/>
                <a:ext cx="999000" cy="327600"/>
              </p14:xfrm>
            </p:contentPart>
          </mc:Choice>
          <mc:Fallback xmlns="">
            <p:pic>
              <p:nvPicPr>
                <p:cNvPr id="56361" name="Ink 56360">
                  <a:extLst>
                    <a:ext uri="{FF2B5EF4-FFF2-40B4-BE49-F238E27FC236}">
                      <a16:creationId xmlns:a16="http://schemas.microsoft.com/office/drawing/2014/main" id="{FB1EFF04-6FA5-3A62-565C-CE6B57F85AB0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0595800" y="1959600"/>
                  <a:ext cx="1034640" cy="36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6362" name="Ink 56361">
                  <a:extLst>
                    <a:ext uri="{FF2B5EF4-FFF2-40B4-BE49-F238E27FC236}">
                      <a16:creationId xmlns:a16="http://schemas.microsoft.com/office/drawing/2014/main" id="{AC712BE1-043D-893E-9334-490013490550}"/>
                    </a:ext>
                  </a:extLst>
                </p14:cNvPr>
                <p14:cNvContentPartPr/>
                <p14:nvPr/>
              </p14:nvContentPartPr>
              <p14:xfrm>
                <a:off x="11454400" y="2214120"/>
                <a:ext cx="167760" cy="183240"/>
              </p14:xfrm>
            </p:contentPart>
          </mc:Choice>
          <mc:Fallback xmlns="">
            <p:pic>
              <p:nvPicPr>
                <p:cNvPr id="56362" name="Ink 56361">
                  <a:extLst>
                    <a:ext uri="{FF2B5EF4-FFF2-40B4-BE49-F238E27FC236}">
                      <a16:creationId xmlns:a16="http://schemas.microsoft.com/office/drawing/2014/main" id="{AC712BE1-043D-893E-9334-490013490550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1436760" y="2196120"/>
                  <a:ext cx="203400" cy="218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6363" name="Ink 56362">
                <a:extLst>
                  <a:ext uri="{FF2B5EF4-FFF2-40B4-BE49-F238E27FC236}">
                    <a16:creationId xmlns:a16="http://schemas.microsoft.com/office/drawing/2014/main" id="{6B439C25-6E38-FFF2-D2E3-F37F3F7BEA35}"/>
                  </a:ext>
                </a:extLst>
              </p14:cNvPr>
              <p14:cNvContentPartPr/>
              <p14:nvPr/>
            </p14:nvContentPartPr>
            <p14:xfrm>
              <a:off x="8107959" y="1361944"/>
              <a:ext cx="330210" cy="732780"/>
            </p14:xfrm>
          </p:contentPart>
        </mc:Choice>
        <mc:Fallback xmlns="">
          <p:pic>
            <p:nvPicPr>
              <p:cNvPr id="56363" name="Ink 56362">
                <a:extLst>
                  <a:ext uri="{FF2B5EF4-FFF2-40B4-BE49-F238E27FC236}">
                    <a16:creationId xmlns:a16="http://schemas.microsoft.com/office/drawing/2014/main" id="{6B439C25-6E38-FFF2-D2E3-F37F3F7BEA35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8089974" y="1343940"/>
                <a:ext cx="365821" cy="768429"/>
              </a:xfrm>
              <a:prstGeom prst="rect">
                <a:avLst/>
              </a:prstGeom>
            </p:spPr>
          </p:pic>
        </mc:Fallback>
      </mc:AlternateContent>
      <p:grpSp>
        <p:nvGrpSpPr>
          <p:cNvPr id="56395" name="Group 56394">
            <a:extLst>
              <a:ext uri="{FF2B5EF4-FFF2-40B4-BE49-F238E27FC236}">
                <a16:creationId xmlns:a16="http://schemas.microsoft.com/office/drawing/2014/main" id="{8B20CA5C-EC72-85E1-BE52-3E3A3A09F0EA}"/>
              </a:ext>
            </a:extLst>
          </p:cNvPr>
          <p:cNvGrpSpPr/>
          <p:nvPr/>
        </p:nvGrpSpPr>
        <p:grpSpPr>
          <a:xfrm>
            <a:off x="454188" y="1730568"/>
            <a:ext cx="1670760" cy="1183950"/>
            <a:chOff x="315892" y="1340499"/>
            <a:chExt cx="2227680" cy="1578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864F13AD-E5B6-F49F-3216-12540880F767}"/>
                    </a:ext>
                  </a:extLst>
                </p14:cNvPr>
                <p14:cNvContentPartPr/>
                <p14:nvPr/>
              </p14:nvContentPartPr>
              <p14:xfrm>
                <a:off x="2204452" y="2421579"/>
                <a:ext cx="338760" cy="4975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864F13AD-E5B6-F49F-3216-12540880F767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2186452" y="2403939"/>
                  <a:ext cx="374400" cy="53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C93A5C0F-241C-8410-20DD-3C61230A538C}"/>
                    </a:ext>
                  </a:extLst>
                </p14:cNvPr>
                <p14:cNvContentPartPr/>
                <p14:nvPr/>
              </p14:nvContentPartPr>
              <p14:xfrm>
                <a:off x="2244772" y="2661699"/>
                <a:ext cx="298800" cy="54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C93A5C0F-241C-8410-20DD-3C61230A538C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2227132" y="2643699"/>
                  <a:ext cx="33444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E6F8E1A-FE2E-296D-D585-0E4CFFF69746}"/>
                    </a:ext>
                  </a:extLst>
                </p14:cNvPr>
                <p14:cNvContentPartPr/>
                <p14:nvPr/>
              </p14:nvContentPartPr>
              <p14:xfrm>
                <a:off x="501292" y="1340499"/>
                <a:ext cx="70200" cy="9939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E6F8E1A-FE2E-296D-D585-0E4CFFF69746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483652" y="1322859"/>
                  <a:ext cx="105840" cy="10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818122D3-C577-1042-6EB2-BFD59ED802F4}"/>
                    </a:ext>
                  </a:extLst>
                </p14:cNvPr>
                <p14:cNvContentPartPr/>
                <p14:nvPr/>
              </p14:nvContentPartPr>
              <p14:xfrm>
                <a:off x="571492" y="2314659"/>
                <a:ext cx="1033200" cy="169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818122D3-C577-1042-6EB2-BFD59ED802F4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553492" y="2297019"/>
                  <a:ext cx="106884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35964887-B031-DF36-0D7A-44842A25BA5D}"/>
                    </a:ext>
                  </a:extLst>
                </p14:cNvPr>
                <p14:cNvContentPartPr/>
                <p14:nvPr/>
              </p14:nvContentPartPr>
              <p14:xfrm>
                <a:off x="1391572" y="2199819"/>
                <a:ext cx="198360" cy="2955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35964887-B031-DF36-0D7A-44842A25BA5D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1373572" y="2181819"/>
                  <a:ext cx="234000" cy="33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83A62E1A-B935-E0FB-50D5-0BEA1FA28AE7}"/>
                    </a:ext>
                  </a:extLst>
                </p14:cNvPr>
                <p14:cNvContentPartPr/>
                <p14:nvPr/>
              </p14:nvContentPartPr>
              <p14:xfrm>
                <a:off x="315892" y="1433019"/>
                <a:ext cx="182880" cy="2574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83A62E1A-B935-E0FB-50D5-0BEA1FA28AE7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298252" y="1415019"/>
                  <a:ext cx="21852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18F358FD-99B7-DBE2-7E07-CE6FDDA651D7}"/>
                    </a:ext>
                  </a:extLst>
                </p14:cNvPr>
                <p14:cNvContentPartPr/>
                <p14:nvPr/>
              </p14:nvContentPartPr>
              <p14:xfrm>
                <a:off x="502732" y="1415739"/>
                <a:ext cx="169920" cy="1623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18F358FD-99B7-DBE2-7E07-CE6FDDA651D7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485092" y="1398099"/>
                  <a:ext cx="20556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56394" name="Ink 56393">
                  <a:extLst>
                    <a:ext uri="{FF2B5EF4-FFF2-40B4-BE49-F238E27FC236}">
                      <a16:creationId xmlns:a16="http://schemas.microsoft.com/office/drawing/2014/main" id="{3034355A-348B-0B6E-D7C5-650DCFB0A5A9}"/>
                    </a:ext>
                  </a:extLst>
                </p14:cNvPr>
                <p14:cNvContentPartPr/>
                <p14:nvPr/>
              </p14:nvContentPartPr>
              <p14:xfrm>
                <a:off x="1713520" y="2314560"/>
                <a:ext cx="177480" cy="284760"/>
              </p14:xfrm>
            </p:contentPart>
          </mc:Choice>
          <mc:Fallback xmlns="">
            <p:pic>
              <p:nvPicPr>
                <p:cNvPr id="56394" name="Ink 56393">
                  <a:extLst>
                    <a:ext uri="{FF2B5EF4-FFF2-40B4-BE49-F238E27FC236}">
                      <a16:creationId xmlns:a16="http://schemas.microsoft.com/office/drawing/2014/main" id="{3034355A-348B-0B6E-D7C5-650DCFB0A5A9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1695520" y="2296560"/>
                  <a:ext cx="213120" cy="320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56396" name="Ink 56395">
                <a:extLst>
                  <a:ext uri="{FF2B5EF4-FFF2-40B4-BE49-F238E27FC236}">
                    <a16:creationId xmlns:a16="http://schemas.microsoft.com/office/drawing/2014/main" id="{3CB36DB0-E077-9291-F37B-A31CE65C2614}"/>
                  </a:ext>
                </a:extLst>
              </p14:cNvPr>
              <p14:cNvContentPartPr/>
              <p14:nvPr/>
            </p14:nvContentPartPr>
            <p14:xfrm>
              <a:off x="628689" y="1480744"/>
              <a:ext cx="120960" cy="153090"/>
            </p14:xfrm>
          </p:contentPart>
        </mc:Choice>
        <mc:Fallback xmlns="">
          <p:pic>
            <p:nvPicPr>
              <p:cNvPr id="56396" name="Ink 56395">
                <a:extLst>
                  <a:ext uri="{FF2B5EF4-FFF2-40B4-BE49-F238E27FC236}">
                    <a16:creationId xmlns:a16="http://schemas.microsoft.com/office/drawing/2014/main" id="{3CB36DB0-E077-9291-F37B-A31CE65C2614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610742" y="1462733"/>
                <a:ext cx="156494" cy="1887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56397" name="Ink 56396">
                <a:extLst>
                  <a:ext uri="{FF2B5EF4-FFF2-40B4-BE49-F238E27FC236}">
                    <a16:creationId xmlns:a16="http://schemas.microsoft.com/office/drawing/2014/main" id="{44DAAB20-F9B4-1923-0E81-3512BD9C4A3C}"/>
                  </a:ext>
                </a:extLst>
              </p14:cNvPr>
              <p14:cNvContentPartPr/>
              <p14:nvPr/>
            </p14:nvContentPartPr>
            <p14:xfrm>
              <a:off x="9070509" y="1799614"/>
              <a:ext cx="84780" cy="179550"/>
            </p14:xfrm>
          </p:contentPart>
        </mc:Choice>
        <mc:Fallback xmlns="">
          <p:pic>
            <p:nvPicPr>
              <p:cNvPr id="56397" name="Ink 56396">
                <a:extLst>
                  <a:ext uri="{FF2B5EF4-FFF2-40B4-BE49-F238E27FC236}">
                    <a16:creationId xmlns:a16="http://schemas.microsoft.com/office/drawing/2014/main" id="{44DAAB20-F9B4-1923-0E81-3512BD9C4A3C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9052623" y="1781623"/>
                <a:ext cx="120194" cy="2151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56398" name="Ink 56397">
                <a:extLst>
                  <a:ext uri="{FF2B5EF4-FFF2-40B4-BE49-F238E27FC236}">
                    <a16:creationId xmlns:a16="http://schemas.microsoft.com/office/drawing/2014/main" id="{20916EB1-EF94-01F3-05FD-E25ED24CA9B6}"/>
                  </a:ext>
                </a:extLst>
              </p14:cNvPr>
              <p14:cNvContentPartPr/>
              <p14:nvPr/>
            </p14:nvContentPartPr>
            <p14:xfrm>
              <a:off x="7750479" y="1233964"/>
              <a:ext cx="116100" cy="154710"/>
            </p14:xfrm>
          </p:contentPart>
        </mc:Choice>
        <mc:Fallback xmlns="">
          <p:pic>
            <p:nvPicPr>
              <p:cNvPr id="56398" name="Ink 56397">
                <a:extLst>
                  <a:ext uri="{FF2B5EF4-FFF2-40B4-BE49-F238E27FC236}">
                    <a16:creationId xmlns:a16="http://schemas.microsoft.com/office/drawing/2014/main" id="{20916EB1-EF94-01F3-05FD-E25ED24CA9B6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7732507" y="1216016"/>
                <a:ext cx="151685" cy="1902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56399" name="Ink 56398">
                <a:extLst>
                  <a:ext uri="{FF2B5EF4-FFF2-40B4-BE49-F238E27FC236}">
                    <a16:creationId xmlns:a16="http://schemas.microsoft.com/office/drawing/2014/main" id="{A942C5CD-2136-6D23-AE80-537426A8BF75}"/>
                  </a:ext>
                </a:extLst>
              </p14:cNvPr>
              <p14:cNvContentPartPr/>
              <p14:nvPr/>
            </p14:nvContentPartPr>
            <p14:xfrm>
              <a:off x="8556969" y="1237474"/>
              <a:ext cx="270" cy="162810"/>
            </p14:xfrm>
          </p:contentPart>
        </mc:Choice>
        <mc:Fallback xmlns="">
          <p:pic>
            <p:nvPicPr>
              <p:cNvPr id="56399" name="Ink 56398">
                <a:extLst>
                  <a:ext uri="{FF2B5EF4-FFF2-40B4-BE49-F238E27FC236}">
                    <a16:creationId xmlns:a16="http://schemas.microsoft.com/office/drawing/2014/main" id="{A942C5CD-2136-6D23-AE80-537426A8BF75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8543469" y="1219464"/>
                <a:ext cx="27000" cy="1984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56400" name="Ink 56399">
                <a:extLst>
                  <a:ext uri="{FF2B5EF4-FFF2-40B4-BE49-F238E27FC236}">
                    <a16:creationId xmlns:a16="http://schemas.microsoft.com/office/drawing/2014/main" id="{7E7ED71A-71ED-53B1-8859-7509AB61D99A}"/>
                  </a:ext>
                </a:extLst>
              </p14:cNvPr>
              <p14:cNvContentPartPr/>
              <p14:nvPr/>
            </p14:nvContentPartPr>
            <p14:xfrm>
              <a:off x="9035409" y="2504584"/>
              <a:ext cx="2160" cy="180900"/>
            </p14:xfrm>
          </p:contentPart>
        </mc:Choice>
        <mc:Fallback xmlns="">
          <p:pic>
            <p:nvPicPr>
              <p:cNvPr id="56400" name="Ink 56399">
                <a:extLst>
                  <a:ext uri="{FF2B5EF4-FFF2-40B4-BE49-F238E27FC236}">
                    <a16:creationId xmlns:a16="http://schemas.microsoft.com/office/drawing/2014/main" id="{7E7ED71A-71ED-53B1-8859-7509AB61D99A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9017409" y="2486602"/>
                <a:ext cx="37800" cy="2165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56401" name="Ink 56400">
                <a:extLst>
                  <a:ext uri="{FF2B5EF4-FFF2-40B4-BE49-F238E27FC236}">
                    <a16:creationId xmlns:a16="http://schemas.microsoft.com/office/drawing/2014/main" id="{DD976783-3092-86CD-767A-688737B2300F}"/>
                  </a:ext>
                </a:extLst>
              </p14:cNvPr>
              <p14:cNvContentPartPr/>
              <p14:nvPr/>
            </p14:nvContentPartPr>
            <p14:xfrm>
              <a:off x="1299639" y="1926244"/>
              <a:ext cx="54810" cy="155520"/>
            </p14:xfrm>
          </p:contentPart>
        </mc:Choice>
        <mc:Fallback xmlns="">
          <p:pic>
            <p:nvPicPr>
              <p:cNvPr id="56401" name="Ink 56400">
                <a:extLst>
                  <a:ext uri="{FF2B5EF4-FFF2-40B4-BE49-F238E27FC236}">
                    <a16:creationId xmlns:a16="http://schemas.microsoft.com/office/drawing/2014/main" id="{DD976783-3092-86CD-767A-688737B2300F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1281609" y="1908244"/>
                <a:ext cx="90509" cy="19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56402" name="Ink 56401">
                <a:extLst>
                  <a:ext uri="{FF2B5EF4-FFF2-40B4-BE49-F238E27FC236}">
                    <a16:creationId xmlns:a16="http://schemas.microsoft.com/office/drawing/2014/main" id="{99EA169B-D146-0C6D-7CF0-7A15928C2524}"/>
                  </a:ext>
                </a:extLst>
              </p14:cNvPr>
              <p14:cNvContentPartPr/>
              <p14:nvPr/>
            </p14:nvContentPartPr>
            <p14:xfrm>
              <a:off x="285519" y="1837144"/>
              <a:ext cx="43470" cy="196020"/>
            </p14:xfrm>
          </p:contentPart>
        </mc:Choice>
        <mc:Fallback xmlns="">
          <p:pic>
            <p:nvPicPr>
              <p:cNvPr id="56402" name="Ink 56401">
                <a:extLst>
                  <a:ext uri="{FF2B5EF4-FFF2-40B4-BE49-F238E27FC236}">
                    <a16:creationId xmlns:a16="http://schemas.microsoft.com/office/drawing/2014/main" id="{99EA169B-D146-0C6D-7CF0-7A15928C2524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267556" y="1819161"/>
                <a:ext cx="79036" cy="231627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3">
            <a:extLst>
              <a:ext uri="{FF2B5EF4-FFF2-40B4-BE49-F238E27FC236}">
                <a16:creationId xmlns:a16="http://schemas.microsoft.com/office/drawing/2014/main" id="{AAF7B590-4784-3FB8-C4A7-CBFA1ED64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772" y="32221"/>
            <a:ext cx="8036175" cy="1505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>
              <a:buNone/>
            </a:pPr>
            <a:r>
              <a:rPr lang="en-US" sz="27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Only freedom:</a:t>
            </a:r>
          </a:p>
          <a:p>
            <a:pPr marL="0" indent="0" algn="ctr" eaLnBrk="1" hangingPunct="1">
              <a:buNone/>
            </a:pPr>
            <a:r>
              <a:rPr lang="en-US" sz="27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AB can report their measurement along any axes</a:t>
            </a:r>
            <a:endParaRPr lang="en-US" altLang="ja-JP" sz="2700" dirty="0">
              <a:solidFill>
                <a:srgbClr val="0000FF"/>
              </a:solidFill>
              <a:latin typeface="Comic Sans MS" charset="0"/>
              <a:sym typeface="Wingdings" charset="0"/>
            </a:endParaRPr>
          </a:p>
          <a:p>
            <a:pPr marL="0" indent="0" algn="r" eaLnBrk="1" hangingPunct="1">
              <a:buNone/>
            </a:pPr>
            <a:endParaRPr lang="en-US" sz="2700" dirty="0">
              <a:latin typeface="Comic Sans MS" charset="0"/>
              <a:sym typeface="Wingdings" charset="0"/>
            </a:endParaRP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74399389-4A86-609A-99BA-BD093AC08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291" y="6243120"/>
            <a:ext cx="765466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>
              <a:buNone/>
            </a:pPr>
            <a:r>
              <a:rPr lang="en-US" sz="27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The ‘quantum’ reveals itself through statistics</a:t>
            </a:r>
            <a:endParaRPr lang="en-US" altLang="ja-JP" sz="2700" dirty="0">
              <a:solidFill>
                <a:srgbClr val="0000FF"/>
              </a:solidFill>
              <a:latin typeface="Comic Sans MS" charset="0"/>
              <a:sym typeface="Wingdings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F82A0C-B4FA-E332-A218-71A0273E7BB8}"/>
              </a:ext>
            </a:extLst>
          </p:cNvPr>
          <p:cNvSpPr txBox="1"/>
          <p:nvPr/>
        </p:nvSpPr>
        <p:spPr>
          <a:xfrm>
            <a:off x="1664473" y="3276600"/>
            <a:ext cx="7250703" cy="17173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Alice reports 0’s along the black ais (VH photons)</a:t>
            </a:r>
          </a:p>
          <a:p>
            <a:pPr algn="l">
              <a:buNone/>
            </a:pPr>
            <a:r>
              <a:rPr lang="en-US" dirty="0"/>
              <a:t>1’s along the red axis</a:t>
            </a:r>
          </a:p>
          <a:p>
            <a:pPr algn="l">
              <a:buNone/>
            </a:pPr>
            <a:r>
              <a:rPr lang="en-US" dirty="0"/>
              <a:t>Bob reports 0’s along the blue axis</a:t>
            </a:r>
            <a:br>
              <a:rPr lang="en-US" dirty="0"/>
            </a:br>
            <a:r>
              <a:rPr lang="en-US" dirty="0"/>
              <a:t>1’s along the green axis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96900E7-4ACA-628A-9D60-3EAFDE0093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344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91413"/>
    </mc:Choice>
    <mc:Fallback>
      <p:transition advClick="0" advTm="91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7F05422-4E00-86F0-0B1D-B6BDB3E1565F}"/>
                  </a:ext>
                </a:extLst>
              </p14:cNvPr>
              <p14:cNvContentPartPr/>
              <p14:nvPr/>
            </p14:nvContentPartPr>
            <p14:xfrm>
              <a:off x="1729668" y="2096418"/>
              <a:ext cx="267030" cy="3007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7F05422-4E00-86F0-0B1D-B6BDB3E1565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11674" y="2078429"/>
                <a:ext cx="302658" cy="3363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1BBC7B4-C74B-8C14-EEF9-B1FC12D4F9D4}"/>
                  </a:ext>
                </a:extLst>
              </p14:cNvPr>
              <p14:cNvContentPartPr/>
              <p14:nvPr/>
            </p14:nvContentPartPr>
            <p14:xfrm>
              <a:off x="7076478" y="1963308"/>
              <a:ext cx="304560" cy="25083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1BBC7B4-C74B-8C14-EEF9-B1FC12D4F9D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58478" y="1945314"/>
                <a:ext cx="340200" cy="2864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ABA56E9-FC63-FC20-41BB-72831E9706A8}"/>
                  </a:ext>
                </a:extLst>
              </p14:cNvPr>
              <p14:cNvContentPartPr/>
              <p14:nvPr/>
            </p14:nvContentPartPr>
            <p14:xfrm>
              <a:off x="7112118" y="2428518"/>
              <a:ext cx="330210" cy="35289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ABA56E9-FC63-FC20-41BB-72831E9706A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094133" y="2410532"/>
                <a:ext cx="365821" cy="388503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A07736D5-65E5-9C2B-1276-FFA905C0C987}"/>
              </a:ext>
            </a:extLst>
          </p:cNvPr>
          <p:cNvGrpSpPr/>
          <p:nvPr/>
        </p:nvGrpSpPr>
        <p:grpSpPr>
          <a:xfrm>
            <a:off x="3555138" y="2045388"/>
            <a:ext cx="1368630" cy="311850"/>
            <a:chOff x="4450492" y="1760259"/>
            <a:chExt cx="1824840" cy="415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E275B4C-71B5-3F3F-EBB9-06323D795770}"/>
                    </a:ext>
                  </a:extLst>
                </p14:cNvPr>
                <p14:cNvContentPartPr/>
                <p14:nvPr/>
              </p14:nvContentPartPr>
              <p14:xfrm>
                <a:off x="4470292" y="1902099"/>
                <a:ext cx="1805040" cy="990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2E275B4C-71B5-3F3F-EBB9-06323D79577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452292" y="1884099"/>
                  <a:ext cx="184068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CF41FE2-6569-C46D-554A-336D0B2CF356}"/>
                    </a:ext>
                  </a:extLst>
                </p14:cNvPr>
                <p14:cNvContentPartPr/>
                <p14:nvPr/>
              </p14:nvContentPartPr>
              <p14:xfrm>
                <a:off x="4450492" y="1760259"/>
                <a:ext cx="307440" cy="4158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CF41FE2-6569-C46D-554A-336D0B2CF35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432852" y="1742259"/>
                  <a:ext cx="343080" cy="451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2B0A74E-8D93-BFFF-550F-C0A6941224AD}"/>
              </a:ext>
            </a:extLst>
          </p:cNvPr>
          <p:cNvGrpSpPr/>
          <p:nvPr/>
        </p:nvGrpSpPr>
        <p:grpSpPr>
          <a:xfrm>
            <a:off x="4340298" y="1462998"/>
            <a:ext cx="1862190" cy="788130"/>
            <a:chOff x="5497372" y="983739"/>
            <a:chExt cx="2482920" cy="105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EBE0EFE-DF49-2E2C-0DF4-633EC66A6DA1}"/>
                    </a:ext>
                  </a:extLst>
                </p14:cNvPr>
                <p14:cNvContentPartPr/>
                <p14:nvPr/>
              </p14:nvContentPartPr>
              <p14:xfrm>
                <a:off x="6208732" y="1843419"/>
                <a:ext cx="142560" cy="1648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EBE0EFE-DF49-2E2C-0DF4-633EC66A6DA1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190732" y="1825419"/>
                  <a:ext cx="17820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FE27F9EF-4E59-A0FF-FA9C-C8871FBDBEF1}"/>
                    </a:ext>
                  </a:extLst>
                </p14:cNvPr>
                <p14:cNvContentPartPr/>
                <p14:nvPr/>
              </p14:nvContentPartPr>
              <p14:xfrm>
                <a:off x="6541732" y="1834059"/>
                <a:ext cx="1386720" cy="1015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FE27F9EF-4E59-A0FF-FA9C-C8871FBDBEF1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524092" y="1816419"/>
                  <a:ext cx="142236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3C0E1098-04D6-2C83-721D-D630E4353604}"/>
                    </a:ext>
                  </a:extLst>
                </p14:cNvPr>
                <p14:cNvContentPartPr/>
                <p14:nvPr/>
              </p14:nvContentPartPr>
              <p14:xfrm>
                <a:off x="7825492" y="1785099"/>
                <a:ext cx="154800" cy="2494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3C0E1098-04D6-2C83-721D-D630E435360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807852" y="1767459"/>
                  <a:ext cx="19044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3D0662C3-8EC9-32D8-EE4D-5B20992C8C83}"/>
                    </a:ext>
                  </a:extLst>
                </p14:cNvPr>
                <p14:cNvContentPartPr/>
                <p14:nvPr/>
              </p14:nvContentPartPr>
              <p14:xfrm>
                <a:off x="5497372" y="1164099"/>
                <a:ext cx="492840" cy="2491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3D0662C3-8EC9-32D8-EE4D-5B20992C8C83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479372" y="1146459"/>
                  <a:ext cx="52848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9E6D415-771F-B6EB-DA60-F5F51DDCC453}"/>
                    </a:ext>
                  </a:extLst>
                </p14:cNvPr>
                <p14:cNvContentPartPr/>
                <p14:nvPr/>
              </p14:nvContentPartPr>
              <p14:xfrm>
                <a:off x="5809852" y="983739"/>
                <a:ext cx="25920" cy="7092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9E6D415-771F-B6EB-DA60-F5F51DDCC453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791852" y="965739"/>
                  <a:ext cx="61560" cy="744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D38E49D-ACFD-0061-FF54-071125D5422D}"/>
                  </a:ext>
                </a:extLst>
              </p14:cNvPr>
              <p14:cNvContentPartPr/>
              <p14:nvPr/>
            </p14:nvContentPartPr>
            <p14:xfrm>
              <a:off x="679368" y="2128008"/>
              <a:ext cx="539190" cy="3321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D38E49D-ACFD-0061-FF54-071125D5422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61371" y="2109998"/>
                <a:ext cx="574824" cy="3677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AA6BB04B-7CC0-5A80-6310-A97052D164F1}"/>
                  </a:ext>
                </a:extLst>
              </p14:cNvPr>
              <p14:cNvContentPartPr/>
              <p14:nvPr/>
            </p14:nvContentPartPr>
            <p14:xfrm>
              <a:off x="286518" y="2160678"/>
              <a:ext cx="362880" cy="33831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AA6BB04B-7CC0-5A80-6310-A97052D164F1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68518" y="2142702"/>
                <a:ext cx="398520" cy="3739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00A3E325-1509-B10E-450F-53DFD06342A7}"/>
                  </a:ext>
                </a:extLst>
              </p14:cNvPr>
              <p14:cNvContentPartPr/>
              <p14:nvPr/>
            </p14:nvContentPartPr>
            <p14:xfrm>
              <a:off x="8097348" y="1450578"/>
              <a:ext cx="270" cy="675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00A3E325-1509-B10E-450F-53DFD06342A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083848" y="1432626"/>
                <a:ext cx="27000" cy="103045"/>
              </a:xfrm>
              <a:prstGeom prst="rect">
                <a:avLst/>
              </a:prstGeom>
            </p:spPr>
          </p:pic>
        </mc:Fallback>
      </mc:AlternateContent>
      <p:grpSp>
        <p:nvGrpSpPr>
          <p:cNvPr id="56332" name="Group 56331">
            <a:extLst>
              <a:ext uri="{FF2B5EF4-FFF2-40B4-BE49-F238E27FC236}">
                <a16:creationId xmlns:a16="http://schemas.microsoft.com/office/drawing/2014/main" id="{EEC7536A-4020-342D-E974-57D1D1C21FFD}"/>
              </a:ext>
            </a:extLst>
          </p:cNvPr>
          <p:cNvGrpSpPr/>
          <p:nvPr/>
        </p:nvGrpSpPr>
        <p:grpSpPr>
          <a:xfrm>
            <a:off x="7501998" y="1632288"/>
            <a:ext cx="1524150" cy="557010"/>
            <a:chOff x="9712972" y="1209459"/>
            <a:chExt cx="2032200" cy="742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25AF44F8-D76F-2699-5A32-C8D311EB7E28}"/>
                    </a:ext>
                  </a:extLst>
                </p14:cNvPr>
                <p14:cNvContentPartPr/>
                <p14:nvPr/>
              </p14:nvContentPartPr>
              <p14:xfrm>
                <a:off x="10506772" y="1287219"/>
                <a:ext cx="360" cy="918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25AF44F8-D76F-2699-5A32-C8D311EB7E2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0488772" y="1269579"/>
                  <a:ext cx="3600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7A4EB4E5-19BD-B14A-E2DF-114F3777001C}"/>
                    </a:ext>
                  </a:extLst>
                </p14:cNvPr>
                <p14:cNvContentPartPr/>
                <p14:nvPr/>
              </p14:nvContentPartPr>
              <p14:xfrm>
                <a:off x="10576972" y="1931259"/>
                <a:ext cx="360" cy="3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7A4EB4E5-19BD-B14A-E2DF-114F3777001C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0559332" y="1913619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89216EF8-3E24-D21C-498F-B42F9383EE61}"/>
                    </a:ext>
                  </a:extLst>
                </p14:cNvPr>
                <p14:cNvContentPartPr/>
                <p14:nvPr/>
              </p14:nvContentPartPr>
              <p14:xfrm>
                <a:off x="10516852" y="1554699"/>
                <a:ext cx="360" cy="1108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89216EF8-3E24-D21C-498F-B42F9383EE61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0499212" y="1537059"/>
                  <a:ext cx="3600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9427C149-404E-1D38-D5B6-A5AEEE4E4BED}"/>
                    </a:ext>
                  </a:extLst>
                </p14:cNvPr>
                <p14:cNvContentPartPr/>
                <p14:nvPr/>
              </p14:nvContentPartPr>
              <p14:xfrm>
                <a:off x="10526212" y="1760619"/>
                <a:ext cx="360" cy="777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9427C149-404E-1D38-D5B6-A5AEEE4E4BED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0508572" y="1742979"/>
                  <a:ext cx="3600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9068E450-CDE8-FB22-DE75-2532AD0114AF}"/>
                    </a:ext>
                  </a:extLst>
                </p14:cNvPr>
                <p14:cNvContentPartPr/>
                <p14:nvPr/>
              </p14:nvContentPartPr>
              <p14:xfrm>
                <a:off x="10556092" y="1951779"/>
                <a:ext cx="167040" cy="3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9068E450-CDE8-FB22-DE75-2532AD0114AF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0538452" y="1933779"/>
                  <a:ext cx="20268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86CC3808-8666-6515-919D-920FABBA105E}"/>
                    </a:ext>
                  </a:extLst>
                </p14:cNvPr>
                <p14:cNvContentPartPr/>
                <p14:nvPr/>
              </p14:nvContentPartPr>
              <p14:xfrm>
                <a:off x="10984852" y="1951779"/>
                <a:ext cx="123480" cy="3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86CC3808-8666-6515-919D-920FABBA105E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0967212" y="1933779"/>
                  <a:ext cx="15912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C5744E65-FBA3-ED73-5C54-1FFA05BF2007}"/>
                    </a:ext>
                  </a:extLst>
                </p14:cNvPr>
                <p14:cNvContentPartPr/>
                <p14:nvPr/>
              </p14:nvContentPartPr>
              <p14:xfrm>
                <a:off x="11390932" y="1938819"/>
                <a:ext cx="140040" cy="3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C5744E65-FBA3-ED73-5C54-1FFA05BF2007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1373292" y="1921179"/>
                  <a:ext cx="17568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2865C5D5-A41C-27E7-3C51-8BE8702CF997}"/>
                    </a:ext>
                  </a:extLst>
                </p14:cNvPr>
                <p14:cNvContentPartPr/>
                <p14:nvPr/>
              </p14:nvContentPartPr>
              <p14:xfrm>
                <a:off x="11682172" y="1938819"/>
                <a:ext cx="63000" cy="3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2865C5D5-A41C-27E7-3C51-8BE8702CF997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1664532" y="1921179"/>
                  <a:ext cx="986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56323" name="Ink 56322">
                  <a:extLst>
                    <a:ext uri="{FF2B5EF4-FFF2-40B4-BE49-F238E27FC236}">
                      <a16:creationId xmlns:a16="http://schemas.microsoft.com/office/drawing/2014/main" id="{35B03C42-BA70-33C4-4C2C-8303CA921098}"/>
                    </a:ext>
                  </a:extLst>
                </p14:cNvPr>
                <p14:cNvContentPartPr/>
                <p14:nvPr/>
              </p14:nvContentPartPr>
              <p14:xfrm>
                <a:off x="11167732" y="1220259"/>
                <a:ext cx="44640" cy="43200"/>
              </p14:xfrm>
            </p:contentPart>
          </mc:Choice>
          <mc:Fallback xmlns="">
            <p:pic>
              <p:nvPicPr>
                <p:cNvPr id="56323" name="Ink 56322">
                  <a:extLst>
                    <a:ext uri="{FF2B5EF4-FFF2-40B4-BE49-F238E27FC236}">
                      <a16:creationId xmlns:a16="http://schemas.microsoft.com/office/drawing/2014/main" id="{35B03C42-BA70-33C4-4C2C-8303CA921098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1149732" y="1202259"/>
                  <a:ext cx="8028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56324" name="Ink 56323">
                  <a:extLst>
                    <a:ext uri="{FF2B5EF4-FFF2-40B4-BE49-F238E27FC236}">
                      <a16:creationId xmlns:a16="http://schemas.microsoft.com/office/drawing/2014/main" id="{455B07FE-9708-9926-4FA2-DC539EF3D459}"/>
                    </a:ext>
                  </a:extLst>
                </p14:cNvPr>
                <p14:cNvContentPartPr/>
                <p14:nvPr/>
              </p14:nvContentPartPr>
              <p14:xfrm>
                <a:off x="10889812" y="1443459"/>
                <a:ext cx="25200" cy="20160"/>
              </p14:xfrm>
            </p:contentPart>
          </mc:Choice>
          <mc:Fallback xmlns="">
            <p:pic>
              <p:nvPicPr>
                <p:cNvPr id="56324" name="Ink 56323">
                  <a:extLst>
                    <a:ext uri="{FF2B5EF4-FFF2-40B4-BE49-F238E27FC236}">
                      <a16:creationId xmlns:a16="http://schemas.microsoft.com/office/drawing/2014/main" id="{455B07FE-9708-9926-4FA2-DC539EF3D459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0871812" y="1425459"/>
                  <a:ext cx="6084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6325" name="Ink 56324">
                  <a:extLst>
                    <a:ext uri="{FF2B5EF4-FFF2-40B4-BE49-F238E27FC236}">
                      <a16:creationId xmlns:a16="http://schemas.microsoft.com/office/drawing/2014/main" id="{9F97C677-8BF6-692E-E19D-F6C421EAFB60}"/>
                    </a:ext>
                  </a:extLst>
                </p14:cNvPr>
                <p14:cNvContentPartPr/>
                <p14:nvPr/>
              </p14:nvContentPartPr>
              <p14:xfrm>
                <a:off x="10567972" y="1807419"/>
                <a:ext cx="43920" cy="74160"/>
              </p14:xfrm>
            </p:contentPart>
          </mc:Choice>
          <mc:Fallback xmlns="">
            <p:pic>
              <p:nvPicPr>
                <p:cNvPr id="56325" name="Ink 56324">
                  <a:extLst>
                    <a:ext uri="{FF2B5EF4-FFF2-40B4-BE49-F238E27FC236}">
                      <a16:creationId xmlns:a16="http://schemas.microsoft.com/office/drawing/2014/main" id="{9F97C677-8BF6-692E-E19D-F6C421EAFB60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0550332" y="1789779"/>
                  <a:ext cx="7956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6326" name="Ink 56325">
                  <a:extLst>
                    <a:ext uri="{FF2B5EF4-FFF2-40B4-BE49-F238E27FC236}">
                      <a16:creationId xmlns:a16="http://schemas.microsoft.com/office/drawing/2014/main" id="{8549CAA8-797C-24A6-7744-C60548B26C35}"/>
                    </a:ext>
                  </a:extLst>
                </p14:cNvPr>
                <p14:cNvContentPartPr/>
                <p14:nvPr/>
              </p14:nvContentPartPr>
              <p14:xfrm>
                <a:off x="10722412" y="1588179"/>
                <a:ext cx="79200" cy="93600"/>
              </p14:xfrm>
            </p:contentPart>
          </mc:Choice>
          <mc:Fallback xmlns="">
            <p:pic>
              <p:nvPicPr>
                <p:cNvPr id="56326" name="Ink 56325">
                  <a:extLst>
                    <a:ext uri="{FF2B5EF4-FFF2-40B4-BE49-F238E27FC236}">
                      <a16:creationId xmlns:a16="http://schemas.microsoft.com/office/drawing/2014/main" id="{8549CAA8-797C-24A6-7744-C60548B26C35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0704772" y="1570179"/>
                  <a:ext cx="11484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6328" name="Ink 56327">
                  <a:extLst>
                    <a:ext uri="{FF2B5EF4-FFF2-40B4-BE49-F238E27FC236}">
                      <a16:creationId xmlns:a16="http://schemas.microsoft.com/office/drawing/2014/main" id="{BD05ABC1-85BB-AA6B-25B2-58133AFE5E4A}"/>
                    </a:ext>
                  </a:extLst>
                </p14:cNvPr>
                <p14:cNvContentPartPr/>
                <p14:nvPr/>
              </p14:nvContentPartPr>
              <p14:xfrm>
                <a:off x="9712972" y="1209459"/>
                <a:ext cx="57600" cy="43920"/>
              </p14:xfrm>
            </p:contentPart>
          </mc:Choice>
          <mc:Fallback xmlns="">
            <p:pic>
              <p:nvPicPr>
                <p:cNvPr id="56328" name="Ink 56327">
                  <a:extLst>
                    <a:ext uri="{FF2B5EF4-FFF2-40B4-BE49-F238E27FC236}">
                      <a16:creationId xmlns:a16="http://schemas.microsoft.com/office/drawing/2014/main" id="{BD05ABC1-85BB-AA6B-25B2-58133AFE5E4A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9695332" y="1191819"/>
                  <a:ext cx="9324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56329" name="Ink 56328">
                  <a:extLst>
                    <a:ext uri="{FF2B5EF4-FFF2-40B4-BE49-F238E27FC236}">
                      <a16:creationId xmlns:a16="http://schemas.microsoft.com/office/drawing/2014/main" id="{AD4543A6-F7A7-6015-A217-8F831057C454}"/>
                    </a:ext>
                  </a:extLst>
                </p14:cNvPr>
                <p14:cNvContentPartPr/>
                <p14:nvPr/>
              </p14:nvContentPartPr>
              <p14:xfrm>
                <a:off x="9935092" y="1461099"/>
                <a:ext cx="22680" cy="22320"/>
              </p14:xfrm>
            </p:contentPart>
          </mc:Choice>
          <mc:Fallback xmlns="">
            <p:pic>
              <p:nvPicPr>
                <p:cNvPr id="56329" name="Ink 56328">
                  <a:extLst>
                    <a:ext uri="{FF2B5EF4-FFF2-40B4-BE49-F238E27FC236}">
                      <a16:creationId xmlns:a16="http://schemas.microsoft.com/office/drawing/2014/main" id="{AD4543A6-F7A7-6015-A217-8F831057C454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9917092" y="1443459"/>
                  <a:ext cx="5832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6330" name="Ink 56329">
                  <a:extLst>
                    <a:ext uri="{FF2B5EF4-FFF2-40B4-BE49-F238E27FC236}">
                      <a16:creationId xmlns:a16="http://schemas.microsoft.com/office/drawing/2014/main" id="{DA075612-CEC6-E7FA-B815-DEFA60006955}"/>
                    </a:ext>
                  </a:extLst>
                </p14:cNvPr>
                <p14:cNvContentPartPr/>
                <p14:nvPr/>
              </p14:nvContentPartPr>
              <p14:xfrm>
                <a:off x="10142092" y="1672419"/>
                <a:ext cx="259920" cy="174240"/>
              </p14:xfrm>
            </p:contentPart>
          </mc:Choice>
          <mc:Fallback xmlns="">
            <p:pic>
              <p:nvPicPr>
                <p:cNvPr id="56330" name="Ink 56329">
                  <a:extLst>
                    <a:ext uri="{FF2B5EF4-FFF2-40B4-BE49-F238E27FC236}">
                      <a16:creationId xmlns:a16="http://schemas.microsoft.com/office/drawing/2014/main" id="{DA075612-CEC6-E7FA-B815-DEFA60006955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0124452" y="1654779"/>
                  <a:ext cx="29556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6331" name="Ink 56330">
                  <a:extLst>
                    <a:ext uri="{FF2B5EF4-FFF2-40B4-BE49-F238E27FC236}">
                      <a16:creationId xmlns:a16="http://schemas.microsoft.com/office/drawing/2014/main" id="{55395EC9-25FA-0F8E-40B9-25181447CAAC}"/>
                    </a:ext>
                  </a:extLst>
                </p14:cNvPr>
                <p14:cNvContentPartPr/>
                <p14:nvPr/>
              </p14:nvContentPartPr>
              <p14:xfrm>
                <a:off x="10401652" y="1846299"/>
                <a:ext cx="360" cy="360"/>
              </p14:xfrm>
            </p:contentPart>
          </mc:Choice>
          <mc:Fallback xmlns="">
            <p:pic>
              <p:nvPicPr>
                <p:cNvPr id="56331" name="Ink 56330">
                  <a:extLst>
                    <a:ext uri="{FF2B5EF4-FFF2-40B4-BE49-F238E27FC236}">
                      <a16:creationId xmlns:a16="http://schemas.microsoft.com/office/drawing/2014/main" id="{55395EC9-25FA-0F8E-40B9-25181447CAAC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0384012" y="1828659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360" name="Group 56359">
            <a:extLst>
              <a:ext uri="{FF2B5EF4-FFF2-40B4-BE49-F238E27FC236}">
                <a16:creationId xmlns:a16="http://schemas.microsoft.com/office/drawing/2014/main" id="{EECEB609-46F9-EAD6-E4A0-E4491D9791DD}"/>
              </a:ext>
            </a:extLst>
          </p:cNvPr>
          <p:cNvGrpSpPr/>
          <p:nvPr/>
        </p:nvGrpSpPr>
        <p:grpSpPr>
          <a:xfrm>
            <a:off x="7784958" y="1537248"/>
            <a:ext cx="1157220" cy="704430"/>
            <a:chOff x="10090252" y="1082739"/>
            <a:chExt cx="1542960" cy="93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56356" name="Ink 56355">
                  <a:extLst>
                    <a:ext uri="{FF2B5EF4-FFF2-40B4-BE49-F238E27FC236}">
                      <a16:creationId xmlns:a16="http://schemas.microsoft.com/office/drawing/2014/main" id="{A8C549C3-D29D-CD74-0335-BEC73F086D1D}"/>
                    </a:ext>
                  </a:extLst>
                </p14:cNvPr>
                <p14:cNvContentPartPr/>
                <p14:nvPr/>
              </p14:nvContentPartPr>
              <p14:xfrm>
                <a:off x="10551412" y="1915059"/>
                <a:ext cx="21240" cy="30600"/>
              </p14:xfrm>
            </p:contentPart>
          </mc:Choice>
          <mc:Fallback xmlns="">
            <p:pic>
              <p:nvPicPr>
                <p:cNvPr id="56356" name="Ink 56355">
                  <a:extLst>
                    <a:ext uri="{FF2B5EF4-FFF2-40B4-BE49-F238E27FC236}">
                      <a16:creationId xmlns:a16="http://schemas.microsoft.com/office/drawing/2014/main" id="{A8C549C3-D29D-CD74-0335-BEC73F086D1D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0533772" y="1897419"/>
                  <a:ext cx="56880" cy="6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6357" name="Ink 56356">
                  <a:extLst>
                    <a:ext uri="{FF2B5EF4-FFF2-40B4-BE49-F238E27FC236}">
                      <a16:creationId xmlns:a16="http://schemas.microsoft.com/office/drawing/2014/main" id="{040B7517-4E27-9913-D6A5-B3330F25A683}"/>
                    </a:ext>
                  </a:extLst>
                </p14:cNvPr>
                <p14:cNvContentPartPr/>
                <p14:nvPr/>
              </p14:nvContentPartPr>
              <p14:xfrm>
                <a:off x="10513612" y="1523739"/>
                <a:ext cx="1119600" cy="498240"/>
              </p14:xfrm>
            </p:contentPart>
          </mc:Choice>
          <mc:Fallback xmlns="">
            <p:pic>
              <p:nvPicPr>
                <p:cNvPr id="56357" name="Ink 56356">
                  <a:extLst>
                    <a:ext uri="{FF2B5EF4-FFF2-40B4-BE49-F238E27FC236}">
                      <a16:creationId xmlns:a16="http://schemas.microsoft.com/office/drawing/2014/main" id="{040B7517-4E27-9913-D6A5-B3330F25A683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0495612" y="1505739"/>
                  <a:ext cx="1155240" cy="53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6359" name="Ink 56358">
                  <a:extLst>
                    <a:ext uri="{FF2B5EF4-FFF2-40B4-BE49-F238E27FC236}">
                      <a16:creationId xmlns:a16="http://schemas.microsoft.com/office/drawing/2014/main" id="{39AECE14-7E5D-3532-945B-89884E654D2E}"/>
                    </a:ext>
                  </a:extLst>
                </p14:cNvPr>
                <p14:cNvContentPartPr/>
                <p14:nvPr/>
              </p14:nvContentPartPr>
              <p14:xfrm>
                <a:off x="10090252" y="1082739"/>
                <a:ext cx="425160" cy="866880"/>
              </p14:xfrm>
            </p:contentPart>
          </mc:Choice>
          <mc:Fallback xmlns="">
            <p:pic>
              <p:nvPicPr>
                <p:cNvPr id="56359" name="Ink 56358">
                  <a:extLst>
                    <a:ext uri="{FF2B5EF4-FFF2-40B4-BE49-F238E27FC236}">
                      <a16:creationId xmlns:a16="http://schemas.microsoft.com/office/drawing/2014/main" id="{39AECE14-7E5D-3532-945B-89884E654D2E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0072252" y="1064739"/>
                  <a:ext cx="460800" cy="902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364" name="Group 56363">
            <a:extLst>
              <a:ext uri="{FF2B5EF4-FFF2-40B4-BE49-F238E27FC236}">
                <a16:creationId xmlns:a16="http://schemas.microsoft.com/office/drawing/2014/main" id="{A6A65532-4289-3DF7-C92F-CBE6F3130BBC}"/>
              </a:ext>
            </a:extLst>
          </p:cNvPr>
          <p:cNvGrpSpPr/>
          <p:nvPr/>
        </p:nvGrpSpPr>
        <p:grpSpPr>
          <a:xfrm>
            <a:off x="8177349" y="2208124"/>
            <a:ext cx="756540" cy="315090"/>
            <a:chOff x="10613440" y="1977240"/>
            <a:chExt cx="1008720" cy="420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6361" name="Ink 56360">
                  <a:extLst>
                    <a:ext uri="{FF2B5EF4-FFF2-40B4-BE49-F238E27FC236}">
                      <a16:creationId xmlns:a16="http://schemas.microsoft.com/office/drawing/2014/main" id="{FB1EFF04-6FA5-3A62-565C-CE6B57F85AB0}"/>
                    </a:ext>
                  </a:extLst>
                </p14:cNvPr>
                <p14:cNvContentPartPr/>
                <p14:nvPr/>
              </p14:nvContentPartPr>
              <p14:xfrm>
                <a:off x="10613440" y="1977240"/>
                <a:ext cx="999000" cy="327600"/>
              </p14:xfrm>
            </p:contentPart>
          </mc:Choice>
          <mc:Fallback xmlns="">
            <p:pic>
              <p:nvPicPr>
                <p:cNvPr id="56361" name="Ink 56360">
                  <a:extLst>
                    <a:ext uri="{FF2B5EF4-FFF2-40B4-BE49-F238E27FC236}">
                      <a16:creationId xmlns:a16="http://schemas.microsoft.com/office/drawing/2014/main" id="{FB1EFF04-6FA5-3A62-565C-CE6B57F85AB0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0595800" y="1959600"/>
                  <a:ext cx="1034640" cy="36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6362" name="Ink 56361">
                  <a:extLst>
                    <a:ext uri="{FF2B5EF4-FFF2-40B4-BE49-F238E27FC236}">
                      <a16:creationId xmlns:a16="http://schemas.microsoft.com/office/drawing/2014/main" id="{AC712BE1-043D-893E-9334-490013490550}"/>
                    </a:ext>
                  </a:extLst>
                </p14:cNvPr>
                <p14:cNvContentPartPr/>
                <p14:nvPr/>
              </p14:nvContentPartPr>
              <p14:xfrm>
                <a:off x="11454400" y="2214120"/>
                <a:ext cx="167760" cy="183240"/>
              </p14:xfrm>
            </p:contentPart>
          </mc:Choice>
          <mc:Fallback xmlns="">
            <p:pic>
              <p:nvPicPr>
                <p:cNvPr id="56362" name="Ink 56361">
                  <a:extLst>
                    <a:ext uri="{FF2B5EF4-FFF2-40B4-BE49-F238E27FC236}">
                      <a16:creationId xmlns:a16="http://schemas.microsoft.com/office/drawing/2014/main" id="{AC712BE1-043D-893E-9334-490013490550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1436760" y="2196120"/>
                  <a:ext cx="203400" cy="218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6363" name="Ink 56362">
                <a:extLst>
                  <a:ext uri="{FF2B5EF4-FFF2-40B4-BE49-F238E27FC236}">
                    <a16:creationId xmlns:a16="http://schemas.microsoft.com/office/drawing/2014/main" id="{6B439C25-6E38-FFF2-D2E3-F37F3F7BEA35}"/>
                  </a:ext>
                </a:extLst>
              </p14:cNvPr>
              <p14:cNvContentPartPr/>
              <p14:nvPr/>
            </p14:nvContentPartPr>
            <p14:xfrm>
              <a:off x="8107959" y="1361944"/>
              <a:ext cx="330210" cy="732780"/>
            </p14:xfrm>
          </p:contentPart>
        </mc:Choice>
        <mc:Fallback xmlns="">
          <p:pic>
            <p:nvPicPr>
              <p:cNvPr id="56363" name="Ink 56362">
                <a:extLst>
                  <a:ext uri="{FF2B5EF4-FFF2-40B4-BE49-F238E27FC236}">
                    <a16:creationId xmlns:a16="http://schemas.microsoft.com/office/drawing/2014/main" id="{6B439C25-6E38-FFF2-D2E3-F37F3F7BEA35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8089974" y="1343940"/>
                <a:ext cx="365821" cy="768429"/>
              </a:xfrm>
              <a:prstGeom prst="rect">
                <a:avLst/>
              </a:prstGeom>
            </p:spPr>
          </p:pic>
        </mc:Fallback>
      </mc:AlternateContent>
      <p:grpSp>
        <p:nvGrpSpPr>
          <p:cNvPr id="56395" name="Group 56394">
            <a:extLst>
              <a:ext uri="{FF2B5EF4-FFF2-40B4-BE49-F238E27FC236}">
                <a16:creationId xmlns:a16="http://schemas.microsoft.com/office/drawing/2014/main" id="{8B20CA5C-EC72-85E1-BE52-3E3A3A09F0EA}"/>
              </a:ext>
            </a:extLst>
          </p:cNvPr>
          <p:cNvGrpSpPr/>
          <p:nvPr/>
        </p:nvGrpSpPr>
        <p:grpSpPr>
          <a:xfrm>
            <a:off x="454188" y="1730568"/>
            <a:ext cx="1670760" cy="1183950"/>
            <a:chOff x="315892" y="1340499"/>
            <a:chExt cx="2227680" cy="1578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864F13AD-E5B6-F49F-3216-12540880F767}"/>
                    </a:ext>
                  </a:extLst>
                </p14:cNvPr>
                <p14:cNvContentPartPr/>
                <p14:nvPr/>
              </p14:nvContentPartPr>
              <p14:xfrm>
                <a:off x="2204452" y="2421579"/>
                <a:ext cx="338760" cy="4975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864F13AD-E5B6-F49F-3216-12540880F767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2186452" y="2403939"/>
                  <a:ext cx="374400" cy="53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C93A5C0F-241C-8410-20DD-3C61230A538C}"/>
                    </a:ext>
                  </a:extLst>
                </p14:cNvPr>
                <p14:cNvContentPartPr/>
                <p14:nvPr/>
              </p14:nvContentPartPr>
              <p14:xfrm>
                <a:off x="2244772" y="2661699"/>
                <a:ext cx="298800" cy="54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C93A5C0F-241C-8410-20DD-3C61230A538C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2227132" y="2643699"/>
                  <a:ext cx="33444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E6F8E1A-FE2E-296D-D585-0E4CFFF69746}"/>
                    </a:ext>
                  </a:extLst>
                </p14:cNvPr>
                <p14:cNvContentPartPr/>
                <p14:nvPr/>
              </p14:nvContentPartPr>
              <p14:xfrm>
                <a:off x="501292" y="1340499"/>
                <a:ext cx="70200" cy="9939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E6F8E1A-FE2E-296D-D585-0E4CFFF69746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483652" y="1322859"/>
                  <a:ext cx="105840" cy="10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818122D3-C577-1042-6EB2-BFD59ED802F4}"/>
                    </a:ext>
                  </a:extLst>
                </p14:cNvPr>
                <p14:cNvContentPartPr/>
                <p14:nvPr/>
              </p14:nvContentPartPr>
              <p14:xfrm>
                <a:off x="571492" y="2314659"/>
                <a:ext cx="1033200" cy="169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818122D3-C577-1042-6EB2-BFD59ED802F4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553492" y="2297019"/>
                  <a:ext cx="106884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35964887-B031-DF36-0D7A-44842A25BA5D}"/>
                    </a:ext>
                  </a:extLst>
                </p14:cNvPr>
                <p14:cNvContentPartPr/>
                <p14:nvPr/>
              </p14:nvContentPartPr>
              <p14:xfrm>
                <a:off x="1391572" y="2199819"/>
                <a:ext cx="198360" cy="2955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35964887-B031-DF36-0D7A-44842A25BA5D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1373572" y="2181819"/>
                  <a:ext cx="234000" cy="33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83A62E1A-B935-E0FB-50D5-0BEA1FA28AE7}"/>
                    </a:ext>
                  </a:extLst>
                </p14:cNvPr>
                <p14:cNvContentPartPr/>
                <p14:nvPr/>
              </p14:nvContentPartPr>
              <p14:xfrm>
                <a:off x="315892" y="1433019"/>
                <a:ext cx="182880" cy="2574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83A62E1A-B935-E0FB-50D5-0BEA1FA28AE7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298252" y="1415019"/>
                  <a:ext cx="21852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18F358FD-99B7-DBE2-7E07-CE6FDDA651D7}"/>
                    </a:ext>
                  </a:extLst>
                </p14:cNvPr>
                <p14:cNvContentPartPr/>
                <p14:nvPr/>
              </p14:nvContentPartPr>
              <p14:xfrm>
                <a:off x="502732" y="1415739"/>
                <a:ext cx="169920" cy="1623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18F358FD-99B7-DBE2-7E07-CE6FDDA651D7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485092" y="1398099"/>
                  <a:ext cx="20556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56394" name="Ink 56393">
                  <a:extLst>
                    <a:ext uri="{FF2B5EF4-FFF2-40B4-BE49-F238E27FC236}">
                      <a16:creationId xmlns:a16="http://schemas.microsoft.com/office/drawing/2014/main" id="{3034355A-348B-0B6E-D7C5-650DCFB0A5A9}"/>
                    </a:ext>
                  </a:extLst>
                </p14:cNvPr>
                <p14:cNvContentPartPr/>
                <p14:nvPr/>
              </p14:nvContentPartPr>
              <p14:xfrm>
                <a:off x="1713520" y="2314560"/>
                <a:ext cx="177480" cy="284760"/>
              </p14:xfrm>
            </p:contentPart>
          </mc:Choice>
          <mc:Fallback xmlns="">
            <p:pic>
              <p:nvPicPr>
                <p:cNvPr id="56394" name="Ink 56393">
                  <a:extLst>
                    <a:ext uri="{FF2B5EF4-FFF2-40B4-BE49-F238E27FC236}">
                      <a16:creationId xmlns:a16="http://schemas.microsoft.com/office/drawing/2014/main" id="{3034355A-348B-0B6E-D7C5-650DCFB0A5A9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1695520" y="2296560"/>
                  <a:ext cx="213120" cy="320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56396" name="Ink 56395">
                <a:extLst>
                  <a:ext uri="{FF2B5EF4-FFF2-40B4-BE49-F238E27FC236}">
                    <a16:creationId xmlns:a16="http://schemas.microsoft.com/office/drawing/2014/main" id="{3CB36DB0-E077-9291-F37B-A31CE65C2614}"/>
                  </a:ext>
                </a:extLst>
              </p14:cNvPr>
              <p14:cNvContentPartPr/>
              <p14:nvPr/>
            </p14:nvContentPartPr>
            <p14:xfrm>
              <a:off x="628689" y="1480744"/>
              <a:ext cx="120960" cy="153090"/>
            </p14:xfrm>
          </p:contentPart>
        </mc:Choice>
        <mc:Fallback xmlns="">
          <p:pic>
            <p:nvPicPr>
              <p:cNvPr id="56396" name="Ink 56395">
                <a:extLst>
                  <a:ext uri="{FF2B5EF4-FFF2-40B4-BE49-F238E27FC236}">
                    <a16:creationId xmlns:a16="http://schemas.microsoft.com/office/drawing/2014/main" id="{3CB36DB0-E077-9291-F37B-A31CE65C2614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610742" y="1462733"/>
                <a:ext cx="156494" cy="1887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56397" name="Ink 56396">
                <a:extLst>
                  <a:ext uri="{FF2B5EF4-FFF2-40B4-BE49-F238E27FC236}">
                    <a16:creationId xmlns:a16="http://schemas.microsoft.com/office/drawing/2014/main" id="{44DAAB20-F9B4-1923-0E81-3512BD9C4A3C}"/>
                  </a:ext>
                </a:extLst>
              </p14:cNvPr>
              <p14:cNvContentPartPr/>
              <p14:nvPr/>
            </p14:nvContentPartPr>
            <p14:xfrm>
              <a:off x="9070509" y="1799614"/>
              <a:ext cx="84780" cy="179550"/>
            </p14:xfrm>
          </p:contentPart>
        </mc:Choice>
        <mc:Fallback xmlns="">
          <p:pic>
            <p:nvPicPr>
              <p:cNvPr id="56397" name="Ink 56396">
                <a:extLst>
                  <a:ext uri="{FF2B5EF4-FFF2-40B4-BE49-F238E27FC236}">
                    <a16:creationId xmlns:a16="http://schemas.microsoft.com/office/drawing/2014/main" id="{44DAAB20-F9B4-1923-0E81-3512BD9C4A3C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9052623" y="1781623"/>
                <a:ext cx="120194" cy="2151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56398" name="Ink 56397">
                <a:extLst>
                  <a:ext uri="{FF2B5EF4-FFF2-40B4-BE49-F238E27FC236}">
                    <a16:creationId xmlns:a16="http://schemas.microsoft.com/office/drawing/2014/main" id="{20916EB1-EF94-01F3-05FD-E25ED24CA9B6}"/>
                  </a:ext>
                </a:extLst>
              </p14:cNvPr>
              <p14:cNvContentPartPr/>
              <p14:nvPr/>
            </p14:nvContentPartPr>
            <p14:xfrm>
              <a:off x="7750479" y="1233964"/>
              <a:ext cx="116100" cy="154710"/>
            </p14:xfrm>
          </p:contentPart>
        </mc:Choice>
        <mc:Fallback xmlns="">
          <p:pic>
            <p:nvPicPr>
              <p:cNvPr id="56398" name="Ink 56397">
                <a:extLst>
                  <a:ext uri="{FF2B5EF4-FFF2-40B4-BE49-F238E27FC236}">
                    <a16:creationId xmlns:a16="http://schemas.microsoft.com/office/drawing/2014/main" id="{20916EB1-EF94-01F3-05FD-E25ED24CA9B6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7732507" y="1216016"/>
                <a:ext cx="151685" cy="1902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56399" name="Ink 56398">
                <a:extLst>
                  <a:ext uri="{FF2B5EF4-FFF2-40B4-BE49-F238E27FC236}">
                    <a16:creationId xmlns:a16="http://schemas.microsoft.com/office/drawing/2014/main" id="{A942C5CD-2136-6D23-AE80-537426A8BF75}"/>
                  </a:ext>
                </a:extLst>
              </p14:cNvPr>
              <p14:cNvContentPartPr/>
              <p14:nvPr/>
            </p14:nvContentPartPr>
            <p14:xfrm>
              <a:off x="8556969" y="1237474"/>
              <a:ext cx="270" cy="162810"/>
            </p14:xfrm>
          </p:contentPart>
        </mc:Choice>
        <mc:Fallback xmlns="">
          <p:pic>
            <p:nvPicPr>
              <p:cNvPr id="56399" name="Ink 56398">
                <a:extLst>
                  <a:ext uri="{FF2B5EF4-FFF2-40B4-BE49-F238E27FC236}">
                    <a16:creationId xmlns:a16="http://schemas.microsoft.com/office/drawing/2014/main" id="{A942C5CD-2136-6D23-AE80-537426A8BF75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8543469" y="1219464"/>
                <a:ext cx="27000" cy="1984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56400" name="Ink 56399">
                <a:extLst>
                  <a:ext uri="{FF2B5EF4-FFF2-40B4-BE49-F238E27FC236}">
                    <a16:creationId xmlns:a16="http://schemas.microsoft.com/office/drawing/2014/main" id="{7E7ED71A-71ED-53B1-8859-7509AB61D99A}"/>
                  </a:ext>
                </a:extLst>
              </p14:cNvPr>
              <p14:cNvContentPartPr/>
              <p14:nvPr/>
            </p14:nvContentPartPr>
            <p14:xfrm>
              <a:off x="9035409" y="2504584"/>
              <a:ext cx="2160" cy="180900"/>
            </p14:xfrm>
          </p:contentPart>
        </mc:Choice>
        <mc:Fallback xmlns="">
          <p:pic>
            <p:nvPicPr>
              <p:cNvPr id="56400" name="Ink 56399">
                <a:extLst>
                  <a:ext uri="{FF2B5EF4-FFF2-40B4-BE49-F238E27FC236}">
                    <a16:creationId xmlns:a16="http://schemas.microsoft.com/office/drawing/2014/main" id="{7E7ED71A-71ED-53B1-8859-7509AB61D99A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9017409" y="2486602"/>
                <a:ext cx="37800" cy="2165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56401" name="Ink 56400">
                <a:extLst>
                  <a:ext uri="{FF2B5EF4-FFF2-40B4-BE49-F238E27FC236}">
                    <a16:creationId xmlns:a16="http://schemas.microsoft.com/office/drawing/2014/main" id="{DD976783-3092-86CD-767A-688737B2300F}"/>
                  </a:ext>
                </a:extLst>
              </p14:cNvPr>
              <p14:cNvContentPartPr/>
              <p14:nvPr/>
            </p14:nvContentPartPr>
            <p14:xfrm>
              <a:off x="1299639" y="1926244"/>
              <a:ext cx="54810" cy="155520"/>
            </p14:xfrm>
          </p:contentPart>
        </mc:Choice>
        <mc:Fallback xmlns="">
          <p:pic>
            <p:nvPicPr>
              <p:cNvPr id="56401" name="Ink 56400">
                <a:extLst>
                  <a:ext uri="{FF2B5EF4-FFF2-40B4-BE49-F238E27FC236}">
                    <a16:creationId xmlns:a16="http://schemas.microsoft.com/office/drawing/2014/main" id="{DD976783-3092-86CD-767A-688737B2300F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1281609" y="1908244"/>
                <a:ext cx="90509" cy="19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56402" name="Ink 56401">
                <a:extLst>
                  <a:ext uri="{FF2B5EF4-FFF2-40B4-BE49-F238E27FC236}">
                    <a16:creationId xmlns:a16="http://schemas.microsoft.com/office/drawing/2014/main" id="{99EA169B-D146-0C6D-7CF0-7A15928C2524}"/>
                  </a:ext>
                </a:extLst>
              </p14:cNvPr>
              <p14:cNvContentPartPr/>
              <p14:nvPr/>
            </p14:nvContentPartPr>
            <p14:xfrm>
              <a:off x="285519" y="1837144"/>
              <a:ext cx="43470" cy="196020"/>
            </p14:xfrm>
          </p:contentPart>
        </mc:Choice>
        <mc:Fallback xmlns="">
          <p:pic>
            <p:nvPicPr>
              <p:cNvPr id="56402" name="Ink 56401">
                <a:extLst>
                  <a:ext uri="{FF2B5EF4-FFF2-40B4-BE49-F238E27FC236}">
                    <a16:creationId xmlns:a16="http://schemas.microsoft.com/office/drawing/2014/main" id="{99EA169B-D146-0C6D-7CF0-7A15928C2524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267556" y="1819161"/>
                <a:ext cx="79036" cy="231627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3">
            <a:extLst>
              <a:ext uri="{FF2B5EF4-FFF2-40B4-BE49-F238E27FC236}">
                <a16:creationId xmlns:a16="http://schemas.microsoft.com/office/drawing/2014/main" id="{AAF7B590-4784-3FB8-C4A7-CBFA1ED64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772" y="32221"/>
            <a:ext cx="8036175" cy="1505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>
              <a:buNone/>
            </a:pPr>
            <a:r>
              <a:rPr lang="en-US" sz="27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Only freedom:</a:t>
            </a:r>
          </a:p>
          <a:p>
            <a:pPr marL="0" indent="0" algn="ctr" eaLnBrk="1" hangingPunct="1">
              <a:buNone/>
            </a:pPr>
            <a:r>
              <a:rPr lang="en-US" sz="27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AB can report their measurement along any axes</a:t>
            </a:r>
            <a:endParaRPr lang="en-US" altLang="ja-JP" sz="2700" dirty="0">
              <a:solidFill>
                <a:srgbClr val="0000FF"/>
              </a:solidFill>
              <a:latin typeface="Comic Sans MS" charset="0"/>
              <a:sym typeface="Wingdings" charset="0"/>
            </a:endParaRPr>
          </a:p>
          <a:p>
            <a:pPr marL="0" indent="0" algn="r" eaLnBrk="1" hangingPunct="1">
              <a:buNone/>
            </a:pPr>
            <a:endParaRPr lang="en-US" sz="2700" dirty="0">
              <a:latin typeface="Comic Sans MS" charset="0"/>
              <a:sym typeface="Wingdings" charset="0"/>
            </a:endParaRP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74399389-4A86-609A-99BA-BD093AC08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291" y="6243120"/>
            <a:ext cx="765466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>
              <a:buNone/>
            </a:pPr>
            <a:r>
              <a:rPr lang="en-US" sz="27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The ‘quantum’ reveals itself through statistics</a:t>
            </a:r>
            <a:endParaRPr lang="en-US" altLang="ja-JP" sz="2700" dirty="0">
              <a:solidFill>
                <a:srgbClr val="0000FF"/>
              </a:solidFill>
              <a:latin typeface="Comic Sans MS" charset="0"/>
              <a:sym typeface="Wingdings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F82A0C-B4FA-E332-A218-71A0273E7BB8}"/>
              </a:ext>
            </a:extLst>
          </p:cNvPr>
          <p:cNvSpPr txBox="1"/>
          <p:nvPr/>
        </p:nvSpPr>
        <p:spPr>
          <a:xfrm>
            <a:off x="307632" y="4090790"/>
            <a:ext cx="3708066" cy="10341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800" b="1" dirty="0"/>
              <a:t>0</a:t>
            </a:r>
            <a:r>
              <a:rPr lang="en-US" sz="1800" b="1" dirty="0">
                <a:solidFill>
                  <a:srgbClr val="0000FF"/>
                </a:solidFill>
              </a:rPr>
              <a:t>0</a:t>
            </a:r>
            <a:r>
              <a:rPr lang="en-US" sz="1800" dirty="0"/>
              <a:t> </a:t>
            </a:r>
            <a:r>
              <a:rPr lang="en-US" sz="1800" dirty="0">
                <a:sym typeface="Wingdings" pitchFamily="2" charset="2"/>
              </a:rPr>
              <a:t> Joint probability cos</a:t>
            </a:r>
            <a:r>
              <a:rPr lang="en-US" sz="1800" baseline="30000" dirty="0">
                <a:sym typeface="Wingdings" pitchFamily="2" charset="2"/>
              </a:rPr>
              <a:t>2</a:t>
            </a:r>
            <a:r>
              <a:rPr lang="en-US" sz="1800" dirty="0">
                <a:sym typeface="Wingdings" pitchFamily="2" charset="2"/>
              </a:rPr>
              <a:t>(</a:t>
            </a:r>
            <a:r>
              <a:rPr lang="en-US" sz="1800" dirty="0">
                <a:latin typeface="Symbol" pitchFamily="2" charset="2"/>
                <a:sym typeface="Wingdings" pitchFamily="2" charset="2"/>
              </a:rPr>
              <a:t>p</a:t>
            </a:r>
            <a:r>
              <a:rPr lang="en-US" sz="1800" dirty="0">
                <a:sym typeface="Wingdings" pitchFamily="2" charset="2"/>
              </a:rPr>
              <a:t>/8)</a:t>
            </a:r>
          </a:p>
          <a:p>
            <a:pPr algn="l">
              <a:buNone/>
            </a:pPr>
            <a:r>
              <a:rPr lang="en-US" sz="1800" dirty="0"/>
              <a:t>0</a:t>
            </a:r>
            <a:r>
              <a:rPr lang="en-US" sz="1800" b="1" dirty="0">
                <a:solidFill>
                  <a:srgbClr val="00B050"/>
                </a:solidFill>
              </a:rPr>
              <a:t>1</a:t>
            </a:r>
            <a:r>
              <a:rPr lang="en-US" sz="1800" dirty="0"/>
              <a:t> </a:t>
            </a:r>
            <a:r>
              <a:rPr lang="en-US" sz="1800" dirty="0">
                <a:sym typeface="Wingdings" pitchFamily="2" charset="2"/>
              </a:rPr>
              <a:t> Joint probability cos</a:t>
            </a:r>
            <a:r>
              <a:rPr lang="en-US" sz="1800" baseline="30000" dirty="0">
                <a:sym typeface="Wingdings" pitchFamily="2" charset="2"/>
              </a:rPr>
              <a:t>2</a:t>
            </a:r>
            <a:r>
              <a:rPr lang="en-US" sz="1800" dirty="0">
                <a:sym typeface="Wingdings" pitchFamily="2" charset="2"/>
              </a:rPr>
              <a:t>(</a:t>
            </a:r>
            <a:r>
              <a:rPr lang="en-US" sz="1800" dirty="0">
                <a:latin typeface="Symbol" pitchFamily="2" charset="2"/>
                <a:sym typeface="Wingdings" pitchFamily="2" charset="2"/>
              </a:rPr>
              <a:t>p</a:t>
            </a:r>
            <a:r>
              <a:rPr lang="en-US" sz="1800" dirty="0">
                <a:sym typeface="Wingdings" pitchFamily="2" charset="2"/>
              </a:rPr>
              <a:t>/8)</a:t>
            </a:r>
          </a:p>
          <a:p>
            <a:pPr algn="l">
              <a:buNone/>
            </a:pPr>
            <a:r>
              <a:rPr lang="en-US" sz="1800" b="1" dirty="0">
                <a:solidFill>
                  <a:srgbClr val="FF0000"/>
                </a:solidFill>
              </a:rPr>
              <a:t>1</a:t>
            </a:r>
            <a:r>
              <a:rPr lang="en-US" sz="1800" b="1" dirty="0">
                <a:solidFill>
                  <a:srgbClr val="0432FF"/>
                </a:solidFill>
              </a:rPr>
              <a:t>0</a:t>
            </a:r>
            <a:r>
              <a:rPr lang="en-US" sz="1800" dirty="0"/>
              <a:t> </a:t>
            </a:r>
            <a:r>
              <a:rPr lang="en-US" sz="1800" dirty="0">
                <a:sym typeface="Wingdings" pitchFamily="2" charset="2"/>
              </a:rPr>
              <a:t> Joint probability cos</a:t>
            </a:r>
            <a:r>
              <a:rPr lang="en-US" sz="1800" baseline="30000" dirty="0">
                <a:sym typeface="Wingdings" pitchFamily="2" charset="2"/>
              </a:rPr>
              <a:t>2</a:t>
            </a:r>
            <a:r>
              <a:rPr lang="en-US" sz="1800" dirty="0">
                <a:sym typeface="Wingdings" pitchFamily="2" charset="2"/>
              </a:rPr>
              <a:t>(</a:t>
            </a:r>
            <a:r>
              <a:rPr lang="en-US" sz="1800" dirty="0">
                <a:latin typeface="Symbol" pitchFamily="2" charset="2"/>
                <a:sym typeface="Wingdings" pitchFamily="2" charset="2"/>
              </a:rPr>
              <a:t>p</a:t>
            </a:r>
            <a:r>
              <a:rPr lang="en-US" sz="1800" dirty="0">
                <a:sym typeface="Wingdings" pitchFamily="2" charset="2"/>
              </a:rPr>
              <a:t>/8)</a:t>
            </a:r>
            <a:endParaRPr lang="en-US" sz="18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4882F42-410A-3F30-994F-7C92809B63E4}"/>
              </a:ext>
            </a:extLst>
          </p:cNvPr>
          <p:cNvGrpSpPr/>
          <p:nvPr/>
        </p:nvGrpSpPr>
        <p:grpSpPr>
          <a:xfrm>
            <a:off x="2960196" y="3343049"/>
            <a:ext cx="614880" cy="348480"/>
            <a:chOff x="2960196" y="3343049"/>
            <a:chExt cx="614880" cy="348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C30A104B-081C-1835-8D0D-F653BA361277}"/>
                    </a:ext>
                  </a:extLst>
                </p14:cNvPr>
                <p14:cNvContentPartPr/>
                <p14:nvPr/>
              </p14:nvContentPartPr>
              <p14:xfrm>
                <a:off x="2960196" y="3418289"/>
                <a:ext cx="256680" cy="2732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C30A104B-081C-1835-8D0D-F653BA361277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2951196" y="3409289"/>
                  <a:ext cx="27432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7D3B2FAA-259A-01BC-0D96-C610C4869F86}"/>
                    </a:ext>
                  </a:extLst>
                </p14:cNvPr>
                <p14:cNvContentPartPr/>
                <p14:nvPr/>
              </p14:nvContentPartPr>
              <p14:xfrm>
                <a:off x="3310476" y="3514769"/>
                <a:ext cx="264600" cy="1350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7D3B2FAA-259A-01BC-0D96-C610C4869F86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3301476" y="3506129"/>
                  <a:ext cx="28224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7EEB4CFB-6835-4EC1-72D9-8FE170AC4B1B}"/>
                    </a:ext>
                  </a:extLst>
                </p14:cNvPr>
                <p14:cNvContentPartPr/>
                <p14:nvPr/>
              </p14:nvContentPartPr>
              <p14:xfrm>
                <a:off x="3344316" y="3343049"/>
                <a:ext cx="41400" cy="561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7EEB4CFB-6835-4EC1-72D9-8FE170AC4B1B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3335316" y="3334409"/>
                  <a:ext cx="59040" cy="73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412CA65-86EB-2062-5473-08851A2C0B92}"/>
                  </a:ext>
                </a:extLst>
              </p14:cNvPr>
              <p14:cNvContentPartPr/>
              <p14:nvPr/>
            </p14:nvContentPartPr>
            <p14:xfrm>
              <a:off x="6497196" y="3361409"/>
              <a:ext cx="649440" cy="4032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412CA65-86EB-2062-5473-08851A2C0B92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6488196" y="3352769"/>
                <a:ext cx="667080" cy="420840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8AEB8A16-1F0B-3D1B-5BFF-9D1A3934FF39}"/>
              </a:ext>
            </a:extLst>
          </p:cNvPr>
          <p:cNvSpPr txBox="1"/>
          <p:nvPr/>
        </p:nvSpPr>
        <p:spPr>
          <a:xfrm>
            <a:off x="4798525" y="4240028"/>
            <a:ext cx="3775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800" b="1" dirty="0">
                <a:solidFill>
                  <a:srgbClr val="FF0000"/>
                </a:solidFill>
              </a:rPr>
              <a:t>1</a:t>
            </a:r>
            <a:r>
              <a:rPr lang="en-US" sz="1800" b="1" dirty="0">
                <a:solidFill>
                  <a:srgbClr val="00B050"/>
                </a:solidFill>
              </a:rPr>
              <a:t>1</a:t>
            </a:r>
            <a:r>
              <a:rPr lang="en-US" sz="1800" dirty="0"/>
              <a:t> </a:t>
            </a:r>
            <a:r>
              <a:rPr lang="en-US" sz="1800" dirty="0">
                <a:sym typeface="Wingdings" pitchFamily="2" charset="2"/>
              </a:rPr>
              <a:t> Joint probability cos</a:t>
            </a:r>
            <a:r>
              <a:rPr lang="en-US" sz="1800" baseline="30000" dirty="0">
                <a:sym typeface="Wingdings" pitchFamily="2" charset="2"/>
              </a:rPr>
              <a:t>2</a:t>
            </a:r>
            <a:r>
              <a:rPr lang="en-US" sz="1800" dirty="0">
                <a:sym typeface="Wingdings" pitchFamily="2" charset="2"/>
              </a:rPr>
              <a:t>(3</a:t>
            </a:r>
            <a:r>
              <a:rPr lang="en-US" sz="1800" dirty="0">
                <a:latin typeface="Symbol" pitchFamily="2" charset="2"/>
                <a:sym typeface="Wingdings" pitchFamily="2" charset="2"/>
              </a:rPr>
              <a:t>p</a:t>
            </a:r>
            <a:r>
              <a:rPr lang="en-US" sz="1800" dirty="0">
                <a:sym typeface="Wingdings" pitchFamily="2" charset="2"/>
              </a:rPr>
              <a:t>/8)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8699A94-5396-B649-F6C7-2F646F8035EF}"/>
              </a:ext>
            </a:extLst>
          </p:cNvPr>
          <p:cNvSpPr txBox="1"/>
          <p:nvPr/>
        </p:nvSpPr>
        <p:spPr>
          <a:xfrm>
            <a:off x="327215" y="5463220"/>
            <a:ext cx="6681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Prob of win = 1-cos</a:t>
            </a:r>
            <a:r>
              <a:rPr lang="en-US" baseline="30000" dirty="0"/>
              <a:t>2</a:t>
            </a:r>
            <a:r>
              <a:rPr lang="en-US" dirty="0"/>
              <a:t>(3</a:t>
            </a:r>
            <a:r>
              <a:rPr lang="en-US" dirty="0">
                <a:latin typeface="Symbol" pitchFamily="2" charset="2"/>
              </a:rPr>
              <a:t>p</a:t>
            </a:r>
            <a:r>
              <a:rPr lang="en-US" dirty="0"/>
              <a:t>/8) = cos</a:t>
            </a:r>
            <a:r>
              <a:rPr lang="en-US" baseline="30000" dirty="0"/>
              <a:t>2</a:t>
            </a:r>
            <a:r>
              <a:rPr lang="en-US" dirty="0"/>
              <a:t>(</a:t>
            </a:r>
            <a:r>
              <a:rPr lang="en-US" dirty="0">
                <a:latin typeface="Symbol" pitchFamily="2" charset="2"/>
              </a:rPr>
              <a:t>p</a:t>
            </a:r>
            <a:r>
              <a:rPr lang="en-US" dirty="0"/>
              <a:t>/8) ~ </a:t>
            </a:r>
            <a:r>
              <a:rPr lang="en-US" dirty="0">
                <a:highlight>
                  <a:srgbClr val="FFFF00"/>
                </a:highlight>
              </a:rPr>
              <a:t>85%</a:t>
            </a:r>
            <a:r>
              <a:rPr lang="en-US" dirty="0"/>
              <a:t>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03F84F3-41B6-1756-87A0-B4EF3F4BA7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57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80544"/>
    </mc:Choice>
    <mc:Fallback>
      <p:transition advClick="0" advTm="80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8F20E10-3F5A-F7AA-2B5F-855AD735D81B}"/>
              </a:ext>
            </a:extLst>
          </p:cNvPr>
          <p:cNvGrpSpPr/>
          <p:nvPr/>
        </p:nvGrpSpPr>
        <p:grpSpPr>
          <a:xfrm>
            <a:off x="1453146" y="1457072"/>
            <a:ext cx="271350" cy="356400"/>
            <a:chOff x="1927018" y="442411"/>
            <a:chExt cx="361800" cy="47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AB35EB21-4D77-5450-ECA4-D817176C6324}"/>
                    </a:ext>
                  </a:extLst>
                </p14:cNvPr>
                <p14:cNvContentPartPr/>
                <p14:nvPr/>
              </p14:nvContentPartPr>
              <p14:xfrm>
                <a:off x="1927018" y="442411"/>
                <a:ext cx="361800" cy="4752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AB35EB21-4D77-5450-ECA4-D817176C6324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909378" y="424411"/>
                  <a:ext cx="397440" cy="51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C0F9C5E5-7810-8838-E468-8AC2C6ED82FF}"/>
                    </a:ext>
                  </a:extLst>
                </p14:cNvPr>
                <p14:cNvContentPartPr/>
                <p14:nvPr/>
              </p14:nvContentPartPr>
              <p14:xfrm>
                <a:off x="1963738" y="717811"/>
                <a:ext cx="180000" cy="3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C0F9C5E5-7810-8838-E468-8AC2C6ED82F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946098" y="700171"/>
                  <a:ext cx="2156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5E3B0D00-7EE9-AC32-C918-6A4DB60F78FD}"/>
                    </a:ext>
                  </a:extLst>
                </p14:cNvPr>
                <p14:cNvContentPartPr/>
                <p14:nvPr/>
              </p14:nvContentPartPr>
              <p14:xfrm>
                <a:off x="2133298" y="717811"/>
                <a:ext cx="128520" cy="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5E3B0D00-7EE9-AC32-C918-6A4DB60F78F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115658" y="700171"/>
                  <a:ext cx="16416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666391F-780E-0490-DCA7-01BBCBD8B348}"/>
                  </a:ext>
                </a:extLst>
              </p14:cNvPr>
              <p14:cNvContentPartPr/>
              <p14:nvPr/>
            </p14:nvContentPartPr>
            <p14:xfrm>
              <a:off x="4618356" y="1410902"/>
              <a:ext cx="160650" cy="28107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666391F-780E-0490-DCA7-01BBCBD8B34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610449" y="1402985"/>
                <a:ext cx="176104" cy="296545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51742-7A98-FB17-D6CB-BB604A74DBB3}"/>
              </a:ext>
            </a:extLst>
          </p:cNvPr>
          <p:cNvGrpSpPr/>
          <p:nvPr/>
        </p:nvGrpSpPr>
        <p:grpSpPr>
          <a:xfrm>
            <a:off x="2295006" y="1587752"/>
            <a:ext cx="1887300" cy="235440"/>
            <a:chOff x="3049498" y="616651"/>
            <a:chExt cx="2516400" cy="31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F09CCF8-2531-6F71-5613-C07787806DB0}"/>
                    </a:ext>
                  </a:extLst>
                </p14:cNvPr>
                <p14:cNvContentPartPr/>
                <p14:nvPr/>
              </p14:nvContentPartPr>
              <p14:xfrm>
                <a:off x="3049498" y="626371"/>
                <a:ext cx="1003320" cy="3042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F09CCF8-2531-6F71-5613-C07787806DB0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031858" y="608731"/>
                  <a:ext cx="1038960" cy="33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2B6B961E-7891-EE3B-33AC-10677D275C42}"/>
                    </a:ext>
                  </a:extLst>
                </p14:cNvPr>
                <p14:cNvContentPartPr/>
                <p14:nvPr/>
              </p14:nvContentPartPr>
              <p14:xfrm>
                <a:off x="4195378" y="616651"/>
                <a:ext cx="1370520" cy="2181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2B6B961E-7891-EE3B-33AC-10677D275C4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177738" y="599011"/>
                  <a:ext cx="1406160" cy="253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4EB1548-95FB-DDB5-DF3F-D171D9E3D885}"/>
              </a:ext>
            </a:extLst>
          </p:cNvPr>
          <p:cNvGrpSpPr/>
          <p:nvPr/>
        </p:nvGrpSpPr>
        <p:grpSpPr>
          <a:xfrm>
            <a:off x="1478526" y="3013352"/>
            <a:ext cx="1303290" cy="347220"/>
            <a:chOff x="1960858" y="2517451"/>
            <a:chExt cx="1737720" cy="462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852D3AAF-0DBB-3D37-8A34-BE8DDFAB1201}"/>
                    </a:ext>
                  </a:extLst>
                </p14:cNvPr>
                <p14:cNvContentPartPr/>
                <p14:nvPr/>
              </p14:nvContentPartPr>
              <p14:xfrm>
                <a:off x="1960858" y="2517451"/>
                <a:ext cx="364320" cy="4431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852D3AAF-0DBB-3D37-8A34-BE8DDFAB1201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943218" y="2499451"/>
                  <a:ext cx="399960" cy="47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184D3B6A-E8BA-1F39-2CD2-4FD1A69A2398}"/>
                    </a:ext>
                  </a:extLst>
                </p14:cNvPr>
                <p14:cNvContentPartPr/>
                <p14:nvPr/>
              </p14:nvContentPartPr>
              <p14:xfrm>
                <a:off x="2046898" y="2815891"/>
                <a:ext cx="236160" cy="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184D3B6A-E8BA-1F39-2CD2-4FD1A69A2398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028898" y="2797891"/>
                  <a:ext cx="2718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9292465F-1C43-F538-4FBE-BDD46A07C1DB}"/>
                    </a:ext>
                  </a:extLst>
                </p14:cNvPr>
                <p14:cNvContentPartPr/>
                <p14:nvPr/>
              </p14:nvContentPartPr>
              <p14:xfrm>
                <a:off x="2464858" y="2820931"/>
                <a:ext cx="150840" cy="1594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9292465F-1C43-F538-4FBE-BDD46A07C1DB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447218" y="2803291"/>
                  <a:ext cx="18648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515C5ADC-37F9-E67F-4517-161D558131BF}"/>
                    </a:ext>
                  </a:extLst>
                </p14:cNvPr>
                <p14:cNvContentPartPr/>
                <p14:nvPr/>
              </p14:nvContentPartPr>
              <p14:xfrm>
                <a:off x="2482138" y="2818411"/>
                <a:ext cx="129600" cy="1350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515C5ADC-37F9-E67F-4517-161D558131BF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464138" y="2800411"/>
                  <a:ext cx="16524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117E275E-4A51-F017-BCC3-67ADA1F1BF3A}"/>
                    </a:ext>
                  </a:extLst>
                </p14:cNvPr>
                <p14:cNvContentPartPr/>
                <p14:nvPr/>
              </p14:nvContentPartPr>
              <p14:xfrm>
                <a:off x="2856178" y="2542291"/>
                <a:ext cx="221400" cy="3805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117E275E-4A51-F017-BCC3-67ADA1F1BF3A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838178" y="2524291"/>
                  <a:ext cx="257040" cy="41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BD09139B-6A93-0F62-3DB9-CA5BD09CE2A4}"/>
                    </a:ext>
                  </a:extLst>
                </p14:cNvPr>
                <p14:cNvContentPartPr/>
                <p14:nvPr/>
              </p14:nvContentPartPr>
              <p14:xfrm>
                <a:off x="3468178" y="2714371"/>
                <a:ext cx="230400" cy="57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BD09139B-6A93-0F62-3DB9-CA5BD09CE2A4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450178" y="2696731"/>
                  <a:ext cx="26604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E465772A-87E5-E55E-3378-A69631B630EF}"/>
                    </a:ext>
                  </a:extLst>
                </p14:cNvPr>
                <p14:cNvContentPartPr/>
                <p14:nvPr/>
              </p14:nvContentPartPr>
              <p14:xfrm>
                <a:off x="3588058" y="2636251"/>
                <a:ext cx="6840" cy="2476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E465772A-87E5-E55E-3378-A69631B630EF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570058" y="2618251"/>
                  <a:ext cx="42480" cy="283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4B134FC-8D4D-BDE4-3701-DD1266F833EE}"/>
              </a:ext>
            </a:extLst>
          </p:cNvPr>
          <p:cNvGrpSpPr/>
          <p:nvPr/>
        </p:nvGrpSpPr>
        <p:grpSpPr>
          <a:xfrm>
            <a:off x="3058026" y="2947472"/>
            <a:ext cx="1305180" cy="382590"/>
            <a:chOff x="4066858" y="2429611"/>
            <a:chExt cx="1740240" cy="510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3E8AB4AE-1F69-5CDC-819D-59511FD6B84E}"/>
                    </a:ext>
                  </a:extLst>
                </p14:cNvPr>
                <p14:cNvContentPartPr/>
                <p14:nvPr/>
              </p14:nvContentPartPr>
              <p14:xfrm>
                <a:off x="4066858" y="2490451"/>
                <a:ext cx="362520" cy="3988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3E8AB4AE-1F69-5CDC-819D-59511FD6B84E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049218" y="2472811"/>
                  <a:ext cx="398160" cy="43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3948BA76-ED65-E695-BC13-0933A327880E}"/>
                    </a:ext>
                  </a:extLst>
                </p14:cNvPr>
                <p14:cNvContentPartPr/>
                <p14:nvPr/>
              </p14:nvContentPartPr>
              <p14:xfrm>
                <a:off x="4089538" y="2787091"/>
                <a:ext cx="292320" cy="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3948BA76-ED65-E695-BC13-0933A327880E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071898" y="2769451"/>
                  <a:ext cx="3279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5299DBF4-14C3-C4DA-C146-5D3904CF8BB3}"/>
                    </a:ext>
                  </a:extLst>
                </p14:cNvPr>
                <p14:cNvContentPartPr/>
                <p14:nvPr/>
              </p14:nvContentPartPr>
              <p14:xfrm>
                <a:off x="4497778" y="2804731"/>
                <a:ext cx="195480" cy="1148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5299DBF4-14C3-C4DA-C146-5D3904CF8BB3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4480138" y="2787091"/>
                  <a:ext cx="23112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BBE53111-3EFA-9361-B9E0-8A5884831324}"/>
                    </a:ext>
                  </a:extLst>
                </p14:cNvPr>
                <p14:cNvContentPartPr/>
                <p14:nvPr/>
              </p14:nvContentPartPr>
              <p14:xfrm>
                <a:off x="4515058" y="2824531"/>
                <a:ext cx="149400" cy="1152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BBE53111-3EFA-9361-B9E0-8A5884831324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497418" y="2806531"/>
                  <a:ext cx="18504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7AF33B3C-7C43-D9E9-1437-9F358F92B4E0}"/>
                    </a:ext>
                  </a:extLst>
                </p14:cNvPr>
                <p14:cNvContentPartPr/>
                <p14:nvPr/>
              </p14:nvContentPartPr>
              <p14:xfrm>
                <a:off x="4843018" y="2429611"/>
                <a:ext cx="213840" cy="3787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7AF33B3C-7C43-D9E9-1437-9F358F92B4E0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825018" y="2411611"/>
                  <a:ext cx="249480" cy="41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20BA09D2-06C9-72B3-9E57-7DB5B1703DA1}"/>
                    </a:ext>
                  </a:extLst>
                </p14:cNvPr>
                <p14:cNvContentPartPr/>
                <p14:nvPr/>
              </p14:nvContentPartPr>
              <p14:xfrm>
                <a:off x="5561218" y="2695291"/>
                <a:ext cx="245880" cy="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20BA09D2-06C9-72B3-9E57-7DB5B1703DA1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543218" y="2677651"/>
                  <a:ext cx="28152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23F61FD8-99A5-9DBC-2172-D8C181C30FB2}"/>
                    </a:ext>
                  </a:extLst>
                </p14:cNvPr>
                <p14:cNvContentPartPr/>
                <p14:nvPr/>
              </p14:nvContentPartPr>
              <p14:xfrm>
                <a:off x="5702698" y="2576851"/>
                <a:ext cx="10080" cy="2671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23F61FD8-99A5-9DBC-2172-D8C181C30FB2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684698" y="2559211"/>
                  <a:ext cx="45720" cy="302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12F7C1F-D862-967A-8644-46AC80F1C985}"/>
              </a:ext>
            </a:extLst>
          </p:cNvPr>
          <p:cNvGrpSpPr/>
          <p:nvPr/>
        </p:nvGrpSpPr>
        <p:grpSpPr>
          <a:xfrm>
            <a:off x="4630236" y="2907242"/>
            <a:ext cx="1148850" cy="379350"/>
            <a:chOff x="6163138" y="2375971"/>
            <a:chExt cx="1531800" cy="505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8A40CAC2-D925-8867-A6F0-048412C912EA}"/>
                    </a:ext>
                  </a:extLst>
                </p14:cNvPr>
                <p14:cNvContentPartPr/>
                <p14:nvPr/>
              </p14:nvContentPartPr>
              <p14:xfrm>
                <a:off x="6163138" y="2410531"/>
                <a:ext cx="299520" cy="4532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8A40CAC2-D925-8867-A6F0-048412C912EA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145138" y="2392891"/>
                  <a:ext cx="335160" cy="48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E1C9579A-7875-5646-0E95-8B49C23CB0D7}"/>
                    </a:ext>
                  </a:extLst>
                </p14:cNvPr>
                <p14:cNvContentPartPr/>
                <p14:nvPr/>
              </p14:nvContentPartPr>
              <p14:xfrm>
                <a:off x="6205978" y="2668291"/>
                <a:ext cx="293040" cy="421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E1C9579A-7875-5646-0E95-8B49C23CB0D7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187978" y="2650291"/>
                  <a:ext cx="32868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657FBC60-4565-C8EA-A8D9-E8C11CB87F05}"/>
                    </a:ext>
                  </a:extLst>
                </p14:cNvPr>
                <p14:cNvContentPartPr/>
                <p14:nvPr/>
              </p14:nvContentPartPr>
              <p14:xfrm>
                <a:off x="6899698" y="2375971"/>
                <a:ext cx="207000" cy="4179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657FBC60-4565-C8EA-A8D9-E8C11CB87F05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882058" y="2357971"/>
                  <a:ext cx="242640" cy="45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D6578C2A-E473-239F-4F76-B21FBA17D971}"/>
                    </a:ext>
                  </a:extLst>
                </p14:cNvPr>
                <p14:cNvContentPartPr/>
                <p14:nvPr/>
              </p14:nvContentPartPr>
              <p14:xfrm>
                <a:off x="7244218" y="2771971"/>
                <a:ext cx="160560" cy="1098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D6578C2A-E473-239F-4F76-B21FBA17D971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226218" y="2754331"/>
                  <a:ext cx="19620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0DECA99E-17AA-6158-C98A-0BD8E7D65324}"/>
                    </a:ext>
                  </a:extLst>
                </p14:cNvPr>
                <p14:cNvContentPartPr/>
                <p14:nvPr/>
              </p14:nvContentPartPr>
              <p14:xfrm>
                <a:off x="7269418" y="2791411"/>
                <a:ext cx="123120" cy="738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0DECA99E-17AA-6158-C98A-0BD8E7D65324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251418" y="2773411"/>
                  <a:ext cx="15876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13B54EEF-2DEE-DB55-9D69-BCBA49CE4997}"/>
                    </a:ext>
                  </a:extLst>
                </p14:cNvPr>
                <p14:cNvContentPartPr/>
                <p14:nvPr/>
              </p14:nvContentPartPr>
              <p14:xfrm>
                <a:off x="7541938" y="2652091"/>
                <a:ext cx="153000" cy="3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13B54EEF-2DEE-DB55-9D69-BCBA49CE4997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7524298" y="2634451"/>
                  <a:ext cx="18864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938898F-C5B0-F1DF-2704-B03C62DA36B6}"/>
              </a:ext>
            </a:extLst>
          </p:cNvPr>
          <p:cNvGrpSpPr/>
          <p:nvPr/>
        </p:nvGrpSpPr>
        <p:grpSpPr>
          <a:xfrm>
            <a:off x="6019386" y="2800862"/>
            <a:ext cx="619110" cy="383130"/>
            <a:chOff x="8015338" y="2234131"/>
            <a:chExt cx="825480" cy="51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0DA798C6-F088-8EBB-A7FD-97FB3C2CB9E2}"/>
                    </a:ext>
                  </a:extLst>
                </p14:cNvPr>
                <p14:cNvContentPartPr/>
                <p14:nvPr/>
              </p14:nvContentPartPr>
              <p14:xfrm>
                <a:off x="8015338" y="2333131"/>
                <a:ext cx="328680" cy="4118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0DA798C6-F088-8EBB-A7FD-97FB3C2CB9E2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7997698" y="2315491"/>
                  <a:ext cx="364320" cy="44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67D4C26B-FFFF-DB51-153F-D4B86CB6C747}"/>
                    </a:ext>
                  </a:extLst>
                </p14:cNvPr>
                <p14:cNvContentPartPr/>
                <p14:nvPr/>
              </p14:nvContentPartPr>
              <p14:xfrm>
                <a:off x="8044498" y="2619691"/>
                <a:ext cx="209160" cy="3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67D4C26B-FFFF-DB51-153F-D4B86CB6C747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8026858" y="2601691"/>
                  <a:ext cx="2448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65A484E2-F59A-7DD9-3F5D-2171988E4D8A}"/>
                    </a:ext>
                  </a:extLst>
                </p14:cNvPr>
                <p14:cNvContentPartPr/>
                <p14:nvPr/>
              </p14:nvContentPartPr>
              <p14:xfrm>
                <a:off x="8688178" y="2234131"/>
                <a:ext cx="152640" cy="4806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65A484E2-F59A-7DD9-3F5D-2171988E4D8A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8670178" y="2216131"/>
                  <a:ext cx="188280" cy="516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C119B731-058C-98E2-4A4E-B60AEABA5F7E}"/>
              </a:ext>
            </a:extLst>
          </p:cNvPr>
          <p:cNvGrpSpPr/>
          <p:nvPr/>
        </p:nvGrpSpPr>
        <p:grpSpPr>
          <a:xfrm>
            <a:off x="1015746" y="3804452"/>
            <a:ext cx="5006610" cy="1917540"/>
            <a:chOff x="1343818" y="3572251"/>
            <a:chExt cx="6675480" cy="2556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AA877272-E3BC-3010-4FD0-2857B6661253}"/>
                    </a:ext>
                  </a:extLst>
                </p14:cNvPr>
                <p14:cNvContentPartPr/>
                <p14:nvPr/>
              </p14:nvContentPartPr>
              <p14:xfrm>
                <a:off x="1467298" y="4017931"/>
                <a:ext cx="203040" cy="3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AA877272-E3BC-3010-4FD0-2857B6661253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449658" y="3999931"/>
                  <a:ext cx="23868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C5278BDD-FA9F-DCE0-062F-FBB650919B22}"/>
                    </a:ext>
                  </a:extLst>
                </p14:cNvPr>
                <p14:cNvContentPartPr/>
                <p14:nvPr/>
              </p14:nvContentPartPr>
              <p14:xfrm>
                <a:off x="1581058" y="4092451"/>
                <a:ext cx="271440" cy="226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C5278BDD-FA9F-DCE0-062F-FBB650919B22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563058" y="4074451"/>
                  <a:ext cx="30708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63B6BCC0-7760-4DEE-5F32-6CEB59FF7262}"/>
                    </a:ext>
                  </a:extLst>
                </p14:cNvPr>
                <p14:cNvContentPartPr/>
                <p14:nvPr/>
              </p14:nvContentPartPr>
              <p14:xfrm>
                <a:off x="2170018" y="3572251"/>
                <a:ext cx="238680" cy="7621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63B6BCC0-7760-4DEE-5F32-6CEB59FF7262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2152378" y="3554251"/>
                  <a:ext cx="274320" cy="79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8BFC9A78-3E0C-C0F4-6816-26721804AA22}"/>
                    </a:ext>
                  </a:extLst>
                </p14:cNvPr>
                <p14:cNvContentPartPr/>
                <p14:nvPr/>
              </p14:nvContentPartPr>
              <p14:xfrm>
                <a:off x="2392498" y="3857731"/>
                <a:ext cx="253800" cy="3546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8BFC9A78-3E0C-C0F4-6816-26721804AA22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2374498" y="3839731"/>
                  <a:ext cx="289440" cy="39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511D6517-A782-F0B4-EFD8-C354890997EF}"/>
                    </a:ext>
                  </a:extLst>
                </p14:cNvPr>
                <p14:cNvContentPartPr/>
                <p14:nvPr/>
              </p14:nvContentPartPr>
              <p14:xfrm>
                <a:off x="2390698" y="4110091"/>
                <a:ext cx="246600" cy="334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511D6517-A782-F0B4-EFD8-C354890997EF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2372698" y="4092091"/>
                  <a:ext cx="28224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00174D7D-35A5-0073-06AB-5A5272B97E26}"/>
                    </a:ext>
                  </a:extLst>
                </p14:cNvPr>
                <p14:cNvContentPartPr/>
                <p14:nvPr/>
              </p14:nvContentPartPr>
              <p14:xfrm>
                <a:off x="2768698" y="4110091"/>
                <a:ext cx="175680" cy="13212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00174D7D-35A5-0073-06AB-5A5272B97E26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2751058" y="4092091"/>
                  <a:ext cx="21132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77B7E37D-694E-60A7-C01B-DEFD4F742049}"/>
                    </a:ext>
                  </a:extLst>
                </p14:cNvPr>
                <p14:cNvContentPartPr/>
                <p14:nvPr/>
              </p14:nvContentPartPr>
              <p14:xfrm>
                <a:off x="2776618" y="4086331"/>
                <a:ext cx="157680" cy="1987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77B7E37D-694E-60A7-C01B-DEFD4F742049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2758618" y="4068691"/>
                  <a:ext cx="19332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CAE702AC-3452-CD62-E1E4-069AF8F9458E}"/>
                    </a:ext>
                  </a:extLst>
                </p14:cNvPr>
                <p14:cNvContentPartPr/>
                <p14:nvPr/>
              </p14:nvContentPartPr>
              <p14:xfrm>
                <a:off x="3128338" y="4119811"/>
                <a:ext cx="231120" cy="104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CAE702AC-3452-CD62-E1E4-069AF8F9458E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3110338" y="4101811"/>
                  <a:ext cx="26676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65148193-1B41-1050-EAF4-E03851A5DD20}"/>
                    </a:ext>
                  </a:extLst>
                </p14:cNvPr>
                <p14:cNvContentPartPr/>
                <p14:nvPr/>
              </p14:nvContentPartPr>
              <p14:xfrm>
                <a:off x="3233818" y="4002091"/>
                <a:ext cx="26640" cy="21204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65148193-1B41-1050-EAF4-E03851A5DD20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3215818" y="3984451"/>
                  <a:ext cx="6228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D0F48945-C67D-F1DF-5FD4-08544E821310}"/>
                    </a:ext>
                  </a:extLst>
                </p14:cNvPr>
                <p14:cNvContentPartPr/>
                <p14:nvPr/>
              </p14:nvContentPartPr>
              <p14:xfrm>
                <a:off x="3682018" y="3748291"/>
                <a:ext cx="277560" cy="43308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D0F48945-C67D-F1DF-5FD4-08544E821310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3664378" y="3730651"/>
                  <a:ext cx="313200" cy="46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6993895D-442D-C51F-8030-3468544E5855}"/>
                    </a:ext>
                  </a:extLst>
                </p14:cNvPr>
                <p14:cNvContentPartPr/>
                <p14:nvPr/>
              </p14:nvContentPartPr>
              <p14:xfrm>
                <a:off x="3719818" y="4026571"/>
                <a:ext cx="256320" cy="3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6993895D-442D-C51F-8030-3468544E5855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3702178" y="4008571"/>
                  <a:ext cx="2919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03FAA1D2-7F48-3A68-9861-C59E2C0958DC}"/>
                    </a:ext>
                  </a:extLst>
                </p14:cNvPr>
                <p14:cNvContentPartPr/>
                <p14:nvPr/>
              </p14:nvContentPartPr>
              <p14:xfrm>
                <a:off x="4323178" y="3685291"/>
                <a:ext cx="225360" cy="7470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03FAA1D2-7F48-3A68-9861-C59E2C0958DC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4305538" y="3667291"/>
                  <a:ext cx="261000" cy="78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CCBE93AF-525B-F2EA-28A3-044911E46108}"/>
                    </a:ext>
                  </a:extLst>
                </p14:cNvPr>
                <p14:cNvContentPartPr/>
                <p14:nvPr/>
              </p14:nvContentPartPr>
              <p14:xfrm>
                <a:off x="4724938" y="3765571"/>
                <a:ext cx="160560" cy="42984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CCBE93AF-525B-F2EA-28A3-044911E46108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4707298" y="3747931"/>
                  <a:ext cx="196200" cy="46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6CE7A843-824E-C568-DF2D-1139D8254950}"/>
                    </a:ext>
                  </a:extLst>
                </p14:cNvPr>
                <p14:cNvContentPartPr/>
                <p14:nvPr/>
              </p14:nvContentPartPr>
              <p14:xfrm>
                <a:off x="5048938" y="4183171"/>
                <a:ext cx="119880" cy="842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6CE7A843-824E-C568-DF2D-1139D8254950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5031298" y="4165531"/>
                  <a:ext cx="15552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49C57718-72BD-297C-7324-E7D3FFA64079}"/>
                    </a:ext>
                  </a:extLst>
                </p14:cNvPr>
                <p14:cNvContentPartPr/>
                <p14:nvPr/>
              </p14:nvContentPartPr>
              <p14:xfrm>
                <a:off x="5038498" y="4173811"/>
                <a:ext cx="105480" cy="7488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49C57718-72BD-297C-7324-E7D3FFA64079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5020498" y="4155811"/>
                  <a:ext cx="14112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5B0A71FA-D3A0-0688-3353-E9E2F59E15C7}"/>
                    </a:ext>
                  </a:extLst>
                </p14:cNvPr>
                <p14:cNvContentPartPr/>
                <p14:nvPr/>
              </p14:nvContentPartPr>
              <p14:xfrm>
                <a:off x="5492098" y="3934411"/>
                <a:ext cx="183600" cy="36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5B0A71FA-D3A0-0688-3353-E9E2F59E15C7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5474098" y="3916411"/>
                  <a:ext cx="2192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7E647F61-6197-EAF8-4F7E-1729AD2D7906}"/>
                    </a:ext>
                  </a:extLst>
                </p14:cNvPr>
                <p14:cNvContentPartPr/>
                <p14:nvPr/>
              </p14:nvContentPartPr>
              <p14:xfrm>
                <a:off x="5579578" y="3803371"/>
                <a:ext cx="3240" cy="26532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7E647F61-6197-EAF8-4F7E-1729AD2D7906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5561938" y="3785371"/>
                  <a:ext cx="38880" cy="30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0910B050-D434-714C-A5DC-B345A8765F86}"/>
                    </a:ext>
                  </a:extLst>
                </p14:cNvPr>
                <p14:cNvContentPartPr/>
                <p14:nvPr/>
              </p14:nvContentPartPr>
              <p14:xfrm>
                <a:off x="6013378" y="3647491"/>
                <a:ext cx="180000" cy="52596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0910B050-D434-714C-A5DC-B345A8765F86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5995738" y="3629851"/>
                  <a:ext cx="215640" cy="56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1E40D9BD-5EF8-426F-A170-E267C6730E1B}"/>
                    </a:ext>
                  </a:extLst>
                </p14:cNvPr>
                <p14:cNvContentPartPr/>
                <p14:nvPr/>
              </p14:nvContentPartPr>
              <p14:xfrm>
                <a:off x="6214978" y="3801931"/>
                <a:ext cx="258120" cy="38520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1E40D9BD-5EF8-426F-A170-E267C6730E1B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6197338" y="3783931"/>
                  <a:ext cx="293760" cy="42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5CB751C8-AFF9-9AAD-A805-C18B0C291773}"/>
                    </a:ext>
                  </a:extLst>
                </p14:cNvPr>
                <p14:cNvContentPartPr/>
                <p14:nvPr/>
              </p14:nvContentPartPr>
              <p14:xfrm>
                <a:off x="6204178" y="4033771"/>
                <a:ext cx="163800" cy="1728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5CB751C8-AFF9-9AAD-A805-C18B0C291773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6186538" y="4016131"/>
                  <a:ext cx="19944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E6500A7F-C592-7549-5BF3-B81BC090A876}"/>
                    </a:ext>
                  </a:extLst>
                </p14:cNvPr>
                <p14:cNvContentPartPr/>
                <p14:nvPr/>
              </p14:nvContentPartPr>
              <p14:xfrm>
                <a:off x="6466258" y="4032331"/>
                <a:ext cx="137880" cy="1058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E6500A7F-C592-7549-5BF3-B81BC090A876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6448618" y="4014691"/>
                  <a:ext cx="17352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FAAC67DC-0B15-09E1-9E26-1B178C1380CD}"/>
                    </a:ext>
                  </a:extLst>
                </p14:cNvPr>
                <p14:cNvContentPartPr/>
                <p14:nvPr/>
              </p14:nvContentPartPr>
              <p14:xfrm>
                <a:off x="6538978" y="4043131"/>
                <a:ext cx="65160" cy="8892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FAAC67DC-0B15-09E1-9E26-1B178C1380CD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6521338" y="4025131"/>
                  <a:ext cx="10080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1416421E-E6DE-8BA8-53AE-0F2855E0A29E}"/>
                    </a:ext>
                  </a:extLst>
                </p14:cNvPr>
                <p14:cNvContentPartPr/>
                <p14:nvPr/>
              </p14:nvContentPartPr>
              <p14:xfrm>
                <a:off x="6738778" y="4011811"/>
                <a:ext cx="115200" cy="36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1416421E-E6DE-8BA8-53AE-0F2855E0A29E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6720778" y="3993811"/>
                  <a:ext cx="1508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84721666-06DA-C3EC-8FCF-18889D744DC3}"/>
                    </a:ext>
                  </a:extLst>
                </p14:cNvPr>
                <p14:cNvContentPartPr/>
                <p14:nvPr/>
              </p14:nvContentPartPr>
              <p14:xfrm>
                <a:off x="7081858" y="3747571"/>
                <a:ext cx="270360" cy="37188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84721666-06DA-C3EC-8FCF-18889D744DC3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064218" y="3729931"/>
                  <a:ext cx="306000" cy="40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69C44573-47DA-E142-7AFA-0A59E757182F}"/>
                    </a:ext>
                  </a:extLst>
                </p14:cNvPr>
                <p14:cNvContentPartPr/>
                <p14:nvPr/>
              </p14:nvContentPartPr>
              <p14:xfrm>
                <a:off x="7089778" y="3979051"/>
                <a:ext cx="251640" cy="1872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69C44573-47DA-E142-7AFA-0A59E757182F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7071778" y="3961051"/>
                  <a:ext cx="28728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400766B1-5F7B-BE21-A2F6-4E842A5720DB}"/>
                    </a:ext>
                  </a:extLst>
                </p14:cNvPr>
                <p14:cNvContentPartPr/>
                <p14:nvPr/>
              </p14:nvContentPartPr>
              <p14:xfrm>
                <a:off x="7580098" y="3787531"/>
                <a:ext cx="152280" cy="3531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400766B1-5F7B-BE21-A2F6-4E842A5720DB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7562098" y="3769531"/>
                  <a:ext cx="187920" cy="38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62C604D6-8EF1-7676-C844-F37D33FC544B}"/>
                    </a:ext>
                  </a:extLst>
                </p14:cNvPr>
                <p14:cNvContentPartPr/>
                <p14:nvPr/>
              </p14:nvContentPartPr>
              <p14:xfrm>
                <a:off x="7846498" y="3710851"/>
                <a:ext cx="172800" cy="35100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62C604D6-8EF1-7676-C844-F37D33FC544B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7828498" y="3692851"/>
                  <a:ext cx="208440" cy="38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DFBE1972-DE16-0B97-4CDC-0B598F45A952}"/>
                    </a:ext>
                  </a:extLst>
                </p14:cNvPr>
                <p14:cNvContentPartPr/>
                <p14:nvPr/>
              </p14:nvContentPartPr>
              <p14:xfrm>
                <a:off x="3098818" y="5000011"/>
                <a:ext cx="360" cy="3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DFBE1972-DE16-0B97-4CDC-0B598F45A952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3080818" y="4982011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F2EAD8BC-4D7A-E72D-94CA-AECB0DDF6B6F}"/>
                    </a:ext>
                  </a:extLst>
                </p14:cNvPr>
                <p14:cNvContentPartPr/>
                <p14:nvPr/>
              </p14:nvContentPartPr>
              <p14:xfrm>
                <a:off x="3080098" y="4583491"/>
                <a:ext cx="204120" cy="4791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F2EAD8BC-4D7A-E72D-94CA-AECB0DDF6B6F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3062098" y="4565491"/>
                  <a:ext cx="239760" cy="51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0628F0DD-ACBB-42C6-9973-4A9B73768643}"/>
                    </a:ext>
                  </a:extLst>
                </p14:cNvPr>
                <p14:cNvContentPartPr/>
                <p14:nvPr/>
              </p14:nvContentPartPr>
              <p14:xfrm>
                <a:off x="3024658" y="4794451"/>
                <a:ext cx="245160" cy="24444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0628F0DD-ACBB-42C6-9973-4A9B73768643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3006658" y="4776451"/>
                  <a:ext cx="280800" cy="2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78849BE4-E047-057E-F33E-582818556C06}"/>
                    </a:ext>
                  </a:extLst>
                </p14:cNvPr>
                <p14:cNvContentPartPr/>
                <p14:nvPr/>
              </p14:nvContentPartPr>
              <p14:xfrm>
                <a:off x="3290698" y="4364971"/>
                <a:ext cx="3170520" cy="10040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78849BE4-E047-057E-F33E-582818556C06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3272698" y="4347331"/>
                  <a:ext cx="3206160" cy="10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FEFD14C2-80DF-5BEF-7649-FA0864C1FBBF}"/>
                    </a:ext>
                  </a:extLst>
                </p14:cNvPr>
                <p14:cNvContentPartPr/>
                <p14:nvPr/>
              </p14:nvContentPartPr>
              <p14:xfrm>
                <a:off x="1405378" y="5385571"/>
                <a:ext cx="556560" cy="20016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FEFD14C2-80DF-5BEF-7649-FA0864C1FBBF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1387378" y="5367571"/>
                  <a:ext cx="59220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29E51C75-F61B-405A-9E61-23CD92F9AB0D}"/>
                    </a:ext>
                  </a:extLst>
                </p14:cNvPr>
                <p14:cNvContentPartPr/>
                <p14:nvPr/>
              </p14:nvContentPartPr>
              <p14:xfrm>
                <a:off x="2062378" y="5145451"/>
                <a:ext cx="332640" cy="38592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29E51C75-F61B-405A-9E61-23CD92F9AB0D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2044378" y="5127811"/>
                  <a:ext cx="368280" cy="42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EDD82C54-A5E7-C81F-71EB-8FFFB535C2B3}"/>
                    </a:ext>
                  </a:extLst>
                </p14:cNvPr>
                <p14:cNvContentPartPr/>
                <p14:nvPr/>
              </p14:nvContentPartPr>
              <p14:xfrm>
                <a:off x="1468018" y="5852491"/>
                <a:ext cx="77760" cy="27648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EDD82C54-A5E7-C81F-71EB-8FFFB535C2B3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1450378" y="5834851"/>
                  <a:ext cx="113400" cy="31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7E39A4B0-86C7-D473-F68A-9F2322F1CE7B}"/>
                    </a:ext>
                  </a:extLst>
                </p14:cNvPr>
                <p14:cNvContentPartPr/>
                <p14:nvPr/>
              </p14:nvContentPartPr>
              <p14:xfrm>
                <a:off x="1343818" y="5691571"/>
                <a:ext cx="864360" cy="37080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7E39A4B0-86C7-D473-F68A-9F2322F1CE7B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1325818" y="5673931"/>
                  <a:ext cx="900000" cy="40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87913E54-7073-1B17-DE94-10DDD77CFC8C}"/>
                    </a:ext>
                  </a:extLst>
                </p14:cNvPr>
                <p14:cNvContentPartPr/>
                <p14:nvPr/>
              </p14:nvContentPartPr>
              <p14:xfrm>
                <a:off x="2419498" y="5636131"/>
                <a:ext cx="212040" cy="15372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87913E54-7073-1B17-DE94-10DDD77CFC8C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2401498" y="5618491"/>
                  <a:ext cx="24768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423BF1DB-7236-FC52-3E15-95CE3AFE3A8F}"/>
                    </a:ext>
                  </a:extLst>
                </p14:cNvPr>
                <p14:cNvContentPartPr/>
                <p14:nvPr/>
              </p14:nvContentPartPr>
              <p14:xfrm>
                <a:off x="2454418" y="5598691"/>
                <a:ext cx="38880" cy="288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423BF1DB-7236-FC52-3E15-95CE3AFE3A8F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2436778" y="5580691"/>
                  <a:ext cx="7452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53C59C5D-EC4B-B87D-D0BE-135BA3EA48DE}"/>
                    </a:ext>
                  </a:extLst>
                </p14:cNvPr>
                <p14:cNvContentPartPr/>
                <p14:nvPr/>
              </p14:nvContentPartPr>
              <p14:xfrm>
                <a:off x="2814418" y="5460091"/>
                <a:ext cx="178200" cy="23976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53C59C5D-EC4B-B87D-D0BE-135BA3EA48DE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2796418" y="5442451"/>
                  <a:ext cx="213840" cy="275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84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E454519D-7EB7-51E6-F111-8F739FF9232E}"/>
                  </a:ext>
                </a:extLst>
              </p14:cNvPr>
              <p14:cNvContentPartPr/>
              <p14:nvPr/>
            </p14:nvContentPartPr>
            <p14:xfrm>
              <a:off x="7485216" y="3863312"/>
              <a:ext cx="381240" cy="430110"/>
            </p14:xfrm>
          </p:contentPart>
        </mc:Choice>
        <mc:Fallback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E454519D-7EB7-51E6-F111-8F739FF9232E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7477296" y="3855394"/>
                <a:ext cx="396720" cy="445587"/>
              </a:xfrm>
              <a:prstGeom prst="rect">
                <a:avLst/>
              </a:prstGeom>
            </p:spPr>
          </p:pic>
        </mc:Fallback>
      </mc:AlternateContent>
      <p:sp>
        <p:nvSpPr>
          <p:cNvPr id="115" name="Rectangle 3">
            <a:extLst>
              <a:ext uri="{FF2B5EF4-FFF2-40B4-BE49-F238E27FC236}">
                <a16:creationId xmlns:a16="http://schemas.microsoft.com/office/drawing/2014/main" id="{472A27D6-44D2-2699-47FC-49E98AFC55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727" y="106856"/>
            <a:ext cx="79095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40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Modified game: CHSH inequality</a:t>
            </a: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EADC10F-45AA-E133-CB60-81008F0BD3FF}"/>
              </a:ext>
            </a:extLst>
          </p:cNvPr>
          <p:cNvGrpSpPr/>
          <p:nvPr/>
        </p:nvGrpSpPr>
        <p:grpSpPr>
          <a:xfrm>
            <a:off x="6450794" y="3989228"/>
            <a:ext cx="278910" cy="73710"/>
            <a:chOff x="8601058" y="4175971"/>
            <a:chExt cx="371880" cy="98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13CA753F-37C0-7A92-00CB-1420C7041D84}"/>
                    </a:ext>
                  </a:extLst>
                </p14:cNvPr>
                <p14:cNvContentPartPr/>
                <p14:nvPr/>
              </p14:nvContentPartPr>
              <p14:xfrm>
                <a:off x="8601058" y="4175971"/>
                <a:ext cx="262440" cy="36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13CA753F-37C0-7A92-00CB-1420C7041D84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8583058" y="4157971"/>
                  <a:ext cx="29808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A3AFD2B9-4905-E699-3EA6-BB24AB5FBE98}"/>
                    </a:ext>
                  </a:extLst>
                </p14:cNvPr>
                <p14:cNvContentPartPr/>
                <p14:nvPr/>
              </p14:nvContentPartPr>
              <p14:xfrm>
                <a:off x="8715178" y="4262731"/>
                <a:ext cx="257760" cy="1152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A3AFD2B9-4905-E699-3EA6-BB24AB5FBE98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8697538" y="4245091"/>
                  <a:ext cx="293400" cy="47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965946AD-BB42-4ED6-10DE-D162A7EF12D9}"/>
              </a:ext>
            </a:extLst>
          </p:cNvPr>
          <p:cNvGrpSpPr/>
          <p:nvPr/>
        </p:nvGrpSpPr>
        <p:grpSpPr>
          <a:xfrm>
            <a:off x="7067204" y="3895268"/>
            <a:ext cx="272430" cy="346680"/>
            <a:chOff x="9422938" y="4050691"/>
            <a:chExt cx="363240" cy="462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CBCB9620-BDD1-07DE-DA85-30D022A25E65}"/>
                    </a:ext>
                  </a:extLst>
                </p14:cNvPr>
                <p14:cNvContentPartPr/>
                <p14:nvPr/>
              </p14:nvContentPartPr>
              <p14:xfrm>
                <a:off x="9422938" y="4192891"/>
                <a:ext cx="252360" cy="324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CBCB9620-BDD1-07DE-DA85-30D022A25E65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9405298" y="4174891"/>
                  <a:ext cx="2880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8C20C740-BDCF-466D-5E49-1B7D4015979E}"/>
                    </a:ext>
                  </a:extLst>
                </p14:cNvPr>
                <p14:cNvContentPartPr/>
                <p14:nvPr/>
              </p14:nvContentPartPr>
              <p14:xfrm>
                <a:off x="9546058" y="4050691"/>
                <a:ext cx="51120" cy="34020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8C20C740-BDCF-466D-5E49-1B7D4015979E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9528058" y="4032691"/>
                  <a:ext cx="86760" cy="37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F186756D-F7BF-66D5-0A0E-BE53611579C5}"/>
                    </a:ext>
                  </a:extLst>
                </p14:cNvPr>
                <p14:cNvContentPartPr/>
                <p14:nvPr/>
              </p14:nvContentPartPr>
              <p14:xfrm>
                <a:off x="9481258" y="4507531"/>
                <a:ext cx="304920" cy="540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F186756D-F7BF-66D5-0A0E-BE53611579C5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9463618" y="4489531"/>
                  <a:ext cx="340560" cy="41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2DEEA4ED-8029-8309-8477-ECE28A2C5C77}"/>
              </a:ext>
            </a:extLst>
          </p:cNvPr>
          <p:cNvGrpSpPr/>
          <p:nvPr/>
        </p:nvGrpSpPr>
        <p:grpSpPr>
          <a:xfrm>
            <a:off x="1767387" y="1874249"/>
            <a:ext cx="474120" cy="319320"/>
            <a:chOff x="1767387" y="1874249"/>
            <a:chExt cx="474120" cy="319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96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A42EBA18-28E7-9FC3-625E-E865AAA39CAA}"/>
                    </a:ext>
                  </a:extLst>
                </p14:cNvPr>
                <p14:cNvContentPartPr/>
                <p14:nvPr/>
              </p14:nvContentPartPr>
              <p14:xfrm>
                <a:off x="1767387" y="1874249"/>
                <a:ext cx="160560" cy="223920"/>
              </p14:xfrm>
            </p:contentPart>
          </mc:Choice>
          <mc:Fallback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A42EBA18-28E7-9FC3-625E-E865AAA39CAA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1758387" y="1865249"/>
                  <a:ext cx="17820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8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7A7D42A4-D477-F6E2-5F44-948DFEF35442}"/>
                    </a:ext>
                  </a:extLst>
                </p14:cNvPr>
                <p14:cNvContentPartPr/>
                <p14:nvPr/>
              </p14:nvContentPartPr>
              <p14:xfrm>
                <a:off x="1810227" y="1932929"/>
                <a:ext cx="86400" cy="148680"/>
              </p14:xfrm>
            </p:contentPart>
          </mc:Choice>
          <mc:Fallback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7A7D42A4-D477-F6E2-5F44-948DFEF35442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1801227" y="1924289"/>
                  <a:ext cx="10404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0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EAA28CDF-5258-15E1-6B99-A6A404496BCC}"/>
                    </a:ext>
                  </a:extLst>
                </p14:cNvPr>
                <p14:cNvContentPartPr/>
                <p14:nvPr/>
              </p14:nvContentPartPr>
              <p14:xfrm>
                <a:off x="1984467" y="2053889"/>
                <a:ext cx="40320" cy="139680"/>
              </p14:xfrm>
            </p:contentPart>
          </mc:Choice>
          <mc:Fallback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EAA28CDF-5258-15E1-6B99-A6A404496BCC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1975827" y="2045249"/>
                  <a:ext cx="5796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2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A25A0E5F-E930-1D91-D915-73F66DD0358B}"/>
                    </a:ext>
                  </a:extLst>
                </p14:cNvPr>
                <p14:cNvContentPartPr/>
                <p14:nvPr/>
              </p14:nvContentPartPr>
              <p14:xfrm>
                <a:off x="2082387" y="1888649"/>
                <a:ext cx="129240" cy="241920"/>
              </p14:xfrm>
            </p:contentPart>
          </mc:Choice>
          <mc:Fallback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A25A0E5F-E930-1D91-D915-73F66DD0358B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2073747" y="1880009"/>
                  <a:ext cx="14688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4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37FBFD71-302A-A295-2E25-4A290FE137BA}"/>
                    </a:ext>
                  </a:extLst>
                </p14:cNvPr>
                <p14:cNvContentPartPr/>
                <p14:nvPr/>
              </p14:nvContentPartPr>
              <p14:xfrm>
                <a:off x="2048907" y="1957049"/>
                <a:ext cx="192600" cy="17640"/>
              </p14:xfrm>
            </p:contentPart>
          </mc:Choice>
          <mc:Fallback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37FBFD71-302A-A295-2E25-4A290FE137BA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2040267" y="1948409"/>
                  <a:ext cx="210240" cy="35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DC4F76B5-E4E9-D048-B7C9-6E0A6814E58C}"/>
              </a:ext>
            </a:extLst>
          </p:cNvPr>
          <p:cNvGrpSpPr/>
          <p:nvPr/>
        </p:nvGrpSpPr>
        <p:grpSpPr>
          <a:xfrm>
            <a:off x="4914147" y="1632329"/>
            <a:ext cx="679320" cy="373320"/>
            <a:chOff x="4914147" y="1632329"/>
            <a:chExt cx="679320" cy="373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06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2B3964F7-7B50-C71A-902F-F398F52C2400}"/>
                    </a:ext>
                  </a:extLst>
                </p14:cNvPr>
                <p14:cNvContentPartPr/>
                <p14:nvPr/>
              </p14:nvContentPartPr>
              <p14:xfrm>
                <a:off x="4920627" y="1729169"/>
                <a:ext cx="189720" cy="205920"/>
              </p14:xfrm>
            </p:contentPart>
          </mc:Choice>
          <mc:Fallback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2B3964F7-7B50-C71A-902F-F398F52C2400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4911987" y="1720529"/>
                  <a:ext cx="20736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8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2C13128C-054F-4B07-BF33-28CE75AD80A0}"/>
                    </a:ext>
                  </a:extLst>
                </p14:cNvPr>
                <p14:cNvContentPartPr/>
                <p14:nvPr/>
              </p14:nvContentPartPr>
              <p14:xfrm>
                <a:off x="4914147" y="1709009"/>
                <a:ext cx="143640" cy="248760"/>
              </p14:xfrm>
            </p:contentPart>
          </mc:Choice>
          <mc:Fallback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2C13128C-054F-4B07-BF33-28CE75AD80A0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4905507" y="1700009"/>
                  <a:ext cx="16128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0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C0A40681-D7B8-D24B-C677-A563A296A266}"/>
                    </a:ext>
                  </a:extLst>
                </p14:cNvPr>
                <p14:cNvContentPartPr/>
                <p14:nvPr/>
              </p14:nvContentPartPr>
              <p14:xfrm>
                <a:off x="5149947" y="1632329"/>
                <a:ext cx="360" cy="73440"/>
              </p14:xfrm>
            </p:contentPart>
          </mc:Choice>
          <mc:Fallback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C0A40681-D7B8-D24B-C677-A563A296A266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5141307" y="1623329"/>
                  <a:ext cx="1800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2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219D1F3E-DE87-8979-3D44-BB9FA0BED1FC}"/>
                    </a:ext>
                  </a:extLst>
                </p14:cNvPr>
                <p14:cNvContentPartPr/>
                <p14:nvPr/>
              </p14:nvContentPartPr>
              <p14:xfrm>
                <a:off x="5218347" y="1870289"/>
                <a:ext cx="21240" cy="135360"/>
              </p14:xfrm>
            </p:contentPart>
          </mc:Choice>
          <mc:Fallback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219D1F3E-DE87-8979-3D44-BB9FA0BED1FC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5209347" y="1861649"/>
                  <a:ext cx="3888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4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75C7BFC5-8870-04E2-17FB-77BAC7C348D5}"/>
                    </a:ext>
                  </a:extLst>
                </p14:cNvPr>
                <p14:cNvContentPartPr/>
                <p14:nvPr/>
              </p14:nvContentPartPr>
              <p14:xfrm>
                <a:off x="5325267" y="1708289"/>
                <a:ext cx="56520" cy="38520"/>
              </p14:xfrm>
            </p:contentPart>
          </mc:Choice>
          <mc:Fallback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75C7BFC5-8870-04E2-17FB-77BAC7C348D5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5316627" y="1699289"/>
                  <a:ext cx="7416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6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41774EC8-F1DD-4867-6386-CFD380E6CEE8}"/>
                    </a:ext>
                  </a:extLst>
                </p14:cNvPr>
                <p14:cNvContentPartPr/>
                <p14:nvPr/>
              </p14:nvContentPartPr>
              <p14:xfrm>
                <a:off x="5335707" y="1721969"/>
                <a:ext cx="164880" cy="204480"/>
              </p14:xfrm>
            </p:contentPart>
          </mc:Choice>
          <mc:Fallback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41774EC8-F1DD-4867-6386-CFD380E6CEE8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5327067" y="1713329"/>
                  <a:ext cx="18252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8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61F3C8C6-9E61-6685-FB75-421CBD33F07F}"/>
                    </a:ext>
                  </a:extLst>
                </p14:cNvPr>
                <p14:cNvContentPartPr/>
                <p14:nvPr/>
              </p14:nvContentPartPr>
              <p14:xfrm>
                <a:off x="5335347" y="1779209"/>
                <a:ext cx="155520" cy="47520"/>
              </p14:xfrm>
            </p:contentPart>
          </mc:Choice>
          <mc:Fallback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61F3C8C6-9E61-6685-FB75-421CBD33F07F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5326707" y="1770569"/>
                  <a:ext cx="17316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0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953BC71A-3D40-0C23-4A43-81EF32FFBF66}"/>
                    </a:ext>
                  </a:extLst>
                </p14:cNvPr>
                <p14:cNvContentPartPr/>
                <p14:nvPr/>
              </p14:nvContentPartPr>
              <p14:xfrm>
                <a:off x="5568627" y="1644929"/>
                <a:ext cx="24840" cy="119880"/>
              </p14:xfrm>
            </p:contentPart>
          </mc:Choice>
          <mc:Fallback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953BC71A-3D40-0C23-4A43-81EF32FFBF66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5559987" y="1635929"/>
                  <a:ext cx="42480" cy="137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2C247BFB-D367-7309-5AC8-54C003FC3506}"/>
              </a:ext>
            </a:extLst>
          </p:cNvPr>
          <p:cNvGrpSpPr/>
          <p:nvPr/>
        </p:nvGrpSpPr>
        <p:grpSpPr>
          <a:xfrm>
            <a:off x="2364627" y="3107609"/>
            <a:ext cx="146160" cy="306000"/>
            <a:chOff x="2364627" y="3107609"/>
            <a:chExt cx="146160" cy="306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22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4DE28F9E-8BC5-91F1-E5BC-945E6D79CFC6}"/>
                    </a:ext>
                  </a:extLst>
                </p14:cNvPr>
                <p14:cNvContentPartPr/>
                <p14:nvPr/>
              </p14:nvContentPartPr>
              <p14:xfrm>
                <a:off x="2364627" y="3250529"/>
                <a:ext cx="92520" cy="163080"/>
              </p14:xfrm>
            </p:contentPart>
          </mc:Choice>
          <mc:Fallback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4DE28F9E-8BC5-91F1-E5BC-945E6D79CFC6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2355627" y="3241889"/>
                  <a:ext cx="11016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4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C855C3D2-8705-80F8-993D-647963D25F56}"/>
                    </a:ext>
                  </a:extLst>
                </p14:cNvPr>
                <p14:cNvContentPartPr/>
                <p14:nvPr/>
              </p14:nvContentPartPr>
              <p14:xfrm>
                <a:off x="2376867" y="3268169"/>
                <a:ext cx="80280" cy="125280"/>
              </p14:xfrm>
            </p:contentPart>
          </mc:Choice>
          <mc:Fallback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C855C3D2-8705-80F8-993D-647963D25F56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2367867" y="3259169"/>
                  <a:ext cx="9792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6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7681B6AD-A9A3-DD62-4281-B08EEE4E99AA}"/>
                    </a:ext>
                  </a:extLst>
                </p14:cNvPr>
                <p14:cNvContentPartPr/>
                <p14:nvPr/>
              </p14:nvContentPartPr>
              <p14:xfrm>
                <a:off x="2501787" y="3107609"/>
                <a:ext cx="9000" cy="104760"/>
              </p14:xfrm>
            </p:contentPart>
          </mc:Choice>
          <mc:Fallback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7681B6AD-A9A3-DD62-4281-B08EEE4E99AA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2493147" y="3098969"/>
                  <a:ext cx="26640" cy="122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28">
            <p14:nvContentPartPr>
              <p14:cNvPr id="177" name="Ink 176">
                <a:extLst>
                  <a:ext uri="{FF2B5EF4-FFF2-40B4-BE49-F238E27FC236}">
                    <a16:creationId xmlns:a16="http://schemas.microsoft.com/office/drawing/2014/main" id="{9B9DCB0A-2973-2A5A-039F-9C9C438FF4DF}"/>
                  </a:ext>
                </a:extLst>
              </p14:cNvPr>
              <p14:cNvContentPartPr/>
              <p14:nvPr/>
            </p14:nvContentPartPr>
            <p14:xfrm>
              <a:off x="3895347" y="4099769"/>
              <a:ext cx="3240" cy="92880"/>
            </p14:xfrm>
          </p:contentPart>
        </mc:Choice>
        <mc:Fallback>
          <p:pic>
            <p:nvPicPr>
              <p:cNvPr id="177" name="Ink 176">
                <a:extLst>
                  <a:ext uri="{FF2B5EF4-FFF2-40B4-BE49-F238E27FC236}">
                    <a16:creationId xmlns:a16="http://schemas.microsoft.com/office/drawing/2014/main" id="{9B9DCB0A-2973-2A5A-039F-9C9C438FF4DF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3886347" y="4091129"/>
                <a:ext cx="20880" cy="11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0">
            <p14:nvContentPartPr>
              <p14:cNvPr id="178" name="Ink 177">
                <a:extLst>
                  <a:ext uri="{FF2B5EF4-FFF2-40B4-BE49-F238E27FC236}">
                    <a16:creationId xmlns:a16="http://schemas.microsoft.com/office/drawing/2014/main" id="{5F4FDC3B-972B-64DB-8D3A-32EC842EBB12}"/>
                  </a:ext>
                </a:extLst>
              </p14:cNvPr>
              <p14:cNvContentPartPr/>
              <p14:nvPr/>
            </p14:nvContentPartPr>
            <p14:xfrm>
              <a:off x="5553507" y="3056849"/>
              <a:ext cx="30600" cy="61920"/>
            </p14:xfrm>
          </p:contentPart>
        </mc:Choice>
        <mc:Fallback>
          <p:pic>
            <p:nvPicPr>
              <p:cNvPr id="178" name="Ink 177">
                <a:extLst>
                  <a:ext uri="{FF2B5EF4-FFF2-40B4-BE49-F238E27FC236}">
                    <a16:creationId xmlns:a16="http://schemas.microsoft.com/office/drawing/2014/main" id="{5F4FDC3B-972B-64DB-8D3A-32EC842EBB12}"/>
                  </a:ext>
                </a:extLst>
              </p:cNvPr>
              <p:cNvPicPr/>
              <p:nvPr/>
            </p:nvPicPr>
            <p:blipFill>
              <a:blip r:embed="rId231"/>
              <a:stretch>
                <a:fillRect/>
              </a:stretch>
            </p:blipFill>
            <p:spPr>
              <a:xfrm>
                <a:off x="5544867" y="3047849"/>
                <a:ext cx="48240" cy="79560"/>
              </a:xfrm>
              <a:prstGeom prst="rect">
                <a:avLst/>
              </a:prstGeom>
            </p:spPr>
          </p:pic>
        </mc:Fallback>
      </mc:AlternateContent>
      <p:grpSp>
        <p:nvGrpSpPr>
          <p:cNvPr id="182" name="Group 181">
            <a:extLst>
              <a:ext uri="{FF2B5EF4-FFF2-40B4-BE49-F238E27FC236}">
                <a16:creationId xmlns:a16="http://schemas.microsoft.com/office/drawing/2014/main" id="{20A9D980-ECE6-DFA3-1ECC-43E14A8A283D}"/>
              </a:ext>
            </a:extLst>
          </p:cNvPr>
          <p:cNvGrpSpPr/>
          <p:nvPr/>
        </p:nvGrpSpPr>
        <p:grpSpPr>
          <a:xfrm>
            <a:off x="3794187" y="3053609"/>
            <a:ext cx="228240" cy="327960"/>
            <a:chOff x="3794187" y="3053609"/>
            <a:chExt cx="228240" cy="327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32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0AD0DFED-D232-194C-745C-90B5F876B225}"/>
                    </a:ext>
                  </a:extLst>
                </p14:cNvPr>
                <p14:cNvContentPartPr/>
                <p14:nvPr/>
              </p14:nvContentPartPr>
              <p14:xfrm>
                <a:off x="3851427" y="3206249"/>
                <a:ext cx="146160" cy="175320"/>
              </p14:xfrm>
            </p:contentPart>
          </mc:Choice>
          <mc:Fallback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0AD0DFED-D232-194C-745C-90B5F876B225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3842787" y="3197609"/>
                  <a:ext cx="16380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4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7A892E08-7D14-0848-75DA-60467E5C22ED}"/>
                    </a:ext>
                  </a:extLst>
                </p14:cNvPr>
                <p14:cNvContentPartPr/>
                <p14:nvPr/>
              </p14:nvContentPartPr>
              <p14:xfrm>
                <a:off x="3794187" y="3296969"/>
                <a:ext cx="184320" cy="360"/>
              </p14:xfrm>
            </p:contentPart>
          </mc:Choice>
          <mc:Fallback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7A892E08-7D14-0848-75DA-60467E5C22ED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3785187" y="3288329"/>
                  <a:ext cx="201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6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F60E4303-FE54-FEE1-8004-9C229A2117D7}"/>
                    </a:ext>
                  </a:extLst>
                </p14:cNvPr>
                <p14:cNvContentPartPr/>
                <p14:nvPr/>
              </p14:nvContentPartPr>
              <p14:xfrm>
                <a:off x="4004787" y="3053609"/>
                <a:ext cx="17640" cy="89280"/>
              </p14:xfrm>
            </p:contentPart>
          </mc:Choice>
          <mc:Fallback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F60E4303-FE54-FEE1-8004-9C229A2117D7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3995787" y="3044609"/>
                  <a:ext cx="35280" cy="106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699E9B02-8618-A7C2-899B-4A8BDD7B18A4}"/>
              </a:ext>
            </a:extLst>
          </p:cNvPr>
          <p:cNvGrpSpPr/>
          <p:nvPr/>
        </p:nvGrpSpPr>
        <p:grpSpPr>
          <a:xfrm>
            <a:off x="6280707" y="3167369"/>
            <a:ext cx="120240" cy="205920"/>
            <a:chOff x="6280707" y="3167369"/>
            <a:chExt cx="120240" cy="205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38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E5A8C4F5-F020-8CA1-157E-7599CA8A4301}"/>
                    </a:ext>
                  </a:extLst>
                </p14:cNvPr>
                <p14:cNvContentPartPr/>
                <p14:nvPr/>
              </p14:nvContentPartPr>
              <p14:xfrm>
                <a:off x="6284307" y="3167369"/>
                <a:ext cx="105480" cy="205920"/>
              </p14:xfrm>
            </p:contentPart>
          </mc:Choice>
          <mc:Fallback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E5A8C4F5-F020-8CA1-157E-7599CA8A4301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6275667" y="3158729"/>
                  <a:ext cx="12312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0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7FCE6011-ED78-44C4-8D9B-5D5C1D04B628}"/>
                    </a:ext>
                  </a:extLst>
                </p14:cNvPr>
                <p14:cNvContentPartPr/>
                <p14:nvPr/>
              </p14:nvContentPartPr>
              <p14:xfrm>
                <a:off x="6280707" y="3257009"/>
                <a:ext cx="120240" cy="37440"/>
              </p14:xfrm>
            </p:contentPart>
          </mc:Choice>
          <mc:Fallback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7FCE6011-ED78-44C4-8D9B-5D5C1D04B628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6272067" y="3248369"/>
                  <a:ext cx="137880" cy="5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81040E83-0FBF-5773-112E-C0EF832FE147}"/>
              </a:ext>
            </a:extLst>
          </p:cNvPr>
          <p:cNvGrpSpPr/>
          <p:nvPr/>
        </p:nvGrpSpPr>
        <p:grpSpPr>
          <a:xfrm>
            <a:off x="6720267" y="3014009"/>
            <a:ext cx="322200" cy="304920"/>
            <a:chOff x="6720267" y="3014009"/>
            <a:chExt cx="322200" cy="304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42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B0F70034-A34A-1CE4-4ACD-B2758BA6152B}"/>
                    </a:ext>
                  </a:extLst>
                </p14:cNvPr>
                <p14:cNvContentPartPr/>
                <p14:nvPr/>
              </p14:nvContentPartPr>
              <p14:xfrm>
                <a:off x="6720267" y="3128849"/>
                <a:ext cx="188280" cy="190080"/>
              </p14:xfrm>
            </p:contentPart>
          </mc:Choice>
          <mc:Fallback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B0F70034-A34A-1CE4-4ACD-B2758BA6152B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6711627" y="3120209"/>
                  <a:ext cx="20592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4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74A86351-9B7C-36E6-676D-D23DC4994AE3}"/>
                    </a:ext>
                  </a:extLst>
                </p14:cNvPr>
                <p14:cNvContentPartPr/>
                <p14:nvPr/>
              </p14:nvContentPartPr>
              <p14:xfrm>
                <a:off x="6722067" y="3203729"/>
                <a:ext cx="177840" cy="26640"/>
              </p14:xfrm>
            </p:contentPart>
          </mc:Choice>
          <mc:Fallback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74A86351-9B7C-36E6-676D-D23DC4994AE3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6713067" y="3195089"/>
                  <a:ext cx="19548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6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7882E3D7-BF47-D701-E69A-D0E64F518CAD}"/>
                    </a:ext>
                  </a:extLst>
                </p14:cNvPr>
                <p14:cNvContentPartPr/>
                <p14:nvPr/>
              </p14:nvContentPartPr>
              <p14:xfrm>
                <a:off x="6967587" y="3014009"/>
                <a:ext cx="74880" cy="151560"/>
              </p14:xfrm>
            </p:contentPart>
          </mc:Choice>
          <mc:Fallback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7882E3D7-BF47-D701-E69A-D0E64F518CAD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6958587" y="3005009"/>
                  <a:ext cx="92520" cy="169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CBC8F34F-4EC4-784F-D5A8-C4B4209014E0}"/>
              </a:ext>
            </a:extLst>
          </p:cNvPr>
          <p:cNvGrpSpPr/>
          <p:nvPr/>
        </p:nvGrpSpPr>
        <p:grpSpPr>
          <a:xfrm>
            <a:off x="4900467" y="3155129"/>
            <a:ext cx="179640" cy="187560"/>
            <a:chOff x="4900467" y="3155129"/>
            <a:chExt cx="179640" cy="187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48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B0BA8C55-9596-5326-6DC5-F410B20DF8F1}"/>
                    </a:ext>
                  </a:extLst>
                </p14:cNvPr>
                <p14:cNvContentPartPr/>
                <p14:nvPr/>
              </p14:nvContentPartPr>
              <p14:xfrm>
                <a:off x="4900467" y="3155129"/>
                <a:ext cx="172440" cy="187560"/>
              </p14:xfrm>
            </p:contentPart>
          </mc:Choice>
          <mc:Fallback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B0BA8C55-9596-5326-6DC5-F410B20DF8F1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4891467" y="3146489"/>
                  <a:ext cx="19008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0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9CC3521A-CA42-4E46-EE53-8162A9BD6F8A}"/>
                    </a:ext>
                  </a:extLst>
                </p14:cNvPr>
                <p14:cNvContentPartPr/>
                <p14:nvPr/>
              </p14:nvContentPartPr>
              <p14:xfrm>
                <a:off x="4919547" y="3236849"/>
                <a:ext cx="160560" cy="21600"/>
              </p14:xfrm>
            </p:contentPart>
          </mc:Choice>
          <mc:Fallback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9CC3521A-CA42-4E46-EE53-8162A9BD6F8A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4910547" y="3228209"/>
                  <a:ext cx="178200" cy="39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F1196EA8-EF5F-24F7-1306-C1AB35040F27}"/>
              </a:ext>
            </a:extLst>
          </p:cNvPr>
          <p:cNvGrpSpPr/>
          <p:nvPr/>
        </p:nvGrpSpPr>
        <p:grpSpPr>
          <a:xfrm>
            <a:off x="3091827" y="4149449"/>
            <a:ext cx="161280" cy="184320"/>
            <a:chOff x="3091827" y="4149449"/>
            <a:chExt cx="161280" cy="184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52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D1534691-8C1A-846C-B5BD-73F3FB0EE0EC}"/>
                    </a:ext>
                  </a:extLst>
                </p14:cNvPr>
                <p14:cNvContentPartPr/>
                <p14:nvPr/>
              </p14:nvContentPartPr>
              <p14:xfrm>
                <a:off x="3101907" y="4149449"/>
                <a:ext cx="104040" cy="184320"/>
              </p14:xfrm>
            </p:contentPart>
          </mc:Choice>
          <mc:Fallback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D1534691-8C1A-846C-B5BD-73F3FB0EE0EC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3092907" y="4140809"/>
                  <a:ext cx="12168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4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707759E3-4382-A779-F95A-0AC3B1952446}"/>
                    </a:ext>
                  </a:extLst>
                </p14:cNvPr>
                <p14:cNvContentPartPr/>
                <p14:nvPr/>
              </p14:nvContentPartPr>
              <p14:xfrm>
                <a:off x="3091827" y="4242329"/>
                <a:ext cx="161280" cy="9000"/>
              </p14:xfrm>
            </p:contentPart>
          </mc:Choice>
          <mc:Fallback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707759E3-4382-A779-F95A-0AC3B1952446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3082827" y="4233689"/>
                  <a:ext cx="178920" cy="26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94D3D42C-B22E-E720-0B1C-395E01FB7F74}"/>
              </a:ext>
            </a:extLst>
          </p:cNvPr>
          <p:cNvGrpSpPr/>
          <p:nvPr/>
        </p:nvGrpSpPr>
        <p:grpSpPr>
          <a:xfrm>
            <a:off x="5513907" y="4095809"/>
            <a:ext cx="160200" cy="216000"/>
            <a:chOff x="5513907" y="4095809"/>
            <a:chExt cx="160200" cy="216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56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4C7D266F-0736-87F5-8FB8-770AE7312087}"/>
                    </a:ext>
                  </a:extLst>
                </p14:cNvPr>
                <p14:cNvContentPartPr/>
                <p14:nvPr/>
              </p14:nvContentPartPr>
              <p14:xfrm>
                <a:off x="5562147" y="4095809"/>
                <a:ext cx="92880" cy="216000"/>
              </p14:xfrm>
            </p:contentPart>
          </mc:Choice>
          <mc:Fallback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4C7D266F-0736-87F5-8FB8-770AE7312087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5553147" y="4086809"/>
                  <a:ext cx="11052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8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B0B0EBD5-424C-B2B9-2742-8E38AC8E7B67}"/>
                    </a:ext>
                  </a:extLst>
                </p14:cNvPr>
                <p14:cNvContentPartPr/>
                <p14:nvPr/>
              </p14:nvContentPartPr>
              <p14:xfrm>
                <a:off x="5513907" y="4212449"/>
                <a:ext cx="160200" cy="23040"/>
              </p14:xfrm>
            </p:contentPart>
          </mc:Choice>
          <mc:Fallback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B0B0EBD5-424C-B2B9-2742-8E38AC8E7B67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5504907" y="4203449"/>
                  <a:ext cx="177840" cy="40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BD51AB77-5C2A-FC3A-A960-1EE9CA7C0F9C}"/>
              </a:ext>
            </a:extLst>
          </p:cNvPr>
          <p:cNvGrpSpPr/>
          <p:nvPr/>
        </p:nvGrpSpPr>
        <p:grpSpPr>
          <a:xfrm>
            <a:off x="6096387" y="3918329"/>
            <a:ext cx="202320" cy="354960"/>
            <a:chOff x="6096387" y="3918329"/>
            <a:chExt cx="202320" cy="354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60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55163AEA-4F2C-57C3-1B6B-87B4BA620E2D}"/>
                    </a:ext>
                  </a:extLst>
                </p14:cNvPr>
                <p14:cNvContentPartPr/>
                <p14:nvPr/>
              </p14:nvContentPartPr>
              <p14:xfrm>
                <a:off x="6106827" y="4063769"/>
                <a:ext cx="126720" cy="209520"/>
              </p14:xfrm>
            </p:contentPart>
          </mc:Choice>
          <mc:Fallback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55163AEA-4F2C-57C3-1B6B-87B4BA620E2D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6097827" y="4054769"/>
                  <a:ext cx="14436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2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6C846A8B-3FD6-E8B1-35EB-E69B59CF2602}"/>
                    </a:ext>
                  </a:extLst>
                </p14:cNvPr>
                <p14:cNvContentPartPr/>
                <p14:nvPr/>
              </p14:nvContentPartPr>
              <p14:xfrm>
                <a:off x="6096387" y="4175009"/>
                <a:ext cx="137160" cy="10800"/>
              </p14:xfrm>
            </p:contentPart>
          </mc:Choice>
          <mc:Fallback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6C846A8B-3FD6-E8B1-35EB-E69B59CF2602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6087387" y="4166009"/>
                  <a:ext cx="15480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4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BBFCE469-EDCB-FF3D-C690-A8B05F99C100}"/>
                    </a:ext>
                  </a:extLst>
                </p14:cNvPr>
                <p14:cNvContentPartPr/>
                <p14:nvPr/>
              </p14:nvContentPartPr>
              <p14:xfrm>
                <a:off x="6295467" y="3918329"/>
                <a:ext cx="3240" cy="97560"/>
              </p14:xfrm>
            </p:contentPart>
          </mc:Choice>
          <mc:Fallback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BBFCE469-EDCB-FF3D-C690-A8B05F99C100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6286827" y="3909689"/>
                  <a:ext cx="20880" cy="1152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07" name="Audio 206">
            <a:hlinkClick r:id="" action="ppaction://media"/>
            <a:extLst>
              <a:ext uri="{FF2B5EF4-FFF2-40B4-BE49-F238E27FC236}">
                <a16:creationId xmlns:a16="http://schemas.microsoft.com/office/drawing/2014/main" id="{315DE369-B2ED-531C-523B-C3050B544B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720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99552"/>
    </mc:Choice>
    <mc:Fallback>
      <p:transition advTm="99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THEME_BG_IMAGE" val=""/>
  <p:tag name="MMPROD_NEXTUNIQUEID" val="10008"/>
  <p:tag name="MMPROD_TAG_VCONFIG" val="PD94bWwgdmVyc2lvbj0iMS4wIj8+DQo8Y29uZmlndXJhdGlvbj4NCgk8Y29sb3JzPg0KCQk8dWljb2xvciBuYW1lPSJwcmltYXJ5IiB2YWx1ZT0iMHg2Rjg0ODgiLz4NCgkJPHVpY29sb3IgbmFtZT0iZ2xvdyIgdmFsdWU9IjB4MzVEMzM0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DQoJCTx1aXNob3cgbmFtZT0icHJlc2VudGVycGhvdG8iIHZhbHVlPSJ0cnVlIi8+DQoJCTx1aXNob3cgbmFtZT0icHJlc2VudGVybmFtZSIgdmFsdWU9InRydWUiLz4NCgkJPHVpc2hvdyBuYW1lPSJwcmVzZW50ZXJ0aXRsZSIgdmFsdWU9InRydWUiLz4NCgkJPHVpc2hvdyBuYW1lPSJwcmVzZW50ZXJlbWFpbCIgdmFsdWU9InRydWUiLz4NCgkJPHVpc2hvdyBuYW1lPSJwcmVzZW50ZXJiaW8iIHZhbHVlPSJ0cnVlIi8+DQoJCTx1aXNob3cgbmFtZT0iY29tcGFueWxvZ28iIHZhbHVlPSJ0cnVlIi8+DQoJCTx1aXNob3cgbmFtZT0ic2lkZWJhciIgdmFsdWU9InRydWUiLz4NCgkJPHVpc2hvdyBuYW1lPSJvdXRsaW5lIiB2YWx1ZT0idHJ1ZSIvPg0KCQk8dWlzaG93IG5hbWU9InRodW1ibmFpbCIgdmFsdWU9InRydWUiLz4NCgkJPHVpc2hvdyBuYW1lPSJub3RlcyIgdmFsdWU9InRydWUiLz4NCgkJPHVpc2hvdyBuYW1lPSJzZWFyY2giIHZhbHVlPSJ0cnVlIi8+DQoJCTx1aXNob3cgbmFtZT0iYXR0YWNobWVudHMiIHZhbHVlPSJ0cnVlIi8+DQoJCTx1aXNob3cgbmFtZT0idXRpbHMiIHZhbHVlPSJ0cnVlIi8+DQoJCTx1aXNob3cgbmFtZT0idm9sdW1lIiB2YWx1ZT0idHJ1ZSIvPg0KCQk8dWlzaG93IG5hbWU9InBsYXliYXIiIHZhbHVlPSJ0cnVlIi8+DQoJCTx1aXNob3cgbmFtZT0idGFsa2luZ2hlYWQiIHZhbHVlPSJ0cnVlIi8+DQoJCTx1aXNob3cgbmFtZT0ic2lkZWJhcm9ucmlnaHQiIHZhbHVlPSJ0cnVlIi8+DQoJCTx1aXNob3cgbmFtZT0idmlld2NoYW5nZSIgdmFsdWU9InRydWUiLz4NCgkJPHVpc2hvdyBuYW1lPSJpbml0aWFsZGlzcGxheW1vZGVpc25vcm1hbCIgdmFsdWU9InRydWUiLz4NCgkJPHVpcmVwbGFjZSBuYW1lPSJsb2dvIiB2YWx1ZT0iIi8+DQoJCTx1aXJlcGxhY2UgbmFtZT0iYmdpbWFnZSIgdmFsdWU9IiIvPg0KCQk8dWlyZXBsYWNlIG5hbWU9ImluaXRpYWx0YWIiIHZhbHVlPSJvdXRsaW5lIi8+DQoJCTx1aXNob3cgbmFtZT0icXVpeiIgdmFsdWU9InRydWUiLz4NCgkJPHVpc2hvdyBuYW1lPSJhbHdheXNTY3J1bmNoIiB2YWx1ZT0iZmFsc2UiLz4NCgkJPHVpc2hvdyBuYW1lPSJjY3RleHRoaWdobGlnaHRpbmciIHZhbHVlPSJ0cnVlIi8+DQoJPC9sYXlvdXQ+DQoJ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0xPQURJTkciIHZhbHVlPSJMb2FkaW5nIi8+DQoJCTx1aXRleHQgbmFtZT0iU0NSVUJCQVJTVEFUVVNfQlVGRkVSSU5HIiB2YWx1ZT0iQnVmZmVyaW5nIi8+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+DQoJCTx1aXRleHQgbmFtZT0iRUxBUFNFRCIgdmFsdWU9IiVtIE1pbnV0ZXMgJXMgU2Vjb25kcyBSZW1haW5pbmciLz4NCgkJPHVpdGV4dCBuYW1lPSJOT1RGT1VORCIgdmFsdWU9Ik5vdGhpbmcgRm91bmQiLz4NCgkJPHVpdGV4dCBuYW1lPSJBVFRBQ0hNRU5UUyIgdmFsdWU9IkF0dGFjaG1lbnR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jdCIvPg0KCQk8dWl0ZXh0IG5hbWU9IlRBQl9PVVRMSU5FIiB2YWx1ZT0iT3V0bGluZSIvPg0KCQk8dWl0ZXh0IG5hbWU9IlRBQl9USFVNQiIgdmFsdWU9IlRodW1iIi8+DQoJCTx1aXRleHQgbmFtZT0iVEFCX05PVEVTIiB2YWx1ZT0iTm90ZXMiLz4NCgkJPHVpdGV4dCBuYW1lPSJUQUJfU0VBUkNIIiB2YWx1ZT0iU2VhcmNoIi8+DQoJCTx1aXRleHQgbmFtZT0iU0xJREVfSEVBRElORyIgdmFsdWU9IlNsaWRlIFRpdGxlIi8+DQoJCTx1aXRleHQgbmFtZT0iRFVSQVRJT05fSEVBRElORyIgdmFsdWU9IkR1cmF0aW9uIi8+DQoJCTx1aXRleHQgbmFtZT0iU0VBUkNIX0hFQURJTkciIHZhbHVlPSJTZWFyY2ggZm9yIHRleHQ6Ii8+DQoJCTx1aXRleHQgbmFtZT0iVEhVTUJfSEVBRElORyIgdmFsdWU9IlNsaWRlIi8+DQoJCTx1aXRleHQgbmFtZT0iVEhVTUJfSU5GTyIgdmFsdWU9IlNsaWRlIFRpdGxlL0R1cmF0aW9uIi8+DQoJCTx1aXRleHQgbmFtZT0iQVRUQUNITkFNRV9IRUFESU5HIiB2YWx1ZT0iRmlsZSBOYW1lIi8+DQoJCTx1aXRleHQgbmFtZT0iQVRUQUNIU0laRV9IRUFESU5HIiB2YWx1ZT0iU2l6ZSIvPg0KCQk8dWl0ZXh0IG5hbWU9IlNMSURFX05PVEVTIiB2YWx1ZT0iU2xpZGUgTm90ZXMiLz4NCgkJPCEtLSBzdWJzdGl0dXRpb246ICVwID09IHByZXNlbnRhdGlvbiB0aXRsZSAtLT4NCgkJPCEtLSBzdWJzdGl0dXRpb246ICVzID09IHNsaWRlIHRpdGxlIC0tPg0KCQk8IS0tIHN1YnN0aXR1dGlvbjogJW4gPT0gc2xpZGUgbnVtYmVyIC0tPg0KCQk8dWl0ZXh0IG5hbWU9IkJPT0tNQVJLIiB2YWx1ZT0iTWFjcm9tZWRpYSBCcmVlemUgLSAlcCIvPg0KCQk8IS0tIHN1YnN0aXR1dGlvbjogJXAgPT0gcHJlc2VudGF0aW9uIHRpdGxlIC0tPg0KCQk8IS0tIHN1YnN0aXR1dGlvbjogJXMgPT0gc2xpZGUgdGl0bGUgLS0+DQoJCTwhLS0gc3Vic3RpdHV0aW9uOiAlbiA9PSBzbGlkZSBudW1iZXIgLS0+DQoJCTx1aXRleHQgbmFtZT0iQk9PS01BUktTTElERSIgdmFsdWU9Ik1hY3JvbWVkaWEgQnJlZXplIC0gJXAgJXMiLz4NCgkJPHVpdGV4dCBuYW1lPSJTSE9XU0lERUJBUiIgdmFsdWU9IlNob3cgc2lkZWJhciB0byBwYXJ0aWNpcGFudHMiLz4NCgkJPHVpdGV4dCBuYW1lPSJET0NXUkFQX1RJVExFIiB2YWx1ZT0iQnJlZXpl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RGVuIFRlaWxuZWhtZXJuIGRpZSBTZWl0ZW5sZWlzdGUgYW56ZWlnZW4iLz4NCgkJPHVpdGV4dCBuYW1lPSJET0NXUkFQX1RJVExFIiB2YWx1ZT0iQnJlZXpl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+DQoJCTx1aXRleHQgbmFtZT0iU0NSVUJCQVJTVEFUVVNfUExBWUlORyIgdmFsdWU9IkxlY3R1cmUiLz4NCgkJPHVpdGV4dCBuYW1lPSJTQ1JVQkJBUlNUQVRVU19OT0FVRElPIiB2YWx1ZT0iUGFzIGRlIHNvbiIvPg0KCQk8dWl0ZXh0IG5hbWU9IlNDUlVCQkFSU1RBVFVTX0xPQURJTkciIHZhbHVlPSJDaGFyZ2VtZW50IGVuIGNvdXJzIi8+DQoJCTx1aXRleHQgbmFtZT0iU0NSVUJCQVJTVEFUVVNfQlVGRkVSSU5HIiB2YWx1ZT0iTWlzZSBlbiBtw6ltb2lyZSIvPg0KCQk8dWl0ZXh0IG5hbWU9IlNDUlVCQkFSU1RBVFVTX1FVRVNUSU9OIiB2YWx1ZT0iUsOpcG9uZHJlIMOgIGxhIHF1ZXN0aW9uIi8+DQoJCTx1aXRleHQgbmFtZT0iU0NSVUJCQVJTVEFUVVNfUkVWSUVXUVVJWiIgdmFsdWU9IlLDqXZpc2lvbiBkdSBxdWVzdGlvbm5haXJlIi8+DQoJCTwhLS0gc3Vic3RpdHV0aW9uOiAlbSA9PSBtaW51dGVzIHJlbWFpbmluZyAtLT4NCgkJPCEtLSBzdWJzdGl0dXRpb246ICVzID09IHNlY29uZHMgcmVtYWluaW5nIC0tPg0KCQk8dWl0ZXh0IG5hbWU9IkVMQVBTRUQiIHZhbHVlPSIlbSBtaW51dGVzICVzIHNlY29uZGVzIFJlc3RhbnRlcyIvPg0KCQk8dWl0ZXh0IG5hbWU9Ik5PVEZPVU5EIiB2YWx1ZT0iUmllbiB0cm91dsOpIi8+DQoJCTx1aXRleHQgbmFtZT0iQVRUQUNITUVOVFMiIHZhbHVlPSJQacOoY2VzIGpvaW50ZXMiLz4NCgkJPCEtLSBzdWJzdGl0dXRpb246ICVwID09IGN1cnJlbnQgc3BlYWtlcidzIHRpdGxlIC0tPg0KCQk8dWl0ZXh0IG5hbWU9IkJJT1dJTl9USVRMRSIgdmFsdWU9IkJpbyA6ICVwIi8+DQoJCTx1aXRleHQgbmFtZT0iQklPQlROX1RJVExFIiB2YWx1ZT0iQmlvIDoiLz4NCgkJPHVpdGV4dCBuYW1lPSJESVZJREVSQlROX1RJVExFIiB2YWx1ZT0ifCIvPg0KCQk8dWl0ZXh0IG5hbWU9IkNPTlRBQ1RCVE5fVElUTEUiIHZhbHVlPSJDb250YWN0Ii8+DQoJCTx1aXRleHQgbmFtZT0iVEFCX09VVExJTkUiIHZhbHVlPSJQbGFuIi8+DQoJCTx1aXRleHQgbmFtZT0iVEFCX1RIVU1CIiB2YWx1ZT0iIE1pbmlhdHVyZSIvPg0KCQk8dWl0ZXh0IG5hbWU9IlRBQl9OT1RFUyIgdmFsdWU9Ik5vdGVzIi8+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Ob3RlcyBkZXMgZGlhcG9zaXRpdmVz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JNb250cmVyIGwnZW5jYWRyw6kgYXV4IHBhcnRpY2lwYW50cyIvPg0KCQk8dWl0ZXh0IG5hbWU9IkRPQ1dSQVBfVElUTEUiIHZhbHVlPSJQacOoY2Ugam9pbnRlIEJyZWV6ZS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SB1aXRleHQgLS0+DQoJCTwhLS0gc3Vic3RpdHV0aW9uOiAlbiA9PSBzbGlkZSBudW1iZXIgLS0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LjgrXjgqTjg4njg5Djg7zjgpLlj4LliqDogIXjgavopovjgZvjgosiLz4NCgkJPHVpdGV4dCBuYW1lPSJET0NXUkFQX1RJVExFIiB2YWx1ZT0iQnJlZXpl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0gdWl0ZXh0IC0tPg0KCQk8IS0tIHN1YnN0aXR1dGlvbjogJW4gPT0gc2xpZGUgbnVtYmVyIC0tPg0KCQk8dWl0ZXh0IG5hbWU9IlVOTkFNRURTTElERVRJVExFIiB2YWx1ZT0i7Iqs65287J2065OcICVuIi8+DQoJCTwhLS0gc3Vic3RpdHV0aW9uOiAlbiA9PSBzbGlkZSBudW1iZXIgLS0+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+DQoJCTx1aXRleHQgbmFtZT0iU0NSVUJCQVJTVEFUVVNfTk9BVURJTyIgdmFsdWU9IuyYpOuUlOyYpCDsl4bsnYwiLz4NCgkJPHVpdGV4dCBuYW1lPSJTQ1JVQkJBUlNUQVRVU19MT0FESU5HIiB2YWx1ZT0i66Gc65SpIi8+DQoJCTx1aXRleHQgbmFtZT0iU0NSVUJCQVJTVEFUVVNfQlVGRkVSSU5HIiB2YWx1ZT0i67KE7Y2866eBIi8+DQoJCTx1aXRleHQgbmFtZT0iU0NSVUJCQVJTVEFUVVNfUVVFU1RJT04iIHZhbHVlPSLsp4jrrLjsl5Ag64u17ZWY6riwIi8+DQoJCTx1aXRleHQgbmFtZT0iU0NSVUJCQVJTVEFUVVNfUkVWSUVXUVVJWiIgdmFsdWU9IuyniOusuCDri6Tsi5zrs7TquLAiLz4NCgkJPCEtLSBzdWJzdGl0dXRpb246ICVtID09IG1pbnV0ZXMgcmVtYWluaW5nIC0tPg0KCQk8IS0tIHN1YnN0aXR1dGlvbjogJXMgPT0gc2Vjb25kcyByZW1haW5pbmcgLS0+DQoJCTx1aXRleHQgbmFtZT0iRUxBUFNFRCIgdmFsdWU9IiVt67aEICVz7LSIIOuCqOydjCIvPg0KCQk8dWl0ZXh0IG5hbWU9Ik5PVEZPVU5EIiB2YWx1ZT0i7JeG7J2MIi8+DQoJCTx1aXRleHQgbmFtZT0iQVRUQUNITUVOVFMiIHZhbHVlPSLssqjrtoAg7YyM7J28Ii8+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7LC47Jes7J6Q7JeQ6rKMIOyEuOuhnCDrp4nrjIAg67O07J206riwIi8+DQoJCTx1aXRleHQgbmFtZT0iRE9DV1JBUF9USVRMRSIgdmFsdWU9IkJyZWV6ZSDtjIzsnbwg7LKo67aAIi8+DQoJCTx1aXRleHQgbmFtZT0iRE9DV1JBUF9NU0ciIHZhbHVlPSLrgrQg7Lu07ZOo7YSw7JeQIOyggOyepSIvPg0KCQk8dWl0ZXh0IG5hbWU9IkRPQ1dSQVBfUFJPTVBUIiB2YWx1ZT0i7YG066at7ZWY7JesIOuLpOyatOuhnOuTnCIvPg0KCTwvbGFuZ3VhZ2U+DQo8L2NvbmZpZ3VyYXRpb24+DQog"/>
  <p:tag name="MMPROD_UIDATA" val="&lt;database version=&quot;9.0&quot;&gt;&lt;object type=&quot;1&quot; unique_id=&quot;10001&quot;&gt;&lt;property id=&quot;20141&quot; value=&quot;ch1&quot;/&gt;&lt;property id=&quot;20224&quot; value=&quot;C:\Documents and Settings\ag7rq\My Documents\My Breeze Presentations\ece687_ch1&quot;/&gt;&lt;property id=&quot;20250&quot; value=&quot;0&quot;/&gt;&lt;property id=&quot;20251&quot; value=&quot;0&quot;/&gt;&lt;property id=&quot;20259&quot; value=&quot;0&quot;/&gt;&lt;object type=&quot;4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558&quot;/&gt;&lt;property id=&quot;20309&quot; value=&quot;-1&quot;/&gt;&lt;/object&gt;&lt;object type=&quot;3&quot; unique_id=&quot;10007&quot;&gt;&lt;property id=&quot;20148&quot; value=&quot;5&quot;/&gt;&lt;property id=&quot;20300&quot; value=&quot;Slide 2&quot;/&gt;&lt;property id=&quot;20307&quot; value=&quot;562&quot;/&gt;&lt;property id=&quot;20309&quot; value=&quot;-1&quot;/&gt;&lt;/object&gt;&lt;object type=&quot;3&quot; unique_id=&quot;10008&quot;&gt;&lt;property id=&quot;20148&quot; value=&quot;5&quot;/&gt;&lt;property id=&quot;20300&quot; value=&quot;Slide 3&quot;/&gt;&lt;property id=&quot;20307&quot; value=&quot;561&quot;/&gt;&lt;property id=&quot;20309&quot; value=&quot;-1&quot;/&gt;&lt;/object&gt;&lt;object type=&quot;3&quot; unique_id=&quot;10009&quot;&gt;&lt;property id=&quot;20148&quot; value=&quot;5&quot;/&gt;&lt;property id=&quot;20300&quot; value=&quot;Slide 5&quot;/&gt;&lt;property id=&quot;20307&quot; value=&quot;643&quot;/&gt;&lt;property id=&quot;20309&quot; value=&quot;-1&quot;/&gt;&lt;/object&gt;&lt;object type=&quot;3&quot; unique_id=&quot;10072&quot;&gt;&lt;property id=&quot;20148&quot; value=&quot;5&quot;/&gt;&lt;property id=&quot;20300&quot; value=&quot;Slide 12&quot;/&gt;&lt;property id=&quot;20307&quot; value=&quot;683&quot;/&gt;&lt;/object&gt;&lt;object type=&quot;3&quot; unique_id=&quot;10094&quot;&gt;&lt;property id=&quot;20148&quot; value=&quot;5&quot;/&gt;&lt;property id=&quot;20300&quot; value=&quot;Slide 38 - &amp;quot;In plain English…&amp;quot;&quot;/&gt;&lt;property id=&quot;20307&quot; value=&quot;680&quot;/&gt;&lt;/object&gt;&lt;object type=&quot;3&quot; unique_id=&quot;10216&quot;&gt;&lt;property id=&quot;20148&quot; value=&quot;5&quot;/&gt;&lt;property id=&quot;20300&quot; value=&quot;Slide 6&quot;/&gt;&lt;property id=&quot;20307&quot; value=&quot;718&quot;/&gt;&lt;/object&gt;&lt;object type=&quot;3&quot; unique_id=&quot;10308&quot;&gt;&lt;property id=&quot;20148&quot; value=&quot;5&quot;/&gt;&lt;property id=&quot;20300&quot; value=&quot;Slide 9&quot;/&gt;&lt;property id=&quot;20307&quot; value=&quot;720&quot;/&gt;&lt;/object&gt;&lt;object type=&quot;3&quot; unique_id=&quot;10309&quot;&gt;&lt;property id=&quot;20148&quot; value=&quot;5&quot;/&gt;&lt;property id=&quot;20300&quot; value=&quot;Slide 7&quot;/&gt;&lt;property id=&quot;20307&quot; value=&quot;719&quot;/&gt;&lt;/object&gt;&lt;object type=&quot;3&quot; unique_id=&quot;10311&quot;&gt;&lt;property id=&quot;20148&quot; value=&quot;5&quot;/&gt;&lt;property id=&quot;20300&quot; value=&quot;Slide 4&quot;/&gt;&lt;property id=&quot;20307&quot; value=&quot;759&quot;/&gt;&lt;/object&gt;&lt;object type=&quot;3&quot; unique_id=&quot;10312&quot;&gt;&lt;property id=&quot;20148&quot; value=&quot;5&quot;/&gt;&lt;property id=&quot;20300&quot; value=&quot;Slide 8&quot;/&gt;&lt;property id=&quot;20307&quot; value=&quot;736&quot;/&gt;&lt;/object&gt;&lt;object type=&quot;3&quot; unique_id=&quot;10313&quot;&gt;&lt;property id=&quot;20148&quot; value=&quot;5&quot;/&gt;&lt;property id=&quot;20300&quot; value=&quot;Slide 10&quot;/&gt;&lt;property id=&quot;20307&quot; value=&quot;721&quot;/&gt;&lt;/object&gt;&lt;object type=&quot;3&quot; unique_id=&quot;10314&quot;&gt;&lt;property id=&quot;20148&quot; value=&quot;5&quot;/&gt;&lt;property id=&quot;20300&quot; value=&quot;Slide 11&quot;/&gt;&lt;property id=&quot;20307&quot; value=&quot;722&quot;/&gt;&lt;/object&gt;&lt;object type=&quot;3&quot; unique_id=&quot;10315&quot;&gt;&lt;property id=&quot;20148&quot; value=&quot;5&quot;/&gt;&lt;property id=&quot;20300&quot; value=&quot;Slide 13&quot;/&gt;&lt;property id=&quot;20307&quot; value=&quot;724&quot;/&gt;&lt;/object&gt;&lt;object type=&quot;3&quot; unique_id=&quot;10316&quot;&gt;&lt;property id=&quot;20148&quot; value=&quot;5&quot;/&gt;&lt;property id=&quot;20300&quot; value=&quot;Slide 14&quot;/&gt;&lt;property id=&quot;20307&quot; value=&quot;744&quot;/&gt;&lt;/object&gt;&lt;object type=&quot;3&quot; unique_id=&quot;10317&quot;&gt;&lt;property id=&quot;20148&quot; value=&quot;5&quot;/&gt;&lt;property id=&quot;20300&quot; value=&quot;Slide 16&quot;/&gt;&lt;property id=&quot;20307&quot; value=&quot;742&quot;/&gt;&lt;/object&gt;&lt;object type=&quot;3&quot; unique_id=&quot;10318&quot;&gt;&lt;property id=&quot;20148&quot; value=&quot;5&quot;/&gt;&lt;property id=&quot;20300&quot; value=&quot;Slide 17&quot;/&gt;&lt;property id=&quot;20307&quot; value=&quot;743&quot;/&gt;&lt;/object&gt;&lt;object type=&quot;3&quot; unique_id=&quot;10319&quot;&gt;&lt;property id=&quot;20148&quot; value=&quot;5&quot;/&gt;&lt;property id=&quot;20300&quot; value=&quot;Slide 19&quot;/&gt;&lt;property id=&quot;20307&quot; value=&quot;745&quot;/&gt;&lt;/object&gt;&lt;object type=&quot;3&quot; unique_id=&quot;10320&quot;&gt;&lt;property id=&quot;20148&quot; value=&quot;5&quot;/&gt;&lt;property id=&quot;20300&quot; value=&quot;Slide 20&quot;/&gt;&lt;property id=&quot;20307&quot; value=&quot;747&quot;/&gt;&lt;/object&gt;&lt;object type=&quot;3&quot; unique_id=&quot;10321&quot;&gt;&lt;property id=&quot;20148&quot; value=&quot;5&quot;/&gt;&lt;property id=&quot;20300&quot; value=&quot;Slide 21&quot;/&gt;&lt;property id=&quot;20307&quot; value=&quot;746&quot;/&gt;&lt;/object&gt;&lt;object type=&quot;3&quot; unique_id=&quot;10322&quot;&gt;&lt;property id=&quot;20148&quot; value=&quot;5&quot;/&gt;&lt;property id=&quot;20300&quot; value=&quot;Slide 22&quot;/&gt;&lt;property id=&quot;20307&quot; value=&quot;760&quot;/&gt;&lt;/object&gt;&lt;object type=&quot;3&quot; unique_id=&quot;10323&quot;&gt;&lt;property id=&quot;20148&quot; value=&quot;5&quot;/&gt;&lt;property id=&quot;20300&quot; value=&quot;Slide 23&quot;/&gt;&lt;property id=&quot;20307&quot; value=&quot;761&quot;/&gt;&lt;/object&gt;&lt;object type=&quot;3&quot; unique_id=&quot;10324&quot;&gt;&lt;property id=&quot;20148&quot; value=&quot;5&quot;/&gt;&lt;property id=&quot;20300&quot; value=&quot;Slide 24&quot;/&gt;&lt;property id=&quot;20307&quot; value=&quot;762&quot;/&gt;&lt;/object&gt;&lt;object type=&quot;3&quot; unique_id=&quot;10325&quot;&gt;&lt;property id=&quot;20148&quot; value=&quot;5&quot;/&gt;&lt;property id=&quot;20300&quot; value=&quot;Slide 25&quot;/&gt;&lt;property id=&quot;20307&quot; value=&quot;763&quot;/&gt;&lt;/object&gt;&lt;object type=&quot;3&quot; unique_id=&quot;10326&quot;&gt;&lt;property id=&quot;20148&quot; value=&quot;5&quot;/&gt;&lt;property id=&quot;20300&quot; value=&quot;Slide 26&quot;/&gt;&lt;property id=&quot;20307&quot; value=&quot;764&quot;/&gt;&lt;/object&gt;&lt;object type=&quot;3&quot; unique_id=&quot;10327&quot;&gt;&lt;property id=&quot;20148&quot; value=&quot;5&quot;/&gt;&lt;property id=&quot;20300&quot; value=&quot;Slide 27&quot;/&gt;&lt;property id=&quot;20307&quot; value=&quot;739&quot;/&gt;&lt;/object&gt;&lt;object type=&quot;3&quot; unique_id=&quot;10328&quot;&gt;&lt;property id=&quot;20148&quot; value=&quot;5&quot;/&gt;&lt;property id=&quot;20300&quot; value=&quot;Slide 28&quot;/&gt;&lt;property id=&quot;20307&quot; value=&quot;729&quot;/&gt;&lt;/object&gt;&lt;object type=&quot;3&quot; unique_id=&quot;10329&quot;&gt;&lt;property id=&quot;20148&quot; value=&quot;5&quot;/&gt;&lt;property id=&quot;20300&quot; value=&quot;Slide 29&quot;/&gt;&lt;property id=&quot;20307&quot; value=&quot;748&quot;/&gt;&lt;/object&gt;&lt;object type=&quot;3&quot; unique_id=&quot;10330&quot;&gt;&lt;property id=&quot;20148&quot; value=&quot;5&quot;/&gt;&lt;property id=&quot;20300&quot; value=&quot;Slide 30&quot;/&gt;&lt;property id=&quot;20307&quot; value=&quot;750&quot;/&gt;&lt;/object&gt;&lt;object type=&quot;3&quot; unique_id=&quot;10331&quot;&gt;&lt;property id=&quot;20148&quot; value=&quot;5&quot;/&gt;&lt;property id=&quot;20300&quot; value=&quot;Slide 31&quot;/&gt;&lt;property id=&quot;20307&quot; value=&quot;751&quot;/&gt;&lt;/object&gt;&lt;object type=&quot;3&quot; unique_id=&quot;10332&quot;&gt;&lt;property id=&quot;20148&quot; value=&quot;5&quot;/&gt;&lt;property id=&quot;20300&quot; value=&quot;Slide 32&quot;/&gt;&lt;property id=&quot;20307&quot; value=&quot;752&quot;/&gt;&lt;/object&gt;&lt;object type=&quot;3&quot; unique_id=&quot;10333&quot;&gt;&lt;property id=&quot;20148&quot; value=&quot;5&quot;/&gt;&lt;property id=&quot;20300&quot; value=&quot;Slide 33&quot;/&gt;&lt;property id=&quot;20307&quot; value=&quot;753&quot;/&gt;&lt;/object&gt;&lt;object type=&quot;3&quot; unique_id=&quot;10334&quot;&gt;&lt;property id=&quot;20148&quot; value=&quot;5&quot;/&gt;&lt;property id=&quot;20300&quot; value=&quot;Slide 34&quot;/&gt;&lt;property id=&quot;20307&quot; value=&quot;757&quot;/&gt;&lt;/object&gt;&lt;object type=&quot;3&quot; unique_id=&quot;10335&quot;&gt;&lt;property id=&quot;20148&quot; value=&quot;5&quot;/&gt;&lt;property id=&quot;20300&quot; value=&quot;Slide 35&quot;/&gt;&lt;property id=&quot;20307&quot; value=&quot;758&quot;/&gt;&lt;/object&gt;&lt;object type=&quot;3&quot; unique_id=&quot;10336&quot;&gt;&lt;property id=&quot;20148&quot; value=&quot;5&quot;/&gt;&lt;property id=&quot;20300&quot; value=&quot;Slide 36&quot;/&gt;&lt;property id=&quot;20307&quot; value=&quot;756&quot;/&gt;&lt;/object&gt;&lt;object type=&quot;3&quot; unique_id=&quot;10337&quot;&gt;&lt;property id=&quot;20148&quot; value=&quot;5&quot;/&gt;&lt;property id=&quot;20300&quot; value=&quot;Slide 37 - &amp;quot;Act of electronic switching &amp;quot;&quot;/&gt;&lt;property id=&quot;20307&quot; value=&quot;755&quot;/&gt;&lt;/object&gt;&lt;object type=&quot;3&quot; unique_id=&quot;10574&quot;&gt;&lt;property id=&quot;20148&quot; value=&quot;5&quot;/&gt;&lt;property id=&quot;20300&quot; value=&quot;Slide 15&quot;/&gt;&lt;property id=&quot;20307&quot; value=&quot;765&quot;/&gt;&lt;/object&gt;&lt;object type=&quot;3&quot; unique_id=&quot;10575&quot;&gt;&lt;property id=&quot;20148&quot; value=&quot;5&quot;/&gt;&lt;property id=&quot;20300&quot; value=&quot;Slide 18&quot;/&gt;&lt;property id=&quot;20307&quot; value=&quot;766&quot;/&gt;&lt;/object&gt;&lt;object type=&quot;3&quot; unique_id=&quot;10950&quot;&gt;&lt;property id=&quot;20148&quot; value=&quot;5&quot;/&gt;&lt;property id=&quot;20300&quot; value=&quot;Slide 39 - &amp;quot;Summary&amp;quot;&quot;/&gt;&lt;property id=&quot;20307&quot; value=&quot;767&quot;/&gt;&lt;/object&gt;&lt;/object&gt;&lt;object type=&quot;8&quot; unique_id=&quot;10116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905562773,C:\Files\Courses\ECE687\Lectures_Ghosh\ch1.ppc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38100" cmpd="sng">
          <a:solidFill>
            <a:schemeClr val="tx1"/>
          </a:solidFill>
        </a:ln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Competition</Template>
  <TotalTime>40636</TotalTime>
  <Words>473</Words>
  <Application>Microsoft Macintosh PowerPoint</Application>
  <PresentationFormat>On-screen Show (4:3)</PresentationFormat>
  <Paragraphs>67</Paragraphs>
  <Slides>16</Slides>
  <Notes>1</Notes>
  <HiddenSlides>0</HiddenSlides>
  <MMClips>16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Comic Sans MS</vt:lpstr>
      <vt:lpstr>Symbol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Purdue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Molecular Electronic Devices</dc:title>
  <dc:creator>Administrator</dc:creator>
  <cp:lastModifiedBy>Ghosh, Avik (ag7rq)</cp:lastModifiedBy>
  <cp:revision>2197</cp:revision>
  <cp:lastPrinted>2020-01-02T19:55:03Z</cp:lastPrinted>
  <dcterms:created xsi:type="dcterms:W3CDTF">2003-03-02T22:33:52Z</dcterms:created>
  <dcterms:modified xsi:type="dcterms:W3CDTF">2023-11-17T23:17:09Z</dcterms:modified>
</cp:coreProperties>
</file>