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tags/tag3.xml" ContentType="application/vnd.openxmlformats-officedocument.presentationml.tags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13"/>
  </p:notesMasterIdLst>
  <p:handoutMasterIdLst>
    <p:handoutMasterId r:id="rId14"/>
  </p:handoutMasterIdLst>
  <p:sldIdLst>
    <p:sldId id="558" r:id="rId2"/>
    <p:sldId id="853" r:id="rId3"/>
    <p:sldId id="824" r:id="rId4"/>
    <p:sldId id="857" r:id="rId5"/>
    <p:sldId id="941" r:id="rId6"/>
    <p:sldId id="858" r:id="rId7"/>
    <p:sldId id="936" r:id="rId8"/>
    <p:sldId id="854" r:id="rId9"/>
    <p:sldId id="855" r:id="rId10"/>
    <p:sldId id="859" r:id="rId11"/>
    <p:sldId id="860" r:id="rId12"/>
  </p:sldIdLst>
  <p:sldSz cx="9144000" cy="6858000" type="screen4x3"/>
  <p:notesSz cx="6997700" cy="9271000"/>
  <p:custDataLst>
    <p:tags r:id="rId15"/>
  </p:custDataLst>
  <p:defaultTextStyle>
    <a:defPPr>
      <a:defRPr lang="en-US"/>
    </a:defPPr>
    <a:lvl1pPr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1pPr>
    <a:lvl2pPr marL="4572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2pPr>
    <a:lvl3pPr marL="9144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3pPr>
    <a:lvl4pPr marL="13716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4pPr>
    <a:lvl5pPr marL="18288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9E7BC"/>
    <a:srgbClr val="FAE1DA"/>
    <a:srgbClr val="FDD08D"/>
    <a:srgbClr val="F2EEBF"/>
    <a:srgbClr val="FFCCCC"/>
    <a:srgbClr val="FF9900"/>
    <a:srgbClr val="899BFC"/>
    <a:srgbClr val="FF0000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701"/>
    <p:restoredTop sz="96327"/>
  </p:normalViewPr>
  <p:slideViewPr>
    <p:cSldViewPr>
      <p:cViewPr>
        <p:scale>
          <a:sx n="146" d="100"/>
          <a:sy n="146" d="100"/>
        </p:scale>
        <p:origin x="344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21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F485B2F-123F-EC4D-BFB6-AE677ED80005}" type="datetimeFigureOut">
              <a:rPr lang="en-US"/>
              <a:pPr>
                <a:defRPr/>
              </a:pPr>
              <a:t>11/19/23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98D270-65A5-9149-957E-C5651A793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516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0:17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11103 119 24575,'0'22'0,"0"1"0,5 20 0,-3-15 0,3 53 0,5-34 0,-7 45 0,13-15-866,-14 19 866,4-38 0,1 2 0,-6-2 0,-1 2 0,4 8 0,-1 1-643,-2 1 1,-2 0 642,1-5 0,0 1 0,3 9 0,1-2 0,0-14 0,0 1 0,4 8 0,0 0-370,-4-8 0,0-1 370,3 0 0,-1-1-316,-5 30 316,11 3 0,-10-11 0,10 15 0,-5-8 0,6-3 0,-6-8 0,4 1 0,-3 8 0,-1-21 763,4 17-763,-9-27 1264,9 21-1264,-10-14 811,10 6-811,-9-9 369,8 2-369,-9-2 0,9-5 0,-8-3 0,7-6 0,-7-6 0,2 4 0,1-15 0,-4 8 0,3-10 0,-4-1 0,0 0 0,0-6 0,0 1 0,0-1 0,0-4 0,0-1 0,0-1 0,0-2 0,0 2 0,0-3 0,0-1 0,0 0 0,0 0 0,-4-4 0,-5 0 0,-4-4 0,-17 0 0,-3 0 0,-25 0 0,-4 0 0,-14 0 0,-18 0-830,4 0 830,34 0 0,-2 0 0,5 0 0,-1 0 0,-9 0 0,-1 0 0,5 0 0,0 0 0,-4-4 0,-1 1 0,3 2 0,-1 0 0,-1-2 0,-2 0 0,-3 3 0,0 0 0,3 0 0,1 0 0,-6 0 0,3 0 0,-27 0 0,23 0 0,1 0 0,-1 0 0,-4 0 0,-1 0 0,-11 0 0,20 0 0,-1 0 0,-28 0 0,35 0 0,-2 0 0,10 0 0,-2 0 0,-12 0 0,-2 0-662,5-3 0,-1-1 662,-4 0 0,-1-1 0,0-2 0,1-1 0,-1 0 0,1 0 0,4 0 0,1 1 0,-5 3 0,1 0 0,8-3 0,1 1-316,-4 4 1,1 2 315,4-3 0,0 0 0,1 2 0,-1 2 0,1-1 0,-1 0 0,-1 0 0,1 0 0,-33 0 0,41 0 0,-1 0 0,-4 0 0,1 0 0,-32 0 0,29 0 0,1 0 0,-21 0-260,-1 5 260,-7-4 0,34 7 0,1 1 0,-32-7 0,-12 9 736,35-6-736,1-4 1313,19 4-1313,-10-5 695,17 0-695,1 0 301,12 0-301,6 0 0,5 0 0,-16 0 0,-11 0 0,-24 0 0,-9 5 0,-8 2 0,26 3 0,-4 1-645,-6-3 0,-2 0 645,-13 7 0,-2 0 0,-3-5 0,-1-2-1276,-6 4 0,0 0 1276,-1-3 0,0-2 0,-1 2 0,0-1-846,1-2 0,1-2 846,4-1 0,2 1 0,4 0 0,1-1-530,1-2 1,1 0 529,8 2 0,3 0 0,13-3 0,-1 0 0,-22 4 0,3 0 530,4-2-530,2 2 0,-4 0 0,17-4 0,1 0 0,-1 0 0,-1 0 0,-11 0 0,1 0 0,-34 0 0,17 0 0,-13 0 0,14 0 0,-9 0 0,4 0 0,6 0 2164,2 0-2164,7 0 0,-5 0 0,11 0 1878,-5 0-1878,1 5 1408,5 2-1408,-5 5 0,7-1 0,-8 2 556,7-2-556,-7 1 57,7 0-57,8 0 0,1-1 0,7-5 0,6 3 0,-4-8 0,11 8 0,0-8 0,7 8 0,6-4 0,-1 0 0,5-1 0,1-4 0,5 0 0,0 0 0,-23 0 0,-11 0 0,-27 0 0,1 5 0,-6 2 0,-4 6 0,0-6 0,0-1 0,11-6 0,15 0 0,1 0 0,14 0 0,1 0 0,6 0 0,-1 0 0,7 0 0,0 0 0,6 0 0,-1 0 0,5 0 0,-3 0 0,8 0 0,-4 0 0,5 0 0,3-3 0,2-2 0,3-7 0,0-2 0,0-4 0,0-6 0,0-7 0,0-13 0,0-16 0,0-17 0,0-19-477,0 38 1,0-2 476,-1-2 0,2-2 0,2 0 0,0 0 0,1-4 0,1 2 0,2 5 0,0 3 0,0 8 0,0-1 0,1-21 0,-1 1 0,0 22 0,0-1 0,1-23 0,-1-2 0,-2 16 0,-1 1 0,2-5 0,1 0 0,-3 4 0,0-1 0,3-8 0,1 0 0,0 3 0,-1 1 0,1-7 0,0 2 0,-1 17 0,-1 1 0,2-10 0,-1 2 0,5-14-248,2-20 248,-2 16 0,0 16 0,0-4 0,-1 26 0,-1-4 0,1 7 941,-5 9-941,3-14 260,-7 20-260,7-20 0,-8 15 0,4-11 0,0 7 0,-4 0 0,8 0 0,-8-1 0,8-5 0,-3 4 0,0-4 0,3 6 0,-4 0 0,1 0 0,3 0 0,-3-7 0,4-11 0,1 8 0,0-28 0,1 20 0,-1-12 0,1 10 0,-6 12 0,3 2 0,-8 11 0,4 1 0,-2 10 0,-2 1 0,3 5 0,-1 3 0,2 2 0,3 3 0,0 0 0,10 0 0,2 0 0,10 0 0,7 0 0,0 0 0,13 0 0,10 0 0,16 0 0,2 0 0,15 0-457,-6 0 457,8 0 0,0-6 0,-39 2 0,0 0-448,-2-3 1,1 0 447,11-1 0,2 1-896,1 2 1,1 1 895,1-3 0,0 1 0,4 4 0,0 2 0,-1-4 0,1 1 0,0 2 0,2 2 0,4-1 0,0 0 0,0 0 0,0 0 0,1 0 0,0 0 0,-7 0 0,1 0 0,4 0 0,0 0 0,-9 0 0,-1 0 0,7 0 0,-4 0-543,-22 0 0,0 0 543,24 0 0,3 0 0,-3 0 0,1 0 0,0 0 0,0 0 0,-4 0 0,-4 0-11,23 0 11,-12 0 0,8 0 0,-2 0 0,-9 0 0,1 0 0,-1 0 0,-7 0 760,-2 0-760,-8 0 1756,0 0-1756,-7 0 1253,5 0-1253,-4 0 471,6 0-471,-7 0 0,6 0 0,-13 5 0,13-4 0,-13 9 0,6-4 0,-7 0 0,-1 4 0,1-4 0,-6 0 0,4 3 0,-4-7 0,5 7 0,-5-8 0,4 9 0,-4-9 0,25 4 0,-15-5 0,16 0 0,-14 0 0,-4 0 0,11 0 0,-12 0 0,13 0 0,-13 0 0,6 0 0,-1 0 0,3 0 0,-1 0 0,6 0 0,-6 0 0,7 0 0,8 0 0,-6 0 0,6 0 0,0 6 0,-6 0 0,-1 6 0,-9-5 0,-14 2 0,0-3 0,-17-1 0,3 0 0,-14-5 0,4 0 0,5 0 0,15 0 0,30 0 0,25 0-634,-31 0 1,3 0 633,4 0 0,1 0 0,5 0 0,-1 0 0,1 0 0,-1 0 0,-4 0 0,-1 0 0,5-4 0,-1 1 0,-3 2 0,-1 0 0,-13-2 0,1-1 0,26 0 0,-3 0-611,-1-3 611,-7-1 0,-1 1 0,5 0 0,22-5 0,-14 5 0,-2-1 0,-10-3 0,0 4 0,-6-5 0,5 0 1227,-6 5-1227,6 2 651,-5 0-651,-1 4 0,-2-5 0,-12 6 0,4 0 0,-6 0 0,0 0 0,-6 0 0,4 0 0,-10 0 0,4 0 0,0 0 0,-4 0 0,10 0 0,-10 0 0,10 0 0,-5 0 0,20 0 0,-9 0 0,3 0 0,-9 0 0,-4 0 0,6 0 0,-1 0 0,-5 0 0,4 0 0,-10 0 0,4 0 0,-6 0 0,1 0 0,-7 0 0,0 0 0,-6 0 0,0 0 0,1 0 0,-1 0 0,0 0 0,-4 0 0,3 0 0,-7 0 0,2 0 0,-3 0 0,-1 0 0,-4 4 0,4-3 0,-7 6 0,2-3 0,-3 4 0,0 0 0,0 1 0,0-1 0,0 5 0,0-4 0,-4 8 0,3-7 0,-3 7 0,4-8 0,0 8 0,0-7 0,0 7 0,0-8 0,0 8 0,0-7 0,0 3 0,0-5 0,0 0 0,0 1 0,0-1 0,0 0 0,0-3 0,0-2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0:55.4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24575,'85'2'0,"0"-1"0,0 0 0,14 1 0,-12-1 0,3-1 0,-39 0 0,19 0 0,-1 0 0,-7 0 0,-1 0 0,-1 0 0,-11 0 0,10 0 0,-23 0 0,9 0 0,-17 0 0,0 0 0,-1 0 0,-9 0 0,-1 0 0,-6 0 0,-3 0 0,-1 4 0,1-3 0,-1 2 0,-2-3 0,-2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8:20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24575,'67'0'0,"0"0"0,-13 0 0,-1 0 0,6 0 0,-4 0 0,19 0 0,26 0 0,-43 0 0,-23 0 0,0 0 0,4 0 0,-9 0 0,-1 0 0,-2 0 0,-8 0 0,3 0 0,-8 0 0,-2 0 0,-3 0 0,0 0 0,-1 0 0,0 0 0,-3 0 0,-1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8:22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0 572 24575,'0'7'0,"0"10"0,4 5 0,11 16 0,-3-8 0,16 7 0,-16 2 0,16-8 0,-11 13 0,13-5 0,-9 2 0,9-6 0,-14-2 0,6-3 0,-8-2 0,3-7 0,-4-4 0,3-4 0,-7-2 0,2-3 0,-3-4 0,-1-1 0,-3-12 0,-1-1 0,-3-20 0,0 1 0,0-24 0,0-4 0,0-12 0,0-8 0,-12-11 0,4-1 0,-10 8 0,5-2 0,2 11 0,-1-6 0,5 7 0,-2 18 0,7 7 0,-2 11 0,4 7 0,0 11 0,0 5 0,0 4 0,0 1 0,3 3 0,1 1 0,3 6 0,1-2 0,-1 5 0,1-2 0,3 1 0,2 2 0,8-6 0,2 2 0,4-3 0,6 0 0,1 0 0,6 0 0,0 0 0,6 0 0,-5 0 0,12 0 0,-12 0 0,11-5 0,-11 0 0,5-5 0,-7 0 0,-5 4 0,-1 2 0,-6 4 0,1 0 0,-6 0 0,-4 0 0,-3 0 0,-6 0 0,2 0 0,-3 0 0,-4 0 0,-1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8:23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38 24575,'-7'3'0,"-5"5"0,4 4 0,-9 10 0,4-5 0,-11 11 0,10-10 0,-4 0 0,6-2 0,4-11 0,0 6 0,1-11 0,6-3 0,-3-10 0,4-9 0,0 4 0,0-8 0,8 12 0,-2-12 0,10 12 0,-3-7 0,3 12 0,1-3 0,4 3 0,-3 5 0,3-1 0,-4 5 0,-1 0 0,1 0 0,-4 0 0,2 0 0,-6 0 0,6 0 0,-6 4 0,3 4 0,-4 5 0,0 3 0,1 6 0,-5-5 0,1 10 0,-5-5 0,0 11 0,0 1 0,0 6 0,0-1 0,0 1 0,-10 6 0,-1-5 0,-10 5 0,-4-5 0,3-1 0,-20 10 0,18-13 0,-17 0 0,22-19 0,-2-5 0,4-1 0,-4-3 0,3 3 0,1-7 0,1-1 0,8-4 0,-8 0 0,8 0 0,-4-4 0,8-4 0,1-9 0,3-1 0,0-8 0,0 3 0,0 0 0,0-3 0,0 8 0,0-3 0,3 4 0,2 4 0,2 2 0,1 3 0,4 0 0,-4 4 0,8 0 0,-8 4 0,8 0 0,-4 0 0,5 0 0,-1 0 0,6 0 0,-5 4 0,5 4 0,-1 5 0,-4 4 0,6 5 0,-2-4 0,-3 4 0,9-4 0,-5-1 0,1 1 0,-2-4 0,1-2 0,-9-4 0,8 1 0,-9-1 0,5-4 0,0 0 0,-1-4 0,1 0 0,0 0 0,-1 0 0,1 0 0,-1 0 0,-3 0 0,2 0 0,-6-4 0,3 4 0,-5-7 0,0 6 0,1-2 0,-1 3 0,1-4 0,-1 4 0,-3-7 0,3 3 0,-6 0 0,2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14:46:03.98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0 976 24575,'61'48'0,"-1"1"0,-18-28 0,36-14 0,-4-21 0,-51-47-778,-3-17 0,-4-4 778,-3-5 0,1-9 0,-1 2 0,0 15 0,0-12 89,-6 20-89,-1-14 0,-6 17 357,0 8-357,0 15 0,0 14 0,4 8 780,-3 9-780,3 1 330,0 8-330,0 1 0,4 4 0,0 8 0,-4 7 0,4 9 0,-7 6 0,9 6 0,-9 2 0,9 6 0,-4-1 0,0 1 0,4 0 0,-9-1 0,9 7 0,-9-11 0,9 11 0,-4-13 0,5 1 0,0 4 0,-1-10 0,1 10 0,-1-10 0,0 10 0,1-11 0,-1 5 0,0-5 0,0-1 0,0-5 0,-1-2 0,0-9 0,0-1 0,-5-5 0,0 0 0,-4 0 0,-14-10 0,-9-7 0,-9-9 0,-18-4 0,4-1 0,-13 0 0,-1-1 0,8 10 0,-6-1 0,12 13 0,-4-3 0,12 5 0,7 0 0,2 0 0,13 0 0,-2 4 0,10-4 0,0 8 0,-1-7 0,15 2 0,7-3 0,14-9 0,9-3 0,2-9 0,5-1 0,8 0 0,1-1 0,7-6 0,8 3 0,-6-3 0,13 3 0,-13 8 0,6-6 0,-8 6 0,-7-5 0,-2 0 0,-12 2 0,-2 5 0,-11-3 0,-1 5 0,-10 0 0,-1-4 0,-9-1 0,1-1 0,-5-4 0,-9 6 0,-6 3 0,-10 2 0,-5 7 0,-6 1 0,4 5 0,1 0 0,2 0 0,9 0 0,1 4 0,1 10 0,7 7 0,1 9 0,6 0 0,4 6 0,0-4 0,0 4 0,0-6 0,4 0 0,11-4 0,6-1 0,9-5 0,13 0 0,-9-5 0,9-4 0,-12-7 0,-1-4 0,0 0 0,0 0 0,-5 0 0,-1 0 0,-6 0 0,-4 0 0,-2 0 0,-3 0 0,-1 0 0,0 0 0,0 0 0,0 0 0,0 0 0,0 0 0,0 8 0,1 2 0,-4 14 0,3-4 0,-2 8 0,3-3 0,1 5 0,-4-5 0,3 4 0,-8-9 0,3 9 0,-4-10 0,0 10 0,-4-4 0,-12 6 0,-6-5 0,-17 7 0,1-11 0,-1 1 0,-4-7 0,12-6 0,-12-4 0,17-2 0,-4-4 0,11 0 0,1-4 0,8-10 0,2-7 0,8-10 0,0 1 0,0-6 0,4-2 0,18-7 0,10 4 0,22-6 0,2 2 0,6 1 0,1-5 0,-9 12 0,6 0 0,2-2 0,-14 19 0,3-10 0,-26 23 0,-1-6 0,-10 12 0,-2-4 0,-3 2 0,-1 2 0,-4-3 0,0 4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14:46:05.79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24575,'4'0'0,"0"0"0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14:46:25.51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27 17 24575,'-15'-8'0,"3"3"0,12 2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14:46:27.16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24575,'4'0'0,"0"0"0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0:57.5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306 198 24575,'-3'4'0,"-5"-4"0,-5-5 0,-3-4 0,3 1 0,-3-4 0,7-5 0,-8-6 0,7 0 0,-3 2 0,1 4 0,3 0 0,1 1 0,1 6 0,6-5 0,3 14 0,7-7 0,6 8 0,7 0 0,0 4 0,6 1 0,4 5 0,-3-1 0,9 5 0,-3 1 0,10 6 0,-3-6 0,3 4 0,-6-3 0,-5-2 0,4 5 0,-4-4 0,1 4 0,-2 0 0,-6-1 0,0 0 0,1 1 0,-1-1 0,-5-1 0,0-3 0,-1 2 0,-3-6 0,3 3 0,-4-5 0,0 4 0,4-2 0,-3 2 0,3-4 0,-4 1 0,0-1 0,-5-3 0,0 2 0,-1-7 0,-2 7 0,2-6 0,-3 2 0,-4 1 0,-1 0 0,-3 3 0,0 0 0,-4 5 0,-9 1 0,-6 5 0,-15 6 0,-3 2 0,-6 6 0,-7 7 0,6-5 0,-6 9 0,7-10 0,0 9 0,7-15 0,0 7 0,8-9 0,-1 0 0,5-6 0,2-3 0,6-7 0,-1 7 0,4-7 0,-3 3 0,4-4 0,-1 0 0,-3 0 0,4-4 0,-1 3 0,-3-2 0,3-1 0,1 0 0,-4-1 0,7-2 0,-2 3 0,3-4 0,0 3 0,1-2 0,-1 2 0,1-3 0,3-6 0,1-3 0,3-7 0,0-5 0,0 3 0,0-9 0,0 5 0,0-11 0,0 4 0,0-4 0,0 0 0,0 5 0,0 0 0,0 6 0,0 6 0,0-1 0,0 4 0,0 1 0,0 5 0,3 3 0,-2-3 0,-4 7 0,-6-4 0,-11 4 0,-3 0 0,-4 0 0,-1 0 0,-5 0 0,5 0 0,-1 0 0,3 0 0,8 0 0,-3 0 0,4 0 0,0 0 0,5 0 0,0 0 0,5 0 0,3 0 0,0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0:58.7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330 41 24575,'0'7'0,"0"1"0,0 2 0,0-2 0,0 3 0,0-10 0,0-10 0,0-5 0,-8-4 0,7 3 0,-10 6 0,2-3 0,-3 7 0,-5 2 0,-4 3 0,-2 0 0,0 3 0,-4 12 0,6 15 0,-8 13 0,6 10 0,-3 1 0,4 6 0,5-4 0,0 12 0,6-13 0,5 13 0,1-13 0,5 0 0,0-9 0,0-6 0,0-6 0,4-6 0,4-7 0,10-7 0,4-2 0,11-7 0,1-1 0,12-9 0,4-16 0,8-17 0,-12-3 0,4-4 0,-18 9 0,4 3 0,-11 3 0,-2 8 0,-11 9 0,0 1 0,-5 8 0,1 1 0,-4 3 0,-1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00.0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1 729 24575,'4'-12'0,"-1"-12"0,-3-29 0,0-17 0,0-9 0,0 7 0,0-3 0,0 4 0,0 7 0,4-5 0,2 27 0,-1 3 0,3 20 0,-7-1 0,5 14 0,-2-1 0,4 7 0,-1 0 0,0 0 0,1 3 0,-1 5 0,2 10 0,3 0 0,-2 13 0,3-7 0,-4 14 0,1-4 0,0 1 0,-1 3 0,1-9 0,-5-1 0,3-7 0,-7-4 0,6-5 0,-6 0 0,5-8 0,-2 0 0,3-4 0,1-4 0,0-9 0,9-7 0,0-13 0,12-4 0,-8 2 0,4-5 0,-1 10 0,-5 2 0,5 0 0,-8 11 0,2-5 0,-2 9 0,-3-3 0,3 7 0,-3-3 0,-1 4 0,4 3 0,-8 2 0,4-1 0,-4 4 0,-1-4 0,1 4 0,-1 0 0,1 0 0,0 12 0,1 9 0,0 13 0,1 12 0,-4 2 0,-1 6 0,-5 0 0,0-1 0,0 1 0,4 0 0,-2-7 0,2-1 0,-4-12 0,0-1 0,0-14 0,0 1 0,0-11 0,0-1 0,0-5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00.9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158 16 24575,'-6'-9'0,"-3"2"0,-3 7 0,-8 8 0,5 6 0,-6 5 0,6 7 0,-2 2 0,7 1 0,-4 4 0,9-6 0,-4 1 0,8-1 0,-3 6 0,4-9 0,0 3 0,0-11 0,0 6 0,0-5 0,0 5 0,0-5 0,4-1 0,4-7 0,10 7 0,4-10 0,11 3 0,-4-1 0,4-3 0,-6 0 0,1-1 0,-1-4 0,-4 0 0,-2 0 0,-4 0 0,-1 0 0,-3 0 0,2 0 0,-6 0 0,3 0 0,-5-7 0,1-3 0,1-11 0,0-2 0,0-10 0,1-1 0,-5-6 0,0-6 0,-5 5 0,0-5 0,0 6 0,0 10 0,0-2 0,-8 15 0,-1-5 0,-8 9 0,1 1 0,-1 7 0,0 1 0,-7 4 0,5 0 0,-1 0 0,4 0 0,8 0 0,-4 0 0,8 0 0,0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02.1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405 209 24575,'4'-6'0,"-1"-3"0,-3-11 0,0 2 0,0-4 0,0 6 0,0-6 0,0 4 0,0 1 0,0 1 0,0 7 0,0-6 0,0 6 0,-3 1 0,-2 5 0,-11 3 0,-3 0 0,-3 0 0,-10 0 0,7 13 0,-9-1 0,5 16 0,5-5 0,1 5 0,5 0 0,4-1 0,-3-4 0,7 3 0,1-8 0,5 3 0,4-4 0,0-5 0,0 4 0,0-8 0,0 4 0,0-5 0,0 1 0,8 0 0,1 0 0,8-4 0,4 4 0,-3-3 0,3 3 0,1 1 0,-5-1 0,5 1 0,-5-1 0,-1 1 0,1-1 0,-4 4 0,2-3 0,-5 7 0,2-3 0,-4 4 0,0-1 0,1 5 0,-1-3 0,1 8 0,-4-8 0,-1 8 0,-4-8 0,0 8 0,0-8 0,0 3 0,0-4 0,-7 0 0,-9 5 0,-2-4 0,-9 5 0,4-5 0,-4-4 0,-1 3 0,-5-6 0,-8 6 0,5-11 0,1 3 0,9-9 0,8 0 0,-3 0 0,4 0 0,4-4 0,1-4 0,8-1 0,-3-2 0,6-1 0,-2 3 0,3-2 0,0 3 0,0-4 0,0 4 0,0-8 0,0 3 0,0-3 0,0-1 0,0 8 0,0 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03.8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1 501 24575,'0'19'0,"0"10"0,0-5 0,0 9 0,0 0 0,0-5 0,0 0 0,0-6 0,0-9 0,0-2 0,0-16 0,0-12 0,0-28 0,0-11 0,0-29 0,0 12 0,0-5 0,5 2 0,1 19 0,1-12 0,2 22 0,0 6 0,2 8 0,1 15 0,-3-3 0,-2 13 0,1-1 0,-1 6 0,1 3 0,-1 0 0,1 0 0,0 8 0,0 6 0,1 14 0,1 6 0,0 6 0,0-1 0,0 7 0,0-4 0,0 4 0,0-12 0,0 4 0,-2-14 0,-2 8 0,1-18 0,-3 6 0,1-11 0,-2 2 0,1-6 0,0-2 0,3-3 0,1-12 0,4-3 0,3-18 0,4-2 0,2-11 0,-1 5 0,0-5 0,0 6 0,5-1 0,-4 6 0,3 1 0,-1 6 0,-4 5 0,3 4 0,-9 7 0,3 3 0,-4 5 0,1 0 0,2 4 0,-2 0 0,0 0 0,-2 4 0,-2 14 0,4 8 0,-2 13 0,4 7 0,-5 2 0,-4 6 0,4 7 0,-9-6 0,4 13 0,-5-13 0,0 0 0,0-3 0,0-16 0,0 3 0,0-16 0,0-6 0,0-5 0,0-5 0,0 1 0,0-4 0,0-1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07.3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179 465 24575,'-3'-9'0,"-5"2"0,0 7 0,-8 4 0,-2 5 0,0 9 0,-5 11 0,4-1 0,0 5 0,5 0 0,0-4 0,9 9 0,-4-9 0,8-1 0,-3-2 0,4-3 0,0-5 0,0 3 0,0-13 0,0 8 0,3-8 0,6 4 0,3-8 0,9 0 0,-3-4 0,8 0 0,-3 0 0,0 0 0,-2-4 0,-4 0 0,5-14 0,-4 3 0,2-18 0,-3 9 0,-7-14 0,4-3 0,-4 0 0,1-11 0,-1 10 0,-4-4 0,-2 6 0,-4 0 0,0 6 0,0 1 0,0 10 0,0 6 0,0 5 0,0 4 0,-7 4 0,1 1 0,-9 3 0,6 0 0,-3 0 0,1 0 0,2 0 0,-7 7 0,7 2 0,-3 13 0,7-4 0,1 3 0,4-4 0,0-1 0,0-3 0,3 2 0,10-10 0,6 1 0,13-6 0,-3 0 0,4 0 0,-6-4 0,1-1 0,-6-7 0,0 2 0,-10-2 0,0 4 0,-5 4 0,1 1 0,-1 3 0,1 0 0,-4 6 0,-1 8 0,-11 7 0,1 12 0,-11 1 0,7 12 0,-4-4 0,0 10 0,8-11 0,-7 5 0,13-12 0,-4-1 0,5-6 0,0-4 0,0-2 0,0-8 0,0-1 0,4-5 0,4 1 0,4-4 0,5 0 0,0-4 0,-1 0 0,1 0 0,0 0 0,-1 0 0,1-8 0,-4-1 0,2-8 0,-5-4 0,7-7 0,-6-7 0,3-4 0,-4-1 0,0 0 0,-4 0 0,-2 0 0,-4 0 0,0 0 0,0 0 0,0 6 0,0 1 0,0 10 0,-4 2 0,-4 1 0,-1 6 0,-6 2 0,6 9 0,-3 3 0,5 0 0,-5 0 0,3 0 0,-2 0 0,3 3 0,0 5 0,0 5 0,0 0 0,3 2 0,2-6 0,3 2 0,0-3 0,0-1 0,0 1 0,7-4 0,6 0 0,5-4 0,8 0 0,-4 0 0,1 0 0,3 0 0,-3 0 0,4 0 0,-5 0 0,4 0 0,-3 0 0,-1-4 0,4-1 0,-8-4 0,4 0 0,-6-3 0,1 3 0,0-3 0,-5 4 0,0 3 0,-5 2 0,1-1 0,-1 3 0,1-2 0,-1 3 0,0 0 0,0 0 0,-3 3 0,3 6 0,-6 8 0,2 6 0,-3 9 0,0 9 0,0 0 0,0 12 0,0-6 0,0 7 0,0-7 0,0-6 0,0-8 0,0-6 0,0-8 0,0 1 0,0-11 0,0 2 0,0-3 0,0-7 0,0-11 0,0-14 0,0-5 0,0-9 0,0 9 0,0-4 0,0 6 0,0 4 0,0 2 0,0 4 0,0 4 0,0 1 0,0 5 0,0-1 0,0 0 0,0 1 0,4-1 0,0 1 0,4-5 0,-1 3 0,1-2 0,0 3 0,-1 0 0,1 1 0,-1-1 0,1 4 0,-1 1 0,1 3 0,3 0 0,2 0 0,3 0 0,1 0 0,-1 0 0,1 0 0,4 0 0,2 0 0,0 0 0,3 0 0,-4 0 0,5 0 0,1 0 0,-1-9 0,1-1 0,-1-8 0,1-6 0,1-1 0,-4-3 0,4-8 0,-9 7 0,1-5 0,-9 11 0,-3-4 0,0 10 0,-4-5 0,-2 5 0,-3 0 0,0 1 0,-6 7 0,1 3 0,-10 6 0,2 0 0,-4 0 0,-4 0 0,3 7 0,-11 14 0,9 9 0,-5 11 0,5-1 0,4 6 0,1-5 0,5 5 0,4-6 0,2 0 0,4 0 0,0-6 0,0-1 0,0-10 0,4-2 0,0-4 0,4-5 0,0 0 0,4-4 0,-4-4 0,8 0 0,-4-4 0,5 0 0,4 0 0,2-4 0,5-11 0,1-6 0,7-10 0,1-5 0,1-2 0,4-5 0,-8-1 0,2 7 0,0-5 0,-3 5 0,-2-5 0,-1 5 0,-9 4 0,2 4 0,-9 2 0,3 4 0,-7-3 0,1 12 0,-2-7 0,-5 9 0,3-1 0,-6 1 0,2 5 0,-3-1 0,0 1 0,-6 3 0,-3 0 0,-3 4 0,0 0 0,5 0 0,-1 0 0,1 0 0,-1 0 0,1 4 0,-2 9 0,-3 5 0,2 9 0,-4 1 0,5-1 0,4-4 0,1 3 0,4-8 0,0-1 0,0-1 0,0-8 0,0 4 0,3-5 0,6 1 0,8 0 0,5 1 0,6 0 0,-1-4 0,0 3 0,1-3 0,-1 5 0,0-1 0,-4-1 0,-2 1 0,-8-1 0,3-3 0,-8 1 0,4-1 0,-8 2 0,-1 1 0,-3 3 0,0 1 0,-3 5 0,-6 4 0,-5-3 0,-3 3 0,0-8 0,1 3 0,-1-7 0,0 3 0,0-3 0,1-5 0,3 0 0,-8-4 0,7 0 0,-7 0 0,4 0 0,1 0 0,3 0 0,-3 0 0,8-4 0,-4 0 0,4-3 0,4-1 0,-2 1 0,5-1 0,-3 4 0,4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08.2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 24575,'3'-4'0,"1"1"0,12 11 0,-10 1 0,14 5 0,-18 7 0,9-11 0,-7 10 0,0-7 0,0 3 0,-4 1 0,0 4 0,-4 2 0,3-8 0,-3-3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09.2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 24575,'4'-1'0,"0"10"0,-4 32 0,0 14 0,0 6 0,0 16 0,0 1 0,0 8 0,0-13 0,0 9 0,0-24 0,0 25 0,0-32 0,0 16 0,0-31 0,0 3 0,0-12 0,0-9 0,0-1 0,0-10 0,0 0 0,3-3 0,1 0 0,3-4 0,1 0 0,4 0 0,0 0 0,5 0 0,4 0 0,2 0 0,4 0 0,0-5 0,-4 4 0,3-7 0,-8 7 0,3-3 0,-4 4 0,-5 0 0,0 0 0,-5 0 0,1-3 0,-4-1 0,0-11 0,-4 9 0,0-5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0:37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24575,'0'-8'0,"0"38"0,0-17 0,0 58 0,0-28 0,0 40 0,0-12 0,0 22-913,0-6 913,0-35 0,0 1 0,0 44-204,0-9 204,0-6 0,0-13 0,0 15 0,0-20 0,0 3 0,0-23 0,0-1 903,0-15-903,0 0 53,0-18 1,0-1-1,0-6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11.1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243 475 24575,'4'-6'0,"-1"-3"0,-3-11 0,0-3 0,0 1 0,0-5 0,0 9 0,0-3 0,0-1 0,-3 8 0,-5 1 0,-1 10 0,-7 3 0,4 0 0,-10 0 0,5 0 0,-5 4 0,-1 10 0,3 17 0,-4 0 0,-2 20 0,9-9 0,-3 12 0,14-6 0,1-2 0,5-12 0,0-1 0,0-11 0,0-4 0,0-7 0,12-6 0,3-2 0,13-3 0,5-5 0,-3-9 0,4-7 0,-4-9 0,0 0 0,-6 1 0,-4 0 0,-4 7 0,-6 0 0,2 5 0,-7 5 0,-2-4 0,1 11 0,-4-6 0,4 13 0,-4 3 0,0 12 0,0 5 0,0 6 0,4-1 0,-3 1 0,7-6 0,-4 0 0,4-10 0,0 0 0,4-4 0,0-4 0,5 0 0,-1-4 0,7-14 0,-4-7 0,5-9 0,-4-8 0,-1 3 0,-4 1 0,-1 1 0,-6 10 0,1 2 0,-4 8 0,2 1 0,-6 17 0,2 7 0,-3 18 0,0 10 0,-5 8 0,4-1 0,-4 5 0,1-16 0,3 3 0,-3-17 0,4-4 0,0-7 0,10-7 0,1-12 0,9-13 0,5-20 0,-3-7 0,4 1 0,-6 1 0,-1 11 0,-4 2 0,-2 10 0,-4 2 0,-1 8 0,0 1 0,-1 8 0,-3-3 0,3 7 0,-4-4 0,5 4 0,-1 4 0,1 9 0,0 0 0,1 9 0,0-1 0,3-3 0,7 9 0,-1-9 0,4 5 0,0-6 0,0-3 0,1-1 0,3-4 0,-3-5 0,-1 0 0,5-4 0,-10 0 0,6-17 0,-4-12 0,-3-7 0,-1-14 0,-10 1 0,0-1 0,-5-9 0,0 18 0,0-6 0,0 18 0,-8-3 0,-2 18 0,-7-3 0,4 9 0,-3 0 0,8 3 0,-4 2 0,5 3 0,12 0 0,12-5 0,14 0 0,15-6 0,1 1 0,7-1 0,0 0 0,-7-4 0,-1 4 0,-12-3 0,-1 9 0,-14-3 0,1 3 0,-11 1 0,2 0 0,-7 1 0,0 2 0,-4-2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14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24575,'0'-4'0,"0"1"0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15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24575,'0'9'0,"0"-2"0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19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199 465 24575,'4'-10'0,"-4"5"0,-1 11 0,-12 21 0,0 30 0,-10 14 0,10-21 0,0 4-416,-1-2 0,2 3 416,0 8 0,2 0 0,0-12 0,0-1 0,4 1 0,-1-1-5,-5 29 5,0 0 0,5-9 0,-2-21 0,8-10 0,-3-21 0,4-1 831,0-10-831,0-24 0,0-32 0,0-3 0,0-6-735,-1-1 0,2-4 735,4-19 0,4-3-978,2 3 1,3 1 977,5-6 0,3-1 0,1-1 0,0 5-384,-7 24 1,-1 4 383,2-6 0,-1 4-9,1-8 9,7-13 1263,-7 25-1263,-2 13 2012,-6 17-2012,-1 8 921,-4 8-921,3 4 11,-3 0-11,3 4 0,0 0 0,1 0 0,3 0 0,-2 0 0,6 0 0,-1 12 0,9 11 0,-1 17 0,-1 9 0,-5 20 0,-4 3 0,1 23-1153,-1 1 1153,-5-39 0,0 1 0,0 0 0,-1 1 0,-2 3 0,0 2 0,2 0 0,1-2-263,-4-11 0,0-1 263,4 6 0,0-1 0,5 26 0,-5 6 0,3-16 0,-4-17 0,4-13 0,-5-8 0,2-15 1122,-6-2-1122,3-8 139,-4-1 0,0-2 0,0-2 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22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1074 24575,'-2'-5'0,"14"2"0,23-11 0,0 10 0,23-21 0,-14 13 0,24-11 0,-13 6 0,13-5 0,-6 9 0,-5-3 0,2 5 0,-12-4 0,6 3 0,-11-2 0,-3 4 0,-11 0 0,-6 5 0,0-3 0,-13 4 0,6-4 0,-10 0 0,3 0 0,-1-4 0,-2 0 0,3-10 0,1-6 0,1-7 0,1-25 0,-1 9 0,2-24 0,-1 20 0,-5-13 0,-1 12 0,0-12 0,-4 13 0,5 0 0,-6 9 0,0 4 0,0 12 0,0 5 0,-4 17 0,0 4 0,-4 4 0,1 0 0,-5 0 0,3 0 0,-12 14 0,5 7 0,-8 14 0,3 11 0,0 1 0,-1 7 0,5 7 0,-4 1 0,8 23 0,1-25 0,5-6 0,2 0 0,3-5 0,-4 50 0,6-41 0,0 19 0,0-7 0,0-8 0,0-1 0,9-14 0,2-1 0,9-6 0,3-10 0,2 3 0,3-13 0,6-1 0,-6-5 0,5-5 0,0-4 0,1-1 0,23-4 0,-12-9 0,22-20 0,-31 5 0,9-25 0,-10 17 0,-1-12 0,-3 8 0,-7 2 0,-10 6 0,-1 1 0,-7 4 0,-2 2 0,-4 8 0,0 1 0,-4 5 0,-4 2 0,-5 2 0,-3 3 0,-6 0 0,4 0 0,-4 0 0,6 7 0,-2 7 0,1 9 0,-2 10 0,4 1 0,1 0 0,4-1 0,1-6 0,4-4 0,1-2 0,4-1 0,0-6 0,0 1 0,3-11 0,5-1 0,9-3 0,-3 0 0,11 0 0,-15 0 0,15-8 0,-15-2 0,11-12 0,-11-6 0,8-1 0,-8-4 0,3 6 0,-4-1 0,0 1 0,-4 4 0,-1 6 0,-4 1 0,0 7 0,0-2 0,0 16 0,0 18 0,5 23 0,-3 17 0,3 22 0,0-4-439,-4-30 0,0 2 439,4 44 0,-2-44 0,0 0 0,-2 0 0,-1-1 0,6 31-179,-6 8 179,0-27 0,0 6 0,0-15 0,0-9 0,0-12 0,-7-6 869,-7-6-869,-9-8 188,-10-1-188,5-4 0,-5-3 0,5-2 0,5-4 0,6-8 0,4-17 0,8-13 0,0-23 0,5-1 0,11-15 0,15-4 0,-6 37 0,6-2 0,21-23 0,4 1 0,-11 19 0,0 1-294,8-9 0,-1 2 294,19-18 0,-12 19 0,1-12 0,-9 19 0,-9 4 0,-12 14 0,-7 6 0,-5 5 0,-5 7 588,-1 3-588,-6 10 0,-2 8 0,-7 11 0,-2 12 0,0 7 0,4 1 0,2 5 0,4-6 0,0 0 0,0-10 0,0 1 0,0-13 0,3-1 0,5-5 0,5-7 0,8-2 0,-3-3 0,8 0 0,-8 0 0,4-3 0,0-12 0,-3-4 0,5-15 0,-3-21 0,-5 15 0,1-25 0,-7 23 0,0-5 0,-4-5 0,-2 16 0,-4-9 0,0 16 0,0-4 0,-8 6 0,-2 4 0,-12 1 0,4 9 0,-3 0 0,4 8 0,0 1 0,0 4 0,1 0 0,-1 0 0,4 0 0,-3 0 0,8 0 0,-4 7 0,8 2 0,0 7 0,4 1 0,0-5 0,0 4 0,0-7 0,8 2 0,1-3 0,12 1 0,2 0 0,4-4 0,6-1 0,1-4 0,6 0 0,6 0 0,-5 0 0,12 0 0,-6 0 0,7-5 0,-7 4 0,-1-8 0,-11 3 0,-3 1 0,-9 1 0,-2 4 0,-8-3 0,-2 2 0,-3-3 0,-1 4 0,1 0 0,-4-3 0,-1 3 0,-3-3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2:59:58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24575,'6'0'0,"6"0"0,15 0 0,16 0 0,-3 0 0,17 0 0,-11 0 0,4 0 0,-6 0 0,-6 0 0,-7 0 0,-8 0 0,-9 0 0,3 0 0,-7 0 0,2 0 0,-7 0 0,-1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2:59:58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24575,'27'0'0,"19"0"0,2 0 0,17 0 0,-26 0 0,17 0 0,-9 0 0,5 0 0,-7 0 0,-3 0 0,-16 0 0,-1 0 0,-12 0 0,-9-4 0,0 3 0,-4-2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42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24575,'6'4'0,"24"-1"0,17-3 0,23 0 0,15 0-1085,14 0 1085,-46 0 0,2 0 0,7 0 0,0 0 0,-4 0 0,-1 0 0,36 0 0,5 0-12,-34 0 12,21 0 0,-27 0 0,3 0 0,-27 0 0,-6 0 0,-14 0 0,-6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43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24575,'-4'6'0,"1"8"0,3 26 0,0 4 0,0 24 0,0-6 0,0 15 0,0 2-715,0 8 715,0-35 0,0 1 0,0 46 0,0-41 0,0-1 0,0 25 0,0 1 0,0-5 0,0-11 0,0 3 0,0-17 0,0-22 0,0 2 0,0-17 715,0-3-715,0-2 0,0-10 0,0-1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44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24575,'5'0'0,"7"0"0,12 0 0,15 0 0,-3 0 0,16 0 0,-11 0 0,5 0 0,-12 0 0,-1 0 0,-11 0 0,-5 0 0,-1 0 0,-4 0 0,-3 0 0,-2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0:37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24575,'0'22'0,"0"8"0,0 14 0,0 9 0,0 13 0,0 3 0,0 25-970,0-5 970,0-32 0,0 0 0,0-3 0,0 0 0,0 4 0,0 0-333,0 41 333,0-5 0,0-10 0,0-13 0,0 4 0,0-23 0,0-12 0,0-11 0,0-15 238,0-1 1,0-9-1,0 0 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45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24575,'0'8'0,"0"1"0,0 23 0,0-5 0,0 6 0,0-4 0,0 4 0,0-1 0,0 3 0,0 4 0,0-4 0,0-2 0,0-6 0,0 0 0,0 1 0,0-1 0,0-4 0,0-2 0,0-4 0,0-1 0,0 1 0,0-5 0,0 0 0,0 0 0,0-4 0,0 4 0,0-5 0,0 1 0,0-1 0,0 1 0,0-1 0,0 0 0,0-3 0,0-1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0:23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24575,'4'0'0,"0"0"0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0:24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24575,'7'0'0,"1"0"0,0 0 0,0 3 0,-3 2 0,2 3 0,-3-4 0,1 3 0,2-6 0,-9 3 0,1-4 0,-3 3 0,0-2 0,4 2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0:24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1 24575,'-8'0'0,"-4"0"0,0 0 0,-1 0 0,5 0 0,5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52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6 137 24575,'-5'0'0,"11"0"0,12 0 0,15 0 0,1 0 0,6 0 0,-6 0 0,11 0 0,-14 13 0,5 8 0,-12 15 0,2 5 0,-14 12 0,7-8 0,-18 21 0,3-17 0,-4 12 0,0 0 0,0-12 0,0 10 0,0-12 0,-4 1 0,-6-2 0,-6-6 0,-3-6 0,4-6 0,-1-6 0,7-6 0,-3-3 0,4-2 0,4-3 0,-3-4 0,6 2 0,1-5 0,8 3 0,9-4 0,11 0 0,1 0 0,9-5 0,3-6 0,6-5 0,7-11 0,0 0 0,-6-5 0,5 0 0,-2-7 0,-2 5 0,7-10 0,-16 5 0,7-5 0,-13 1 0,-3 6 0,-6-3 0,-11 11 0,1-9 0,-6 9 0,-4-4 0,-1 0 0,-4-1 0,0-1 0,0-3 0,0 3 0,-4 1 0,-1-5 0,-5 11 0,-3-5 0,3 10 0,-7 1 0,4 6 0,1 3 0,-4 1 0,3 4 0,-3 3 0,3 1 0,-3 1 0,3 2 0,1-3 0,0 4 0,5 0 0,3 0 0,0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54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0 24575,'-7'0'0,"-5"0"0,4 0 0,0 8 0,-3 1 0,5 8 0,-6-1 0,4 1 0,-1 0 0,5 9 0,0-2 0,0 4 0,3-2 0,-3-3 0,4 4 0,0 1 0,0-6 0,0 10 0,0-13 0,0 13 0,0-14 0,0 3 0,0-4 0,0-1 0,0-3 0,0-2 0,4-3 0,4-1 0,0 1 0,8 0 0,-8-4 0,13 0 0,-7-4 0,7 0 0,-4 0 0,-1 0 0,1 0 0,0 0 0,-5 0 0,4-4 0,-4-4 0,1-1 0,-1-7 0,-4 3 0,0-3 0,1-1 0,-1-5 0,-3 0 0,-1-6 0,-4 5 0,0-3 0,0 8 0,0-8 0,0 8 0,0-4 0,-4 6 0,0-1 0,-5 0 0,1 5 0,0 0 0,0 0 0,-3 3 0,2-3 0,-3 8 0,4-3 0,1 3 0,-1-4 0,1 4 0,2-3 0,-2 6 0,3-2 0,-3 0 0,3 2 0,0-2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34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252 4 24575,'-5'-4'0,"-7"14"0,-5 1 0,-10 18 0,11-1 0,-14 8 0,1 25 0,11-20 0,-10 39 0,21-34 0,-14 16 0,8 13 0,2-33 0,0 39 0,10-38 0,-4 18 0,5-7 0,0 0 0,0 6 0,0-10 0,0 9 0,0-18 0,5 11 0,5-11 0,5-1 0,10 0 0,-5-11 0,9 7 0,-4-7 0,5 0 0,-1 1 0,1 0 0,0 0 0,-1-6 0,-6-1 0,-1-6 0,-6-4 0,1-1 0,-5-4 0,0 0 0,-4-4 0,-4 0 0,-1-4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36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13 815 24575,'0'11'0,"0"-3"0,0 8 0,0-8 0,0 4 0,0-18 0,0-5 0,0-41 0,-5-7 0,3-28 0,-3-8 0,5 21 0,0-10 0,0 21 0,0 1 0,0 7 0,0 14 0,0 13 0,0 7 0,0 8 0,6 5 0,3 4 0,6 12 0,3 6 0,-2 3 0,3 15 0,5-1 0,-3 9 0,5 7 0,0-4 0,-4 10 0,4-11 0,0 6 0,-5-14 0,3 1 0,-6-8 0,0-4 0,-1-2 0,-4-8 0,2-1 0,-6-5 0,7 1 0,-8 0 0,4 0 0,-1-4 0,-2 3 0,2-6 0,-3 2 0,-1-3 0,1 0 0,-1 0 0,1 0 0,-4 3 0,2-2 0,-2 2 0,3-3 0,0 0 0,-4 3 0,4 1 0,-6 4 0,5-1 0,-5 1 0,6-4 0,-6 3 0,2-3 0,0 0 0,1 2 0,4-2 0,-1 3 0,-3 0 0,2-3 0,-2 0 0,0-1 0,3-2 0,-6-10 0,2-12 0,-3-14 0,0-25 0,5 1 0,-4-11 0,4 2 0,0 5 0,-4-5 0,9 5 0,-8 3 0,7 12 0,-8 2 0,7 12 0,-7 6 0,3 10 0,-4 6 0,0 5 0,0-1 0,0 4 0,0 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37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24575,'-4'2'0,"15"15"0,0 1 0,13 15 0,5-8 0,-8 8 0,15 10 0,-9 4 0,4-3 0,-9 6 0,16 11 0,-17 4 0,14 7 0,-17 3 0,5 5 0,-10 1-399,-6-31 1,-1 1 398,5 39 0,-4 7 0,0-17-204,-1 3 204,-6-11 0,0 15 0,0-8 0,0-9 0,-10-9 0,-6-7 0,-6-12 0,-7-2 789,9-12-789,-3-5 212,6-5-212,4-6 0,2-5 0,3 1 0,0 0 0,4-1 0,-3-3 0,3 0 0,0-4 0,1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48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46 24575,'-2'-3'0,"3"-1"0,-10-3 0,1-1 0,-1 0 0,-3 3 0,8-1 0,-7 5 0,6-2 0,-3 3 0,5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0:38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1 124 24575,'12'0'0,"19"-5"0,3-1 0,31-12 0,-11 10 0,20-14 0,3 7 0,-24 1 0,25 1 0,-35 8 0,17-1 0,-15-1 0,-9 3 0,-16 4 0,-2 0 0,-10 0 0,-3 0 0,-1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49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0 400 24575,'11'-4'0,"2"3"0,17-7 0,9 7 0,-3-3 0,16 4 0,-16 0 0,9 0 0,-11 0 0,-5 0 0,3 0 0,-18 3 0,8 15 0,-17 2 0,4 40 0,-9-15 0,0 31 0,0-14 0,0 7 0,-10 1 0,3-14 0,-20 10 0,9-16 0,-14 10 0,9-6 0,2-17 0,2 1 0,10-20 0,-8 0 0,12-7 0,-10-2 0,13-2 0,-5-5 0,7-3 0,7-10 0,7-3 0,9-3 0,9-3 0,2 1 0,6-1 0,6 0 0,1-1 0,14-1 0,-5 0 0,4 4 0,1-3 0,-5 4 0,5-1 0,-14-1 0,-1 7 0,-12-6 0,-1 8 0,-10-3 0,-2 0 0,-4 0 0,0-8 0,2-14 0,-4 5 0,0-21 0,-5 9 0,1-12 0,-1 6 0,1-4 0,-6-14 0,0 15 0,-5-13 0,0 24 0,0 1 0,0-1 0,0 0 0,0 0 0,0 5 0,0 7 0,0 2 0,0 12 0,0-7 0,0 13 0,0-4 0,-3 8 0,-2 1 0,-2 3 0,-1-3 0,1 2 0,-1-3 0,1 4 0,-1 0 0,4 0 0,1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1:51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55 24575,'-7'0'0,"0"0"0,0 3 0,2 1 0,2 7 0,3 2 0,0 4 0,0-1 0,0 1 0,0 4 0,0-3 0,0-1 0,0 4 0,0-11 0,0 10 0,-4-3 0,6-3 0,-1 2 0,10-4 0,2-3 0,-1 3 0,0-5 0,-1 1 0,2-3 0,4-2 0,-5-3 0,4 0 0,-4 0 0,1 0 0,3 0 0,-4 0 0,1-7 0,3-2 0,-3-13 0,1-1 0,2 1 0,-6-5 0,2 9 0,-3-8 0,-4 1 0,-1-3 0,-4 2 0,0 5 0,0 4 0,-3 4 0,-5-2 0,-5 2 0,-4 0 0,4 4 0,-2 2 0,2 6 0,0-3 0,-2 4 0,2 0 0,0 0 0,-2 0 0,2 0 0,-4 0 0,5 0 0,-4 4 0,7 0 0,-2 4 0,3-1 0,1 1 0,-1-1 0,4 1 0,0-1 0,1 1 0,2-1 0,-2-2 0,3-2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2:01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24575,'0'15'0,"0"10"0,0 5 0,0 23 0,0-4 0,0 11 0,0 0 0,0 10 0,0 17-959,0 10 959,0-45 0,0 2 0,0 8 0,0 1 0,0-8 0,0 0 0,0 8 0,0-1-346,0 27 346,0 5 0,0-15 0,0-7 0,0 3 0,0-19 0,0-7 0,0-5 0,0-9 942,0-1-942,0-6 363,0-6-363,0-6 0,0 1 0,0-1 0,0-3 0,0-1 0,0-5 0,0 1 0,0-1 0,0-3 0,0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2:02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24575,'99'0'0,"0"0"0,5 0 0,-11 0 0,-18 0 0,5 0 0,-27 0 0,-19 0 0,5 0 0,-20 0 0,3 0 0,-14 0 0,-4 0 0,-1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2:02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 24575,'30'4'0,"-11"-1"0,38-3 0,-2 0 0,-15 0 0,23 0 0,-32 0 0,21 0 0,-10-4 0,-2 3 0,-7-4 0,-10 5 0,3 0 0,-8 0 0,-1 0 0,-6 0 0,-3 0 0,-1 0 0,-3 0 0,-1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2:05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0 419 24575,'0'17'0,"0"9"0,0 24 0,0 19 0,0-5 0,0 29 0,0-5-600,0-35 1,0 0 599,0 0 0,0-1 0,0 2 0,0-2 1,0 31-1,0 8 0,0-27 0,0 13 0,0-21 0,0-3 0,0-19 0,0-6 892,0-7-892,0-8 306,0-11-306,0-25 0,0-20 0,0-26 0,0-10 0,0-16-1011,0-2 1011,0 45 0,0-2 0,0 2 0,0-1 0,0 1 0,0-1 0,0-1 0,0 2-359,0-46 359,0 45 0,0 3 0,0-18 0,0-22 0,0 32 0,0-13 0,0 10 0,0 14 0,0 0 993,0 8-993,0 4 377,0 7-377,0 7 0,0 4 0,0 4 0,0 1 0,0 5 0,0-1 0,0 1 0,4 3 0,0 1 0,3 3 0,0 0 0,1 0 0,0 0 0,-1 0 0,1 0 0,3 0 0,2 0 0,3 0 0,5 0 0,2 0 0,10 0 0,-4 0 0,9 0 0,-4 0 0,6 0 0,0 0 0,-6 0 0,-6 0 0,-6 0 0,-6 0 0,-3 0 0,-2 0 0,-3 0 0,-1 0 0,-2 0 0,-2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2:06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24575,'2'0'0,"8"0"0,12 0 0,10 0 0,9 0 0,0 0 0,-1 0 0,-1 0 0,-11 0 0,5 0 0,-14 0 0,6 0 0,-15 0 0,6 0 0,-9 0 0,1 0 0,-1 0 0,0 0 0,0 0 0,0 0 0,1 0 0,-1 0 0,0 0 0,0 0 0,0 0 0,0 0 0,0 0 0,1 0 0,-1 0 0,0 0 0,-3 0 0,-1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2:07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0 24575,'-11'8'0,"2"-3"0,-3 10 0,1-2 0,5-4 0,-2-1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2:11.0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1 24575,'-1'4'0,"16"-1"0,16-3 0,24 0 0,23 0 0,12 0-724,-34 0 1,2 0 723,-3 0 0,-2 0 0,39 0 68,8 0-68,-27 0 0,14 0 0,-11 0 0,-19 4 0,-4-3 0,-24 8 0,-2-9 269,-15 4 1,-4-4 0,-4 0-1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2:11.7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24575,'11'0'0,"2"0"0,44 0 0,-18 0 0,35 0 0,-10 0 0,31 0-951,4 0 951,-41 0 0,-1 0 0,19 0-346,13 0 346,-23 0 0,6 0 0,-10 0 0,-16 0 0,-16 0 0,1 0 934,-13 0-934,-1 0 363,-6 0-363,-3 0 0,-4 0 0,-1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0:39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187 293 24575,'0'-12'0,"0"-7"0,0-6 0,0-11 0,0-2 0,0 5 0,0-2 0,0 10 0,0 5 0,0 2 0,0 9 0,-4 5 0,0 0 0,-4 4 0,-10 0 0,7 4 0,-12 5 0,8 10 0,0 6 0,-5 11 0,9 2 0,-9-1 0,12 12 0,-5-9 0,7 4 0,0-1 0,1-12 0,5 6 0,0-12 0,0-2 0,0-9 0,0-1 0,8-5 0,3-3 0,7-1 0,6-4 0,0 0 0,8-15 0,-2 3 0,4-26 0,-8 10 0,1-10 0,-8 13 0,-3-4 0,-3 9 0,-4-3 0,0 9 0,0 1 0,-4 5 0,2 3 0,-3 8 0,0 7 0,4 12 0,-7 3 0,8 5 0,-3 6 0,4-4 0,0-1 0,0-2 0,-1-10 0,1 5 0,-1-10 0,4-1 0,-4-5 0,8-3 0,-3-1 0,0-4 0,3 0 0,-7 0 0,3 0 0,-5-4 0,1-10 0,0-12 0,2-12 0,-5-13 0,-1 5 0,-5-11 0,5 11 0,-4-4 0,4 12 0,-5 2 0,0 11 0,0 2 0,0 9 0,0 1 0,0 4 0,3 5 0,2-3 0,3 6 0,5-7 0,6 7 0,6-8 0,5 4 0,6-1 0,-4-3 0,10 8 0,-11-8 0,6 8 0,-7-4 0,-6 5 0,-4 0 0,-3 0 0,-8 0 0,4 0 0,-5 0 0,-3 4 0,-1 5 0,-4 10 0,0 12 0,0 1 0,0 10 0,0-4 0,0 6 0,0-1 0,0-5 0,0 4 0,0-10 0,0 4 0,0-11 0,0 4 0,0-14 0,0 7 0,3-12 0,2 2 0,3-7 0,0-1 0,0-4 0,-3 0 0,-1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2:14.0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71 367 24575,'0'-12'0,"0"-10"0,-4-8 0,2 0 0,-11-7 0,6 8 0,-7-11 0,8-7 0,-2 16 0,7-7 0,-6 24 0,6-6 0,-5 15 0,5-6 0,0 13 0,14 4 0,7 12 0,14 12 0,-4-3 0,20 21 0,-6-12 0,11 22 0,3-3 0,-4 4 0,0-11 0,2 3 0,-4-11 0,5 6 0,-1-6 0,-5-2 0,1-6 0,-14-6 0,6-1 0,-15-6 0,4-4 0,-10 1 0,3-6 0,-8 2 0,3-3 0,-8-1 0,2 0 0,-6 0 0,2-4 0,-3 3 0,-1-6 0,-3 5 0,-1-2 0,-3 4 0,0-1 0,0 9 0,-14 10 0,-9 10 0,-15 7 0,-13 8 0,12-12 0,-20 19 0,6-16 0,-10 19 0,4-13 0,1 4 0,8-13 0,-1 4 0,5-15 0,9 7 0,8-20 0,7 7 0,5-13 0,0 3 0,5-4 0,0 0 0,4 0 0,1-4 0,-1 2 0,0-1 0,1-1 0,-1 3 0,0-7 0,1 7 0,-1-6 0,1 6 0,-1-7 0,1 4 0,2-1 0,2-12 0,3-2 0,0-19 0,0-4 0,0-6 0,0-6 0,0 4 0,0-4 0,5 6 0,0 1 0,1 4 0,2 2 0,-7 11 0,3 4 0,0 3 0,-3 6 0,2-5 0,-3 6 0,0-6 0,0 5 0,0-6 0,-3 6 0,2-3 0,-2 5 0,-1 3 0,4-3 0,-7 6 0,3-2 0,-3 3 0,-5 0 0,4 0 0,-8 0 0,3 0 0,4 0 0,1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2:37.1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106 1 24575,'-7'0'0,"0"0"0,-5 0 0,0 0 0,-5 0 0,0 0 0,0 0 0,8 0 0,2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2:28.2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316 0 24575,'-19'0'0,"-3"0"0,-5 8 0,-9 20 0,4 10 0,-7 18 0,5 13 0,0-5 0,3 20 0,13-26 0,1 16 0,16-18 0,-4 13 0,5-12 0,0 2 0,0-18 0,0 0 0,0-8 0,0 0 0,7-9 0,13 4 0,4-14 0,14 0 0,-4-9 0,6-1 0,-6-4 0,18-5 0,-13-11 0,15-12 0,-21-9 0,18-27 0,-26 18 0,22-30 0,-21 26 0,4-17 0,-9 11 0,0-5 0,-9 7 0,3 7 0,-5 6 0,0 3 0,-5 9 0,0 1 0,-5 1 0,0 9 0,0-3 0,0-1 0,0 8 0,-4-6 0,-4 7 0,-13-3 0,-2 6 0,-7-1 0,3 10 0,-1-3 0,1 4 0,-6 0 0,4 0 0,-9 0 0,9 4 0,-4 5 0,5 5 0,6 0 0,-5 3 0,17-11 0,-2 2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2:28.8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24575,'0'7'0,"0"9"0,0-3 0,9 25 0,8-5 0,17 21 0,-2-15 0,11 9 0,-11-17 0,17 24 0,-3-12 0,1 8 0,1-8 0,-15-6 0,-2-1 0,-1 5 0,-11-16 0,1-1 0,-8-8 0,-5-8 0,1 3 0,-4-7 0,-1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2:30.3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486 50 24575,'5'-5'0,"-2"2"0,-3 10 0,0 4 0,0 2 0,0 4 0,0-5 0,0 9 0,0-12 0,0 12 0,0-13 0,0 4 0,0-5 0,0 1 0,0-7 0,0-6 0,0-8 0,0-8 0,0 3 0,0-8 0,0 8 0,0-4 0,0 6 0,-3 3 0,2 1 0,-6 1 0,2 5 0,-3-1 0,-3 7 0,2 0 0,-3 0 0,1 0 0,-2 0 0,-4 0 0,0 0 0,1 0 0,-6 4 0,3 9 0,-15 20 0,6 5 0,-11 16 0,12-11 0,-13 26 0,17-23 0,-13 30 0,15-27 0,-2 12 0,6-7 0,2-6 0,9-2 0,-3-12 0,8 4 0,-3-9 0,4 4 0,0-6 0,0 1 0,0-6 0,0 4 0,4-3 0,1 4 0,8-4 0,0-2 0,0 1 0,3-5 0,-2 5 0,2-6 0,1-3 0,-1-1 0,6-3 0,-4-1 0,8 1 0,-4-4 0,6-1 0,-1-4 0,0 0 0,6-4 0,1-6 0,2-10 0,4-7 0,-9-3 0,11-2 0,-4-5 0,-6 10 0,-2-8 0,-13 17 0,-4 1 0,-1 1 0,-5 7 0,1-2 0,-3 3 0,1 0 0,-5 1 0,2-1 0,-3 1 0,0 0 0,0 2 0,0 2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3:10.4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0 24575,'0'16'0,"0"8"0,0 16 0,0 8 0,0-1 0,0 29 0,0-29 0,0 35 0,0-26 0,0 7 0,0-2 0,0-7 0,-9-1 0,6-11 0,-6 3 0,9-16 0,0-1 0,0-7 0,-4-4 0,3-4 0,-3 2 0,4-6 0,0 2 0,0-3 0,0-1 0,0 1 0,0 3 0,0-2 0,0 2 0,0-3 0,0-1 0,0 1 0,0-1 0,0 1 0,0-4 0,0-1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3:11.3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0 256 24575,'0'11'0,"0"3"0,4 3 0,18 20 0,1 5 0,16 13 0,-1 1 0,-4-2 0,12 11 0,3 8 0,-15-17 0,11 12 0,-18-25 0,7 7 0,4-1 0,-11-8 0,-7-11 0,-3-3 0,-4-14 0,-1-1 0,0-5 0,-8-9 0,-1-14 0,-3-25 0,0-23 0,0-15 0,0-15 0,0 19-397,-3 17 0,-1-2 397,-3-28 0,3 38 0,0-1 0,-2-33 0,6 22 0,0-1 0,-5 9 0,4 7 0,-3 18 0,4 2 794,0 14-794,0 2 0,-3 6 0,2 2 0,-2 3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3:13.9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0 166 24575,'0'16'0,"0"-3"0,0 9 0,0-10 0,0 9 0,8-3 0,-2 5 0,10-2 0,-3-4 0,9-4 0,-4-1 0,3-3 0,-9-1 0,4-4 0,-4-1 0,1-3 0,3 0 0,-8 0 0,4 0 0,-5-3 0,1-5 0,1-10 0,-1 0 0,1-8 0,0 3 0,-4-4 0,3-1 0,-7 6 0,3-5 0,-4 10 0,0-5 0,0 9 0,0 2 0,0 3 0,-3 4 0,-6-3 0,1 6 0,-4-3 0,4 4 0,1 0 0,-5 0 0,4 0 0,-8 0 0,7 7 0,-8 8 0,7 13 0,-3 0 0,3 11 0,-4 13 0,7-8 0,-2 13 0,9-22 0,0-2 0,0-6 0,0-5 0,0 0 0,0-10 0,0 0 0,3-5 0,2 1 0,6 0 0,2 0 0,3-4 0,6 0 0,0-4 0,6 0 0,-1 0 0,12-10 0,-2-6 0,12-23 0,-16 6 0,10-22 0,-16 17 0,12-16 0,-7 5 0,0-5 0,0-12 0,-6 20 0,-7-5 0,-6 28 0,-8 6 0,-1 5 0,-7 14 0,-6 8 0,-1 17 0,-8 7 0,7 6 0,-3 0 0,3 6 0,6-5 0,-4-1 0,8-2 0,-3-9 0,4 4 0,0-11 0,0 0 0,0-6 0,3-3 0,5-1 0,1-5 0,6 2 0,-6-5 0,7 0 0,-8-4 0,4 0 0,-1 0 0,2 0 0,0-8 0,9-12 0,-11-5 0,13-14 0,-8-2 0,0-6 0,4-1 0,-9 2 0,3 11 0,-5 2 0,0 11 0,-1 4 0,0 7 0,-4 3 0,0 13 0,-4 2 0,0 16 0,0 0 0,0 10 0,0-5 0,0 11 0,0-11 0,0 0 0,0-6 0,0-6 0,0 1 0,0-4 0,3-2 0,1-3 0,4-1 0,-1-3 0,1 0 0,-1-4 0,5 0 0,0 0 0,5 0 0,-1-8 0,2-6 0,-1-9 0,2-4 0,-5-6 0,4-1 0,-3-1 0,0 2 0,-2 0 0,-4 9 0,0-3 0,-1 11 0,-3 3 0,2 5 0,-6 10 0,2 12 0,-3 13 0,0 7 0,0 6 0,0-1 0,0 7 0,0-10 0,0 9 0,0-16 0,0-1 0,0-7 0,0-4 0,0-5 0,3 0 0,-2-5 0,3-9 0,-4-8 0,4-12 0,-3-11 0,7-1 0,-2-6 0,4 0 0,-1 6 0,1-5 0,-1 15 0,0-3 0,-1 10 0,0 1 0,4 3 0,1 0 0,9 5 0,0 3 0,1-3 0,3 7 0,-3-3 0,-1 4 0,0 0 0,-6 0 0,1 0 0,-5 0 0,0 0 0,-5 0 0,1 0 0,-4 0 0,0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3:15.9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110 738 24575,'-3'-3'0,"-1"0"0,-7 3 0,3 0 0,-7 0 0,6 7 0,-3 2 0,7 13 0,-8 5 0,7 2 0,-4 9 0,2-3 0,7-1 0,-4-1 0,5-6 0,0 0 0,0-4 0,0-6 0,0-5 0,0-5 0,0 1 0,0-1 0,3-3 0,2 0 0,2-4 0,0 0 0,1 0 0,-1-4 0,1-4 0,0-5 0,1-8 0,0-2 0,0-4 0,0-1 0,0 1 0,0-1 0,0 6 0,-4 0 0,2 6 0,-6-1 0,3 4 0,-4 2 0,0 3 0,0 1 0,0-1 0,0 1 0,0-1 0,0 1 0,0-1 0,0 0 0,0 1 0,0-1 0,0 10 0,0 4 0,0 9 0,0 2 0,0 5 0,3-5 0,2 9 0,4-8 0,-1 4 0,0-10 0,0 0 0,0-5 0,-1 1 0,5-4 0,-4-1 0,8-3 0,-4 0 0,5 0 0,0 0 0,-1 0 0,6-4 0,-4-1 0,3-7 0,-4 3 0,-1-7 0,6 2 0,-4-8 0,5-1 0,1-16 0,-3-3 0,11-19 0,-7-9 0,2 6 0,-3-11 0,-7 4 0,5 0 0,-9 1 0,3 9 0,-5 7 0,-1 6 0,-4 8 0,-1 11 0,-5 12 0,0 5 0,-7 8 0,2 1 0,-14 11 0,4 11 0,-8 12 0,-3 10 0,5-1 0,-10 8 0,13-1 0,-7 7 0,13 0 0,-3-1 0,9-5 0,-4 4 0,9-11 0,-4 5 0,5-6 0,0-1 0,0-4 0,4 3 0,6-9 0,9 5 0,0-12 0,4 6 0,-1-10 0,-4 4 0,4-9 0,-6-1 0,1-3 0,-4-1 0,2 0 0,-6-4 0,2 0 0,-3-4 0,-1 0 0,1 0 0,-1 0 0,1 0 0,-1 0 0,1 0 0,-1 0 0,-3-7 0,-1-7 0,-3 5 0,0-3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3:17.0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1 770 24575,'4'6'0,"-1"-1"0,-3 5 0,0 2 0,0 1 0,0-1 0,0 0 0,0-5 0,0 1 0,0-10 0,0-14 0,0-19 0,0-20 0,0-15 0,0-9 0,0 7 0,0 4 0,0 7 0,0 5 0,0 2 0,0 22 0,0 6 0,0 13 0,0-3 0,3 7 0,1 2 0,3 11 0,6 9 0,0 5 0,6 15 0,-1-4 0,2 9 0,5 3 0,-3 6 0,4 7 0,0 0 0,-3-1 0,8-4 0,-8 4 0,8-9 0,-10-3 0,4-1 0,-7-16 0,-3 8 0,0-14 0,-1-1 0,-2-5 0,0-4 0,-5-1 0,1 1 0,-4-21 0,-1-19 0,-3-32 0,0-23 0,0 13 0,0-17 0,0 20 0,0-16 0,0 9 0,0 1 0,0 21 0,0 3 0,0 19 0,0 6 0,0 6 0,0 10 0,0 0 0,0 5 0,0-4 0,0 6 0,0-2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0:41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233 580 24575,'-3'-5'0,"-6"2"0,-5 3 0,-4 0 0,-1 0 0,1 0 0,-6 0 0,9 0 0,-8 0 0,14 3 0,-8 6 0,6 16 0,-7-3 0,11 12 0,-5-9 0,10 12 0,-6-11 0,7 15 0,-3-15 0,4 11 0,0-12 0,0-2 0,0-9 0,3-2 0,12-3 0,0-4 0,14 0 0,-4-5 0,-1 0 0,5 0 0,-9-9 0,4-6 0,-4-10 0,7-13 0,-10 6 0,10-19 0,-8-12 0,5 0 0,-3-28 0,-3 20 0,-6 1 0,0-3 0,0 11 0,-5-7 0,-1 9 0,-6 16 0,0 7 0,0 12 0,0 2 0,0 9 0,0 1 0,0 11 0,0 13 0,0 22 0,-5 6 0,4 12 0,-4 7 0,5-4 0,0 19 0,0-4 0,0 0 0,0-2 0,0-8 0,9-13 0,3 3 0,12-22 0,-2 3 0,6-14 0,-8-3 0,9-8 0,-4-1 0,0-4 0,3 0 0,-3 0 0,0-8 0,-1-7 0,-3-16 0,6-9 0,-9 2 0,8 0 0,-15 8 0,3-1 0,-4 11 0,-1-3 0,-4 14 0,-1-4 0,-4 19 0,0 6 0,0 15 0,0 3 0,0 7 0,0-6 0,0 5 0,0-5 0,0-7 0,4 0 0,1-10 0,3-1 0,0-5 0,1 0 0,-1-3 0,5-2 0,-4-3 0,13-8 0,-5-14 0,8-5 0,-4-16 0,-5 11 0,3 1 0,-8 8 0,2 4 0,-4 5 0,-1 5 0,-3 2 0,2 6 0,-3-3 0,4 4 0,1 8 0,-1 8 0,3 15 0,-1 0 0,0 5 0,0-5 0,0-1 0,0-6 0,-1 0 0,4-6 0,-3-4 0,3-1 0,-5-8 0,1-2 0,-1-3 0,0 0 0,1-19 0,1 1 0,1-31 0,0 9 0,-1-5 0,-4 3 0,-1 10 0,-1 1 0,-3 8 0,7 4 0,-7 5 0,7 1 0,-3 5 0,3-1 0,5 1 0,0-1 0,11 4 0,1-4 0,5 8 0,0-8 0,0 8 0,-5-4 0,-1 5 0,-6 0 0,-4 0 0,-1 0 0,-5 0 0,0-4 0,-3 0 0,-2-9 0,-3 7 0,0-2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3:19.3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32 660 24575,'-7'-1'0,"11"3"0,-2 1 0,9 5 0,6-8 0,-3 4 0,7-4 0,-4 0 0,-1 0 0,-3 0 0,2 0 0,-2 0 0,0 0 0,-2-8 0,-3 3 0,0-11 0,-3 4 0,-2-5 0,-3 4 0,0 2 0,0-1 0,-3 3 0,-1 1 0,-8 5 0,4 3 0,-4 0 0,0 0 0,0 0 0,-5 0 0,0 4 0,4 4 0,-3 10 0,1 10 0,-3 1 0,-1 3 0,4-4 0,2-1 0,8 0 0,1 1 0,4-6 0,0 0 0,0-6 0,0 1 0,0-4 0,0-2 0,7-3 0,7 0 0,9 1 0,4 0 0,1-4 0,-1 0 0,0-5 0,6 0 0,-4 0 0,4 0 0,0 0 0,-5-9 0,5-1 0,-4-13 0,0-8 0,2-6 0,-5 1 0,-1-4 0,-5 0 0,-4-2 0,5-25 0,-9 16 0,6-32 0,-12 0 0,0 2 0,-6 0 0,0 20 0,0 14 0,0 6 0,0 13 0,0 11 0,0 5 0,0 4 0,-4 4 0,1 1 0,-1 10 0,-4 13 0,7 9 0,-4 11 0,1 6 0,2 2 0,-2 5 0,4 8 0,0-6 0,0 13 0,0-13 0,0 13 0,0-13 0,0 6 0,4-7 0,2 0 0,5-7 0,-1-1 0,-1-12 0,6 5 0,-5-15 0,3 3 0,-5-11 0,0-3 0,4-2 0,-3-3 0,2 0 0,-3-4 0,3-1 0,2-3 0,3-7 0,2-7 0,4-10 0,-1-9 0,3-3 0,1-10 0,-4 4 0,10-10 0,-9 11 0,3-5 0,-5 0 0,-4 5 0,3 0 0,-9 8 0,3 6 0,-4 4 0,0 1 0,-5 10 0,0 0 0,-7 8 0,-1 0 0,-8 4 0,0 0 0,-5 0 0,0 8 0,0 1 0,4 8 0,1-1 0,4 1 0,3 0 0,-3 4 0,7-7 0,-3 6 0,4-7 0,0-1 0,0 0 0,0-5 0,3 1 0,2-1 0,6-3 0,2 0 0,8-4 0,-3 0 0,3 0 0,1 0 0,-5 0 0,10 0 0,-10 0 0,5 0 0,-5 3 0,-1-2 0,1 7 0,-5-7 0,0 6 0,-5-3 0,1 0 0,-4 3 0,-1-3 0,-3 7 0,0-2 0,0 11 0,-3-6 0,-12 13 0,1-9 0,-14 6 0,0-6 0,0 0 0,-5-3 0,5-2 0,1-8 0,4-1 0,1-4 0,6 0 0,3 0 0,1 0 0,5 0 0,-1 0 0,4 0 0,0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3:20.3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311 49 24575,'0'-4'0,"13"0"0,19 4 0,2-4 0,10-2 0,-2-4 0,12 4 0,-6-3 0,-2 8 0,-17-4 0,3 5 0,-14 0 0,-1 0 0,-5 0 0,-5 0 0,-6 0 0,-9 0 0,-10 0 0,-9 0 0,0 0 0,-6 5 0,-1 0 0,-6 9 0,0 2 0,-6 0 0,5 2 0,-5-6 0,11 2 0,-3-4 0,9-1 0,-4 0 0,10-4 0,-3-1 0,8-4 0,-8 0 0,8 4 0,-4-3 0,6 3 0,-1-4 0,4 0 0,-3 0 0,8 0 0,-4 0 0,4 0 0,1 0 0,-1 0 0,4 3 0,1-3 0,3 3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3:24.3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483 8 24575,'6'-4'0,"-8"0"0,-20 4 0,2 0 0,-17 9 0,18 1 0,-14 14 0,8 5 0,0 2 0,-6 10 0,15-17 0,-13 16 0,17-15 0,-8 15 0,15-12 0,-8 11 0,11-11 0,-15 5 0,15-5 0,-7-1 0,9 0 0,0 6 0,0-4 0,0 9 0,0-4 0,0 12 0,0-5 0,5 5 0,6 0 0,4-5 0,6 5 0,-2-12 0,0 5 0,7-3 0,-5-1 0,4-5 0,-11-4 0,-2-9 0,-4 5 0,1-6 0,-5 1 0,0 4 0,-4 2 0,0 4 0,-13 2 0,-3-1 0,-14 2 0,-1 5 0,1-3 0,-7 4 0,7-11 0,0-1 0,4-6 0,8-1 0,-4-3 0,9-3 0,-2-3 0,6 0 0,-3 0 0,5-1 0,-1 1 0,1-1 0,0-3 0,6-1 0,5-3 0,9 0 0,3 0 0,6 0 0,-4 0 0,3 0 0,0 4 0,-3 1 0,8 0 0,-8 2 0,8-2 0,-4 4 0,1 0 0,3 4 0,-8 0 0,3 4 0,-8 0 0,4 4 0,-7 7 0,3 7 0,-3 4 0,0 1 0,-4 6 0,-2-5 0,-4 12 0,0-6 0,0 7 0,0-6 0,0 4 0,0-11 0,0 5 0,0 0 0,-5 2 0,0-1 0,-6 6 0,0-6 0,0 7 0,1-6 0,-1 4 0,1-5 0,-1 1 0,5 4 0,-3-11 0,4 12 0,-1-12 0,-3 5 0,7 0 0,-6-10 0,7 15 0,-3-15 0,4 4 0,0-1 0,0-5 0,0 6 0,0-1 0,0 1 0,0 12 0,0-9 0,0 3 0,4-7 0,1-11 0,9 11 0,1-11 0,3 0 0,0-2 0,-5-3 0,5 4 0,-5-4 0,1-2 0,1-4 0,-6-4 0,7 2 0,-7-2 0,7 3 0,-3 1 0,3 0 0,-3-1 0,3-3 0,-3 3 0,0-3 0,2 0 0,-2-1 0,4 0 0,-5-3 0,4 3 0,-3-5 0,3 2 0,1-1 0,7 0 0,-6-3 0,6 2 0,-7-6 0,-1 7 0,1-7 0,0 2 0,-1 1 0,1-3 0,-1 6 0,1-6 0,4 3 0,-3-4 0,4 3 0,-6-2 0,1 3 0,0-4 0,-1 0 0,-3 0 0,-2 0 0,-3 0 0,-1 0 0,1 0 0,-1 0 0,1 0 0,-1 0 0,1 0 0,-1 0 0,-3-3 0,-1 2 0,-3-2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3:26.6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180 8 24575,'-6'-4'0,"1"1"0,-9 3 0,1 0 0,0 0 0,2 0 0,-1 0 0,3 0 0,-6 0 0,6 0 0,-3 0 0,5 3 0,-1 1 0,0 1 0,1 1 0,2-2 0,-1 0 0,5 3 0,-6-6 0,6 6 0,-6-6 0,7 5 0,-4-5 0,4 2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26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1 558 24575,'0'-16'0,"0"-14"0,0-12 0,10-19 0,8-2 0,0 13 0,9-15 0,-11 21 0,16-8 0,-9 7 0,3 14 0,-4 6 0,-12 5 0,16 14 0,-13-2 0,8 8 0,-9 0 0,0 3 0,-4 10 0,1 18 0,1 4 0,-4 32 0,-2-22 0,-4 22 0,0-19 0,0 13 0,0-12 0,5 10 0,0-23 0,5 9 0,-1-21 0,0 7 0,4-13 0,5 0 0,4-5 0,1-8 0,9-1 0,-8-4 0,14 0 0,-4-5 0,12-10 0,3-14 0,-9-8 0,7-7 0,-14 2 0,5-1 0,-1 0 0,-11 2 0,-5 5 0,-7-3 0,-5 15 0,0-8 0,-4 10 0,-1-6 0,-4 6 0,0-5 0,0 5 0,0 6 0,0 4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27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24575,'0'21'0,"0"36"0,0-2 0,0 31 0,0-16 0,0 15 0,0 5-736,0-34 1,0 3 735,0-1 0,0 1 0,0 4 0,0 0 0,0-4 0,0-1 0,0 6 0,0-4 9,0 19-9,0-24 0,0-3 0,0 9 0,0 32 0,0-35 0,0 9 0,0-26 0,0 0 1094,0-13-1094,0-11 368,0-5-368,0-5 0,0 1 0,0-4 0,0-1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27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 24575,'22'0'0,"3"0"0,21-5 0,-5 0 0,0-1 0,3-3 0,-2 7 0,12-3 0,-12 1 0,-3 3 0,-16-3 0,-2 4 0,-4 0 0,-8 0 0,-1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28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24575,'77'0'0,"1"0"0,0 0 0,15 0 0,0 0 0,-18 0 0,-10 0 0,-11 0 0,-7 0 0,-30 0 0,-1 0 0,-8 0 0,1 0 0,-6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32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1566 24575,'0'-19'0,"0"2"0,0-9 0,0-2 0,0-7 0,0-11 0,0-9 0,0-7 0,0 5 0,0-17 0,0 16 0,0-19 0,0-1 0,0 14 0,0-11 0,0 19 0,0-4 0,0 12 0,-5 2 0,4 12 0,-4 1 0,5 5 0,-4 1 0,3-1 0,-3 1 0,0-1 0,3 6 0,-7-5 0,7 5 0,-3-1 0,4 1 0,0 6 0,0-1 0,0 4 0,0 2 0,0 3 0,0 0 0,0 1 0,0-1 0,0 1 0,-3 3 0,-1 0 0,-4 12 0,-3 1 0,1 12 0,-3 2 0,0 4 0,-1 1 0,-5 5 0,4-5 0,-9 12 0,8-11 0,-9 6 0,11-8 0,-3-4 0,8-2 0,-3-8 0,4 2 0,3-6 0,-2 2 0,6-3 0,-6-4 0,7-7 0,-4-16 0,18-11 0,-2-5 0,26-20 0,-9 4 0,5-2 0,-1-12 0,-7 21 0,2-10 0,-3 8 0,-5 11 0,-6 7 0,-1 6 0,-5 10 0,0 0 0,-4 4 0,-1 7 0,1 6 0,-3 7 0,3 9 0,0 2 0,1 4 0,4 6 0,0-4 0,1 4 0,-1 0 0,5-5 0,0 5 0,4-5 0,1-1 0,-1 0 0,0 1 0,-4-6 0,3 4 0,-8-12 0,4 7 0,-6-13 0,1 4 0,-4-5 0,0 1 0,-4-4 0,0-1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34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 24575,'2'-14'0,"8"3"0,11 11 0,12 0 0,-5 0 0,17 0 0,-15 0 0,9 0 0,-6-9 0,-9 7 0,3-14 0,-10 14 0,-5-6 0,0 8 0,-4 0 0,-7 7 0,-12 8 0,-9 7 0,-10 8 0,-1 6 0,1-5 0,4 4 0,-3-6 0,9-1 0,-3 1 0,5-2 0,3 0 0,2-4 0,0 3 0,4-8 0,0 3 0,1-4 0,7-4 0,-6 2 0,6-6 0,-3 2 0,4-3 0,0-1 0,0 1 0,3-1 0,5-3 0,4-1 0,5-3 0,0 0 0,-1 0 0,1 0 0,4 0 0,-3 0 0,4 0 0,-1 0 0,-3 0 0,3 0 0,-4 0 0,0 0 0,-1 0 0,-3 0 0,3 0 0,-8 0 0,4 0 0,-5 0 0,0 0 0,-2 0 0,-2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0:43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190 292 24575,'0'-8'0,"0"-4"0,-3 6 0,-2-6 0,-3 11 0,-5-3 0,3 4 0,-2 0 0,3 0 0,1 0 0,0 0 0,-5 0 0,7 8 0,-7 8 0,3 9 0,-2 18 0,-3-10 0,4 23 0,5-17 0,-9 11 0,12-6 0,-6 0 0,9-7 0,0-6 0,0-2 0,0-14 0,0 3 0,0-10 0,7-3 0,-2-1 0,12-4 0,-3 0 0,0 0 0,-2-4 0,-3-11 0,1-5 0,0-10 0,0-7 0,1-1 0,0-6 0,0 0 0,-5 0 0,-2 7 0,1 0 0,-4 12 0,4 2 0,-5 9 0,0 1 0,3 8 0,1 5 0,0 14 0,0 6 0,0 16 0,2-4 0,5 10 0,-1-10 0,1 4 0,-1-6 0,3-5 0,7-5 0,0-3 0,8-6 0,-3-2 0,0-4 0,4-5 0,-4 0 0,0 0 0,-2 0 0,-4-14 0,1-8 0,-3-16 0,-1-13 0,-5-9 0,1 5 0,-5-10 0,-2 13 0,-5 0 0,0 1 0,0 19 0,0 2 0,0 11 0,0 5 0,3 5 0,1 6 0,9 3 0,6 0 0,6 0 0,5 0 0,0 0 0,-5 0 0,-1 0 0,-6 0 0,-4 0 0,-2 0 0,-3 0 0,-1 0 0,0 0 0,-3 3 0,-2 6 0,-3 10 0,0 0 0,-4 10 0,-6-4 0,-1 5 0,1 6 0,1-4 0,7 4 0,-2-11 0,4-2 0,0 1 0,0-9 0,0 3 0,0-6 0,0-2 0,0 3 0,7-9 0,3 0 0,13-4 0,2 0 0,5 0 0,0-5 0,6-6 0,-4-4 0,10-7 0,-3-5 0,6 3 0,2-10 0,-8 6 0,1-13 0,-6 6 0,-6-3 0,-2 7 0,-11 0 0,-1 6 0,-8 2 0,-2 4 0,-4 1 0,0-1 0,-4 6 0,-5 4 0,-10 5 0,0 4 0,-5 0 0,0 0 0,5 0 0,-5 0 0,5 0 0,1 4 0,3 5 0,-3 11 0,7 5 0,-3 5 0,8 0 0,-3 6 0,7-5 0,-2 12 0,4-12 0,0 6 0,0-7 0,0 0 0,4 0 0,12 1 0,0-6 0,20 2 0,-10-8 0,17-2 0,-6-2 0,1-5 0,5 1 0,-6-5 0,1-1 0,-2-5 0,0 0 0,-4 0 0,-1-4 0,-3-2 0,-8-7 0,4 2 0,-10-6 0,-1 7 0,-5 1 0,0 1 0,1 7 0,-1-3 0,-3 4 0,-2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34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95 24575,'-4'-7'0,"8"-1"0,10-4 0,8 2 0,6-7 0,-1 6 0,0-2 0,1 8 0,-6 1 0,0 4 0,-10-4 0,4 4 0,-8-4 0,1 4 0,-6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37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24575,'0'26'0,"0"-4"0,0 11 0,0 0 0,0 1 0,0 1 0,0 3 0,0-9 0,0 4 0,0-6 0,0-4 0,0-2 0,4-4 0,0-5 0,0 0 0,3-5 0,-6 1 0,2-1 0,0-3 0,-2-1 0,2-3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40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0 24575,'0'16'0,"0"2"0,0 10 0,0 4 0,0 3 0,0 11 0,0 1 0,0 7 0,0 0 0,4 0 0,2-1 0,0 1 0,3-6 0,-8 4 0,4-4 0,-5-1 0,0-1 0,0-6 0,0-1 0,4 1 0,-3-6 0,4-1 0,-5-10 0,0 3 0,3-8 0,-2 3 0,3-4 0,-4-1 0,0-3 0,0 3 0,0-8 0,0 4 0,3-5 0,-2 1 0,3-1 0,-4 1 0,0-1 0,-6-3 0,1-1 0,-10-7 0,3-4 0,-11-11 0,4-4 0,-1-11 0,3 5 0,2-4 0,1 5 0,-4 1 0,8-1 0,-3 6 0,1 4 0,2 2 0,-1 7 0,3-3 0,0 5 0,4-1 0,-3 4 0,6-3 0,-6 6 0,9-2 0,-1 3 0,6 4 0,1 4 0,0 4 0,5 10 0,-3 0 0,7 6 0,-7-1 0,7 1 0,-2-1 0,-1 0 0,4 6 0,-8-4 0,8 4 0,-8-6 0,3-4 0,-5-2 0,1 0 0,-1-7 0,1 7 0,-2-13 0,1 8 0,0-8 0,-3 4 0,1-8 0,-5 3 0,6-6 0,-7-1 0,7-8 0,-2-9 0,4-12 0,1-17 0,0 9 0,0-20 0,0 15 0,1-5 0,3 0 0,-3 8 0,3 4 0,-4 7 0,-2 7 0,0 8 0,-3 1 0,1 5 0,-5 2 0,3 2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41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75 24575,'-2'-13'0,"7"3"0,7 10 0,5 0 0,-1-8 0,1 7 0,4-11 0,-3 11 0,8-7 0,-8 7 0,3-7 0,-4 7 0,-4-6 0,2 6 0,-6-2 0,2 3 0,-3 0 0,-10 6 0,-5 13 0,-10 9 0,-9 13 0,5-1 0,-10 8 0,9-7 0,-3 5 0,6-11 0,-1 3 0,6-14 0,0 3 0,6-10 0,0-5 0,3 0 0,2-5 0,3 1 0,0-1 0,3-3 0,5-1 0,4-3 0,10 0 0,-4 0 0,8 0 0,-8 0 0,8 0 0,-4 0 0,1 0 0,-2 0 0,-4 0 0,0 0 0,-5 0 0,4 0 0,-7 0 0,2 0 0,-3 0 0,-1 0 0,1 0 0,-1 0 0,-3 0 0,-1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42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24575,'29'0'0,"48"0"0,-38 0 0,41 0 0,-51 0 0,4 0 0,-10 0 0,3 0 0,-8 0 0,-1 0 0,-1 0 0,-4 0 0,1 0 0,-2 0 0,-4 0 0,-2 0 0,-2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43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101 124 24575,'-4'-6'0,"1"2"0,11-11 0,-3 2 0,16-4 0,-7 4 0,7-4 0,-4 8 0,4-4 0,-3 9 0,-1-4 0,-1 7 0,-7-2 0,2 3 0,-3 0 0,-1 0 0,1 0 0,-4 7 0,-1 2 0,-3 8 0,0 5 0,0-5 0,0 10 0,0-5 0,0 6 0,-4-1 0,-5 0 0,-1 1 0,-4-1 0,1 0 0,3-4 0,-3-2 0,1-4 0,3 0 0,-3-1 0,3 1 0,1-4 0,0-2 0,1-3 0,-1 3 0,0-2 0,0 2 0,-4-3 0,4-3 0,-8 2 0,7-6 0,-7 3 0,4-4 0,-1 0 0,-3 0 0,8-4 0,-4-4 0,7-5 0,-2-4 0,6 1 0,-3-1 0,4 0 0,0 0 0,0 5 0,0 0 0,0 4 0,0 1 0,0-1 0,0 1 0,3 3 0,6 1 0,-1 3 0,8 0 0,-4 0 0,5 0 0,-4 0 0,2 0 0,-2 0 0,3 3 0,-3 6 0,3 4 0,-3 3 0,8 2 0,-3-2 0,4 2 0,-1-1 0,-3 0 0,3-3 0,1-2 0,-4-4 0,8 1 0,-8 0 0,3-4 0,-4-1 0,4-4 0,-3 0 0,3 0 0,-4-4 0,0-5 0,-1-4 0,1-3 0,-4 3 0,-2-3 0,-3 7 0,0-2 0,-1 7 0,1-3 0,-4 3 0,-1 0 0,-3 1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44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24575,'11'0'0,"7"0"0,20 0 0,1 0 0,1 0 0,0 0 0,-6 0 0,-1 0 0,-5 0 0,-1 0 0,-4 0 0,-6 0 0,-6 0 0,-6 0 0,-2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45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24575,'0'2'0,"0"9"0,0 5 0,0 10 0,0-3 0,0 4 0,0 1 0,0-1 0,0 1 0,0 4 0,0 3 0,0 4 0,0 1 0,0 6 0,0-10 0,5 15 0,-4-21 0,8 21 0,-3-9 0,0 5 0,3-6 0,-8-3 0,8-3 0,-8 5 0,7-6 0,-7 4 0,7-9 0,-7 4 0,3-6 0,0 0 0,-3-4 0,3 3 0,0-8 0,-3 3 0,3-8 0,-4 3 0,0-8 0,0 4 0,0-5 0,0-3 0,0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47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1 123 24575,'3'-4'0,"2"8"0,3 6 0,-1 2 0,-2 4 0,2-4 0,-6 10 0,10-4 0,-9 3 0,10 6 0,-8-8 0,6 18 0,-2-18 0,2 13 0,-1-10 0,-4-3 0,3 6 0,0-11 0,1 3 0,3-5 0,-5-5 0,-2 1 0,1-1 0,-2-3 0,3 0 0,0-4 0,1 0 0,-1 0 0,0 0 0,0 0 0,0 0 0,-3-4 0,2 0 0,-5-3 0,5 3 0,-2-3 0,4 6 0,-1-2 0,0 3 0,0 0 0,1 0 0,-1 3 0,0-2 0,0-1 0,1-8 0,-4-10 0,4-10 0,-3-1 0,5-9 0,4-5 0,-4 6 0,10-17 0,-5 18 0,5-10 0,-4 12 0,1 1 0,-7 10 0,3 2 0,-5 8 0,0 5 0,-1 1 0,-2 6 0,-2-2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48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24575,'19'0'0,"4"0"0,0 0 0,10 0 0,-9 0 0,7 0 0,-8 0 0,-1 0 0,-4 0 0,-7 0 0,-3 0 0,-1 0 0,1 0 0,-4 3 0,-1 6 0,-3 3 0,0 9 0,0-3 0,-4 8 0,-5-3 0,-11 11 0,0-5 0,-5 6 0,7-13 0,1 0 0,0-6 0,4 1 0,2-5 0,3 0 0,3-5 0,-1 1 0,5-1 0,-3 1 0,4-1 0,0 0 0,0 0 0,4-3 0,0-1 0,3-3 0,1 3 0,-1-2 0,1 2 0,-1-3 0,1 0 0,4 0 0,0 0 0,5 0 0,-1 0 0,1 0 0,0 0 0,-5 0 0,0 0 0,-5 0 0,1 0 0,0 0 0,-1 0 0,1 0 0,-4 0 0,-1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0:45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1 230 24575,'16'0'0,"19"0"0,-16 0 0,21-9 0,-13-3 0,4-8 0,13-8 0,-12 6 0,1-10 0,-4 11 0,-8-3 0,-2 13 0,-6-1 0,-5 8 0,0-5 0,1 5 0,-1-4 0,0 7 0,0-3 0,-4 1 0,3 2 0,-6-3 0,2 4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49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24575,'3'-4'0,"5"1"0,4 3 0,1 0 0,7 0 0,-6 0 0,7 0 0,1 0 0,-4 0 0,8 0 0,-8 0 0,8 0 0,-8 0 0,8 0 0,-12 0 0,11 0 0,-15 0 0,10 0 0,-8 0 0,0 0 0,-5 0 0,-3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49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24575,'0'11'0,"0"1"0,0 5 0,0-1 0,0 1 0,0 4 0,0 2 0,0 4 0,0 1 0,0 5 0,0-5 0,0 11 0,0-10 0,0 9 0,0-14 0,0 13 0,0-13 0,0 0 0,0-3 0,0-9 0,0 1 0,0-2 0,0-3 0,0 0 0,0-4 0,0-1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52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1241 24575,'0'-2'0,"0"-4"0,0-6 0,0 1 0,0 4 0,0-6 0,0-10 0,0-15 0,0-16 0,0 4 0,0-16 0,-5 10 0,-2-14 0,1 1 0,-4 6 0,9-5 0,-9 12 0,4-4 0,0 12 0,-3 2 0,3 6 0,1 5 0,-4 2 0,4 6 0,0-1 0,1 6 0,0 0 0,3 5 0,-3 1 0,4 3 0,0 1 0,0 5 0,0-1 0,-3 0 0,2 1 0,-2-1 0,3 1 0,-4 3 0,3-3 0,-2 3 0,3-3 0,0 0 0,0-1 0,0 1 0,0 0 0,0-1 0,-3 4 0,-1 1 0,-7 3 0,1 12 0,-6 4 0,1 11 0,-8 1 0,4 0 0,-5 0 0,10 0 0,-4-1 0,9-4 0,-4-2 0,4-4 0,1-5 0,4 0 0,-4-1 0,8-2 0,-8 2 0,8-3 0,-4-7 0,4-6 0,0-7 0,4-10 0,1 4 0,4-8 0,-1 8 0,-3-4 0,3 6 0,-4-1 0,5 0 0,-1 0 0,0 1 0,1-1 0,-1 0 0,0 4 0,0-2 0,0 2 0,0 0 0,0 1 0,-1 5 0,1-1 0,-1 1 0,-2-1 0,1 4 0,-5-3 0,6 6 0,-6-5 0,5 5 0,-2-2 0,1-1 0,1 3 0,-2-2 0,3 3 0,1 0 0,-1 0 0,0 0 0,1 0 0,-1 0 0,1 0 0,3 0 0,-2 3 0,6 2 0,-2 3 0,4 0 0,-1 1 0,1 3 0,0-3 0,4 7 0,2-2 0,4 4 0,-4 0 0,3-4 0,-4 2 0,1-6 0,-2 3 0,-4-5 0,-4 0 0,-2 0 0,-3-4 0,-1 3 0,1-6 0,-1 2 0,-3-6 0,-4-1 0,-1 0 0,-2 1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54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24575,'19'0'0,"-2"0"0,9 0 0,-8 0 0,3 0 0,6 0 0,-12 0 0,11 0 0,-13 0 0,3 0 0,-7 7 0,-2 7 0,-7 7 0,-5 12 0,0 1 0,-5 6 0,-10 6 0,3-5 0,-10 12 0,2-10 0,3 3 0,-3-10 0,10-3 0,2-11 0,8 0 0,-2-10 0,6 0 0,-3-5 0,4 1 0,0-1 0,4-2 0,4-2 0,4-3 0,9 0 0,-3 0 0,8 0 0,-3 0 0,0 0 0,3 0 0,-8 0 0,3 0 0,-4 0 0,-1 0 0,-3 0 0,-1 0 0,-5 0 0,1 0 0,-1 0 0,-3 0 0,0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54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24575,'3'-5'0,"10"2"0,0 3 0,19 0 0,-2-4 0,9 3 0,-5-4 0,-3 5 0,-3 0 0,-2 0 0,-7 0 0,1 0 0,-7 0 0,-1 0 0,4 0 0,-8 0 0,4 0 0,-5 0 0,5 0 0,-3-7 0,-1 5 0,-4-6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56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1 113 24575,'0'-7'0,"3"0"0,2-5 0,3 0 0,4-5 0,1 4 0,3 1 0,-3 4 0,2-1 0,-2 5 0,0-3 0,2 6 0,-6-2 0,2 3 0,-3 0 0,-1 0 0,1 0 0,-1 0 0,1 0 0,-1 3 0,1 1 0,-4 8 0,-1 0 0,1 5 0,-3 0 0,3-1 0,-4 1 0,0 0 0,0 4 0,0-3 0,0 8 0,0 9 0,0-5 0,0 5 0,0-9 0,0-3 0,0-1 0,-8 4 0,1-3 0,-6 4 0,1-4 0,2-2 0,-2-8 0,4-2 0,0-3 0,4-1 0,-3 1 0,3-4 0,-3-1 0,-1-3 0,1 0 0,-1-7 0,4-2 0,0-4 0,4-3 0,0 3 0,0-3 0,0 3 0,0-3 0,0 8 0,0-4 0,0 4 0,0 1 0,0-1 0,0 0 0,0 1 0,3 0 0,1 3 0,3 0 0,1 4 0,-1 0 0,1 0 0,-1 0 0,1 0 0,-1 0 0,1 0 0,3 0 0,-2 0 0,6 0 0,-2 4 0,4 1 0,-1 3 0,1 0 0,0-3 0,-1 2 0,1-6 0,-1 7 0,1-7 0,-4 6 0,-2-7 0,1 4 0,-4-4 0,4 0 0,-5 0 0,1 0 0,-1 0 0,1 0 0,-1 0 0,0 0 0,-3 0 0,-1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7:59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7503 105 24575,'-12'0'0,"4"0"0,-8 0 0,4 0 0,-5 0 0,-5 0 0,0 0 0,-1 0 0,-9 0 0,13 0 0,-19 0 0,2 0 0,1 0 0,-16 0 0,8 0 0,-4 0 0,-6 0 0,12 0 0,-11 0 0,10 0 0,-4 0 0,6 0 0,0 0 0,6 0 0,1 0 0,6 0 0,-1 0 0,5 0 0,-3 0 0,8 0 0,-8 0 0,8 0 0,-3 0 0,4 0 0,-5-4 0,4 3 0,-8-3 0,8 4 0,-8 0 0,8 0 0,-4 0 0,1 0 0,3 0 0,-9 0 0,10 0 0,-5 0 0,5 0 0,1 0 0,-6 0 0,-1 0 0,1 0 0,-5 0 0,5 0 0,-11 0 0,4 0 0,-4 0 0,5 0 0,1 0 0,-1 0 0,1 0 0,-1 0 0,1 0 0,-13 0 0,10 0 0,-10 0 0,7 0 0,-1 0 0,-6 0 0,0 0 0,-6 0 0,-2 0 0,-20 0 0,16 0 0,-15 0 0,-4 0 0,18 0 0,-29 0 0,25 0 0,-5-5 0,-6-1 0,12 0 0,-5-4 0,8 9 0,-1-9 0,6 4 0,-4 0 0,16-2 0,-9 7 0,16-3 0,1 0 0,11 3 0,5-3 0,8 1 0,0-5 0,-2 3 0,-13-3 0,-15 13 0,-8 1 0,-10 9 0,4-3 0,0 3 0,-4-4 0,11-6 0,-12 0 0,6-5 0,-1 0 0,-4 0 0,4 0 0,-6 0 0,0 0 0,1 0 0,-1 0 0,6 0 0,-4 0 0,4 0 0,0 0 0,2 0 0,0 0 0,4 0 0,-4 0 0,6 0 0,-6 0 0,5 0 0,-5 0 0,0 0 0,4 0 0,-4 0 0,0 0 0,5 0 0,-5 0 0,6 0 0,5 0 0,7 0 0,2 0 0,12 0 0,-2 0 0,6 0 0,-19 0 0,-14 15 0,-28-5 0,-8 17 0,-8-13-781,31-2 1,-2 2 780,-1-3 0,-3 0 0,-11 0 0,-2 1 0,1 2 0,0 0 0,0-6 0,1 0 0,3 3 0,1-1 0,0-2 0,2-2-209,16 1 1,1-1 208,-6 1 0,1 0 0,-34 5 0,-7 1 0,1-6 0,16-2 0,9-5 0,9 0 0,7 0 0,1 0 0,5 0 1527,3 0-1527,6 0 451,5 0-451,-2 0 0,7 0 0,-4 0 0,5-4 0,2 3 0,3-3 0,-2 4 0,7 0 0,-3 0 0,8 0 0,-3 0 0,3 0 0,1 0 0,-4 0 0,7 0 0,-2 0 0,3 0 0,0 0 0,1 0 0,-1 0 0,4-3 0,4 2 0,4-5 0,4 1 0,-1-2 0,-2 2 0,-2 2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8:00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5 483 24575,'-5'-17'0,"5"2"0,1-1 0,10 6 0,-6-7 0,3 5 0,-1 7 0,-3-3 0,0 1 0,3 5 0,-3-5 0,3 13 0,1 3 0,0 18 0,5-4 0,-2 16 0,13 1 0,-7 2 0,9 10 0,-1-9 0,3 9 0,4-7 0,0 7 0,5-8 0,-5-2 0,-1-7 0,-2-6 0,-14-6 0,6-4 0,-12-7 0,3-4 0,-5-1 0,1-3 0,-1 0 0,-3-15 0,-1 2 0,-3-16 0,0 3 0,0-6 0,0-11 0,0-3 0,0-6 0,0-4 0,0-3 0,0-8 0,0 1 0,0-6 0,0 12 0,0-5 0,0 14 0,0 0 0,0 8 0,0 4 0,0 2 0,0 10 0,0 6 0,0 1 0,0 8 0,0-4 0,0 4 0,6 4 0,8 1 0,8 3 0,5 0 0,6 0 0,7 0 0,8 0 0,6 0 0,0-5 0,-1-1 0,8-5 0,-5 0 0,11 0 0,-11 0 0,11 4 0,-17 3 0,9 4 0,-18 0 0,5 0 0,-6 0 0,-6 0 0,-1 0 0,-5 0 0,-6-4 0,0 3 0,-6-3 0,1 4 0,-5-3 0,0 2 0,-4-2 0,-1 3 0,1-4 0,-4 3 0,-1-2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8:02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233 174 24575,'0'7'0,"0"0"0,-3-4 0,2-2 0,-2-10 0,3-3 0,7-5 0,3-4 0,7 3 0,1-4 0,-2 5 0,1 1 0,0-1 0,-1 4 0,1 1 0,0 3 0,-1 5 0,1 0 0,-5 4 0,4 0 0,-7 0 0,2 0 0,1 0 0,-4 3 0,4 5 0,-4 10 0,1 4 0,-4 1 0,-1 9 0,-4-9 0,0 16 0,0-7 0,0 14 0,0-7 0,0 13 0,-9-4 0,-3 6 0,-10-1 0,1 1 0,-6-5 0,4 4 0,-8-9 0,4 4 0,-4-11 0,-6-1 0,5-5 0,2-2 0,2-4 0,5-7 0,-5-5 0,6-4 0,0-1 0,5 1 0,1-5 0,-1 0 0,4-4 0,1-3 0,4-10 0,4-12 0,0-3 0,4-11 0,0 10 0,0-4 0,0 6 0,0-1 0,0 1 0,0 4 0,7 2 0,-2 8 0,11 1 0,1 3 0,-3 1 0,11 3 0,-11 2 0,7 3 0,-4 0 0,4 0 0,-3 0 0,21 8 0,-19 1 0,20 15 0,-21-1 0,8 1 0,-8 2 0,8-6 0,-9 1 0,4-4 0,-6 0 0,6-4 0,-4 0 0,3-5 0,-4 0 0,4-3 0,-3-1 0,3-4 0,-4 0 0,-1 0 0,1 0 0,-4 0 0,2-4 0,-6 0 0,6-5 0,-6 2 0,3-1 0,-5 0 0,1 0 0,-1 4 0,-3-3 0,0 3 0,-1-4 0,-2-3 0,2-7 0,-3 0 0,0 4 0,0 7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8:03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24575,'87'2'0,"0"0"0,-18-1 0,1 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23:00:54.4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24575,'37'0'0,"7"0"0,11 0 0,7 0 0,8 0 0,7 0 0,2 0 0,16 0 0,-7 0 0,-36 0 0,-1 0 0,22 0 0,11 0 0,-22 0 0,7 0 0,-13 0 0,-3 0 0,-23 0 0,-3 0 0,-15 0 0,0 0 0,-4 0 0,-4 0 0,-1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8:04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24575,'52'0'0,"0"0"0,31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8:05.9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1 24575,'0'7'0,"-4"5"0,-1 14 0,-4-4-945,4 21 0,0 30 0,1 21 1,0 16-1,1 7 0,-1 1 0,2-7 1,-1-13-1,1-21 945,-1 6 0,2-17 0,-1 17 0,-1-4 0,0 21 0,-1 14 0,1 8 0,-1-1 0,1-7 0,2-12 0,1-22 0,3-27 1719,8-4-1719,2 22 0,-3-32 0,0-5 0,-5 0 0,4 5 6784,-3-5-6784,4 6 0,-1-6 0,1-1 0,-5-6 0,3 1 0,-3-1 0,4-5 0,0 5 0,-1-10 0,1 5 0,-1-1 0,1-3 0,-1 4 0,1-1 0,0-3 0,-1 3 0,1 1 0,-1-5 0,5 5 0,-4-1 0,3-3 0,-3 8 0,0-8 0,0 8 0,-1-8 0,1 8 0,-1-8 0,1 3 0,0 1 0,3-5 0,-3 5 0,7-6 0,-7 1 0,7 0 0,-3-4 0,4 2 0,-4-2 0,2 0 0,-6-1 0,7-4 0,-7 0 0,2 0 0,-3-1 0,-1 1 0,1-1 0,-1 1 0,0-1 0,1-3 0,-4 3 0,2-3 0,-5 3 0,5-3 0,-5 2 0,2-5 0,-3 2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8:10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53 24575,'-7'0'0,"-4"0"0,2 8 0,-3 0 0,4 5 0,0-2 0,0 0 0,4-2 0,-3 2 0,6 1 0,-6-4 0,6 8 0,-2-3 0,-1 3 0,3 1 0,-3-5 0,1 4 0,2-3 0,-3-1 0,4 4 0,0-8 0,0 4 0,0-5 0,0 1 0,0-1 0,0 1 0,0-1 0,0 1 0,0-1 0,0 1 0,0-1 0,0 1 0,0-1 0,0 0 0,3 1 0,1-4 0,3 2 0,1-5 0,-1 5 0,1-5 0,4 3 0,0-4 0,5 0 0,-5 0 0,4 0 0,-4 0 0,5 0 0,-4 0 0,2 0 0,-6 0 0,6 0 0,-6-4 0,2 0 0,-3-4 0,0-3 0,3 2 0,-1-7 0,1 7 0,-2-7 0,-2 8 0,1-4 0,-4 0 0,0 4 0,-4-4 0,3 4 0,-2-3 0,2-2 0,-3-4 0,0 0 0,0 1 0,0-6 0,0 4 0,0-8 0,0 8 0,0-3 0,0 4 0,0 4 0,0-2 0,-3 6 0,-2-3 0,-6 4 0,2 1 0,-7 2 0,8-2 0,-16 6 0,14-2 0,-13 3 0,10 0 0,0 0 0,-2 0 0,6 0 0,-3 0 0,5 0 0,-1 0 0,1 0 0,3 0 0,1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8:11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24575,'4'83'0,"0"-1"0,-1-39 0,-1 38 0,0-1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8:12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24575,'68'-2'0,"0"1"0,-36 0 0,38-1 0,0 1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8:13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24575,'0'11'0,"0"6"0,0 18 0,0 1 0,0 10 0,0 6 0,0-8 0,0 8 0,0-5 0,0-6 0,0-1 0,0-1 0,0-16 0,0 14 0,0-17 0,0 11 0,0-13 0,0 4 0,0-6 0,0-3 0,0-2 0,4 1 0,-3-4 0,2 4 0,1-5 0,-3-12 0,2 6 0,-3-10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8:15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37 24575,'-4'7'0,"0"1"0,4 3 0,0-3 0,0 4 0,0-1 0,0-2 0,0 2 0,0-3 0,0-1 0,0 5 0,0 0 0,0 1 0,0 3 0,0-8 0,0 4 0,0-5 0,0 1 0,0 3 0,0-3 0,0 4 0,0-5 0,0 1 0,4-1 0,0 1 0,3-1 0,1 1 0,-1-1 0,1 1 0,0-1 0,-1-2 0,1 1 0,3-5 0,-2 6 0,2-6 0,1 6 0,-4-6 0,4 2 0,-1-3 0,-2 4 0,2-4 0,1 4 0,-3-4 0,2 0 0,-3 0 0,-1 0 0,0 0 0,1 0 0,-1 0 0,1 0 0,-1 0 0,1 0 0,-1 0 0,1 0 0,-1 0 0,0 0 0,1-3 0,-1-1 0,-3-4 0,2 1 0,-1-1 0,2 1 0,-3-5 0,3 3 0,-6-6 0,5 6 0,-1-3 0,-1 1 0,-1 2 0,-3-7 0,0 4 0,0-1 0,0-3 0,0 3 0,0-3 0,0-1 0,0 0 0,0 5 0,0-4 0,0 3 0,-3 1 0,-2-4 0,-3 7 0,0-2 0,1 3 0,-1 4 0,1-3 0,-1 6 0,0-6 0,1 7 0,-5-4 0,3 4 0,-2 0 0,-1 0 0,4 0 0,-4 0 0,0 0 0,4 0 0,-4 0 0,0 0 0,4 0 0,-4 0 0,4 0 0,1 0 0,-1 3 0,0-2 0,1 6 0,-1-3 0,1 0 0,3 2 0,-3-5 0,7 6 0,-7-7 0,6 7 0,-2-6 0,3 2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8:17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24575,'4'3'0,"1"-3"0,7 31 0,-2-9 0,8 6 0,-4 4 0,1 3 0,4 4 0,-3 7 0,11 9 0,-14-16 0,17 17 0,-17-18 0,12 9 0,-8 5 0,2-10 0,-8 4 0,8 0 0,-7-5 0,2 0 0,-4-3 0,0-4 0,-1 1 0,1-3 0,-5 1 0,3-4 0,-3 9 0,4-9 0,1 4 0,-5-6 0,3 0 0,-3 0 0,0-4 0,-1 3 0,-4-4 0,4 1 0,-3-2 0,2-4 0,1 4 0,-3-3 0,3 3 0,0-4 0,-3 0 0,7 4 0,-7-3 0,3 8 0,-4-3 0,0 4 0,0 0 0,0 1 0,0 5 0,0-5 0,0 5 0,0-10 0,0 3 0,0-8 0,0 3 0,0-4 0,0 12 0,0-9 0,0 8 0,0-11 0,0 4 0,0-3 0,0 4 0,0-1 0,-4-3 0,3 3 0,-3-9 0,0 4 0,4-8 0,-4 8 0,4-3 0,0-1 0,-4 4 0,3-4 0,-2 5 0,-1-1 0,3 1 0,-3-1 0,4 6 0,-4 0 0,3 6 0,-7-1 0,7 0 0,-7 1 0,2 5 0,1-5 0,1 0 0,-1-2 0,4-8 0,-7 8 0,7-1 0,-6-2 0,6 1 0,-7-7 0,3 4 0,0-3 0,-3 8 0,3-8 0,-3 4 0,3-6 0,-3 1 0,7 0 0,-6-1 0,6 1 0,-6-1 0,2-3 0,1 2 0,-4 3 0,3-1 0,-3 5 0,-1-1 0,0 2 0,0-1 0,0 0 0,5-6 0,-4 1 0,4-5 0,-1 0 0,-2 0 0,6-4 0,-6 8 0,6-4 0,-6 1 0,2 2 0,-2 1 0,2 2 0,-2-2 0,6-5 0,-2-3 0,3-1 0,-3-3 0,2 3 0,-3-3 0,4 3 0,-3-3 0,2 3 0,-2-6 0,3 2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8:18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9T04:58:20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24575,'4'92'0,"-1"0"0,0 0 0,-1-19 0,1 1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2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EB51B7-3D43-5D44-BB77-A215B2108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6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51377D0-EA66-D446-A8FF-20F1E33BFEBE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EB51B7-3D43-5D44-BB77-A215B210838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69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E9009-5D76-AF41-AD20-12DC2BFF0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1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5D10-07FB-AA4A-A56F-B99DE1193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9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7148E-A90E-DB45-B19B-43E813C15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3987D-7B11-4040-A048-F269F41A2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4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B032D-7ABE-1F40-81B7-E15777313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6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9F2DD-4C71-BF4F-B14B-F4E9B9BBF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6CD97-C6CF-A846-87B9-9EFFA0651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6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49736-B368-C840-80FE-046B1BC27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876F9-E7E4-D340-8EE1-62F8B98F7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6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ECE 4140/6140 Spring ‘20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0F722-6A31-6642-97FD-C2F803710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5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6C4F0-A817-2248-9F23-A40FCD042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9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3641-F40F-CA4D-860F-7D3BC7C97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7C3B9-A30B-B04F-A77F-C8729535F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4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1EDF-3823-814B-81A7-191598BBB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1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EAFF-6211-2F43-851E-C9940F6ED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3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59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1.png"/><Relationship Id="rId5" Type="http://schemas.openxmlformats.org/officeDocument/2006/relationships/image" Target="../media/image77.jpe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0.png"/><Relationship Id="rId21" Type="http://schemas.openxmlformats.org/officeDocument/2006/relationships/image" Target="../media/image12.png"/><Relationship Id="rId42" Type="http://schemas.openxmlformats.org/officeDocument/2006/relationships/customXml" Target="../ink/ink20.xml"/><Relationship Id="rId47" Type="http://schemas.openxmlformats.org/officeDocument/2006/relationships/image" Target="../media/image25.png"/><Relationship Id="rId63" Type="http://schemas.openxmlformats.org/officeDocument/2006/relationships/image" Target="../media/image33.png"/><Relationship Id="rId68" Type="http://schemas.openxmlformats.org/officeDocument/2006/relationships/customXml" Target="../ink/ink33.xml"/><Relationship Id="rId84" Type="http://schemas.openxmlformats.org/officeDocument/2006/relationships/customXml" Target="../ink/ink41.xml"/><Relationship Id="rId89" Type="http://schemas.openxmlformats.org/officeDocument/2006/relationships/image" Target="../media/image46.png"/><Relationship Id="rId112" Type="http://schemas.openxmlformats.org/officeDocument/2006/relationships/customXml" Target="../ink/ink55.xml"/><Relationship Id="rId16" Type="http://schemas.openxmlformats.org/officeDocument/2006/relationships/customXml" Target="../ink/ink7.xml"/><Relationship Id="rId107" Type="http://schemas.openxmlformats.org/officeDocument/2006/relationships/image" Target="../media/image55.png"/><Relationship Id="rId11" Type="http://schemas.openxmlformats.org/officeDocument/2006/relationships/image" Target="../media/image7.png"/><Relationship Id="rId32" Type="http://schemas.openxmlformats.org/officeDocument/2006/relationships/customXml" Target="../ink/ink15.xml"/><Relationship Id="rId37" Type="http://schemas.openxmlformats.org/officeDocument/2006/relationships/image" Target="../media/image20.png"/><Relationship Id="rId53" Type="http://schemas.openxmlformats.org/officeDocument/2006/relationships/image" Target="../media/image28.png"/><Relationship Id="rId58" Type="http://schemas.openxmlformats.org/officeDocument/2006/relationships/customXml" Target="../ink/ink28.xml"/><Relationship Id="rId74" Type="http://schemas.openxmlformats.org/officeDocument/2006/relationships/customXml" Target="../ink/ink36.xml"/><Relationship Id="rId79" Type="http://schemas.openxmlformats.org/officeDocument/2006/relationships/image" Target="../media/image41.png"/><Relationship Id="rId102" Type="http://schemas.openxmlformats.org/officeDocument/2006/relationships/customXml" Target="../ink/ink50.xml"/><Relationship Id="rId123" Type="http://schemas.openxmlformats.org/officeDocument/2006/relationships/image" Target="../media/image63.png"/><Relationship Id="rId128" Type="http://schemas.openxmlformats.org/officeDocument/2006/relationships/customXml" Target="../ink/ink63.xml"/><Relationship Id="rId5" Type="http://schemas.openxmlformats.org/officeDocument/2006/relationships/image" Target="../media/image4.png"/><Relationship Id="rId90" Type="http://schemas.openxmlformats.org/officeDocument/2006/relationships/customXml" Target="../ink/ink44.xml"/><Relationship Id="rId95" Type="http://schemas.openxmlformats.org/officeDocument/2006/relationships/image" Target="../media/image49.png"/><Relationship Id="rId22" Type="http://schemas.openxmlformats.org/officeDocument/2006/relationships/customXml" Target="../ink/ink10.xml"/><Relationship Id="rId27" Type="http://schemas.openxmlformats.org/officeDocument/2006/relationships/image" Target="../media/image15.png"/><Relationship Id="rId43" Type="http://schemas.openxmlformats.org/officeDocument/2006/relationships/image" Target="../media/image23.png"/><Relationship Id="rId48" Type="http://schemas.openxmlformats.org/officeDocument/2006/relationships/customXml" Target="../ink/ink23.xml"/><Relationship Id="rId64" Type="http://schemas.openxmlformats.org/officeDocument/2006/relationships/customXml" Target="../ink/ink31.xml"/><Relationship Id="rId69" Type="http://schemas.openxmlformats.org/officeDocument/2006/relationships/image" Target="../media/image36.png"/><Relationship Id="rId113" Type="http://schemas.openxmlformats.org/officeDocument/2006/relationships/image" Target="../media/image58.png"/><Relationship Id="rId118" Type="http://schemas.openxmlformats.org/officeDocument/2006/relationships/customXml" Target="../ink/ink58.xml"/><Relationship Id="rId80" Type="http://schemas.openxmlformats.org/officeDocument/2006/relationships/customXml" Target="../ink/ink39.xml"/><Relationship Id="rId85" Type="http://schemas.openxmlformats.org/officeDocument/2006/relationships/image" Target="../media/image44.png"/><Relationship Id="rId12" Type="http://schemas.openxmlformats.org/officeDocument/2006/relationships/customXml" Target="../ink/ink5.xml"/><Relationship Id="rId17" Type="http://schemas.openxmlformats.org/officeDocument/2006/relationships/image" Target="../media/image10.png"/><Relationship Id="rId33" Type="http://schemas.openxmlformats.org/officeDocument/2006/relationships/image" Target="../media/image18.png"/><Relationship Id="rId38" Type="http://schemas.openxmlformats.org/officeDocument/2006/relationships/customXml" Target="../ink/ink18.xml"/><Relationship Id="rId59" Type="http://schemas.openxmlformats.org/officeDocument/2006/relationships/image" Target="../media/image31.png"/><Relationship Id="rId103" Type="http://schemas.openxmlformats.org/officeDocument/2006/relationships/image" Target="../media/image53.png"/><Relationship Id="rId108" Type="http://schemas.openxmlformats.org/officeDocument/2006/relationships/customXml" Target="../ink/ink53.xml"/><Relationship Id="rId124" Type="http://schemas.openxmlformats.org/officeDocument/2006/relationships/customXml" Target="../ink/ink61.xml"/><Relationship Id="rId129" Type="http://schemas.openxmlformats.org/officeDocument/2006/relationships/image" Target="../media/image66.png"/><Relationship Id="rId54" Type="http://schemas.openxmlformats.org/officeDocument/2006/relationships/customXml" Target="../ink/ink26.xml"/><Relationship Id="rId70" Type="http://schemas.openxmlformats.org/officeDocument/2006/relationships/customXml" Target="../ink/ink34.xml"/><Relationship Id="rId75" Type="http://schemas.openxmlformats.org/officeDocument/2006/relationships/image" Target="../media/image39.png"/><Relationship Id="rId91" Type="http://schemas.openxmlformats.org/officeDocument/2006/relationships/image" Target="../media/image47.png"/><Relationship Id="rId96" Type="http://schemas.openxmlformats.org/officeDocument/2006/relationships/customXml" Target="../ink/ink47.xml"/><Relationship Id="rId1" Type="http://schemas.microsoft.com/office/2007/relationships/media" Target="../media/media4.m4a"/><Relationship Id="rId6" Type="http://schemas.openxmlformats.org/officeDocument/2006/relationships/customXml" Target="../ink/ink2.xml"/><Relationship Id="rId23" Type="http://schemas.openxmlformats.org/officeDocument/2006/relationships/image" Target="../media/image13.png"/><Relationship Id="rId28" Type="http://schemas.openxmlformats.org/officeDocument/2006/relationships/customXml" Target="../ink/ink13.xml"/><Relationship Id="rId49" Type="http://schemas.openxmlformats.org/officeDocument/2006/relationships/image" Target="../media/image26.png"/><Relationship Id="rId114" Type="http://schemas.openxmlformats.org/officeDocument/2006/relationships/customXml" Target="../ink/ink56.xml"/><Relationship Id="rId119" Type="http://schemas.openxmlformats.org/officeDocument/2006/relationships/image" Target="../media/image61.png"/><Relationship Id="rId44" Type="http://schemas.openxmlformats.org/officeDocument/2006/relationships/customXml" Target="../ink/ink21.xml"/><Relationship Id="rId60" Type="http://schemas.openxmlformats.org/officeDocument/2006/relationships/customXml" Target="../ink/ink29.xml"/><Relationship Id="rId65" Type="http://schemas.openxmlformats.org/officeDocument/2006/relationships/image" Target="../media/image34.png"/><Relationship Id="rId81" Type="http://schemas.openxmlformats.org/officeDocument/2006/relationships/image" Target="../media/image42.png"/><Relationship Id="rId86" Type="http://schemas.openxmlformats.org/officeDocument/2006/relationships/customXml" Target="../ink/ink42.xml"/><Relationship Id="rId130" Type="http://schemas.openxmlformats.org/officeDocument/2006/relationships/image" Target="../media/image1.png"/><Relationship Id="rId13" Type="http://schemas.openxmlformats.org/officeDocument/2006/relationships/image" Target="../media/image8.png"/><Relationship Id="rId18" Type="http://schemas.openxmlformats.org/officeDocument/2006/relationships/customXml" Target="../ink/ink8.xml"/><Relationship Id="rId39" Type="http://schemas.openxmlformats.org/officeDocument/2006/relationships/image" Target="../media/image21.png"/><Relationship Id="rId109" Type="http://schemas.openxmlformats.org/officeDocument/2006/relationships/image" Target="../media/image56.png"/><Relationship Id="rId34" Type="http://schemas.openxmlformats.org/officeDocument/2006/relationships/customXml" Target="../ink/ink16.xml"/><Relationship Id="rId50" Type="http://schemas.openxmlformats.org/officeDocument/2006/relationships/customXml" Target="../ink/ink24.xml"/><Relationship Id="rId55" Type="http://schemas.openxmlformats.org/officeDocument/2006/relationships/image" Target="../media/image29.png"/><Relationship Id="rId76" Type="http://schemas.openxmlformats.org/officeDocument/2006/relationships/customXml" Target="../ink/ink37.xml"/><Relationship Id="rId97" Type="http://schemas.openxmlformats.org/officeDocument/2006/relationships/image" Target="../media/image50.png"/><Relationship Id="rId104" Type="http://schemas.openxmlformats.org/officeDocument/2006/relationships/customXml" Target="../ink/ink51.xml"/><Relationship Id="rId120" Type="http://schemas.openxmlformats.org/officeDocument/2006/relationships/customXml" Target="../ink/ink59.xml"/><Relationship Id="rId125" Type="http://schemas.openxmlformats.org/officeDocument/2006/relationships/image" Target="../media/image64.png"/><Relationship Id="rId7" Type="http://schemas.openxmlformats.org/officeDocument/2006/relationships/image" Target="../media/image5.png"/><Relationship Id="rId71" Type="http://schemas.openxmlformats.org/officeDocument/2006/relationships/image" Target="../media/image37.png"/><Relationship Id="rId92" Type="http://schemas.openxmlformats.org/officeDocument/2006/relationships/customXml" Target="../ink/ink45.xml"/><Relationship Id="rId2" Type="http://schemas.openxmlformats.org/officeDocument/2006/relationships/audio" Target="../media/media4.m4a"/><Relationship Id="rId29" Type="http://schemas.openxmlformats.org/officeDocument/2006/relationships/image" Target="../media/image16.png"/><Relationship Id="rId24" Type="http://schemas.openxmlformats.org/officeDocument/2006/relationships/customXml" Target="../ink/ink11.xml"/><Relationship Id="rId40" Type="http://schemas.openxmlformats.org/officeDocument/2006/relationships/customXml" Target="../ink/ink19.xml"/><Relationship Id="rId45" Type="http://schemas.openxmlformats.org/officeDocument/2006/relationships/image" Target="../media/image24.png"/><Relationship Id="rId66" Type="http://schemas.openxmlformats.org/officeDocument/2006/relationships/customXml" Target="../ink/ink32.xml"/><Relationship Id="rId87" Type="http://schemas.openxmlformats.org/officeDocument/2006/relationships/image" Target="../media/image45.png"/><Relationship Id="rId110" Type="http://schemas.openxmlformats.org/officeDocument/2006/relationships/customXml" Target="../ink/ink54.xml"/><Relationship Id="rId115" Type="http://schemas.openxmlformats.org/officeDocument/2006/relationships/image" Target="../media/image59.png"/><Relationship Id="rId61" Type="http://schemas.openxmlformats.org/officeDocument/2006/relationships/image" Target="../media/image32.png"/><Relationship Id="rId82" Type="http://schemas.openxmlformats.org/officeDocument/2006/relationships/customXml" Target="../ink/ink40.xml"/><Relationship Id="rId19" Type="http://schemas.openxmlformats.org/officeDocument/2006/relationships/image" Target="../media/image11.png"/><Relationship Id="rId14" Type="http://schemas.openxmlformats.org/officeDocument/2006/relationships/customXml" Target="../ink/ink6.xml"/><Relationship Id="rId30" Type="http://schemas.openxmlformats.org/officeDocument/2006/relationships/customXml" Target="../ink/ink14.xml"/><Relationship Id="rId35" Type="http://schemas.openxmlformats.org/officeDocument/2006/relationships/image" Target="../media/image19.png"/><Relationship Id="rId56" Type="http://schemas.openxmlformats.org/officeDocument/2006/relationships/customXml" Target="../ink/ink27.xml"/><Relationship Id="rId77" Type="http://schemas.openxmlformats.org/officeDocument/2006/relationships/image" Target="../media/image40.png"/><Relationship Id="rId100" Type="http://schemas.openxmlformats.org/officeDocument/2006/relationships/customXml" Target="../ink/ink49.xml"/><Relationship Id="rId105" Type="http://schemas.openxmlformats.org/officeDocument/2006/relationships/image" Target="../media/image54.png"/><Relationship Id="rId126" Type="http://schemas.openxmlformats.org/officeDocument/2006/relationships/customXml" Target="../ink/ink62.xml"/><Relationship Id="rId8" Type="http://schemas.openxmlformats.org/officeDocument/2006/relationships/customXml" Target="../ink/ink3.xml"/><Relationship Id="rId51" Type="http://schemas.openxmlformats.org/officeDocument/2006/relationships/image" Target="../media/image27.png"/><Relationship Id="rId72" Type="http://schemas.openxmlformats.org/officeDocument/2006/relationships/customXml" Target="../ink/ink35.xml"/><Relationship Id="rId93" Type="http://schemas.openxmlformats.org/officeDocument/2006/relationships/image" Target="../media/image48.png"/><Relationship Id="rId98" Type="http://schemas.openxmlformats.org/officeDocument/2006/relationships/customXml" Target="../ink/ink48.xml"/><Relationship Id="rId121" Type="http://schemas.openxmlformats.org/officeDocument/2006/relationships/image" Target="../media/image62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14.png"/><Relationship Id="rId46" Type="http://schemas.openxmlformats.org/officeDocument/2006/relationships/customXml" Target="../ink/ink22.xml"/><Relationship Id="rId67" Type="http://schemas.openxmlformats.org/officeDocument/2006/relationships/image" Target="../media/image35.png"/><Relationship Id="rId116" Type="http://schemas.openxmlformats.org/officeDocument/2006/relationships/customXml" Target="../ink/ink57.xml"/><Relationship Id="rId20" Type="http://schemas.openxmlformats.org/officeDocument/2006/relationships/customXml" Target="../ink/ink9.xml"/><Relationship Id="rId41" Type="http://schemas.openxmlformats.org/officeDocument/2006/relationships/image" Target="../media/image22.png"/><Relationship Id="rId62" Type="http://schemas.openxmlformats.org/officeDocument/2006/relationships/customXml" Target="../ink/ink30.xml"/><Relationship Id="rId83" Type="http://schemas.openxmlformats.org/officeDocument/2006/relationships/image" Target="../media/image43.png"/><Relationship Id="rId88" Type="http://schemas.openxmlformats.org/officeDocument/2006/relationships/customXml" Target="../ink/ink43.xml"/><Relationship Id="rId111" Type="http://schemas.openxmlformats.org/officeDocument/2006/relationships/image" Target="../media/image57.png"/><Relationship Id="rId15" Type="http://schemas.openxmlformats.org/officeDocument/2006/relationships/image" Target="../media/image9.png"/><Relationship Id="rId36" Type="http://schemas.openxmlformats.org/officeDocument/2006/relationships/customXml" Target="../ink/ink17.xml"/><Relationship Id="rId57" Type="http://schemas.openxmlformats.org/officeDocument/2006/relationships/image" Target="../media/image30.png"/><Relationship Id="rId106" Type="http://schemas.openxmlformats.org/officeDocument/2006/relationships/customXml" Target="../ink/ink52.xml"/><Relationship Id="rId127" Type="http://schemas.openxmlformats.org/officeDocument/2006/relationships/image" Target="../media/image65.png"/><Relationship Id="rId10" Type="http://schemas.openxmlformats.org/officeDocument/2006/relationships/customXml" Target="../ink/ink4.xml"/><Relationship Id="rId31" Type="http://schemas.openxmlformats.org/officeDocument/2006/relationships/image" Target="../media/image17.png"/><Relationship Id="rId52" Type="http://schemas.openxmlformats.org/officeDocument/2006/relationships/customXml" Target="../ink/ink25.xml"/><Relationship Id="rId73" Type="http://schemas.openxmlformats.org/officeDocument/2006/relationships/image" Target="../media/image38.png"/><Relationship Id="rId78" Type="http://schemas.openxmlformats.org/officeDocument/2006/relationships/customXml" Target="../ink/ink38.xml"/><Relationship Id="rId94" Type="http://schemas.openxmlformats.org/officeDocument/2006/relationships/customXml" Target="../ink/ink46.xml"/><Relationship Id="rId99" Type="http://schemas.openxmlformats.org/officeDocument/2006/relationships/image" Target="../media/image51.png"/><Relationship Id="rId101" Type="http://schemas.openxmlformats.org/officeDocument/2006/relationships/image" Target="../media/image52.png"/><Relationship Id="rId122" Type="http://schemas.openxmlformats.org/officeDocument/2006/relationships/customXml" Target="../ink/ink60.xml"/><Relationship Id="rId4" Type="http://schemas.openxmlformats.org/officeDocument/2006/relationships/customXml" Target="../ink/ink1.xml"/><Relationship Id="rId9" Type="http://schemas.openxmlformats.org/officeDocument/2006/relationships/image" Target="../media/image6.png"/><Relationship Id="rId26" Type="http://schemas.openxmlformats.org/officeDocument/2006/relationships/customXml" Target="../ink/ink12.xml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0.png"/><Relationship Id="rId21" Type="http://schemas.openxmlformats.org/officeDocument/2006/relationships/customXml" Target="../ink/ink72.xml"/><Relationship Id="rId42" Type="http://schemas.openxmlformats.org/officeDocument/2006/relationships/image" Target="../media/image210.png"/><Relationship Id="rId47" Type="http://schemas.openxmlformats.org/officeDocument/2006/relationships/customXml" Target="../ink/ink85.xml"/><Relationship Id="rId63" Type="http://schemas.openxmlformats.org/officeDocument/2006/relationships/customXml" Target="../ink/ink93.xml"/><Relationship Id="rId68" Type="http://schemas.openxmlformats.org/officeDocument/2006/relationships/image" Target="../media/image340.png"/><Relationship Id="rId84" Type="http://schemas.openxmlformats.org/officeDocument/2006/relationships/image" Target="../media/image1.png"/><Relationship Id="rId16" Type="http://schemas.openxmlformats.org/officeDocument/2006/relationships/image" Target="../media/image83.png"/><Relationship Id="rId11" Type="http://schemas.openxmlformats.org/officeDocument/2006/relationships/customXml" Target="../ink/ink67.xml"/><Relationship Id="rId32" Type="http://schemas.openxmlformats.org/officeDocument/2006/relationships/image" Target="../media/image160.png"/><Relationship Id="rId37" Type="http://schemas.openxmlformats.org/officeDocument/2006/relationships/customXml" Target="../ink/ink80.xml"/><Relationship Id="rId53" Type="http://schemas.openxmlformats.org/officeDocument/2006/relationships/customXml" Target="../ink/ink88.xml"/><Relationship Id="rId58" Type="http://schemas.openxmlformats.org/officeDocument/2006/relationships/image" Target="../media/image290.png"/><Relationship Id="rId74" Type="http://schemas.openxmlformats.org/officeDocument/2006/relationships/image" Target="../media/image370.png"/><Relationship Id="rId79" Type="http://schemas.openxmlformats.org/officeDocument/2006/relationships/customXml" Target="../ink/ink101.xml"/><Relationship Id="rId5" Type="http://schemas.openxmlformats.org/officeDocument/2006/relationships/customXml" Target="../ink/ink64.xml"/><Relationship Id="rId61" Type="http://schemas.openxmlformats.org/officeDocument/2006/relationships/customXml" Target="../ink/ink92.xml"/><Relationship Id="rId82" Type="http://schemas.openxmlformats.org/officeDocument/2006/relationships/image" Target="../media/image411.png"/><Relationship Id="rId19" Type="http://schemas.openxmlformats.org/officeDocument/2006/relationships/customXml" Target="../ink/ink71.xml"/><Relationship Id="rId14" Type="http://schemas.openxmlformats.org/officeDocument/2006/relationships/image" Target="../media/image73.png"/><Relationship Id="rId22" Type="http://schemas.openxmlformats.org/officeDocument/2006/relationships/image" Target="../media/image110.png"/><Relationship Id="rId27" Type="http://schemas.openxmlformats.org/officeDocument/2006/relationships/customXml" Target="../ink/ink75.xml"/><Relationship Id="rId30" Type="http://schemas.openxmlformats.org/officeDocument/2006/relationships/image" Target="../media/image150.png"/><Relationship Id="rId35" Type="http://schemas.openxmlformats.org/officeDocument/2006/relationships/customXml" Target="../ink/ink79.xml"/><Relationship Id="rId43" Type="http://schemas.openxmlformats.org/officeDocument/2006/relationships/customXml" Target="../ink/ink83.xml"/><Relationship Id="rId48" Type="http://schemas.openxmlformats.org/officeDocument/2006/relationships/image" Target="../media/image240.png"/><Relationship Id="rId56" Type="http://schemas.openxmlformats.org/officeDocument/2006/relationships/image" Target="../media/image280.png"/><Relationship Id="rId64" Type="http://schemas.openxmlformats.org/officeDocument/2006/relationships/image" Target="../media/image320.png"/><Relationship Id="rId69" Type="http://schemas.openxmlformats.org/officeDocument/2006/relationships/customXml" Target="../ink/ink96.xml"/><Relationship Id="rId77" Type="http://schemas.openxmlformats.org/officeDocument/2006/relationships/customXml" Target="../ink/ink100.xml"/><Relationship Id="rId8" Type="http://schemas.openxmlformats.org/officeDocument/2006/relationships/image" Target="../media/image410.png"/><Relationship Id="rId51" Type="http://schemas.openxmlformats.org/officeDocument/2006/relationships/customXml" Target="../ink/ink87.xml"/><Relationship Id="rId72" Type="http://schemas.openxmlformats.org/officeDocument/2006/relationships/image" Target="../media/image360.png"/><Relationship Id="rId80" Type="http://schemas.openxmlformats.org/officeDocument/2006/relationships/image" Target="../media/image400.png"/><Relationship Id="rId3" Type="http://schemas.openxmlformats.org/officeDocument/2006/relationships/audio" Target="../media/media5.m4a"/><Relationship Id="rId12" Type="http://schemas.openxmlformats.org/officeDocument/2006/relationships/image" Target="../media/image610.png"/><Relationship Id="rId17" Type="http://schemas.openxmlformats.org/officeDocument/2006/relationships/customXml" Target="../ink/ink70.xml"/><Relationship Id="rId25" Type="http://schemas.openxmlformats.org/officeDocument/2006/relationships/customXml" Target="../ink/ink74.xml"/><Relationship Id="rId33" Type="http://schemas.openxmlformats.org/officeDocument/2006/relationships/customXml" Target="../ink/ink78.xml"/><Relationship Id="rId38" Type="http://schemas.openxmlformats.org/officeDocument/2006/relationships/image" Target="../media/image190.png"/><Relationship Id="rId46" Type="http://schemas.openxmlformats.org/officeDocument/2006/relationships/image" Target="../media/image230.png"/><Relationship Id="rId59" Type="http://schemas.openxmlformats.org/officeDocument/2006/relationships/customXml" Target="../ink/ink91.xml"/><Relationship Id="rId67" Type="http://schemas.openxmlformats.org/officeDocument/2006/relationships/customXml" Target="../ink/ink95.xml"/><Relationship Id="rId20" Type="http://schemas.openxmlformats.org/officeDocument/2006/relationships/image" Target="../media/image100.png"/><Relationship Id="rId41" Type="http://schemas.openxmlformats.org/officeDocument/2006/relationships/customXml" Target="../ink/ink82.xml"/><Relationship Id="rId54" Type="http://schemas.openxmlformats.org/officeDocument/2006/relationships/image" Target="../media/image270.png"/><Relationship Id="rId62" Type="http://schemas.openxmlformats.org/officeDocument/2006/relationships/image" Target="../media/image311.png"/><Relationship Id="rId70" Type="http://schemas.openxmlformats.org/officeDocument/2006/relationships/image" Target="../media/image350.png"/><Relationship Id="rId75" Type="http://schemas.openxmlformats.org/officeDocument/2006/relationships/customXml" Target="../ink/ink99.xml"/><Relationship Id="rId83" Type="http://schemas.openxmlformats.org/officeDocument/2006/relationships/image" Target="../media/image68.png"/><Relationship Id="rId1" Type="http://schemas.openxmlformats.org/officeDocument/2006/relationships/tags" Target="../tags/tag3.xml"/><Relationship Id="rId6" Type="http://schemas.openxmlformats.org/officeDocument/2006/relationships/image" Target="../media/image310.png"/><Relationship Id="rId15" Type="http://schemas.openxmlformats.org/officeDocument/2006/relationships/customXml" Target="../ink/ink69.xml"/><Relationship Id="rId23" Type="http://schemas.openxmlformats.org/officeDocument/2006/relationships/customXml" Target="../ink/ink73.xml"/><Relationship Id="rId28" Type="http://schemas.openxmlformats.org/officeDocument/2006/relationships/image" Target="../media/image140.png"/><Relationship Id="rId36" Type="http://schemas.openxmlformats.org/officeDocument/2006/relationships/image" Target="../media/image180.png"/><Relationship Id="rId49" Type="http://schemas.openxmlformats.org/officeDocument/2006/relationships/customXml" Target="../ink/ink86.xml"/><Relationship Id="rId57" Type="http://schemas.openxmlformats.org/officeDocument/2006/relationships/customXml" Target="../ink/ink90.xml"/><Relationship Id="rId10" Type="http://schemas.openxmlformats.org/officeDocument/2006/relationships/image" Target="../media/image510.png"/><Relationship Id="rId31" Type="http://schemas.openxmlformats.org/officeDocument/2006/relationships/customXml" Target="../ink/ink77.xml"/><Relationship Id="rId44" Type="http://schemas.openxmlformats.org/officeDocument/2006/relationships/image" Target="../media/image220.png"/><Relationship Id="rId52" Type="http://schemas.openxmlformats.org/officeDocument/2006/relationships/image" Target="../media/image260.png"/><Relationship Id="rId60" Type="http://schemas.openxmlformats.org/officeDocument/2006/relationships/image" Target="../media/image67.png"/><Relationship Id="rId65" Type="http://schemas.openxmlformats.org/officeDocument/2006/relationships/customXml" Target="../ink/ink94.xml"/><Relationship Id="rId73" Type="http://schemas.openxmlformats.org/officeDocument/2006/relationships/customXml" Target="../ink/ink98.xml"/><Relationship Id="rId78" Type="http://schemas.openxmlformats.org/officeDocument/2006/relationships/image" Target="../media/image390.png"/><Relationship Id="rId81" Type="http://schemas.openxmlformats.org/officeDocument/2006/relationships/customXml" Target="../ink/ink102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66.xml"/><Relationship Id="rId13" Type="http://schemas.openxmlformats.org/officeDocument/2006/relationships/customXml" Target="../ink/ink68.xml"/><Relationship Id="rId18" Type="http://schemas.openxmlformats.org/officeDocument/2006/relationships/image" Target="../media/image90.png"/><Relationship Id="rId39" Type="http://schemas.openxmlformats.org/officeDocument/2006/relationships/customXml" Target="../ink/ink81.xml"/><Relationship Id="rId34" Type="http://schemas.openxmlformats.org/officeDocument/2006/relationships/image" Target="../media/image170.png"/><Relationship Id="rId50" Type="http://schemas.openxmlformats.org/officeDocument/2006/relationships/image" Target="../media/image250.png"/><Relationship Id="rId55" Type="http://schemas.openxmlformats.org/officeDocument/2006/relationships/customXml" Target="../ink/ink89.xml"/><Relationship Id="rId76" Type="http://schemas.openxmlformats.org/officeDocument/2006/relationships/image" Target="../media/image380.png"/><Relationship Id="rId7" Type="http://schemas.openxmlformats.org/officeDocument/2006/relationships/customXml" Target="../ink/ink65.xml"/><Relationship Id="rId71" Type="http://schemas.openxmlformats.org/officeDocument/2006/relationships/customXml" Target="../ink/ink97.xml"/><Relationship Id="rId2" Type="http://schemas.microsoft.com/office/2007/relationships/media" Target="../media/media5.m4a"/><Relationship Id="rId29" Type="http://schemas.openxmlformats.org/officeDocument/2006/relationships/customXml" Target="../ink/ink76.xml"/><Relationship Id="rId24" Type="http://schemas.openxmlformats.org/officeDocument/2006/relationships/image" Target="../media/image120.png"/><Relationship Id="rId40" Type="http://schemas.openxmlformats.org/officeDocument/2006/relationships/image" Target="../media/image200.png"/><Relationship Id="rId45" Type="http://schemas.openxmlformats.org/officeDocument/2006/relationships/customXml" Target="../ink/ink84.xml"/><Relationship Id="rId66" Type="http://schemas.openxmlformats.org/officeDocument/2006/relationships/image" Target="../media/image3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2.png"/><Relationship Id="rId12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1.png"/><Relationship Id="rId11" Type="http://schemas.openxmlformats.org/officeDocument/2006/relationships/image" Target="../media/image470.png"/><Relationship Id="rId5" Type="http://schemas.openxmlformats.org/officeDocument/2006/relationships/image" Target="../media/image70.png"/><Relationship Id="rId10" Type="http://schemas.openxmlformats.org/officeDocument/2006/relationships/customXml" Target="../ink/ink104.xml"/><Relationship Id="rId4" Type="http://schemas.openxmlformats.org/officeDocument/2006/relationships/image" Target="../media/image69.png"/><Relationship Id="rId9" Type="http://schemas.openxmlformats.org/officeDocument/2006/relationships/image" Target="../media/image4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5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9.png"/><Relationship Id="rId12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8.png"/><Relationship Id="rId11" Type="http://schemas.openxmlformats.org/officeDocument/2006/relationships/image" Target="../media/image470.png"/><Relationship Id="rId5" Type="http://schemas.openxmlformats.org/officeDocument/2006/relationships/image" Target="../media/image77.jpeg"/><Relationship Id="rId10" Type="http://schemas.openxmlformats.org/officeDocument/2006/relationships/customXml" Target="../ink/ink106.xml"/><Relationship Id="rId4" Type="http://schemas.openxmlformats.org/officeDocument/2006/relationships/image" Target="../media/image76.png"/><Relationship Id="rId9" Type="http://schemas.openxmlformats.org/officeDocument/2006/relationships/image" Target="../media/image5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09FB76D-AA1E-7D42-B21D-9CBB2A8DC25F}" type="slidenum">
              <a:rPr lang="en-US" sz="1400">
                <a:latin typeface="Arial" charset="0"/>
              </a:rPr>
              <a:pPr eaLnBrk="1" hangingPunct="1"/>
              <a:t>1</a:t>
            </a:fld>
            <a:endParaRPr lang="en-US" sz="1400">
              <a:latin typeface="Arial" charset="0"/>
            </a:endParaRP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-228600" y="-3810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Fundamentals of Computing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D0E8C308-27DC-9D4D-B5B2-23F4926A4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36525"/>
            <a:ext cx="2057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chemeClr val="bg1">
                    <a:lumMod val="85000"/>
                  </a:schemeClr>
                </a:solidFill>
              </a:rPr>
              <a:t>Lec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</a:rPr>
              <a:t> 14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48B59B-5AC6-1855-FE0F-5F2F84D32522}"/>
              </a:ext>
            </a:extLst>
          </p:cNvPr>
          <p:cNvSpPr txBox="1"/>
          <p:nvPr/>
        </p:nvSpPr>
        <p:spPr>
          <a:xfrm>
            <a:off x="1564283" y="3013501"/>
            <a:ext cx="58897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800" dirty="0">
                <a:solidFill>
                  <a:schemeClr val="bg1"/>
                </a:solidFill>
              </a:rPr>
              <a:t>Quantum Computing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DFE7E25-6B1E-F0E2-BFB1-8F5B45E344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5712"/>
    </mc:Choice>
    <mc:Fallback>
      <p:transition advClick="0" advTm="75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25F323-53A4-3F32-92DB-33AAC70A10A3}"/>
              </a:ext>
            </a:extLst>
          </p:cNvPr>
          <p:cNvSpPr txBox="1"/>
          <p:nvPr/>
        </p:nvSpPr>
        <p:spPr>
          <a:xfrm>
            <a:off x="312515" y="1665997"/>
            <a:ext cx="4572000" cy="2714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dirty="0">
                <a:solidFill>
                  <a:srgbClr val="028009"/>
                </a:solidFill>
                <a:effectLst/>
                <a:latin typeface="Helvetica" pitchFamily="2" charset="0"/>
              </a:rPr>
              <a:t>%% Quantum Key Distribution </a:t>
            </a:r>
          </a:p>
          <a:p>
            <a:pPr>
              <a:buNone/>
            </a:pPr>
            <a:r>
              <a:rPr lang="en-US" sz="1200" dirty="0">
                <a:solidFill>
                  <a:srgbClr val="028009"/>
                </a:solidFill>
                <a:effectLst/>
                <a:latin typeface="Helvetica" pitchFamily="2" charset="0"/>
              </a:rPr>
              <a:t> </a:t>
            </a:r>
          </a:p>
          <a:p>
            <a:pPr>
              <a:buNone/>
            </a:pPr>
            <a:r>
              <a:rPr lang="en-US" sz="1200" dirty="0">
                <a:effectLst/>
                <a:latin typeface="Helvetica" pitchFamily="2" charset="0"/>
              </a:rPr>
              <a:t>s = </a:t>
            </a:r>
            <a:r>
              <a:rPr lang="en-US" sz="1200" dirty="0">
                <a:solidFill>
                  <a:srgbClr val="AA04F9"/>
                </a:solidFill>
                <a:effectLst/>
                <a:latin typeface="Helvetica" pitchFamily="2" charset="0"/>
              </a:rPr>
              <a:t>'+X'</a:t>
            </a:r>
            <a:r>
              <a:rPr lang="en-US" sz="1200" dirty="0">
                <a:effectLst/>
                <a:latin typeface="Helvetica" pitchFamily="2" charset="0"/>
              </a:rPr>
              <a:t>; </a:t>
            </a:r>
          </a:p>
          <a:p>
            <a:pPr>
              <a:buNone/>
            </a:pPr>
            <a:r>
              <a:rPr lang="en-US" sz="1200" dirty="0">
                <a:effectLst/>
                <a:latin typeface="Helvetica" pitchFamily="2" charset="0"/>
              </a:rPr>
              <a:t> </a:t>
            </a:r>
          </a:p>
          <a:p>
            <a:pPr>
              <a:buNone/>
            </a:pPr>
            <a:r>
              <a:rPr lang="en-US" sz="1200" dirty="0">
                <a:solidFill>
                  <a:srgbClr val="028009"/>
                </a:solidFill>
                <a:effectLst/>
                <a:latin typeface="Helvetica" pitchFamily="2" charset="0"/>
              </a:rPr>
              <a:t>%find number of random characters to choose from</a:t>
            </a:r>
          </a:p>
          <a:p>
            <a:pPr>
              <a:buNone/>
            </a:pPr>
            <a:r>
              <a:rPr lang="en-US" sz="1200" dirty="0" err="1">
                <a:effectLst/>
                <a:latin typeface="Helvetica" pitchFamily="2" charset="0"/>
              </a:rPr>
              <a:t>numRands</a:t>
            </a:r>
            <a:r>
              <a:rPr lang="en-US" sz="1200" dirty="0">
                <a:effectLst/>
                <a:latin typeface="Helvetica" pitchFamily="2" charset="0"/>
              </a:rPr>
              <a:t> = length(s); </a:t>
            </a:r>
          </a:p>
          <a:p>
            <a:pPr>
              <a:buNone/>
            </a:pPr>
            <a:r>
              <a:rPr lang="en-US" sz="1200" dirty="0">
                <a:effectLst/>
                <a:latin typeface="Helvetica" pitchFamily="2" charset="0"/>
              </a:rPr>
              <a:t> </a:t>
            </a:r>
          </a:p>
          <a:p>
            <a:pPr>
              <a:buNone/>
            </a:pPr>
            <a:r>
              <a:rPr lang="en-US" sz="1200" dirty="0">
                <a:solidFill>
                  <a:srgbClr val="028009"/>
                </a:solidFill>
                <a:effectLst/>
                <a:latin typeface="Helvetica" pitchFamily="2" charset="0"/>
              </a:rPr>
              <a:t>%specify length of random string to generate</a:t>
            </a:r>
          </a:p>
          <a:p>
            <a:pPr>
              <a:buNone/>
            </a:pPr>
            <a:r>
              <a:rPr lang="en-US" sz="1200" dirty="0" err="1">
                <a:effectLst/>
                <a:latin typeface="Helvetica" pitchFamily="2" charset="0"/>
              </a:rPr>
              <a:t>sLength</a:t>
            </a:r>
            <a:r>
              <a:rPr lang="en-US" sz="1200" dirty="0">
                <a:effectLst/>
                <a:latin typeface="Helvetica" pitchFamily="2" charset="0"/>
              </a:rPr>
              <a:t> = 50;</a:t>
            </a:r>
          </a:p>
          <a:p>
            <a:pPr>
              <a:buNone/>
            </a:pPr>
            <a:r>
              <a:rPr lang="en-US" sz="1200" dirty="0">
                <a:effectLst/>
                <a:latin typeface="Helvetica" pitchFamily="2" charset="0"/>
              </a:rPr>
              <a:t> </a:t>
            </a:r>
          </a:p>
          <a:p>
            <a:pPr>
              <a:buNone/>
            </a:pPr>
            <a:r>
              <a:rPr lang="en-US" sz="1200" dirty="0">
                <a:solidFill>
                  <a:srgbClr val="028009"/>
                </a:solidFill>
                <a:effectLst/>
                <a:latin typeface="Helvetica" pitchFamily="2" charset="0"/>
              </a:rPr>
              <a:t>%generate random string</a:t>
            </a:r>
          </a:p>
          <a:p>
            <a:pPr>
              <a:buNone/>
            </a:pPr>
            <a:r>
              <a:rPr lang="en-US" sz="1200" dirty="0" err="1">
                <a:effectLst/>
                <a:latin typeface="Helvetica" pitchFamily="2" charset="0"/>
              </a:rPr>
              <a:t>randBasis</a:t>
            </a:r>
            <a:r>
              <a:rPr lang="en-US" sz="1200" dirty="0">
                <a:effectLst/>
                <a:latin typeface="Helvetica" pitchFamily="2" charset="0"/>
              </a:rPr>
              <a:t> = s( ceil(rand(1,sLength)*</a:t>
            </a:r>
            <a:r>
              <a:rPr lang="en-US" sz="1200" dirty="0" err="1">
                <a:effectLst/>
                <a:latin typeface="Helvetica" pitchFamily="2" charset="0"/>
              </a:rPr>
              <a:t>numRands</a:t>
            </a:r>
            <a:r>
              <a:rPr lang="en-US" sz="1200" dirty="0">
                <a:effectLst/>
                <a:latin typeface="Helvetica" pitchFamily="2" charset="0"/>
              </a:rPr>
              <a:t>) 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2A3725-930D-B369-B64C-1A691C391404}"/>
              </a:ext>
            </a:extLst>
          </p:cNvPr>
          <p:cNvSpPr txBox="1"/>
          <p:nvPr/>
        </p:nvSpPr>
        <p:spPr>
          <a:xfrm>
            <a:off x="4348224" y="1615508"/>
            <a:ext cx="4572000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 err="1"/>
              <a:t>randBasis</a:t>
            </a:r>
            <a:r>
              <a:rPr lang="en-US" sz="1800" dirty="0"/>
              <a:t> =</a:t>
            </a:r>
          </a:p>
          <a:p>
            <a:pPr>
              <a:buNone/>
            </a:pPr>
            <a:r>
              <a:rPr lang="en-US" sz="1800" dirty="0"/>
              <a:t>'</a:t>
            </a:r>
            <a:r>
              <a:rPr lang="en-US" sz="1800" dirty="0">
                <a:highlight>
                  <a:srgbClr val="FFFF00"/>
                </a:highlight>
              </a:rPr>
              <a:t>+</a:t>
            </a:r>
            <a:r>
              <a:rPr lang="en-US" sz="1800" dirty="0"/>
              <a:t>X+</a:t>
            </a:r>
            <a:r>
              <a:rPr lang="en-US" sz="1800" dirty="0">
                <a:highlight>
                  <a:srgbClr val="FFFF00"/>
                </a:highlight>
              </a:rPr>
              <a:t>X+</a:t>
            </a:r>
            <a:r>
              <a:rPr lang="en-US" sz="1800" dirty="0"/>
              <a:t>X</a:t>
            </a:r>
            <a:r>
              <a:rPr lang="en-US" sz="1800" dirty="0">
                <a:highlight>
                  <a:srgbClr val="FFFF00"/>
                </a:highlight>
              </a:rPr>
              <a:t>+X</a:t>
            </a:r>
            <a:r>
              <a:rPr lang="en-US" sz="1800" dirty="0"/>
              <a:t>XX+</a:t>
            </a:r>
            <a:r>
              <a:rPr lang="en-US" sz="1800" dirty="0">
                <a:highlight>
                  <a:srgbClr val="FFFF00"/>
                </a:highlight>
              </a:rPr>
              <a:t>++</a:t>
            </a:r>
            <a:r>
              <a:rPr lang="en-US" sz="1800" dirty="0"/>
              <a:t>X</a:t>
            </a:r>
            <a:r>
              <a:rPr lang="en-US" sz="1800" dirty="0">
                <a:highlight>
                  <a:srgbClr val="FFFF00"/>
                </a:highlight>
              </a:rPr>
              <a:t>+</a:t>
            </a:r>
            <a:r>
              <a:rPr lang="en-US" sz="1800" dirty="0"/>
              <a:t>X</a:t>
            </a:r>
            <a:r>
              <a:rPr lang="en-US" sz="1800" dirty="0">
                <a:highlight>
                  <a:srgbClr val="FFFF00"/>
                </a:highlight>
              </a:rPr>
              <a:t>XX</a:t>
            </a:r>
            <a:r>
              <a:rPr lang="en-US" sz="1800" dirty="0"/>
              <a:t>+</a:t>
            </a:r>
            <a:r>
              <a:rPr lang="en-US" sz="1800" dirty="0">
                <a:highlight>
                  <a:srgbClr val="FFFF00"/>
                </a:highlight>
              </a:rPr>
              <a:t>++</a:t>
            </a:r>
            <a:r>
              <a:rPr lang="en-US" sz="1800" dirty="0"/>
              <a:t>X+XXX++</a:t>
            </a:r>
            <a:r>
              <a:rPr lang="en-US" sz="1800" dirty="0">
                <a:highlight>
                  <a:srgbClr val="FFFF00"/>
                </a:highlight>
              </a:rPr>
              <a:t>+X+X+</a:t>
            </a:r>
            <a:r>
              <a:rPr lang="en-US" sz="1800" dirty="0"/>
              <a:t>+</a:t>
            </a:r>
            <a:r>
              <a:rPr lang="en-US" sz="1800" dirty="0">
                <a:highlight>
                  <a:srgbClr val="FFFF00"/>
                </a:highlight>
              </a:rPr>
              <a:t>++XX</a:t>
            </a:r>
            <a:r>
              <a:rPr lang="en-US" sz="1800" dirty="0"/>
              <a:t>X+</a:t>
            </a:r>
            <a:r>
              <a:rPr lang="en-US" sz="1800" dirty="0">
                <a:highlight>
                  <a:srgbClr val="FFFF00"/>
                </a:highlight>
              </a:rPr>
              <a:t>X</a:t>
            </a:r>
            <a:r>
              <a:rPr lang="en-US" sz="1800" dirty="0"/>
              <a:t>X</a:t>
            </a:r>
            <a:r>
              <a:rPr lang="en-US" sz="1800" dirty="0">
                <a:highlight>
                  <a:srgbClr val="FFFF00"/>
                </a:highlight>
              </a:rPr>
              <a:t>+</a:t>
            </a:r>
            <a:r>
              <a:rPr lang="en-US" sz="1800" dirty="0"/>
              <a:t>X</a:t>
            </a:r>
            <a:r>
              <a:rPr lang="en-US" sz="1800" dirty="0">
                <a:highlight>
                  <a:srgbClr val="FFFF00"/>
                </a:highlight>
              </a:rPr>
              <a:t>+</a:t>
            </a:r>
            <a:r>
              <a:rPr lang="en-US" sz="1800" dirty="0"/>
              <a:t>+++++’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00493E-81D8-DB2E-5044-6F71F1817F23}"/>
              </a:ext>
            </a:extLst>
          </p:cNvPr>
          <p:cNvSpPr txBox="1"/>
          <p:nvPr/>
        </p:nvSpPr>
        <p:spPr>
          <a:xfrm>
            <a:off x="4348224" y="3799351"/>
            <a:ext cx="4572000" cy="131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00FF"/>
                </a:solidFill>
              </a:rPr>
              <a:t>(Bob)</a:t>
            </a:r>
          </a:p>
          <a:p>
            <a:pPr>
              <a:buNone/>
            </a:pPr>
            <a:r>
              <a:rPr lang="en-US" sz="1800" dirty="0" err="1"/>
              <a:t>randBasis</a:t>
            </a:r>
            <a:r>
              <a:rPr lang="en-US" sz="1800" dirty="0"/>
              <a:t>=</a:t>
            </a:r>
          </a:p>
          <a:p>
            <a:pPr>
              <a:buNone/>
            </a:pPr>
            <a:r>
              <a:rPr lang="en-US" sz="1800" dirty="0"/>
              <a:t>'</a:t>
            </a:r>
            <a:r>
              <a:rPr lang="en-US" sz="1800" dirty="0">
                <a:highlight>
                  <a:srgbClr val="FFFF00"/>
                </a:highlight>
              </a:rPr>
              <a:t>+</a:t>
            </a:r>
            <a:r>
              <a:rPr lang="en-US" sz="1800" dirty="0"/>
              <a:t>+X</a:t>
            </a:r>
            <a:r>
              <a:rPr lang="en-US" sz="1800" dirty="0">
                <a:highlight>
                  <a:srgbClr val="FFFF00"/>
                </a:highlight>
              </a:rPr>
              <a:t>X+</a:t>
            </a:r>
            <a:r>
              <a:rPr lang="en-US" sz="1800" dirty="0"/>
              <a:t>+</a:t>
            </a:r>
            <a:r>
              <a:rPr lang="en-US" sz="1800" dirty="0">
                <a:highlight>
                  <a:srgbClr val="FFFF00"/>
                </a:highlight>
              </a:rPr>
              <a:t>+X</a:t>
            </a:r>
            <a:r>
              <a:rPr lang="en-US" sz="1800" dirty="0"/>
              <a:t>++X</a:t>
            </a:r>
            <a:r>
              <a:rPr lang="en-US" sz="1800" dirty="0">
                <a:highlight>
                  <a:srgbClr val="FFFF00"/>
                </a:highlight>
              </a:rPr>
              <a:t>++</a:t>
            </a:r>
            <a:r>
              <a:rPr lang="en-US" sz="1800" dirty="0"/>
              <a:t>+</a:t>
            </a:r>
            <a:r>
              <a:rPr lang="en-US" sz="1800" dirty="0">
                <a:highlight>
                  <a:srgbClr val="FFFF00"/>
                </a:highlight>
              </a:rPr>
              <a:t>+</a:t>
            </a:r>
            <a:r>
              <a:rPr lang="en-US" sz="1800" dirty="0"/>
              <a:t>+</a:t>
            </a:r>
            <a:r>
              <a:rPr lang="en-US" sz="1800" dirty="0">
                <a:highlight>
                  <a:srgbClr val="FFFF00"/>
                </a:highlight>
              </a:rPr>
              <a:t>XX</a:t>
            </a:r>
            <a:r>
              <a:rPr lang="en-US" sz="1800" dirty="0"/>
              <a:t>X</a:t>
            </a:r>
            <a:r>
              <a:rPr lang="en-US" sz="1800" dirty="0">
                <a:highlight>
                  <a:srgbClr val="FFFF00"/>
                </a:highlight>
              </a:rPr>
              <a:t>++</a:t>
            </a:r>
            <a:r>
              <a:rPr lang="en-US" sz="1800" dirty="0"/>
              <a:t>+X+++XXX</a:t>
            </a:r>
            <a:r>
              <a:rPr lang="en-US" sz="1800" dirty="0">
                <a:highlight>
                  <a:srgbClr val="FFFF00"/>
                </a:highlight>
              </a:rPr>
              <a:t>+X+X+</a:t>
            </a:r>
            <a:r>
              <a:rPr lang="en-US" sz="1800" dirty="0"/>
              <a:t>X</a:t>
            </a:r>
            <a:r>
              <a:rPr lang="en-US" sz="1800" dirty="0">
                <a:highlight>
                  <a:srgbClr val="FFFF00"/>
                </a:highlight>
              </a:rPr>
              <a:t>++XX</a:t>
            </a:r>
            <a:r>
              <a:rPr lang="en-US" sz="1800" dirty="0"/>
              <a:t>+X</a:t>
            </a:r>
            <a:r>
              <a:rPr lang="en-US" sz="1800" dirty="0">
                <a:highlight>
                  <a:srgbClr val="FFFF00"/>
                </a:highlight>
              </a:rPr>
              <a:t>X</a:t>
            </a:r>
            <a:r>
              <a:rPr lang="en-US" sz="1800" dirty="0"/>
              <a:t>+</a:t>
            </a:r>
            <a:r>
              <a:rPr lang="en-US" sz="1800" dirty="0">
                <a:highlight>
                  <a:srgbClr val="FFFF00"/>
                </a:highlight>
              </a:rPr>
              <a:t>+</a:t>
            </a:r>
            <a:r>
              <a:rPr lang="en-US" sz="1800" dirty="0"/>
              <a:t>+</a:t>
            </a:r>
            <a:r>
              <a:rPr lang="en-US" sz="1800" dirty="0">
                <a:highlight>
                  <a:srgbClr val="FFFF00"/>
                </a:highlight>
              </a:rPr>
              <a:t>+</a:t>
            </a:r>
            <a:r>
              <a:rPr lang="en-US" sz="1800" dirty="0"/>
              <a:t>XXXX’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D26792-DD41-E64D-E1CC-1765362F8A97}"/>
              </a:ext>
            </a:extLst>
          </p:cNvPr>
          <p:cNvSpPr txBox="1"/>
          <p:nvPr/>
        </p:nvSpPr>
        <p:spPr>
          <a:xfrm>
            <a:off x="4355940" y="172220"/>
            <a:ext cx="3416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/>
              <a:t>rand(1,50) &gt; 0.5 </a:t>
            </a:r>
            <a:r>
              <a:rPr lang="en-US" sz="1800" dirty="0">
                <a:solidFill>
                  <a:srgbClr val="FF0000"/>
                </a:solidFill>
              </a:rPr>
              <a:t>(Alice)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3F1F25-8E69-7CDE-D5CE-6468F72226D4}"/>
              </a:ext>
            </a:extLst>
          </p:cNvPr>
          <p:cNvSpPr txBox="1"/>
          <p:nvPr/>
        </p:nvSpPr>
        <p:spPr>
          <a:xfrm>
            <a:off x="4348224" y="750332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dirty="0"/>
              <a:t>1   0   0   0   0   1   0   1   0   0   0   1   0   0   0   1   0   1   0   1   0   1   0   0   0   1   1   1   0   1   1   1   1   1   0 1   0   0   1   0   0   1   1   0   1   0   1   1   0   1</a:t>
            </a:r>
          </a:p>
        </p:txBody>
      </p:sp>
      <p:pic>
        <p:nvPicPr>
          <p:cNvPr id="23" name="Picture 22" descr="A black and white drawing of a person&#10;&#10;Description automatically generated">
            <a:extLst>
              <a:ext uri="{FF2B5EF4-FFF2-40B4-BE49-F238E27FC236}">
                <a16:creationId xmlns:a16="http://schemas.microsoft.com/office/drawing/2014/main" id="{7177D129-D643-04CA-B185-87246C57E6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515" y="0"/>
            <a:ext cx="1635308" cy="1642237"/>
          </a:xfrm>
          <a:prstGeom prst="rect">
            <a:avLst/>
          </a:prstGeom>
        </p:spPr>
      </p:pic>
      <p:pic>
        <p:nvPicPr>
          <p:cNvPr id="24" name="Picture 23" descr="A black and white image of a person's face&#10;&#10;Description automatically generated">
            <a:extLst>
              <a:ext uri="{FF2B5EF4-FFF2-40B4-BE49-F238E27FC236}">
                <a16:creationId xmlns:a16="http://schemas.microsoft.com/office/drawing/2014/main" id="{95490026-16D5-F813-4056-667E0A955A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515" y="4484573"/>
            <a:ext cx="1757424" cy="177405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D80764C-95AE-C4DB-0766-50699294CAB7}"/>
              </a:ext>
            </a:extLst>
          </p:cNvPr>
          <p:cNvSpPr txBox="1"/>
          <p:nvPr/>
        </p:nvSpPr>
        <p:spPr>
          <a:xfrm>
            <a:off x="123851" y="6258629"/>
            <a:ext cx="8464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They match bases later (publicly) and discard mismatches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FAFA09-425B-9245-30CB-0ED6C65E70B2}"/>
              </a:ext>
            </a:extLst>
          </p:cNvPr>
          <p:cNvSpPr/>
          <p:nvPr/>
        </p:nvSpPr>
        <p:spPr>
          <a:xfrm>
            <a:off x="278309" y="1665997"/>
            <a:ext cx="3733800" cy="2724491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D790E5F-2BF8-B383-EFCB-81BA08A93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92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64650"/>
    </mc:Choice>
    <mc:Fallback>
      <p:transition advClick="0" advTm="164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alculator&#10;&#10;Description automatically generated">
            <a:extLst>
              <a:ext uri="{FF2B5EF4-FFF2-40B4-BE49-F238E27FC236}">
                <a16:creationId xmlns:a16="http://schemas.microsoft.com/office/drawing/2014/main" id="{5E1D9C54-7896-C788-0450-DE28CCA727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523555"/>
            <a:ext cx="5459507" cy="3208012"/>
          </a:xfrm>
          <a:prstGeom prst="rect">
            <a:avLst/>
          </a:prstGeom>
        </p:spPr>
      </p:pic>
      <p:pic>
        <p:nvPicPr>
          <p:cNvPr id="2052" name="Picture 4" descr="EVE | Pixar Wiki | Fandom">
            <a:extLst>
              <a:ext uri="{FF2B5EF4-FFF2-40B4-BE49-F238E27FC236}">
                <a16:creationId xmlns:a16="http://schemas.microsoft.com/office/drawing/2014/main" id="{863A6F65-AC0F-B16E-9297-4AC91E5C9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6" y="4953515"/>
            <a:ext cx="1785455" cy="190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34FC9E-23CB-5754-6F6C-6AEB999A8748}"/>
              </a:ext>
            </a:extLst>
          </p:cNvPr>
          <p:cNvSpPr txBox="1"/>
          <p:nvPr/>
        </p:nvSpPr>
        <p:spPr>
          <a:xfrm>
            <a:off x="3276600" y="2933576"/>
            <a:ext cx="417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Discard non-matching bases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05C10D-BFC6-3CEC-4358-1381B74596D6}"/>
              </a:ext>
            </a:extLst>
          </p:cNvPr>
          <p:cNvSpPr txBox="1"/>
          <p:nvPr/>
        </p:nvSpPr>
        <p:spPr>
          <a:xfrm>
            <a:off x="2021696" y="4424195"/>
            <a:ext cx="7028972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dirty="0"/>
              <a:t>Eve knows the bases but not the measurements.</a:t>
            </a:r>
          </a:p>
          <a:p>
            <a:pPr algn="l">
              <a:buNone/>
            </a:pPr>
            <a:r>
              <a:rPr lang="en-US" dirty="0"/>
              <a:t>If she snoops, Bob’s results will be wrong.</a:t>
            </a:r>
            <a:br>
              <a:rPr lang="en-US" dirty="0"/>
            </a:br>
            <a:r>
              <a:rPr lang="en-US" dirty="0"/>
              <a:t>Bob can check a pre-determined subset to look for errors. </a:t>
            </a:r>
          </a:p>
        </p:txBody>
      </p:sp>
      <p:pic>
        <p:nvPicPr>
          <p:cNvPr id="5" name="Picture 4" descr="A drawing of a person's face&#10;&#10;Description automatically generated">
            <a:extLst>
              <a:ext uri="{FF2B5EF4-FFF2-40B4-BE49-F238E27FC236}">
                <a16:creationId xmlns:a16="http://schemas.microsoft.com/office/drawing/2014/main" id="{7220FF34-4A9C-8A76-5C76-2F27BCA548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051" y="152400"/>
            <a:ext cx="1566412" cy="2088548"/>
          </a:xfrm>
          <a:prstGeom prst="rect">
            <a:avLst/>
          </a:prstGeom>
        </p:spPr>
      </p:pic>
      <p:pic>
        <p:nvPicPr>
          <p:cNvPr id="22" name="Picture 21" descr="A drawing of a person smiling&#10;&#10;Description automatically generated">
            <a:extLst>
              <a:ext uri="{FF2B5EF4-FFF2-40B4-BE49-F238E27FC236}">
                <a16:creationId xmlns:a16="http://schemas.microsoft.com/office/drawing/2014/main" id="{A5EA4473-7B45-FD4F-C7CF-41746E6EBC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43" y="129437"/>
            <a:ext cx="2044339" cy="190477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B08014E-FC01-349D-8923-B5C5A94A6E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03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99818"/>
    </mc:Choice>
    <mc:Fallback>
      <p:transition advClick="0" advTm="99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brain&#10;&#10;Description automatically generated">
            <a:extLst>
              <a:ext uri="{FF2B5EF4-FFF2-40B4-BE49-F238E27FC236}">
                <a16:creationId xmlns:a16="http://schemas.microsoft.com/office/drawing/2014/main" id="{7F2FEDF0-88D6-D1B1-43AB-35D0F1814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70552"/>
            <a:ext cx="7772400" cy="31126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94D580-596B-3459-130B-1D61E04340E0}"/>
              </a:ext>
            </a:extLst>
          </p:cNvPr>
          <p:cNvSpPr txBox="1"/>
          <p:nvPr/>
        </p:nvSpPr>
        <p:spPr>
          <a:xfrm>
            <a:off x="123414" y="4232498"/>
            <a:ext cx="2730235" cy="1858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Digital Computing in Silico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How we compute (algorithms)</a:t>
            </a:r>
          </a:p>
          <a:p>
            <a:pPr>
              <a:buNone/>
            </a:pPr>
            <a:r>
              <a:rPr lang="en-US" sz="1400" dirty="0"/>
              <a:t>How we add (Gates)</a:t>
            </a:r>
          </a:p>
          <a:p>
            <a:pPr>
              <a:buNone/>
            </a:pPr>
            <a:r>
              <a:rPr lang="en-US" sz="1400" dirty="0"/>
              <a:t>How we add quickly (CMOS)</a:t>
            </a:r>
          </a:p>
          <a:p>
            <a:pPr>
              <a:buNone/>
            </a:pPr>
            <a:r>
              <a:rPr lang="en-US" sz="1400" dirty="0"/>
              <a:t>How we fix errors</a:t>
            </a:r>
          </a:p>
          <a:p>
            <a:pPr>
              <a:buNone/>
            </a:pPr>
            <a:r>
              <a:rPr lang="en-US" sz="1400" dirty="0"/>
              <a:t>Thermodynamics of Computing</a:t>
            </a:r>
          </a:p>
        </p:txBody>
      </p:sp>
      <p:sp>
        <p:nvSpPr>
          <p:cNvPr id="2" name="Rectangle 24">
            <a:extLst>
              <a:ext uri="{FF2B5EF4-FFF2-40B4-BE49-F238E27FC236}">
                <a16:creationId xmlns:a16="http://schemas.microsoft.com/office/drawing/2014/main" id="{A66BEB6E-F25D-DAD3-3AA3-66D898E87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58658"/>
            <a:ext cx="8915400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Overall structure of this course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FE42A5-D61E-A624-B72C-883E1B5424A0}"/>
              </a:ext>
            </a:extLst>
          </p:cNvPr>
          <p:cNvSpPr txBox="1"/>
          <p:nvPr/>
        </p:nvSpPr>
        <p:spPr>
          <a:xfrm>
            <a:off x="3178042" y="4061732"/>
            <a:ext cx="3200400" cy="185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Analog Computing in Carbo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How we train (Supervision)</a:t>
            </a:r>
          </a:p>
          <a:p>
            <a:pPr>
              <a:buNone/>
            </a:pPr>
            <a:r>
              <a:rPr lang="en-US" sz="1400" dirty="0"/>
              <a:t>Physics of Neurons (Boltzmann)</a:t>
            </a:r>
          </a:p>
          <a:p>
            <a:pPr>
              <a:buNone/>
            </a:pPr>
            <a:r>
              <a:rPr lang="en-US" sz="1400" dirty="0"/>
              <a:t>How we learn (time sampling)</a:t>
            </a:r>
          </a:p>
          <a:p>
            <a:pPr>
              <a:buNone/>
            </a:pPr>
            <a:r>
              <a:rPr lang="en-US" sz="1400" dirty="0">
                <a:solidFill>
                  <a:srgbClr val="FF0000"/>
                </a:solidFill>
              </a:rPr>
              <a:t>Optimizing and Classifying</a:t>
            </a:r>
          </a:p>
          <a:p>
            <a:pPr>
              <a:buNone/>
            </a:pPr>
            <a:r>
              <a:rPr lang="en-US" sz="1400" dirty="0"/>
              <a:t>Transition Theory &amp; Inferencing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51E5D6-9D58-DAA7-6037-FBB17A9DC08E}"/>
              </a:ext>
            </a:extLst>
          </p:cNvPr>
          <p:cNvSpPr txBox="1"/>
          <p:nvPr/>
        </p:nvSpPr>
        <p:spPr>
          <a:xfrm>
            <a:off x="6019800" y="4061732"/>
            <a:ext cx="3200400" cy="185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Quantum Computing in Magneto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Quantum Spins and Hardware</a:t>
            </a:r>
          </a:p>
          <a:p>
            <a:pPr>
              <a:buNone/>
            </a:pPr>
            <a:r>
              <a:rPr lang="en-US" sz="1400" dirty="0"/>
              <a:t>Quantum Physics</a:t>
            </a:r>
          </a:p>
          <a:p>
            <a:pPr>
              <a:buNone/>
            </a:pPr>
            <a:r>
              <a:rPr lang="en-US" sz="1400" dirty="0"/>
              <a:t>Entanglement and Superposition</a:t>
            </a:r>
          </a:p>
          <a:p>
            <a:pPr>
              <a:buNone/>
            </a:pPr>
            <a:r>
              <a:rPr lang="en-US" sz="1400" dirty="0">
                <a:solidFill>
                  <a:srgbClr val="FF0000"/>
                </a:solidFill>
              </a:rPr>
              <a:t>Quantum Computing</a:t>
            </a:r>
          </a:p>
          <a:p>
            <a:pPr>
              <a:buNone/>
            </a:pPr>
            <a:endParaRPr lang="en-US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42BC68-AF7D-F2AB-022D-4CAF4EDE08EA}"/>
              </a:ext>
            </a:extLst>
          </p:cNvPr>
          <p:cNvSpPr/>
          <p:nvPr/>
        </p:nvSpPr>
        <p:spPr>
          <a:xfrm>
            <a:off x="2988816" y="3886200"/>
            <a:ext cx="3030983" cy="2810099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4B5D31-A668-9548-615D-47524F8BDBB7}"/>
              </a:ext>
            </a:extLst>
          </p:cNvPr>
          <p:cNvSpPr/>
          <p:nvPr/>
        </p:nvSpPr>
        <p:spPr>
          <a:xfrm>
            <a:off x="2821322" y="784990"/>
            <a:ext cx="3306829" cy="2810099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E59936-8E44-82B8-540D-9A6164DA6A9A}"/>
              </a:ext>
            </a:extLst>
          </p:cNvPr>
          <p:cNvSpPr/>
          <p:nvPr/>
        </p:nvSpPr>
        <p:spPr>
          <a:xfrm>
            <a:off x="57897" y="791631"/>
            <a:ext cx="2780423" cy="5820916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257FD6-97B9-D1E9-FCB2-83D18FC0BD36}"/>
              </a:ext>
            </a:extLst>
          </p:cNvPr>
          <p:cNvSpPr/>
          <p:nvPr/>
        </p:nvSpPr>
        <p:spPr>
          <a:xfrm>
            <a:off x="6019800" y="3877621"/>
            <a:ext cx="3000786" cy="2551567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71052B7-3510-7C8F-E832-311D17E90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97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3845"/>
    </mc:Choice>
    <mc:Fallback>
      <p:transition advClick="0" advTm="13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tom with black circles and black text&#10;&#10;Description automatically generated">
            <a:extLst>
              <a:ext uri="{FF2B5EF4-FFF2-40B4-BE49-F238E27FC236}">
                <a16:creationId xmlns:a16="http://schemas.microsoft.com/office/drawing/2014/main" id="{5625C97E-676D-7C7A-2DCD-CD9B9B57C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33399"/>
            <a:ext cx="4648200" cy="535171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C6DC64A-0317-2EB3-958D-626D79DCFB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03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8362"/>
    </mc:Choice>
    <mc:Fallback>
      <p:transition advClick="0" advTm="8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3"/>
          <p:cNvSpPr txBox="1">
            <a:spLocks noChangeArrowheads="1"/>
          </p:cNvSpPr>
          <p:nvPr/>
        </p:nvSpPr>
        <p:spPr bwMode="auto">
          <a:xfrm>
            <a:off x="2723431" y="0"/>
            <a:ext cx="45496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Computing Speed-up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7399" name="Ink 57398">
                <a:extLst>
                  <a:ext uri="{FF2B5EF4-FFF2-40B4-BE49-F238E27FC236}">
                    <a16:creationId xmlns:a16="http://schemas.microsoft.com/office/drawing/2014/main" id="{B5DBA772-2072-4958-E57E-870ABF1975E1}"/>
                  </a:ext>
                </a:extLst>
              </p14:cNvPr>
              <p14:cNvContentPartPr/>
              <p14:nvPr/>
            </p14:nvContentPartPr>
            <p14:xfrm>
              <a:off x="1786142" y="1102716"/>
              <a:ext cx="4098600" cy="1479600"/>
            </p14:xfrm>
          </p:contentPart>
        </mc:Choice>
        <mc:Fallback>
          <p:pic>
            <p:nvPicPr>
              <p:cNvPr id="57399" name="Ink 57398">
                <a:extLst>
                  <a:ext uri="{FF2B5EF4-FFF2-40B4-BE49-F238E27FC236}">
                    <a16:creationId xmlns:a16="http://schemas.microsoft.com/office/drawing/2014/main" id="{B5DBA772-2072-4958-E57E-870ABF1975E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77142" y="1093716"/>
                <a:ext cx="4116240" cy="1497240"/>
              </a:xfrm>
              <a:prstGeom prst="rect">
                <a:avLst/>
              </a:prstGeom>
            </p:spPr>
          </p:pic>
        </mc:Fallback>
      </mc:AlternateContent>
      <p:grpSp>
        <p:nvGrpSpPr>
          <p:cNvPr id="57418" name="Group 57417">
            <a:extLst>
              <a:ext uri="{FF2B5EF4-FFF2-40B4-BE49-F238E27FC236}">
                <a16:creationId xmlns:a16="http://schemas.microsoft.com/office/drawing/2014/main" id="{C7832D20-D289-CC4E-79EA-1B7F26386677}"/>
              </a:ext>
            </a:extLst>
          </p:cNvPr>
          <p:cNvGrpSpPr/>
          <p:nvPr/>
        </p:nvGrpSpPr>
        <p:grpSpPr>
          <a:xfrm>
            <a:off x="3258902" y="3129156"/>
            <a:ext cx="2162160" cy="498600"/>
            <a:chOff x="3258902" y="3129156"/>
            <a:chExt cx="2162160" cy="498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57411" name="Ink 57410">
                  <a:extLst>
                    <a:ext uri="{FF2B5EF4-FFF2-40B4-BE49-F238E27FC236}">
                      <a16:creationId xmlns:a16="http://schemas.microsoft.com/office/drawing/2014/main" id="{447C816E-B7AB-CF87-C507-521766E3CD27}"/>
                    </a:ext>
                  </a:extLst>
                </p14:cNvPr>
                <p14:cNvContentPartPr/>
                <p14:nvPr/>
              </p14:nvContentPartPr>
              <p14:xfrm>
                <a:off x="3305702" y="3132036"/>
                <a:ext cx="360" cy="473040"/>
              </p14:xfrm>
            </p:contentPart>
          </mc:Choice>
          <mc:Fallback>
            <p:pic>
              <p:nvPicPr>
                <p:cNvPr id="57411" name="Ink 57410">
                  <a:extLst>
                    <a:ext uri="{FF2B5EF4-FFF2-40B4-BE49-F238E27FC236}">
                      <a16:creationId xmlns:a16="http://schemas.microsoft.com/office/drawing/2014/main" id="{447C816E-B7AB-CF87-C507-521766E3CD2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96702" y="3123396"/>
                  <a:ext cx="18000" cy="49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57412" name="Ink 57411">
                  <a:extLst>
                    <a:ext uri="{FF2B5EF4-FFF2-40B4-BE49-F238E27FC236}">
                      <a16:creationId xmlns:a16="http://schemas.microsoft.com/office/drawing/2014/main" id="{DE7FD3BB-17B2-03DC-2BC1-91CA88D9F6A6}"/>
                    </a:ext>
                  </a:extLst>
                </p14:cNvPr>
                <p14:cNvContentPartPr/>
                <p14:nvPr/>
              </p14:nvContentPartPr>
              <p14:xfrm>
                <a:off x="3509822" y="3129156"/>
                <a:ext cx="360" cy="498600"/>
              </p14:xfrm>
            </p:contentPart>
          </mc:Choice>
          <mc:Fallback>
            <p:pic>
              <p:nvPicPr>
                <p:cNvPr id="57412" name="Ink 57411">
                  <a:extLst>
                    <a:ext uri="{FF2B5EF4-FFF2-40B4-BE49-F238E27FC236}">
                      <a16:creationId xmlns:a16="http://schemas.microsoft.com/office/drawing/2014/main" id="{DE7FD3BB-17B2-03DC-2BC1-91CA88D9F6A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501182" y="3120156"/>
                  <a:ext cx="18000" cy="51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57413" name="Ink 57412">
                  <a:extLst>
                    <a:ext uri="{FF2B5EF4-FFF2-40B4-BE49-F238E27FC236}">
                      <a16:creationId xmlns:a16="http://schemas.microsoft.com/office/drawing/2014/main" id="{579FE4C8-41E0-316A-D06A-C91013E1A04D}"/>
                    </a:ext>
                  </a:extLst>
                </p14:cNvPr>
                <p14:cNvContentPartPr/>
                <p14:nvPr/>
              </p14:nvContentPartPr>
              <p14:xfrm>
                <a:off x="3258902" y="3399156"/>
                <a:ext cx="258480" cy="45000"/>
              </p14:xfrm>
            </p:contentPart>
          </mc:Choice>
          <mc:Fallback>
            <p:pic>
              <p:nvPicPr>
                <p:cNvPr id="57413" name="Ink 57412">
                  <a:extLst>
                    <a:ext uri="{FF2B5EF4-FFF2-40B4-BE49-F238E27FC236}">
                      <a16:creationId xmlns:a16="http://schemas.microsoft.com/office/drawing/2014/main" id="{579FE4C8-41E0-316A-D06A-C91013E1A04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250262" y="3390516"/>
                  <a:ext cx="27612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57414" name="Ink 57413">
                  <a:extLst>
                    <a:ext uri="{FF2B5EF4-FFF2-40B4-BE49-F238E27FC236}">
                      <a16:creationId xmlns:a16="http://schemas.microsoft.com/office/drawing/2014/main" id="{44B186C3-DB11-AD0E-717D-AC62D695E27B}"/>
                    </a:ext>
                  </a:extLst>
                </p14:cNvPr>
                <p14:cNvContentPartPr/>
                <p14:nvPr/>
              </p14:nvContentPartPr>
              <p14:xfrm>
                <a:off x="3664982" y="3305196"/>
                <a:ext cx="370440" cy="200520"/>
              </p14:xfrm>
            </p:contentPart>
          </mc:Choice>
          <mc:Fallback>
            <p:pic>
              <p:nvPicPr>
                <p:cNvPr id="57414" name="Ink 57413">
                  <a:extLst>
                    <a:ext uri="{FF2B5EF4-FFF2-40B4-BE49-F238E27FC236}">
                      <a16:creationId xmlns:a16="http://schemas.microsoft.com/office/drawing/2014/main" id="{44B186C3-DB11-AD0E-717D-AC62D695E27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655982" y="3296196"/>
                  <a:ext cx="38808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57415" name="Ink 57414">
                  <a:extLst>
                    <a:ext uri="{FF2B5EF4-FFF2-40B4-BE49-F238E27FC236}">
                      <a16:creationId xmlns:a16="http://schemas.microsoft.com/office/drawing/2014/main" id="{75FE0829-18F5-39F9-0E1A-9BBD3794D94E}"/>
                    </a:ext>
                  </a:extLst>
                </p14:cNvPr>
                <p14:cNvContentPartPr/>
                <p14:nvPr/>
              </p14:nvContentPartPr>
              <p14:xfrm>
                <a:off x="4181222" y="3137796"/>
                <a:ext cx="584280" cy="342000"/>
              </p14:xfrm>
            </p:contentPart>
          </mc:Choice>
          <mc:Fallback>
            <p:pic>
              <p:nvPicPr>
                <p:cNvPr id="57415" name="Ink 57414">
                  <a:extLst>
                    <a:ext uri="{FF2B5EF4-FFF2-40B4-BE49-F238E27FC236}">
                      <a16:creationId xmlns:a16="http://schemas.microsoft.com/office/drawing/2014/main" id="{75FE0829-18F5-39F9-0E1A-9BBD3794D94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172582" y="3128796"/>
                  <a:ext cx="601920" cy="35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57416" name="Ink 57415">
                  <a:extLst>
                    <a:ext uri="{FF2B5EF4-FFF2-40B4-BE49-F238E27FC236}">
                      <a16:creationId xmlns:a16="http://schemas.microsoft.com/office/drawing/2014/main" id="{5E53A19B-CA3D-42A5-1064-4DA8A89C2959}"/>
                    </a:ext>
                  </a:extLst>
                </p14:cNvPr>
                <p14:cNvContentPartPr/>
                <p14:nvPr/>
              </p14:nvContentPartPr>
              <p14:xfrm>
                <a:off x="4811222" y="3175236"/>
                <a:ext cx="609840" cy="271440"/>
              </p14:xfrm>
            </p:contentPart>
          </mc:Choice>
          <mc:Fallback>
            <p:pic>
              <p:nvPicPr>
                <p:cNvPr id="57416" name="Ink 57415">
                  <a:extLst>
                    <a:ext uri="{FF2B5EF4-FFF2-40B4-BE49-F238E27FC236}">
                      <a16:creationId xmlns:a16="http://schemas.microsoft.com/office/drawing/2014/main" id="{5E53A19B-CA3D-42A5-1064-4DA8A89C295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802582" y="3166236"/>
                  <a:ext cx="62748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57417" name="Ink 57416">
                  <a:extLst>
                    <a:ext uri="{FF2B5EF4-FFF2-40B4-BE49-F238E27FC236}">
                      <a16:creationId xmlns:a16="http://schemas.microsoft.com/office/drawing/2014/main" id="{A6A322F8-8C8B-FC4A-16A1-B1DE11545DB3}"/>
                    </a:ext>
                  </a:extLst>
                </p14:cNvPr>
                <p14:cNvContentPartPr/>
                <p14:nvPr/>
              </p14:nvContentPartPr>
              <p14:xfrm>
                <a:off x="4031822" y="3426156"/>
                <a:ext cx="152640" cy="82800"/>
              </p14:xfrm>
            </p:contentPart>
          </mc:Choice>
          <mc:Fallback>
            <p:pic>
              <p:nvPicPr>
                <p:cNvPr id="57417" name="Ink 57416">
                  <a:extLst>
                    <a:ext uri="{FF2B5EF4-FFF2-40B4-BE49-F238E27FC236}">
                      <a16:creationId xmlns:a16="http://schemas.microsoft.com/office/drawing/2014/main" id="{A6A322F8-8C8B-FC4A-16A1-B1DE11545DB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023182" y="3417516"/>
                  <a:ext cx="170280" cy="100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432" name="Group 57431">
            <a:extLst>
              <a:ext uri="{FF2B5EF4-FFF2-40B4-BE49-F238E27FC236}">
                <a16:creationId xmlns:a16="http://schemas.microsoft.com/office/drawing/2014/main" id="{60A0CD1E-F333-725F-6901-D2E3D82BCD28}"/>
              </a:ext>
            </a:extLst>
          </p:cNvPr>
          <p:cNvGrpSpPr/>
          <p:nvPr/>
        </p:nvGrpSpPr>
        <p:grpSpPr>
          <a:xfrm>
            <a:off x="5551564" y="2798172"/>
            <a:ext cx="2886480" cy="832680"/>
            <a:chOff x="5551564" y="2798172"/>
            <a:chExt cx="2886480" cy="832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57419" name="Ink 57418">
                  <a:extLst>
                    <a:ext uri="{FF2B5EF4-FFF2-40B4-BE49-F238E27FC236}">
                      <a16:creationId xmlns:a16="http://schemas.microsoft.com/office/drawing/2014/main" id="{B45678D0-AE7E-80ED-C24A-BF3B471AA579}"/>
                    </a:ext>
                  </a:extLst>
                </p14:cNvPr>
                <p14:cNvContentPartPr/>
                <p14:nvPr/>
              </p14:nvContentPartPr>
              <p14:xfrm>
                <a:off x="5599444" y="3151692"/>
                <a:ext cx="433440" cy="360"/>
              </p14:xfrm>
            </p:contentPart>
          </mc:Choice>
          <mc:Fallback>
            <p:pic>
              <p:nvPicPr>
                <p:cNvPr id="57419" name="Ink 57418">
                  <a:extLst>
                    <a:ext uri="{FF2B5EF4-FFF2-40B4-BE49-F238E27FC236}">
                      <a16:creationId xmlns:a16="http://schemas.microsoft.com/office/drawing/2014/main" id="{B45678D0-AE7E-80ED-C24A-BF3B471AA57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590444" y="3142692"/>
                  <a:ext cx="451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57420" name="Ink 57419">
                  <a:extLst>
                    <a:ext uri="{FF2B5EF4-FFF2-40B4-BE49-F238E27FC236}">
                      <a16:creationId xmlns:a16="http://schemas.microsoft.com/office/drawing/2014/main" id="{5C7D2B77-FF28-9DC5-2184-30253DF61D3A}"/>
                    </a:ext>
                  </a:extLst>
                </p14:cNvPr>
                <p14:cNvContentPartPr/>
                <p14:nvPr/>
              </p14:nvContentPartPr>
              <p14:xfrm>
                <a:off x="5551564" y="3261132"/>
                <a:ext cx="453960" cy="5760"/>
              </p14:xfrm>
            </p:contentPart>
          </mc:Choice>
          <mc:Fallback>
            <p:pic>
              <p:nvPicPr>
                <p:cNvPr id="57420" name="Ink 57419">
                  <a:extLst>
                    <a:ext uri="{FF2B5EF4-FFF2-40B4-BE49-F238E27FC236}">
                      <a16:creationId xmlns:a16="http://schemas.microsoft.com/office/drawing/2014/main" id="{5C7D2B77-FF28-9DC5-2184-30253DF61D3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542924" y="3252132"/>
                  <a:ext cx="4716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57421" name="Ink 57420">
                  <a:extLst>
                    <a:ext uri="{FF2B5EF4-FFF2-40B4-BE49-F238E27FC236}">
                      <a16:creationId xmlns:a16="http://schemas.microsoft.com/office/drawing/2014/main" id="{A0DE4C63-1D15-C3CD-5C1D-755AEDADF6FA}"/>
                    </a:ext>
                  </a:extLst>
                </p14:cNvPr>
                <p14:cNvContentPartPr/>
                <p14:nvPr/>
              </p14:nvContentPartPr>
              <p14:xfrm>
                <a:off x="5911564" y="3072132"/>
                <a:ext cx="410400" cy="374760"/>
              </p14:xfrm>
            </p:contentPart>
          </mc:Choice>
          <mc:Fallback>
            <p:pic>
              <p:nvPicPr>
                <p:cNvPr id="57421" name="Ink 57420">
                  <a:extLst>
                    <a:ext uri="{FF2B5EF4-FFF2-40B4-BE49-F238E27FC236}">
                      <a16:creationId xmlns:a16="http://schemas.microsoft.com/office/drawing/2014/main" id="{A0DE4C63-1D15-C3CD-5C1D-755AEDADF6F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902564" y="3063132"/>
                  <a:ext cx="428040" cy="39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57422" name="Ink 57421">
                  <a:extLst>
                    <a:ext uri="{FF2B5EF4-FFF2-40B4-BE49-F238E27FC236}">
                      <a16:creationId xmlns:a16="http://schemas.microsoft.com/office/drawing/2014/main" id="{C23207B7-C538-201B-F8C2-96653952ED3D}"/>
                    </a:ext>
                  </a:extLst>
                </p14:cNvPr>
                <p14:cNvContentPartPr/>
                <p14:nvPr/>
              </p14:nvContentPartPr>
              <p14:xfrm>
                <a:off x="6623644" y="2860812"/>
                <a:ext cx="191520" cy="295560"/>
              </p14:xfrm>
            </p:contentPart>
          </mc:Choice>
          <mc:Fallback>
            <p:pic>
              <p:nvPicPr>
                <p:cNvPr id="57422" name="Ink 57421">
                  <a:extLst>
                    <a:ext uri="{FF2B5EF4-FFF2-40B4-BE49-F238E27FC236}">
                      <a16:creationId xmlns:a16="http://schemas.microsoft.com/office/drawing/2014/main" id="{C23207B7-C538-201B-F8C2-96653952ED3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615004" y="2852172"/>
                  <a:ext cx="20916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57423" name="Ink 57422">
                  <a:extLst>
                    <a:ext uri="{FF2B5EF4-FFF2-40B4-BE49-F238E27FC236}">
                      <a16:creationId xmlns:a16="http://schemas.microsoft.com/office/drawing/2014/main" id="{60E76543-D2F1-760C-010D-41B77B3E4680}"/>
                    </a:ext>
                  </a:extLst>
                </p14:cNvPr>
                <p14:cNvContentPartPr/>
                <p14:nvPr/>
              </p14:nvContentPartPr>
              <p14:xfrm>
                <a:off x="6837484" y="2885652"/>
                <a:ext cx="229680" cy="262800"/>
              </p14:xfrm>
            </p:contentPart>
          </mc:Choice>
          <mc:Fallback>
            <p:pic>
              <p:nvPicPr>
                <p:cNvPr id="57423" name="Ink 57422">
                  <a:extLst>
                    <a:ext uri="{FF2B5EF4-FFF2-40B4-BE49-F238E27FC236}">
                      <a16:creationId xmlns:a16="http://schemas.microsoft.com/office/drawing/2014/main" id="{60E76543-D2F1-760C-010D-41B77B3E468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828844" y="2876652"/>
                  <a:ext cx="24732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57424" name="Ink 57423">
                  <a:extLst>
                    <a:ext uri="{FF2B5EF4-FFF2-40B4-BE49-F238E27FC236}">
                      <a16:creationId xmlns:a16="http://schemas.microsoft.com/office/drawing/2014/main" id="{B588F2D9-00F6-319B-EE3E-F6781E58276C}"/>
                    </a:ext>
                  </a:extLst>
                </p14:cNvPr>
                <p14:cNvContentPartPr/>
                <p14:nvPr/>
              </p14:nvContentPartPr>
              <p14:xfrm>
                <a:off x="7159324" y="2900052"/>
                <a:ext cx="150480" cy="178560"/>
              </p14:xfrm>
            </p:contentPart>
          </mc:Choice>
          <mc:Fallback>
            <p:pic>
              <p:nvPicPr>
                <p:cNvPr id="57424" name="Ink 57423">
                  <a:extLst>
                    <a:ext uri="{FF2B5EF4-FFF2-40B4-BE49-F238E27FC236}">
                      <a16:creationId xmlns:a16="http://schemas.microsoft.com/office/drawing/2014/main" id="{B588F2D9-00F6-319B-EE3E-F6781E58276C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150324" y="2891052"/>
                  <a:ext cx="16812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57425" name="Ink 57424">
                  <a:extLst>
                    <a:ext uri="{FF2B5EF4-FFF2-40B4-BE49-F238E27FC236}">
                      <a16:creationId xmlns:a16="http://schemas.microsoft.com/office/drawing/2014/main" id="{B85A0FD8-611A-7284-4DF7-60DED3DF8BC3}"/>
                    </a:ext>
                  </a:extLst>
                </p14:cNvPr>
                <p14:cNvContentPartPr/>
                <p14:nvPr/>
              </p14:nvContentPartPr>
              <p14:xfrm>
                <a:off x="7340044" y="2798172"/>
                <a:ext cx="149040" cy="318240"/>
              </p14:xfrm>
            </p:contentPart>
          </mc:Choice>
          <mc:Fallback>
            <p:pic>
              <p:nvPicPr>
                <p:cNvPr id="57425" name="Ink 57424">
                  <a:extLst>
                    <a:ext uri="{FF2B5EF4-FFF2-40B4-BE49-F238E27FC236}">
                      <a16:creationId xmlns:a16="http://schemas.microsoft.com/office/drawing/2014/main" id="{B85A0FD8-611A-7284-4DF7-60DED3DF8BC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331404" y="2789532"/>
                  <a:ext cx="166680" cy="33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57426" name="Ink 57425">
                  <a:extLst>
                    <a:ext uri="{FF2B5EF4-FFF2-40B4-BE49-F238E27FC236}">
                      <a16:creationId xmlns:a16="http://schemas.microsoft.com/office/drawing/2014/main" id="{03310062-6F9D-5CC8-763B-2C3FC61CDC3F}"/>
                    </a:ext>
                  </a:extLst>
                </p14:cNvPr>
                <p14:cNvContentPartPr/>
                <p14:nvPr/>
              </p14:nvContentPartPr>
              <p14:xfrm>
                <a:off x="6525004" y="3358332"/>
                <a:ext cx="259920" cy="267120"/>
              </p14:xfrm>
            </p:contentPart>
          </mc:Choice>
          <mc:Fallback>
            <p:pic>
              <p:nvPicPr>
                <p:cNvPr id="57426" name="Ink 57425">
                  <a:extLst>
                    <a:ext uri="{FF2B5EF4-FFF2-40B4-BE49-F238E27FC236}">
                      <a16:creationId xmlns:a16="http://schemas.microsoft.com/office/drawing/2014/main" id="{03310062-6F9D-5CC8-763B-2C3FC61CDC3F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516364" y="3349332"/>
                  <a:ext cx="27756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57427" name="Ink 57426">
                  <a:extLst>
                    <a:ext uri="{FF2B5EF4-FFF2-40B4-BE49-F238E27FC236}">
                      <a16:creationId xmlns:a16="http://schemas.microsoft.com/office/drawing/2014/main" id="{8B0E7BCD-0CAE-859E-88F3-D13086C3488A}"/>
                    </a:ext>
                  </a:extLst>
                </p14:cNvPr>
                <p14:cNvContentPartPr/>
                <p14:nvPr/>
              </p14:nvContentPartPr>
              <p14:xfrm>
                <a:off x="6851884" y="3303972"/>
                <a:ext cx="793080" cy="326880"/>
              </p14:xfrm>
            </p:contentPart>
          </mc:Choice>
          <mc:Fallback>
            <p:pic>
              <p:nvPicPr>
                <p:cNvPr id="57427" name="Ink 57426">
                  <a:extLst>
                    <a:ext uri="{FF2B5EF4-FFF2-40B4-BE49-F238E27FC236}">
                      <a16:creationId xmlns:a16="http://schemas.microsoft.com/office/drawing/2014/main" id="{8B0E7BCD-0CAE-859E-88F3-D13086C3488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842884" y="3294972"/>
                  <a:ext cx="810720" cy="3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57429" name="Ink 57428">
                  <a:extLst>
                    <a:ext uri="{FF2B5EF4-FFF2-40B4-BE49-F238E27FC236}">
                      <a16:creationId xmlns:a16="http://schemas.microsoft.com/office/drawing/2014/main" id="{1C7A83E4-026A-CAE7-8E60-CE0D88EE36D4}"/>
                    </a:ext>
                  </a:extLst>
                </p14:cNvPr>
                <p14:cNvContentPartPr/>
                <p14:nvPr/>
              </p14:nvContentPartPr>
              <p14:xfrm>
                <a:off x="7498444" y="3210732"/>
                <a:ext cx="27000" cy="72000"/>
              </p14:xfrm>
            </p:contentPart>
          </mc:Choice>
          <mc:Fallback>
            <p:pic>
              <p:nvPicPr>
                <p:cNvPr id="57429" name="Ink 57428">
                  <a:extLst>
                    <a:ext uri="{FF2B5EF4-FFF2-40B4-BE49-F238E27FC236}">
                      <a16:creationId xmlns:a16="http://schemas.microsoft.com/office/drawing/2014/main" id="{1C7A83E4-026A-CAE7-8E60-CE0D88EE36D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489804" y="3202092"/>
                  <a:ext cx="4464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57430" name="Ink 57429">
                  <a:extLst>
                    <a:ext uri="{FF2B5EF4-FFF2-40B4-BE49-F238E27FC236}">
                      <a16:creationId xmlns:a16="http://schemas.microsoft.com/office/drawing/2014/main" id="{D5CC5C9C-37A5-342F-FFF5-3B658C917A9A}"/>
                    </a:ext>
                  </a:extLst>
                </p14:cNvPr>
                <p14:cNvContentPartPr/>
                <p14:nvPr/>
              </p14:nvContentPartPr>
              <p14:xfrm>
                <a:off x="7755844" y="3148812"/>
                <a:ext cx="115920" cy="353160"/>
              </p14:xfrm>
            </p:contentPart>
          </mc:Choice>
          <mc:Fallback>
            <p:pic>
              <p:nvPicPr>
                <p:cNvPr id="57430" name="Ink 57429">
                  <a:extLst>
                    <a:ext uri="{FF2B5EF4-FFF2-40B4-BE49-F238E27FC236}">
                      <a16:creationId xmlns:a16="http://schemas.microsoft.com/office/drawing/2014/main" id="{D5CC5C9C-37A5-342F-FFF5-3B658C917A9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747204" y="3140172"/>
                  <a:ext cx="13356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57431" name="Ink 57430">
                  <a:extLst>
                    <a:ext uri="{FF2B5EF4-FFF2-40B4-BE49-F238E27FC236}">
                      <a16:creationId xmlns:a16="http://schemas.microsoft.com/office/drawing/2014/main" id="{4103E49E-1316-CF0E-2382-C1D87A2C03DA}"/>
                    </a:ext>
                  </a:extLst>
                </p14:cNvPr>
                <p14:cNvContentPartPr/>
                <p14:nvPr/>
              </p14:nvContentPartPr>
              <p14:xfrm>
                <a:off x="7880044" y="3238092"/>
                <a:ext cx="558000" cy="275400"/>
              </p14:xfrm>
            </p:contentPart>
          </mc:Choice>
          <mc:Fallback>
            <p:pic>
              <p:nvPicPr>
                <p:cNvPr id="57431" name="Ink 57430">
                  <a:extLst>
                    <a:ext uri="{FF2B5EF4-FFF2-40B4-BE49-F238E27FC236}">
                      <a16:creationId xmlns:a16="http://schemas.microsoft.com/office/drawing/2014/main" id="{4103E49E-1316-CF0E-2382-C1D87A2C03D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871044" y="3229452"/>
                  <a:ext cx="575640" cy="293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57434" name="Ink 57433">
                <a:extLst>
                  <a:ext uri="{FF2B5EF4-FFF2-40B4-BE49-F238E27FC236}">
                    <a16:creationId xmlns:a16="http://schemas.microsoft.com/office/drawing/2014/main" id="{8C27CAC0-0137-C666-9B97-61684723A543}"/>
                  </a:ext>
                </a:extLst>
              </p14:cNvPr>
              <p14:cNvContentPartPr/>
              <p14:nvPr/>
            </p14:nvContentPartPr>
            <p14:xfrm>
              <a:off x="2730244" y="4416550"/>
              <a:ext cx="360" cy="2880"/>
            </p14:xfrm>
          </p:contentPart>
        </mc:Choice>
        <mc:Fallback>
          <p:pic>
            <p:nvPicPr>
              <p:cNvPr id="57434" name="Ink 57433">
                <a:extLst>
                  <a:ext uri="{FF2B5EF4-FFF2-40B4-BE49-F238E27FC236}">
                    <a16:creationId xmlns:a16="http://schemas.microsoft.com/office/drawing/2014/main" id="{8C27CAC0-0137-C666-9B97-61684723A54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721244" y="4407910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57435" name="Ink 57434">
                <a:extLst>
                  <a:ext uri="{FF2B5EF4-FFF2-40B4-BE49-F238E27FC236}">
                    <a16:creationId xmlns:a16="http://schemas.microsoft.com/office/drawing/2014/main" id="{689B299A-381B-F575-201C-0F5AE41FF7CD}"/>
                  </a:ext>
                </a:extLst>
              </p14:cNvPr>
              <p14:cNvContentPartPr/>
              <p14:nvPr/>
            </p14:nvContentPartPr>
            <p14:xfrm>
              <a:off x="2745724" y="4584670"/>
              <a:ext cx="360" cy="6120"/>
            </p14:xfrm>
          </p:contentPart>
        </mc:Choice>
        <mc:Fallback>
          <p:pic>
            <p:nvPicPr>
              <p:cNvPr id="57435" name="Ink 57434">
                <a:extLst>
                  <a:ext uri="{FF2B5EF4-FFF2-40B4-BE49-F238E27FC236}">
                    <a16:creationId xmlns:a16="http://schemas.microsoft.com/office/drawing/2014/main" id="{689B299A-381B-F575-201C-0F5AE41FF7CD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737084" y="4575670"/>
                <a:ext cx="18000" cy="23760"/>
              </a:xfrm>
              <a:prstGeom prst="rect">
                <a:avLst/>
              </a:prstGeom>
            </p:spPr>
          </p:pic>
        </mc:Fallback>
      </mc:AlternateContent>
      <p:grpSp>
        <p:nvGrpSpPr>
          <p:cNvPr id="57438" name="Group 57437">
            <a:extLst>
              <a:ext uri="{FF2B5EF4-FFF2-40B4-BE49-F238E27FC236}">
                <a16:creationId xmlns:a16="http://schemas.microsoft.com/office/drawing/2014/main" id="{FE074486-4295-FE0E-AA5F-AAA85191E78C}"/>
              </a:ext>
            </a:extLst>
          </p:cNvPr>
          <p:cNvGrpSpPr/>
          <p:nvPr/>
        </p:nvGrpSpPr>
        <p:grpSpPr>
          <a:xfrm>
            <a:off x="3152164" y="4133230"/>
            <a:ext cx="969840" cy="804240"/>
            <a:chOff x="3129844" y="4500972"/>
            <a:chExt cx="969840" cy="804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57436" name="Ink 57435">
                  <a:extLst>
                    <a:ext uri="{FF2B5EF4-FFF2-40B4-BE49-F238E27FC236}">
                      <a16:creationId xmlns:a16="http://schemas.microsoft.com/office/drawing/2014/main" id="{9C246788-45DB-2173-2D43-5F3DA69C05E2}"/>
                    </a:ext>
                  </a:extLst>
                </p14:cNvPr>
                <p14:cNvContentPartPr/>
                <p14:nvPr/>
              </p14:nvContentPartPr>
              <p14:xfrm>
                <a:off x="3129844" y="4500972"/>
                <a:ext cx="221760" cy="567720"/>
              </p14:xfrm>
            </p:contentPart>
          </mc:Choice>
          <mc:Fallback>
            <p:pic>
              <p:nvPicPr>
                <p:cNvPr id="57436" name="Ink 57435">
                  <a:extLst>
                    <a:ext uri="{FF2B5EF4-FFF2-40B4-BE49-F238E27FC236}">
                      <a16:creationId xmlns:a16="http://schemas.microsoft.com/office/drawing/2014/main" id="{9C246788-45DB-2173-2D43-5F3DA69C05E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120844" y="4491972"/>
                  <a:ext cx="239400" cy="58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57437" name="Ink 57436">
                  <a:extLst>
                    <a:ext uri="{FF2B5EF4-FFF2-40B4-BE49-F238E27FC236}">
                      <a16:creationId xmlns:a16="http://schemas.microsoft.com/office/drawing/2014/main" id="{B72B21FE-2E6F-43C5-6924-AB12669F982C}"/>
                    </a:ext>
                  </a:extLst>
                </p14:cNvPr>
                <p14:cNvContentPartPr/>
                <p14:nvPr/>
              </p14:nvContentPartPr>
              <p14:xfrm>
                <a:off x="3172684" y="4509252"/>
                <a:ext cx="927000" cy="795960"/>
              </p14:xfrm>
            </p:contentPart>
          </mc:Choice>
          <mc:Fallback>
            <p:pic>
              <p:nvPicPr>
                <p:cNvPr id="57437" name="Ink 57436">
                  <a:extLst>
                    <a:ext uri="{FF2B5EF4-FFF2-40B4-BE49-F238E27FC236}">
                      <a16:creationId xmlns:a16="http://schemas.microsoft.com/office/drawing/2014/main" id="{B72B21FE-2E6F-43C5-6924-AB12669F982C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164044" y="4500252"/>
                  <a:ext cx="944640" cy="813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449" name="Group 57448">
            <a:extLst>
              <a:ext uri="{FF2B5EF4-FFF2-40B4-BE49-F238E27FC236}">
                <a16:creationId xmlns:a16="http://schemas.microsoft.com/office/drawing/2014/main" id="{AC5DE10A-A39D-5A83-F5C2-678C0DC076E7}"/>
              </a:ext>
            </a:extLst>
          </p:cNvPr>
          <p:cNvGrpSpPr/>
          <p:nvPr/>
        </p:nvGrpSpPr>
        <p:grpSpPr>
          <a:xfrm>
            <a:off x="2072884" y="1327212"/>
            <a:ext cx="1170178" cy="779760"/>
            <a:chOff x="2072884" y="1327212"/>
            <a:chExt cx="1170178" cy="779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57385" name="Ink 57384">
                  <a:extLst>
                    <a:ext uri="{FF2B5EF4-FFF2-40B4-BE49-F238E27FC236}">
                      <a16:creationId xmlns:a16="http://schemas.microsoft.com/office/drawing/2014/main" id="{BCA97D41-51A9-3837-16B8-D87E4EC85F23}"/>
                    </a:ext>
                  </a:extLst>
                </p14:cNvPr>
                <p14:cNvContentPartPr/>
                <p14:nvPr/>
              </p14:nvContentPartPr>
              <p14:xfrm>
                <a:off x="3065582" y="1799676"/>
                <a:ext cx="172440" cy="360"/>
              </p14:xfrm>
            </p:contentPart>
          </mc:Choice>
          <mc:Fallback>
            <p:pic>
              <p:nvPicPr>
                <p:cNvPr id="57385" name="Ink 57384">
                  <a:extLst>
                    <a:ext uri="{FF2B5EF4-FFF2-40B4-BE49-F238E27FC236}">
                      <a16:creationId xmlns:a16="http://schemas.microsoft.com/office/drawing/2014/main" id="{BCA97D41-51A9-3837-16B8-D87E4EC85F23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056582" y="1791036"/>
                  <a:ext cx="190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57386" name="Ink 57385">
                  <a:extLst>
                    <a:ext uri="{FF2B5EF4-FFF2-40B4-BE49-F238E27FC236}">
                      <a16:creationId xmlns:a16="http://schemas.microsoft.com/office/drawing/2014/main" id="{52A6814F-0757-6BD5-AB49-3287554AF169}"/>
                    </a:ext>
                  </a:extLst>
                </p14:cNvPr>
                <p14:cNvContentPartPr/>
                <p14:nvPr/>
              </p14:nvContentPartPr>
              <p14:xfrm>
                <a:off x="3048662" y="1961676"/>
                <a:ext cx="194400" cy="3240"/>
              </p14:xfrm>
            </p:contentPart>
          </mc:Choice>
          <mc:Fallback>
            <p:pic>
              <p:nvPicPr>
                <p:cNvPr id="57386" name="Ink 57385">
                  <a:extLst>
                    <a:ext uri="{FF2B5EF4-FFF2-40B4-BE49-F238E27FC236}">
                      <a16:creationId xmlns:a16="http://schemas.microsoft.com/office/drawing/2014/main" id="{52A6814F-0757-6BD5-AB49-3287554AF16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040022" y="1953036"/>
                  <a:ext cx="2120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57445" name="Ink 57444">
                  <a:extLst>
                    <a:ext uri="{FF2B5EF4-FFF2-40B4-BE49-F238E27FC236}">
                      <a16:creationId xmlns:a16="http://schemas.microsoft.com/office/drawing/2014/main" id="{8940BC8F-D59C-8B34-AAAD-5F0CB25F54B2}"/>
                    </a:ext>
                  </a:extLst>
                </p14:cNvPr>
                <p14:cNvContentPartPr/>
                <p14:nvPr/>
              </p14:nvContentPartPr>
              <p14:xfrm>
                <a:off x="2072884" y="1604052"/>
                <a:ext cx="442080" cy="2880"/>
              </p14:xfrm>
            </p:contentPart>
          </mc:Choice>
          <mc:Fallback>
            <p:pic>
              <p:nvPicPr>
                <p:cNvPr id="57445" name="Ink 57444">
                  <a:extLst>
                    <a:ext uri="{FF2B5EF4-FFF2-40B4-BE49-F238E27FC236}">
                      <a16:creationId xmlns:a16="http://schemas.microsoft.com/office/drawing/2014/main" id="{8940BC8F-D59C-8B34-AAAD-5F0CB25F54B2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063884" y="1595052"/>
                  <a:ext cx="4597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57446" name="Ink 57445">
                  <a:extLst>
                    <a:ext uri="{FF2B5EF4-FFF2-40B4-BE49-F238E27FC236}">
                      <a16:creationId xmlns:a16="http://schemas.microsoft.com/office/drawing/2014/main" id="{1B37261E-8862-EBDA-508F-7B94CC9F5E73}"/>
                    </a:ext>
                  </a:extLst>
                </p14:cNvPr>
                <p14:cNvContentPartPr/>
                <p14:nvPr/>
              </p14:nvContentPartPr>
              <p14:xfrm>
                <a:off x="2266564" y="1626372"/>
                <a:ext cx="2880" cy="480600"/>
              </p14:xfrm>
            </p:contentPart>
          </mc:Choice>
          <mc:Fallback>
            <p:pic>
              <p:nvPicPr>
                <p:cNvPr id="57446" name="Ink 57445">
                  <a:extLst>
                    <a:ext uri="{FF2B5EF4-FFF2-40B4-BE49-F238E27FC236}">
                      <a16:creationId xmlns:a16="http://schemas.microsoft.com/office/drawing/2014/main" id="{1B37261E-8862-EBDA-508F-7B94CC9F5E7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257924" y="1617372"/>
                  <a:ext cx="20520" cy="49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57447" name="Ink 57446">
                  <a:extLst>
                    <a:ext uri="{FF2B5EF4-FFF2-40B4-BE49-F238E27FC236}">
                      <a16:creationId xmlns:a16="http://schemas.microsoft.com/office/drawing/2014/main" id="{EDF055CF-00BE-8BB5-9628-76847A0DBA00}"/>
                    </a:ext>
                  </a:extLst>
                </p14:cNvPr>
                <p14:cNvContentPartPr/>
                <p14:nvPr/>
              </p14:nvContentPartPr>
              <p14:xfrm>
                <a:off x="2462404" y="1462932"/>
                <a:ext cx="146160" cy="360"/>
              </p14:xfrm>
            </p:contentPart>
          </mc:Choice>
          <mc:Fallback>
            <p:pic>
              <p:nvPicPr>
                <p:cNvPr id="57447" name="Ink 57446">
                  <a:extLst>
                    <a:ext uri="{FF2B5EF4-FFF2-40B4-BE49-F238E27FC236}">
                      <a16:creationId xmlns:a16="http://schemas.microsoft.com/office/drawing/2014/main" id="{EDF055CF-00BE-8BB5-9628-76847A0DBA0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453404" y="1453932"/>
                  <a:ext cx="163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57448" name="Ink 57447">
                  <a:extLst>
                    <a:ext uri="{FF2B5EF4-FFF2-40B4-BE49-F238E27FC236}">
                      <a16:creationId xmlns:a16="http://schemas.microsoft.com/office/drawing/2014/main" id="{BA14E61B-C394-8D5F-1536-9D1313B65CDB}"/>
                    </a:ext>
                  </a:extLst>
                </p14:cNvPr>
                <p14:cNvContentPartPr/>
                <p14:nvPr/>
              </p14:nvContentPartPr>
              <p14:xfrm>
                <a:off x="2709724" y="1327212"/>
                <a:ext cx="360" cy="236160"/>
              </p14:xfrm>
            </p:contentPart>
          </mc:Choice>
          <mc:Fallback>
            <p:pic>
              <p:nvPicPr>
                <p:cNvPr id="57448" name="Ink 57447">
                  <a:extLst>
                    <a:ext uri="{FF2B5EF4-FFF2-40B4-BE49-F238E27FC236}">
                      <a16:creationId xmlns:a16="http://schemas.microsoft.com/office/drawing/2014/main" id="{BA14E61B-C394-8D5F-1536-9D1313B65CDB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700724" y="1318212"/>
                  <a:ext cx="18000" cy="253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456" name="Group 57455">
            <a:extLst>
              <a:ext uri="{FF2B5EF4-FFF2-40B4-BE49-F238E27FC236}">
                <a16:creationId xmlns:a16="http://schemas.microsoft.com/office/drawing/2014/main" id="{69C0F2A8-5228-CCB6-647C-4C178351D477}"/>
              </a:ext>
            </a:extLst>
          </p:cNvPr>
          <p:cNvGrpSpPr/>
          <p:nvPr/>
        </p:nvGrpSpPr>
        <p:grpSpPr>
          <a:xfrm>
            <a:off x="2088364" y="3285252"/>
            <a:ext cx="667978" cy="459000"/>
            <a:chOff x="2088364" y="3285252"/>
            <a:chExt cx="667978" cy="459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57404" name="Ink 57403">
                  <a:extLst>
                    <a:ext uri="{FF2B5EF4-FFF2-40B4-BE49-F238E27FC236}">
                      <a16:creationId xmlns:a16="http://schemas.microsoft.com/office/drawing/2014/main" id="{8CFCB3F3-8724-7436-2A53-4121A3A80CEC}"/>
                    </a:ext>
                  </a:extLst>
                </p14:cNvPr>
                <p14:cNvContentPartPr/>
                <p14:nvPr/>
              </p14:nvContentPartPr>
              <p14:xfrm>
                <a:off x="2712062" y="3404556"/>
                <a:ext cx="3240" cy="360"/>
              </p14:xfrm>
            </p:contentPart>
          </mc:Choice>
          <mc:Fallback>
            <p:pic>
              <p:nvPicPr>
                <p:cNvPr id="57404" name="Ink 57403">
                  <a:extLst>
                    <a:ext uri="{FF2B5EF4-FFF2-40B4-BE49-F238E27FC236}">
                      <a16:creationId xmlns:a16="http://schemas.microsoft.com/office/drawing/2014/main" id="{8CFCB3F3-8724-7436-2A53-4121A3A80CE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703422" y="3395556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57405" name="Ink 57404">
                  <a:extLst>
                    <a:ext uri="{FF2B5EF4-FFF2-40B4-BE49-F238E27FC236}">
                      <a16:creationId xmlns:a16="http://schemas.microsoft.com/office/drawing/2014/main" id="{25C2F90A-34E5-C8BF-7275-A09D23ADFBF8}"/>
                    </a:ext>
                  </a:extLst>
                </p14:cNvPr>
                <p14:cNvContentPartPr/>
                <p14:nvPr/>
              </p14:nvContentPartPr>
              <p14:xfrm>
                <a:off x="2734742" y="3495636"/>
                <a:ext cx="21600" cy="14760"/>
              </p14:xfrm>
            </p:contentPart>
          </mc:Choice>
          <mc:Fallback>
            <p:pic>
              <p:nvPicPr>
                <p:cNvPr id="57405" name="Ink 57404">
                  <a:extLst>
                    <a:ext uri="{FF2B5EF4-FFF2-40B4-BE49-F238E27FC236}">
                      <a16:creationId xmlns:a16="http://schemas.microsoft.com/office/drawing/2014/main" id="{25C2F90A-34E5-C8BF-7275-A09D23ADFBF8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726102" y="3486996"/>
                  <a:ext cx="3924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57406" name="Ink 57405">
                  <a:extLst>
                    <a:ext uri="{FF2B5EF4-FFF2-40B4-BE49-F238E27FC236}">
                      <a16:creationId xmlns:a16="http://schemas.microsoft.com/office/drawing/2014/main" id="{B67E32B0-0106-41EC-66E7-A0111C2FF344}"/>
                    </a:ext>
                  </a:extLst>
                </p14:cNvPr>
                <p14:cNvContentPartPr/>
                <p14:nvPr/>
              </p14:nvContentPartPr>
              <p14:xfrm>
                <a:off x="2712422" y="3394116"/>
                <a:ext cx="20520" cy="360"/>
              </p14:xfrm>
            </p:contentPart>
          </mc:Choice>
          <mc:Fallback>
            <p:pic>
              <p:nvPicPr>
                <p:cNvPr id="57406" name="Ink 57405">
                  <a:extLst>
                    <a:ext uri="{FF2B5EF4-FFF2-40B4-BE49-F238E27FC236}">
                      <a16:creationId xmlns:a16="http://schemas.microsoft.com/office/drawing/2014/main" id="{B67E32B0-0106-41EC-66E7-A0111C2FF344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703782" y="3385476"/>
                  <a:ext cx="38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57454" name="Ink 57453">
                  <a:extLst>
                    <a:ext uri="{FF2B5EF4-FFF2-40B4-BE49-F238E27FC236}">
                      <a16:creationId xmlns:a16="http://schemas.microsoft.com/office/drawing/2014/main" id="{103AB46B-5E34-9B6C-091A-82BEDB5E84BD}"/>
                    </a:ext>
                  </a:extLst>
                </p14:cNvPr>
                <p14:cNvContentPartPr/>
                <p14:nvPr/>
              </p14:nvContentPartPr>
              <p14:xfrm>
                <a:off x="2088364" y="3285252"/>
                <a:ext cx="374760" cy="367200"/>
              </p14:xfrm>
            </p:contentPart>
          </mc:Choice>
          <mc:Fallback>
            <p:pic>
              <p:nvPicPr>
                <p:cNvPr id="57454" name="Ink 57453">
                  <a:extLst>
                    <a:ext uri="{FF2B5EF4-FFF2-40B4-BE49-F238E27FC236}">
                      <a16:creationId xmlns:a16="http://schemas.microsoft.com/office/drawing/2014/main" id="{103AB46B-5E34-9B6C-091A-82BEDB5E84B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079724" y="3276252"/>
                  <a:ext cx="392400" cy="38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57455" name="Ink 57454">
                  <a:extLst>
                    <a:ext uri="{FF2B5EF4-FFF2-40B4-BE49-F238E27FC236}">
                      <a16:creationId xmlns:a16="http://schemas.microsoft.com/office/drawing/2014/main" id="{780E1B95-CCE9-81BB-E2E9-C16962D028BA}"/>
                    </a:ext>
                  </a:extLst>
                </p14:cNvPr>
                <p14:cNvContentPartPr/>
                <p14:nvPr/>
              </p14:nvContentPartPr>
              <p14:xfrm>
                <a:off x="2476084" y="3561732"/>
                <a:ext cx="99000" cy="182520"/>
              </p14:xfrm>
            </p:contentPart>
          </mc:Choice>
          <mc:Fallback>
            <p:pic>
              <p:nvPicPr>
                <p:cNvPr id="57455" name="Ink 57454">
                  <a:extLst>
                    <a:ext uri="{FF2B5EF4-FFF2-40B4-BE49-F238E27FC236}">
                      <a16:creationId xmlns:a16="http://schemas.microsoft.com/office/drawing/2014/main" id="{780E1B95-CCE9-81BB-E2E9-C16962D028B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467084" y="3552732"/>
                  <a:ext cx="116640" cy="20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462" name="Group 57461">
            <a:extLst>
              <a:ext uri="{FF2B5EF4-FFF2-40B4-BE49-F238E27FC236}">
                <a16:creationId xmlns:a16="http://schemas.microsoft.com/office/drawing/2014/main" id="{A92EE877-23A6-06FD-F5B1-F0D853BBE92C}"/>
              </a:ext>
            </a:extLst>
          </p:cNvPr>
          <p:cNvGrpSpPr/>
          <p:nvPr/>
        </p:nvGrpSpPr>
        <p:grpSpPr>
          <a:xfrm>
            <a:off x="3823204" y="1495692"/>
            <a:ext cx="1663200" cy="657360"/>
            <a:chOff x="3823204" y="1495692"/>
            <a:chExt cx="1663200" cy="657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57441" name="Ink 57440">
                  <a:extLst>
                    <a:ext uri="{FF2B5EF4-FFF2-40B4-BE49-F238E27FC236}">
                      <a16:creationId xmlns:a16="http://schemas.microsoft.com/office/drawing/2014/main" id="{729F8BD6-E7F3-43E3-E49A-B321FF31FAA0}"/>
                    </a:ext>
                  </a:extLst>
                </p14:cNvPr>
                <p14:cNvContentPartPr/>
                <p14:nvPr/>
              </p14:nvContentPartPr>
              <p14:xfrm>
                <a:off x="4949644" y="1508292"/>
                <a:ext cx="142200" cy="548280"/>
              </p14:xfrm>
            </p:contentPart>
          </mc:Choice>
          <mc:Fallback>
            <p:pic>
              <p:nvPicPr>
                <p:cNvPr id="57441" name="Ink 57440">
                  <a:extLst>
                    <a:ext uri="{FF2B5EF4-FFF2-40B4-BE49-F238E27FC236}">
                      <a16:creationId xmlns:a16="http://schemas.microsoft.com/office/drawing/2014/main" id="{729F8BD6-E7F3-43E3-E49A-B321FF31FAA0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941004" y="1499292"/>
                  <a:ext cx="159840" cy="56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57442" name="Ink 57441">
                  <a:extLst>
                    <a:ext uri="{FF2B5EF4-FFF2-40B4-BE49-F238E27FC236}">
                      <a16:creationId xmlns:a16="http://schemas.microsoft.com/office/drawing/2014/main" id="{4E15E323-9E79-5D7C-29D4-D7512B095F4A}"/>
                    </a:ext>
                  </a:extLst>
                </p14:cNvPr>
                <p14:cNvContentPartPr/>
                <p14:nvPr/>
              </p14:nvContentPartPr>
              <p14:xfrm>
                <a:off x="5104804" y="1643292"/>
                <a:ext cx="236160" cy="313200"/>
              </p14:xfrm>
            </p:contentPart>
          </mc:Choice>
          <mc:Fallback>
            <p:pic>
              <p:nvPicPr>
                <p:cNvPr id="57442" name="Ink 57441">
                  <a:extLst>
                    <a:ext uri="{FF2B5EF4-FFF2-40B4-BE49-F238E27FC236}">
                      <a16:creationId xmlns:a16="http://schemas.microsoft.com/office/drawing/2014/main" id="{4E15E323-9E79-5D7C-29D4-D7512B095F4A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096164" y="1634652"/>
                  <a:ext cx="25380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57443" name="Ink 57442">
                  <a:extLst>
                    <a:ext uri="{FF2B5EF4-FFF2-40B4-BE49-F238E27FC236}">
                      <a16:creationId xmlns:a16="http://schemas.microsoft.com/office/drawing/2014/main" id="{94A94CA2-0BEC-F36F-10D3-4E7DFB7837CB}"/>
                    </a:ext>
                  </a:extLst>
                </p14:cNvPr>
                <p14:cNvContentPartPr/>
                <p14:nvPr/>
              </p14:nvContentPartPr>
              <p14:xfrm>
                <a:off x="5340604" y="1495692"/>
                <a:ext cx="145800" cy="655920"/>
              </p14:xfrm>
            </p:contentPart>
          </mc:Choice>
          <mc:Fallback>
            <p:pic>
              <p:nvPicPr>
                <p:cNvPr id="57443" name="Ink 57442">
                  <a:extLst>
                    <a:ext uri="{FF2B5EF4-FFF2-40B4-BE49-F238E27FC236}">
                      <a16:creationId xmlns:a16="http://schemas.microsoft.com/office/drawing/2014/main" id="{94A94CA2-0BEC-F36F-10D3-4E7DFB7837CB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331964" y="1487052"/>
                  <a:ext cx="163440" cy="67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57450" name="Ink 57449">
                  <a:extLst>
                    <a:ext uri="{FF2B5EF4-FFF2-40B4-BE49-F238E27FC236}">
                      <a16:creationId xmlns:a16="http://schemas.microsoft.com/office/drawing/2014/main" id="{FA3B7605-661F-E899-82EF-65DFDACCDAB2}"/>
                    </a:ext>
                  </a:extLst>
                </p14:cNvPr>
                <p14:cNvContentPartPr/>
                <p14:nvPr/>
              </p14:nvContentPartPr>
              <p14:xfrm>
                <a:off x="4186804" y="1563012"/>
                <a:ext cx="25560" cy="16920"/>
              </p14:xfrm>
            </p:contentPart>
          </mc:Choice>
          <mc:Fallback>
            <p:pic>
              <p:nvPicPr>
                <p:cNvPr id="57450" name="Ink 57449">
                  <a:extLst>
                    <a:ext uri="{FF2B5EF4-FFF2-40B4-BE49-F238E27FC236}">
                      <a16:creationId xmlns:a16="http://schemas.microsoft.com/office/drawing/2014/main" id="{FA3B7605-661F-E899-82EF-65DFDACCDAB2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178164" y="1554372"/>
                  <a:ext cx="4320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57451" name="Ink 57450">
                  <a:extLst>
                    <a:ext uri="{FF2B5EF4-FFF2-40B4-BE49-F238E27FC236}">
                      <a16:creationId xmlns:a16="http://schemas.microsoft.com/office/drawing/2014/main" id="{337887B5-4385-5DE8-36C5-AF43A3480B80}"/>
                    </a:ext>
                  </a:extLst>
                </p14:cNvPr>
                <p14:cNvContentPartPr/>
                <p14:nvPr/>
              </p14:nvContentPartPr>
              <p14:xfrm>
                <a:off x="3823204" y="1557612"/>
                <a:ext cx="407880" cy="443160"/>
              </p14:xfrm>
            </p:contentPart>
          </mc:Choice>
          <mc:Fallback>
            <p:pic>
              <p:nvPicPr>
                <p:cNvPr id="57451" name="Ink 57450">
                  <a:extLst>
                    <a:ext uri="{FF2B5EF4-FFF2-40B4-BE49-F238E27FC236}">
                      <a16:creationId xmlns:a16="http://schemas.microsoft.com/office/drawing/2014/main" id="{337887B5-4385-5DE8-36C5-AF43A3480B80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814204" y="1548612"/>
                  <a:ext cx="425520" cy="46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57452" name="Ink 57451">
                  <a:extLst>
                    <a:ext uri="{FF2B5EF4-FFF2-40B4-BE49-F238E27FC236}">
                      <a16:creationId xmlns:a16="http://schemas.microsoft.com/office/drawing/2014/main" id="{C41052EC-527E-F202-8600-2F4D1A2BDFEB}"/>
                    </a:ext>
                  </a:extLst>
                </p14:cNvPr>
                <p14:cNvContentPartPr/>
                <p14:nvPr/>
              </p14:nvContentPartPr>
              <p14:xfrm>
                <a:off x="4263124" y="2024892"/>
                <a:ext cx="102960" cy="124920"/>
              </p14:xfrm>
            </p:contentPart>
          </mc:Choice>
          <mc:Fallback>
            <p:pic>
              <p:nvPicPr>
                <p:cNvPr id="57452" name="Ink 57451">
                  <a:extLst>
                    <a:ext uri="{FF2B5EF4-FFF2-40B4-BE49-F238E27FC236}">
                      <a16:creationId xmlns:a16="http://schemas.microsoft.com/office/drawing/2014/main" id="{C41052EC-527E-F202-8600-2F4D1A2BDFEB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254124" y="2015892"/>
                  <a:ext cx="12060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57457" name="Ink 57456">
                  <a:extLst>
                    <a:ext uri="{FF2B5EF4-FFF2-40B4-BE49-F238E27FC236}">
                      <a16:creationId xmlns:a16="http://schemas.microsoft.com/office/drawing/2014/main" id="{445CB3C0-2CF8-AE1A-57D0-194F873CD443}"/>
                    </a:ext>
                  </a:extLst>
                </p14:cNvPr>
                <p14:cNvContentPartPr/>
                <p14:nvPr/>
              </p14:nvContentPartPr>
              <p14:xfrm>
                <a:off x="4538524" y="1507212"/>
                <a:ext cx="360" cy="645840"/>
              </p14:xfrm>
            </p:contentPart>
          </mc:Choice>
          <mc:Fallback>
            <p:pic>
              <p:nvPicPr>
                <p:cNvPr id="57457" name="Ink 57456">
                  <a:extLst>
                    <a:ext uri="{FF2B5EF4-FFF2-40B4-BE49-F238E27FC236}">
                      <a16:creationId xmlns:a16="http://schemas.microsoft.com/office/drawing/2014/main" id="{445CB3C0-2CF8-AE1A-57D0-194F873CD443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529524" y="1498572"/>
                  <a:ext cx="18000" cy="66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57459" name="Ink 57458">
                  <a:extLst>
                    <a:ext uri="{FF2B5EF4-FFF2-40B4-BE49-F238E27FC236}">
                      <a16:creationId xmlns:a16="http://schemas.microsoft.com/office/drawing/2014/main" id="{EB6655AD-81F7-7C1D-BAE6-978CED1B1ACC}"/>
                    </a:ext>
                  </a:extLst>
                </p14:cNvPr>
                <p14:cNvContentPartPr/>
                <p14:nvPr/>
              </p14:nvContentPartPr>
              <p14:xfrm>
                <a:off x="4528084" y="1502892"/>
                <a:ext cx="263880" cy="360"/>
              </p14:xfrm>
            </p:contentPart>
          </mc:Choice>
          <mc:Fallback>
            <p:pic>
              <p:nvPicPr>
                <p:cNvPr id="57459" name="Ink 57458">
                  <a:extLst>
                    <a:ext uri="{FF2B5EF4-FFF2-40B4-BE49-F238E27FC236}">
                      <a16:creationId xmlns:a16="http://schemas.microsoft.com/office/drawing/2014/main" id="{EB6655AD-81F7-7C1D-BAE6-978CED1B1ACC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519084" y="1493892"/>
                  <a:ext cx="281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57461" name="Ink 57460">
                  <a:extLst>
                    <a:ext uri="{FF2B5EF4-FFF2-40B4-BE49-F238E27FC236}">
                      <a16:creationId xmlns:a16="http://schemas.microsoft.com/office/drawing/2014/main" id="{EDA0B0E2-73CE-9433-35C0-231E6797F524}"/>
                    </a:ext>
                  </a:extLst>
                </p14:cNvPr>
                <p14:cNvContentPartPr/>
                <p14:nvPr/>
              </p14:nvContentPartPr>
              <p14:xfrm>
                <a:off x="4562644" y="1808532"/>
                <a:ext cx="208440" cy="3960"/>
              </p14:xfrm>
            </p:contentPart>
          </mc:Choice>
          <mc:Fallback>
            <p:pic>
              <p:nvPicPr>
                <p:cNvPr id="57461" name="Ink 57460">
                  <a:extLst>
                    <a:ext uri="{FF2B5EF4-FFF2-40B4-BE49-F238E27FC236}">
                      <a16:creationId xmlns:a16="http://schemas.microsoft.com/office/drawing/2014/main" id="{EDA0B0E2-73CE-9433-35C0-231E6797F524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553644" y="1799532"/>
                  <a:ext cx="226080" cy="21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465" name="Group 57464">
            <a:extLst>
              <a:ext uri="{FF2B5EF4-FFF2-40B4-BE49-F238E27FC236}">
                <a16:creationId xmlns:a16="http://schemas.microsoft.com/office/drawing/2014/main" id="{F8D22672-997A-5E15-8CE4-719176627FC2}"/>
              </a:ext>
            </a:extLst>
          </p:cNvPr>
          <p:cNvGrpSpPr/>
          <p:nvPr/>
        </p:nvGrpSpPr>
        <p:grpSpPr>
          <a:xfrm>
            <a:off x="2194924" y="4211350"/>
            <a:ext cx="189360" cy="599760"/>
            <a:chOff x="2172604" y="4579092"/>
            <a:chExt cx="189360" cy="599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57463" name="Ink 57462">
                  <a:extLst>
                    <a:ext uri="{FF2B5EF4-FFF2-40B4-BE49-F238E27FC236}">
                      <a16:creationId xmlns:a16="http://schemas.microsoft.com/office/drawing/2014/main" id="{D39DD9C7-A05E-A806-4840-1702884CF63A}"/>
                    </a:ext>
                  </a:extLst>
                </p14:cNvPr>
                <p14:cNvContentPartPr/>
                <p14:nvPr/>
              </p14:nvContentPartPr>
              <p14:xfrm>
                <a:off x="2172604" y="4579092"/>
                <a:ext cx="179280" cy="599760"/>
              </p14:xfrm>
            </p:contentPart>
          </mc:Choice>
          <mc:Fallback>
            <p:pic>
              <p:nvPicPr>
                <p:cNvPr id="57463" name="Ink 57462">
                  <a:extLst>
                    <a:ext uri="{FF2B5EF4-FFF2-40B4-BE49-F238E27FC236}">
                      <a16:creationId xmlns:a16="http://schemas.microsoft.com/office/drawing/2014/main" id="{D39DD9C7-A05E-A806-4840-1702884CF63A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163604" y="4570092"/>
                  <a:ext cx="196920" cy="61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57464" name="Ink 57463">
                  <a:extLst>
                    <a:ext uri="{FF2B5EF4-FFF2-40B4-BE49-F238E27FC236}">
                      <a16:creationId xmlns:a16="http://schemas.microsoft.com/office/drawing/2014/main" id="{398CA2EB-B568-495E-C30D-C11320BD9440}"/>
                    </a:ext>
                  </a:extLst>
                </p14:cNvPr>
                <p14:cNvContentPartPr/>
                <p14:nvPr/>
              </p14:nvContentPartPr>
              <p14:xfrm>
                <a:off x="2188804" y="4879692"/>
                <a:ext cx="173160" cy="360"/>
              </p14:xfrm>
            </p:contentPart>
          </mc:Choice>
          <mc:Fallback>
            <p:pic>
              <p:nvPicPr>
                <p:cNvPr id="57464" name="Ink 57463">
                  <a:extLst>
                    <a:ext uri="{FF2B5EF4-FFF2-40B4-BE49-F238E27FC236}">
                      <a16:creationId xmlns:a16="http://schemas.microsoft.com/office/drawing/2014/main" id="{398CA2EB-B568-495E-C30D-C11320BD9440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180164" y="4870692"/>
                  <a:ext cx="1908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57466" name="Ink 57465">
                <a:extLst>
                  <a:ext uri="{FF2B5EF4-FFF2-40B4-BE49-F238E27FC236}">
                    <a16:creationId xmlns:a16="http://schemas.microsoft.com/office/drawing/2014/main" id="{4DC6C0FE-8767-361E-F0DD-5AB129739C41}"/>
                  </a:ext>
                </a:extLst>
              </p14:cNvPr>
              <p14:cNvContentPartPr/>
              <p14:nvPr/>
            </p14:nvContentPartPr>
            <p14:xfrm>
              <a:off x="3876484" y="4511590"/>
              <a:ext cx="20520" cy="20880"/>
            </p14:xfrm>
          </p:contentPart>
        </mc:Choice>
        <mc:Fallback>
          <p:pic>
            <p:nvPicPr>
              <p:cNvPr id="57466" name="Ink 57465">
                <a:extLst>
                  <a:ext uri="{FF2B5EF4-FFF2-40B4-BE49-F238E27FC236}">
                    <a16:creationId xmlns:a16="http://schemas.microsoft.com/office/drawing/2014/main" id="{4DC6C0FE-8767-361E-F0DD-5AB129739C41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3867484" y="4502590"/>
                <a:ext cx="38160" cy="38520"/>
              </a:xfrm>
              <a:prstGeom prst="rect">
                <a:avLst/>
              </a:prstGeom>
            </p:spPr>
          </p:pic>
        </mc:Fallback>
      </mc:AlternateContent>
      <p:grpSp>
        <p:nvGrpSpPr>
          <p:cNvPr id="57480" name="Group 57479">
            <a:extLst>
              <a:ext uri="{FF2B5EF4-FFF2-40B4-BE49-F238E27FC236}">
                <a16:creationId xmlns:a16="http://schemas.microsoft.com/office/drawing/2014/main" id="{27BB88E6-3D74-89A8-5063-01C3FAAAAC9B}"/>
              </a:ext>
            </a:extLst>
          </p:cNvPr>
          <p:cNvGrpSpPr/>
          <p:nvPr/>
        </p:nvGrpSpPr>
        <p:grpSpPr>
          <a:xfrm>
            <a:off x="4429444" y="4212790"/>
            <a:ext cx="752040" cy="567000"/>
            <a:chOff x="4407124" y="4580532"/>
            <a:chExt cx="752040" cy="567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57467" name="Ink 57466">
                  <a:extLst>
                    <a:ext uri="{FF2B5EF4-FFF2-40B4-BE49-F238E27FC236}">
                      <a16:creationId xmlns:a16="http://schemas.microsoft.com/office/drawing/2014/main" id="{57CC9C54-665F-0725-6151-0337DED92FB0}"/>
                    </a:ext>
                  </a:extLst>
                </p14:cNvPr>
                <p14:cNvContentPartPr/>
                <p14:nvPr/>
              </p14:nvContentPartPr>
              <p14:xfrm>
                <a:off x="4407124" y="4740372"/>
                <a:ext cx="399600" cy="9360"/>
              </p14:xfrm>
            </p:contentPart>
          </mc:Choice>
          <mc:Fallback>
            <p:pic>
              <p:nvPicPr>
                <p:cNvPr id="57467" name="Ink 57466">
                  <a:extLst>
                    <a:ext uri="{FF2B5EF4-FFF2-40B4-BE49-F238E27FC236}">
                      <a16:creationId xmlns:a16="http://schemas.microsoft.com/office/drawing/2014/main" id="{57CC9C54-665F-0725-6151-0337DED92FB0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398484" y="4731732"/>
                  <a:ext cx="41724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57468" name="Ink 57467">
                  <a:extLst>
                    <a:ext uri="{FF2B5EF4-FFF2-40B4-BE49-F238E27FC236}">
                      <a16:creationId xmlns:a16="http://schemas.microsoft.com/office/drawing/2014/main" id="{D840D765-6245-3D0E-1EE4-01257C48833D}"/>
                    </a:ext>
                  </a:extLst>
                </p14:cNvPr>
                <p14:cNvContentPartPr/>
                <p14:nvPr/>
              </p14:nvContentPartPr>
              <p14:xfrm>
                <a:off x="4412164" y="4915692"/>
                <a:ext cx="396360" cy="360"/>
              </p14:xfrm>
            </p:contentPart>
          </mc:Choice>
          <mc:Fallback>
            <p:pic>
              <p:nvPicPr>
                <p:cNvPr id="57468" name="Ink 57467">
                  <a:extLst>
                    <a:ext uri="{FF2B5EF4-FFF2-40B4-BE49-F238E27FC236}">
                      <a16:creationId xmlns:a16="http://schemas.microsoft.com/office/drawing/2014/main" id="{D840D765-6245-3D0E-1EE4-01257C48833D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403164" y="4907052"/>
                  <a:ext cx="414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57469" name="Ink 57468">
                  <a:extLst>
                    <a:ext uri="{FF2B5EF4-FFF2-40B4-BE49-F238E27FC236}">
                      <a16:creationId xmlns:a16="http://schemas.microsoft.com/office/drawing/2014/main" id="{35DC3EB9-8F15-81DC-2FF5-FB5DA1B5A573}"/>
                    </a:ext>
                  </a:extLst>
                </p14:cNvPr>
                <p14:cNvContentPartPr/>
                <p14:nvPr/>
              </p14:nvContentPartPr>
              <p14:xfrm>
                <a:off x="4785124" y="4580532"/>
                <a:ext cx="374040" cy="567000"/>
              </p14:xfrm>
            </p:contentPart>
          </mc:Choice>
          <mc:Fallback>
            <p:pic>
              <p:nvPicPr>
                <p:cNvPr id="57469" name="Ink 57468">
                  <a:extLst>
                    <a:ext uri="{FF2B5EF4-FFF2-40B4-BE49-F238E27FC236}">
                      <a16:creationId xmlns:a16="http://schemas.microsoft.com/office/drawing/2014/main" id="{35DC3EB9-8F15-81DC-2FF5-FB5DA1B5A573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776124" y="4571892"/>
                  <a:ext cx="391680" cy="58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57479" name="Ink 57478">
                  <a:extLst>
                    <a:ext uri="{FF2B5EF4-FFF2-40B4-BE49-F238E27FC236}">
                      <a16:creationId xmlns:a16="http://schemas.microsoft.com/office/drawing/2014/main" id="{57A53FDE-7BA9-75CD-73CA-5B4A6253B54F}"/>
                    </a:ext>
                  </a:extLst>
                </p14:cNvPr>
                <p14:cNvContentPartPr/>
                <p14:nvPr/>
              </p14:nvContentPartPr>
              <p14:xfrm>
                <a:off x="4793764" y="4946292"/>
                <a:ext cx="38520" cy="360"/>
              </p14:xfrm>
            </p:contentPart>
          </mc:Choice>
          <mc:Fallback>
            <p:pic>
              <p:nvPicPr>
                <p:cNvPr id="57479" name="Ink 57478">
                  <a:extLst>
                    <a:ext uri="{FF2B5EF4-FFF2-40B4-BE49-F238E27FC236}">
                      <a16:creationId xmlns:a16="http://schemas.microsoft.com/office/drawing/2014/main" id="{57A53FDE-7BA9-75CD-73CA-5B4A6253B54F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785124" y="4937652"/>
                  <a:ext cx="561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492" name="Group 57491">
            <a:extLst>
              <a:ext uri="{FF2B5EF4-FFF2-40B4-BE49-F238E27FC236}">
                <a16:creationId xmlns:a16="http://schemas.microsoft.com/office/drawing/2014/main" id="{F5251496-D92B-7F7C-1307-72FCF3C6BD06}"/>
              </a:ext>
            </a:extLst>
          </p:cNvPr>
          <p:cNvGrpSpPr/>
          <p:nvPr/>
        </p:nvGrpSpPr>
        <p:grpSpPr>
          <a:xfrm>
            <a:off x="5537164" y="4003270"/>
            <a:ext cx="2276640" cy="1495800"/>
            <a:chOff x="5514844" y="4371012"/>
            <a:chExt cx="2276640" cy="1495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57475" name="Ink 57474">
                  <a:extLst>
                    <a:ext uri="{FF2B5EF4-FFF2-40B4-BE49-F238E27FC236}">
                      <a16:creationId xmlns:a16="http://schemas.microsoft.com/office/drawing/2014/main" id="{ED7F7791-179C-ECD0-5EE3-0721EC70DA43}"/>
                    </a:ext>
                  </a:extLst>
                </p14:cNvPr>
                <p14:cNvContentPartPr/>
                <p14:nvPr/>
              </p14:nvContentPartPr>
              <p14:xfrm>
                <a:off x="5968084" y="4446972"/>
                <a:ext cx="235440" cy="344880"/>
              </p14:xfrm>
            </p:contentPart>
          </mc:Choice>
          <mc:Fallback>
            <p:pic>
              <p:nvPicPr>
                <p:cNvPr id="57475" name="Ink 57474">
                  <a:extLst>
                    <a:ext uri="{FF2B5EF4-FFF2-40B4-BE49-F238E27FC236}">
                      <a16:creationId xmlns:a16="http://schemas.microsoft.com/office/drawing/2014/main" id="{ED7F7791-179C-ECD0-5EE3-0721EC70DA43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959444" y="4437972"/>
                  <a:ext cx="25308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57476" name="Ink 57475">
                  <a:extLst>
                    <a:ext uri="{FF2B5EF4-FFF2-40B4-BE49-F238E27FC236}">
                      <a16:creationId xmlns:a16="http://schemas.microsoft.com/office/drawing/2014/main" id="{E7CF1014-E195-A3D2-B88E-DEF0B2BE4A97}"/>
                    </a:ext>
                  </a:extLst>
                </p14:cNvPr>
                <p14:cNvContentPartPr/>
                <p14:nvPr/>
              </p14:nvContentPartPr>
              <p14:xfrm>
                <a:off x="6013444" y="4558212"/>
                <a:ext cx="189360" cy="244080"/>
              </p14:xfrm>
            </p:contentPart>
          </mc:Choice>
          <mc:Fallback>
            <p:pic>
              <p:nvPicPr>
                <p:cNvPr id="57476" name="Ink 57475">
                  <a:extLst>
                    <a:ext uri="{FF2B5EF4-FFF2-40B4-BE49-F238E27FC236}">
                      <a16:creationId xmlns:a16="http://schemas.microsoft.com/office/drawing/2014/main" id="{E7CF1014-E195-A3D2-B88E-DEF0B2BE4A97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004804" y="4549572"/>
                  <a:ext cx="20700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57477" name="Ink 57476">
                  <a:extLst>
                    <a:ext uri="{FF2B5EF4-FFF2-40B4-BE49-F238E27FC236}">
                      <a16:creationId xmlns:a16="http://schemas.microsoft.com/office/drawing/2014/main" id="{CF6E7EA4-9D93-E752-A719-934C61B9F67A}"/>
                    </a:ext>
                  </a:extLst>
                </p14:cNvPr>
                <p14:cNvContentPartPr/>
                <p14:nvPr/>
              </p14:nvContentPartPr>
              <p14:xfrm>
                <a:off x="6289204" y="4454892"/>
                <a:ext cx="246960" cy="397080"/>
              </p14:xfrm>
            </p:contentPart>
          </mc:Choice>
          <mc:Fallback>
            <p:pic>
              <p:nvPicPr>
                <p:cNvPr id="57477" name="Ink 57476">
                  <a:extLst>
                    <a:ext uri="{FF2B5EF4-FFF2-40B4-BE49-F238E27FC236}">
                      <a16:creationId xmlns:a16="http://schemas.microsoft.com/office/drawing/2014/main" id="{CF6E7EA4-9D93-E752-A719-934C61B9F67A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280204" y="4446252"/>
                  <a:ext cx="264600" cy="41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57481" name="Ink 57480">
                  <a:extLst>
                    <a:ext uri="{FF2B5EF4-FFF2-40B4-BE49-F238E27FC236}">
                      <a16:creationId xmlns:a16="http://schemas.microsoft.com/office/drawing/2014/main" id="{06C1A3C9-82D6-75F7-9254-0AD4793B5371}"/>
                    </a:ext>
                  </a:extLst>
                </p14:cNvPr>
                <p14:cNvContentPartPr/>
                <p14:nvPr/>
              </p14:nvContentPartPr>
              <p14:xfrm>
                <a:off x="5833084" y="5168772"/>
                <a:ext cx="11160" cy="358920"/>
              </p14:xfrm>
            </p:contentPart>
          </mc:Choice>
          <mc:Fallback>
            <p:pic>
              <p:nvPicPr>
                <p:cNvPr id="57481" name="Ink 57480">
                  <a:extLst>
                    <a:ext uri="{FF2B5EF4-FFF2-40B4-BE49-F238E27FC236}">
                      <a16:creationId xmlns:a16="http://schemas.microsoft.com/office/drawing/2014/main" id="{06C1A3C9-82D6-75F7-9254-0AD4793B5371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824084" y="5159772"/>
                  <a:ext cx="28800" cy="37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57482" name="Ink 57481">
                  <a:extLst>
                    <a:ext uri="{FF2B5EF4-FFF2-40B4-BE49-F238E27FC236}">
                      <a16:creationId xmlns:a16="http://schemas.microsoft.com/office/drawing/2014/main" id="{476131AE-A90C-4D9F-503D-38A8F175EEAC}"/>
                    </a:ext>
                  </a:extLst>
                </p14:cNvPr>
                <p14:cNvContentPartPr/>
                <p14:nvPr/>
              </p14:nvContentPartPr>
              <p14:xfrm>
                <a:off x="5830564" y="5091732"/>
                <a:ext cx="194760" cy="387720"/>
              </p14:xfrm>
            </p:contentPart>
          </mc:Choice>
          <mc:Fallback>
            <p:pic>
              <p:nvPicPr>
                <p:cNvPr id="57482" name="Ink 57481">
                  <a:extLst>
                    <a:ext uri="{FF2B5EF4-FFF2-40B4-BE49-F238E27FC236}">
                      <a16:creationId xmlns:a16="http://schemas.microsoft.com/office/drawing/2014/main" id="{476131AE-A90C-4D9F-503D-38A8F175EEAC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821564" y="5082732"/>
                  <a:ext cx="212400" cy="40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57483" name="Ink 57482">
                  <a:extLst>
                    <a:ext uri="{FF2B5EF4-FFF2-40B4-BE49-F238E27FC236}">
                      <a16:creationId xmlns:a16="http://schemas.microsoft.com/office/drawing/2014/main" id="{AF698D06-32E2-BAFD-4184-5ED41E36E8C3}"/>
                    </a:ext>
                  </a:extLst>
                </p14:cNvPr>
                <p14:cNvContentPartPr/>
                <p14:nvPr/>
              </p14:nvContentPartPr>
              <p14:xfrm>
                <a:off x="6085804" y="5295132"/>
                <a:ext cx="534240" cy="203040"/>
              </p14:xfrm>
            </p:contentPart>
          </mc:Choice>
          <mc:Fallback>
            <p:pic>
              <p:nvPicPr>
                <p:cNvPr id="57483" name="Ink 57482">
                  <a:extLst>
                    <a:ext uri="{FF2B5EF4-FFF2-40B4-BE49-F238E27FC236}">
                      <a16:creationId xmlns:a16="http://schemas.microsoft.com/office/drawing/2014/main" id="{AF698D06-32E2-BAFD-4184-5ED41E36E8C3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076804" y="5286132"/>
                  <a:ext cx="55188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57484" name="Ink 57483">
                  <a:extLst>
                    <a:ext uri="{FF2B5EF4-FFF2-40B4-BE49-F238E27FC236}">
                      <a16:creationId xmlns:a16="http://schemas.microsoft.com/office/drawing/2014/main" id="{19B43D0A-9CBF-49FE-4330-1BD1D5027204}"/>
                    </a:ext>
                  </a:extLst>
                </p14:cNvPr>
                <p14:cNvContentPartPr/>
                <p14:nvPr/>
              </p14:nvContentPartPr>
              <p14:xfrm>
                <a:off x="6616084" y="5063652"/>
                <a:ext cx="267480" cy="396720"/>
              </p14:xfrm>
            </p:contentPart>
          </mc:Choice>
          <mc:Fallback>
            <p:pic>
              <p:nvPicPr>
                <p:cNvPr id="57484" name="Ink 57483">
                  <a:extLst>
                    <a:ext uri="{FF2B5EF4-FFF2-40B4-BE49-F238E27FC236}">
                      <a16:creationId xmlns:a16="http://schemas.microsoft.com/office/drawing/2014/main" id="{19B43D0A-9CBF-49FE-4330-1BD1D5027204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607084" y="5055012"/>
                  <a:ext cx="285120" cy="41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57485" name="Ink 57484">
                  <a:extLst>
                    <a:ext uri="{FF2B5EF4-FFF2-40B4-BE49-F238E27FC236}">
                      <a16:creationId xmlns:a16="http://schemas.microsoft.com/office/drawing/2014/main" id="{C2CBD938-5A30-48BD-D3B9-732D0A312B54}"/>
                    </a:ext>
                  </a:extLst>
                </p14:cNvPr>
                <p14:cNvContentPartPr/>
                <p14:nvPr/>
              </p14:nvContentPartPr>
              <p14:xfrm>
                <a:off x="7092724" y="5071572"/>
                <a:ext cx="167760" cy="331920"/>
              </p14:xfrm>
            </p:contentPart>
          </mc:Choice>
          <mc:Fallback>
            <p:pic>
              <p:nvPicPr>
                <p:cNvPr id="57485" name="Ink 57484">
                  <a:extLst>
                    <a:ext uri="{FF2B5EF4-FFF2-40B4-BE49-F238E27FC236}">
                      <a16:creationId xmlns:a16="http://schemas.microsoft.com/office/drawing/2014/main" id="{C2CBD938-5A30-48BD-D3B9-732D0A312B54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084084" y="5062572"/>
                  <a:ext cx="185400" cy="3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57486" name="Ink 57485">
                  <a:extLst>
                    <a:ext uri="{FF2B5EF4-FFF2-40B4-BE49-F238E27FC236}">
                      <a16:creationId xmlns:a16="http://schemas.microsoft.com/office/drawing/2014/main" id="{1AA04331-8B4E-F270-53D1-7ABA64246121}"/>
                    </a:ext>
                  </a:extLst>
                </p14:cNvPr>
                <p14:cNvContentPartPr/>
                <p14:nvPr/>
              </p14:nvContentPartPr>
              <p14:xfrm>
                <a:off x="7361284" y="5070132"/>
                <a:ext cx="430200" cy="380160"/>
              </p14:xfrm>
            </p:contentPart>
          </mc:Choice>
          <mc:Fallback>
            <p:pic>
              <p:nvPicPr>
                <p:cNvPr id="57486" name="Ink 57485">
                  <a:extLst>
                    <a:ext uri="{FF2B5EF4-FFF2-40B4-BE49-F238E27FC236}">
                      <a16:creationId xmlns:a16="http://schemas.microsoft.com/office/drawing/2014/main" id="{1AA04331-8B4E-F270-53D1-7ABA64246121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352644" y="5061492"/>
                  <a:ext cx="447840" cy="39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57487" name="Ink 57486">
                  <a:extLst>
                    <a:ext uri="{FF2B5EF4-FFF2-40B4-BE49-F238E27FC236}">
                      <a16:creationId xmlns:a16="http://schemas.microsoft.com/office/drawing/2014/main" id="{438A9D22-43B2-3E16-C6B5-785C872EA349}"/>
                    </a:ext>
                  </a:extLst>
                </p14:cNvPr>
                <p14:cNvContentPartPr/>
                <p14:nvPr/>
              </p14:nvContentPartPr>
              <p14:xfrm>
                <a:off x="7449484" y="5228892"/>
                <a:ext cx="266760" cy="55080"/>
              </p14:xfrm>
            </p:contentPart>
          </mc:Choice>
          <mc:Fallback>
            <p:pic>
              <p:nvPicPr>
                <p:cNvPr id="57487" name="Ink 57486">
                  <a:extLst>
                    <a:ext uri="{FF2B5EF4-FFF2-40B4-BE49-F238E27FC236}">
                      <a16:creationId xmlns:a16="http://schemas.microsoft.com/office/drawing/2014/main" id="{438A9D22-43B2-3E16-C6B5-785C872EA349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440484" y="5219892"/>
                  <a:ext cx="28440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57489" name="Ink 57488">
                  <a:extLst>
                    <a:ext uri="{FF2B5EF4-FFF2-40B4-BE49-F238E27FC236}">
                      <a16:creationId xmlns:a16="http://schemas.microsoft.com/office/drawing/2014/main" id="{A736D6ED-111E-4FED-503F-5D6E36FEF0C8}"/>
                    </a:ext>
                  </a:extLst>
                </p14:cNvPr>
                <p14:cNvContentPartPr/>
                <p14:nvPr/>
              </p14:nvContentPartPr>
              <p14:xfrm>
                <a:off x="5514844" y="4381092"/>
                <a:ext cx="388800" cy="1485720"/>
              </p14:xfrm>
            </p:contentPart>
          </mc:Choice>
          <mc:Fallback>
            <p:pic>
              <p:nvPicPr>
                <p:cNvPr id="57489" name="Ink 57488">
                  <a:extLst>
                    <a:ext uri="{FF2B5EF4-FFF2-40B4-BE49-F238E27FC236}">
                      <a16:creationId xmlns:a16="http://schemas.microsoft.com/office/drawing/2014/main" id="{A736D6ED-111E-4FED-503F-5D6E36FEF0C8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506204" y="4372092"/>
                  <a:ext cx="406440" cy="150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57491" name="Ink 57490">
                  <a:extLst>
                    <a:ext uri="{FF2B5EF4-FFF2-40B4-BE49-F238E27FC236}">
                      <a16:creationId xmlns:a16="http://schemas.microsoft.com/office/drawing/2014/main" id="{BAB35FF6-3576-05B3-6AA0-244CB96F6DA4}"/>
                    </a:ext>
                  </a:extLst>
                </p14:cNvPr>
                <p14:cNvContentPartPr/>
                <p14:nvPr/>
              </p14:nvContentPartPr>
              <p14:xfrm>
                <a:off x="5679724" y="4371012"/>
                <a:ext cx="65160" cy="19080"/>
              </p14:xfrm>
            </p:contentPart>
          </mc:Choice>
          <mc:Fallback>
            <p:pic>
              <p:nvPicPr>
                <p:cNvPr id="57491" name="Ink 57490">
                  <a:extLst>
                    <a:ext uri="{FF2B5EF4-FFF2-40B4-BE49-F238E27FC236}">
                      <a16:creationId xmlns:a16="http://schemas.microsoft.com/office/drawing/2014/main" id="{BAB35FF6-3576-05B3-6AA0-244CB96F6DA4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670724" y="4362372"/>
                  <a:ext cx="82800" cy="367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7493" name="TextBox 57492">
            <a:extLst>
              <a:ext uri="{FF2B5EF4-FFF2-40B4-BE49-F238E27FC236}">
                <a16:creationId xmlns:a16="http://schemas.microsoft.com/office/drawing/2014/main" id="{5C0853B1-117A-C8CD-9CA1-23852F1922BE}"/>
              </a:ext>
            </a:extLst>
          </p:cNvPr>
          <p:cNvSpPr txBox="1"/>
          <p:nvPr/>
        </p:nvSpPr>
        <p:spPr>
          <a:xfrm>
            <a:off x="682493" y="5920572"/>
            <a:ext cx="8166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b="1" dirty="0">
                <a:solidFill>
                  <a:srgbClr val="0000FF"/>
                </a:solidFill>
              </a:rPr>
              <a:t>Simulating quantum processes on a classical computer??</a:t>
            </a:r>
          </a:p>
        </p:txBody>
      </p:sp>
      <p:pic>
        <p:nvPicPr>
          <p:cNvPr id="57494" name="Audio 57493">
            <a:hlinkClick r:id="" action="ppaction://media"/>
            <a:extLst>
              <a:ext uri="{FF2B5EF4-FFF2-40B4-BE49-F238E27FC236}">
                <a16:creationId xmlns:a16="http://schemas.microsoft.com/office/drawing/2014/main" id="{9E18A49A-BEF0-13A3-1C83-5A1EC56396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44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61525"/>
    </mc:Choice>
    <mc:Fallback>
      <p:transition advClick="0" advTm="161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74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49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3"/>
          <p:cNvSpPr txBox="1">
            <a:spLocks noChangeArrowheads="1"/>
          </p:cNvSpPr>
          <p:nvPr/>
        </p:nvSpPr>
        <p:spPr bwMode="auto">
          <a:xfrm>
            <a:off x="2122301" y="0"/>
            <a:ext cx="57518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What we have seen so far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0EBC4E-7D76-3D74-9793-7D870538FEAA}"/>
              </a:ext>
            </a:extLst>
          </p:cNvPr>
          <p:cNvSpPr txBox="1"/>
          <p:nvPr/>
        </p:nvSpPr>
        <p:spPr>
          <a:xfrm>
            <a:off x="639140" y="920332"/>
            <a:ext cx="8497839" cy="3120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There is a fundamental, measurable difference between </a:t>
            </a:r>
          </a:p>
          <a:p>
            <a:pPr algn="l">
              <a:buNone/>
            </a:pPr>
            <a:r>
              <a:rPr lang="en-US" dirty="0"/>
              <a:t>classical variables that have an unknown but pre-assigned,</a:t>
            </a:r>
          </a:p>
          <a:p>
            <a:pPr algn="l">
              <a:buNone/>
            </a:pPr>
            <a:r>
              <a:rPr lang="en-US" dirty="0"/>
              <a:t>random value, vs quantum variables that </a:t>
            </a:r>
            <a:r>
              <a:rPr lang="en-US" i="1" dirty="0">
                <a:highlight>
                  <a:srgbClr val="FFFF00"/>
                </a:highlight>
              </a:rPr>
              <a:t>do not possess </a:t>
            </a:r>
          </a:p>
          <a:p>
            <a:pPr algn="l">
              <a:buNone/>
            </a:pPr>
            <a:r>
              <a:rPr lang="en-US" i="1" dirty="0">
                <a:highlight>
                  <a:srgbClr val="FFFF00"/>
                </a:highlight>
              </a:rPr>
              <a:t>a value until you measure them. </a:t>
            </a:r>
          </a:p>
          <a:p>
            <a:pPr algn="l">
              <a:buNone/>
            </a:pPr>
            <a:endParaRPr lang="en-US" i="1" dirty="0">
              <a:highlight>
                <a:srgbClr val="FFFF00"/>
              </a:highlight>
            </a:endParaRPr>
          </a:p>
          <a:p>
            <a:pPr algn="l">
              <a:buNone/>
            </a:pPr>
            <a:r>
              <a:rPr lang="en-US" dirty="0"/>
              <a:t>The latter need non-commuting matrix representations</a:t>
            </a:r>
          </a:p>
          <a:p>
            <a:pPr algn="l">
              <a:buNone/>
            </a:pPr>
            <a:r>
              <a:rPr lang="en-US" dirty="0"/>
              <a:t>that manifest as entangled qubits (photons, spins)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53E7C07-6581-6AC0-00C2-D20D90E41E4E}"/>
              </a:ext>
            </a:extLst>
          </p:cNvPr>
          <p:cNvSpPr/>
          <p:nvPr/>
        </p:nvSpPr>
        <p:spPr>
          <a:xfrm>
            <a:off x="567558" y="819491"/>
            <a:ext cx="8424042" cy="19812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63B0433-9364-0F16-CC25-0160B883C9C8}"/>
              </a:ext>
            </a:extLst>
          </p:cNvPr>
          <p:cNvGrpSpPr/>
          <p:nvPr/>
        </p:nvGrpSpPr>
        <p:grpSpPr>
          <a:xfrm>
            <a:off x="228600" y="4191000"/>
            <a:ext cx="8357318" cy="2502079"/>
            <a:chOff x="48599" y="4272797"/>
            <a:chExt cx="8357318" cy="250207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EAEF76C-B11E-EBEA-880F-E3C5AFBEE954}"/>
                </a:ext>
              </a:extLst>
            </p:cNvPr>
            <p:cNvGrpSpPr/>
            <p:nvPr/>
          </p:nvGrpSpPr>
          <p:grpSpPr>
            <a:xfrm>
              <a:off x="2786321" y="4974480"/>
              <a:ext cx="727200" cy="608400"/>
              <a:chOff x="1990014" y="4728852"/>
              <a:chExt cx="727200" cy="608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6" name="Ink 5">
                    <a:extLst>
                      <a:ext uri="{FF2B5EF4-FFF2-40B4-BE49-F238E27FC236}">
                        <a16:creationId xmlns:a16="http://schemas.microsoft.com/office/drawing/2014/main" id="{FB7CDA4F-41A6-7745-F593-BAB7129A9A48}"/>
                      </a:ext>
                    </a:extLst>
                  </p14:cNvPr>
                  <p14:cNvContentPartPr/>
                  <p14:nvPr/>
                </p14:nvContentPartPr>
                <p14:xfrm>
                  <a:off x="1990014" y="4858812"/>
                  <a:ext cx="339840" cy="242280"/>
                </p14:xfrm>
              </p:contentPart>
            </mc:Choice>
            <mc:Fallback xmlns="">
              <p:pic>
                <p:nvPicPr>
                  <p:cNvPr id="6" name="Ink 5">
                    <a:extLst>
                      <a:ext uri="{FF2B5EF4-FFF2-40B4-BE49-F238E27FC236}">
                        <a16:creationId xmlns:a16="http://schemas.microsoft.com/office/drawing/2014/main" id="{FB7CDA4F-41A6-7745-F593-BAB7129A9A48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981374" y="4849812"/>
                    <a:ext cx="357480" cy="259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7" name="Ink 6">
                    <a:extLst>
                      <a:ext uri="{FF2B5EF4-FFF2-40B4-BE49-F238E27FC236}">
                        <a16:creationId xmlns:a16="http://schemas.microsoft.com/office/drawing/2014/main" id="{6899F368-44BA-1EE1-EF70-CD300D0EAC95}"/>
                      </a:ext>
                    </a:extLst>
                  </p14:cNvPr>
                  <p14:cNvContentPartPr/>
                  <p14:nvPr/>
                </p14:nvContentPartPr>
                <p14:xfrm>
                  <a:off x="2211774" y="4728852"/>
                  <a:ext cx="360" cy="608400"/>
                </p14:xfrm>
              </p:contentPart>
            </mc:Choice>
            <mc:Fallback xmlns="">
              <p:pic>
                <p:nvPicPr>
                  <p:cNvPr id="7" name="Ink 6">
                    <a:extLst>
                      <a:ext uri="{FF2B5EF4-FFF2-40B4-BE49-F238E27FC236}">
                        <a16:creationId xmlns:a16="http://schemas.microsoft.com/office/drawing/2014/main" id="{6899F368-44BA-1EE1-EF70-CD300D0EAC95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202774" y="4719852"/>
                    <a:ext cx="18000" cy="626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4EAC7D4F-968C-F279-1FDF-EC3B7AAE4191}"/>
                      </a:ext>
                    </a:extLst>
                  </p14:cNvPr>
                  <p14:cNvContentPartPr/>
                  <p14:nvPr/>
                </p14:nvContentPartPr>
                <p14:xfrm>
                  <a:off x="2459094" y="4969332"/>
                  <a:ext cx="170640" cy="15120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4EAC7D4F-968C-F279-1FDF-EC3B7AAE4191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450094" y="4960332"/>
                    <a:ext cx="188280" cy="32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9D17FC29-2EA5-D5DF-9B4B-E4F426728304}"/>
                      </a:ext>
                    </a:extLst>
                  </p14:cNvPr>
                  <p14:cNvContentPartPr/>
                  <p14:nvPr/>
                </p14:nvContentPartPr>
                <p14:xfrm>
                  <a:off x="2460174" y="5118372"/>
                  <a:ext cx="257040" cy="36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9D17FC29-2EA5-D5DF-9B4B-E4F426728304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2451534" y="5109372"/>
                    <a:ext cx="27468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36F1544-876F-DAAD-5430-9FB21F053015}"/>
                </a:ext>
              </a:extLst>
            </p:cNvPr>
            <p:cNvGrpSpPr/>
            <p:nvPr/>
          </p:nvGrpSpPr>
          <p:grpSpPr>
            <a:xfrm>
              <a:off x="3967481" y="4711320"/>
              <a:ext cx="3074760" cy="973080"/>
              <a:chOff x="3171174" y="4465692"/>
              <a:chExt cx="3074760" cy="973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8C129E42-EC10-34CF-8DEA-8B2558A8DFA9}"/>
                      </a:ext>
                    </a:extLst>
                  </p14:cNvPr>
                  <p14:cNvContentPartPr/>
                  <p14:nvPr/>
                </p14:nvContentPartPr>
                <p14:xfrm>
                  <a:off x="3171174" y="4472172"/>
                  <a:ext cx="194760" cy="56412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8C129E42-EC10-34CF-8DEA-8B2558A8DFA9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3162174" y="4463172"/>
                    <a:ext cx="212400" cy="58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6AACAFA2-49D4-CA6D-359B-ED03224E6155}"/>
                      </a:ext>
                    </a:extLst>
                  </p14:cNvPr>
                  <p14:cNvContentPartPr/>
                  <p14:nvPr/>
                </p14:nvContentPartPr>
                <p14:xfrm>
                  <a:off x="3378894" y="4850892"/>
                  <a:ext cx="128160" cy="18216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6AACAFA2-49D4-CA6D-359B-ED03224E6155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3369894" y="4841892"/>
                    <a:ext cx="145800" cy="19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9D0C5B49-B051-2C89-F45B-5FE9B2041F8B}"/>
                      </a:ext>
                    </a:extLst>
                  </p14:cNvPr>
                  <p14:cNvContentPartPr/>
                  <p14:nvPr/>
                </p14:nvContentPartPr>
                <p14:xfrm>
                  <a:off x="3378894" y="4925412"/>
                  <a:ext cx="87480" cy="3456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9D0C5B49-B051-2C89-F45B-5FE9B2041F8B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3370254" y="4916412"/>
                    <a:ext cx="105120" cy="5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3858B06D-41ED-2AD7-2CC4-3E43D2987E1F}"/>
                      </a:ext>
                    </a:extLst>
                  </p14:cNvPr>
                  <p14:cNvContentPartPr/>
                  <p14:nvPr/>
                </p14:nvContentPartPr>
                <p14:xfrm>
                  <a:off x="3598854" y="4880052"/>
                  <a:ext cx="11160" cy="15300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3858B06D-41ED-2AD7-2CC4-3E43D2987E1F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3590214" y="4871052"/>
                    <a:ext cx="28800" cy="170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ABD8AF53-773A-02D4-7E4B-B9B57EB80022}"/>
                      </a:ext>
                    </a:extLst>
                  </p14:cNvPr>
                  <p14:cNvContentPartPr/>
                  <p14:nvPr/>
                </p14:nvContentPartPr>
                <p14:xfrm>
                  <a:off x="3723414" y="4533732"/>
                  <a:ext cx="151200" cy="45936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ABD8AF53-773A-02D4-7E4B-B9B57EB80022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3714414" y="4524732"/>
                    <a:ext cx="168840" cy="47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590F8A64-E561-1EDD-B748-C105C18D3C5E}"/>
                      </a:ext>
                    </a:extLst>
                  </p14:cNvPr>
                  <p14:cNvContentPartPr/>
                  <p14:nvPr/>
                </p14:nvContentPartPr>
                <p14:xfrm>
                  <a:off x="3938694" y="4875732"/>
                  <a:ext cx="115560" cy="16740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590F8A64-E561-1EDD-B748-C105C18D3C5E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3929694" y="4867092"/>
                    <a:ext cx="133200" cy="18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4B180E16-FAC5-8772-1354-0D3F895F12BD}"/>
                      </a:ext>
                    </a:extLst>
                  </p14:cNvPr>
                  <p14:cNvContentPartPr/>
                  <p14:nvPr/>
                </p14:nvContentPartPr>
                <p14:xfrm>
                  <a:off x="3873534" y="4963932"/>
                  <a:ext cx="157680" cy="36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4B180E16-FAC5-8772-1354-0D3F895F12BD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3864534" y="4955292"/>
                    <a:ext cx="1753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211C7807-6700-E68F-1C7B-4F0733E24167}"/>
                      </a:ext>
                    </a:extLst>
                  </p14:cNvPr>
                  <p14:cNvContentPartPr/>
                  <p14:nvPr/>
                </p14:nvContentPartPr>
                <p14:xfrm>
                  <a:off x="4117974" y="4843692"/>
                  <a:ext cx="214920" cy="18108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211C7807-6700-E68F-1C7B-4F0733E24167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4109334" y="4835052"/>
                    <a:ext cx="232560" cy="198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37348270-879B-77B4-BB6E-69449FB9F0B5}"/>
                      </a:ext>
                    </a:extLst>
                  </p14:cNvPr>
                  <p14:cNvContentPartPr/>
                  <p14:nvPr/>
                </p14:nvContentPartPr>
                <p14:xfrm>
                  <a:off x="4392294" y="4806252"/>
                  <a:ext cx="132480" cy="36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37348270-879B-77B4-BB6E-69449FB9F0B5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4383294" y="4797612"/>
                    <a:ext cx="1501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7E7CEA9A-85B6-B05C-709F-866878E67FF5}"/>
                      </a:ext>
                    </a:extLst>
                  </p14:cNvPr>
                  <p14:cNvContentPartPr/>
                  <p14:nvPr/>
                </p14:nvContentPartPr>
                <p14:xfrm>
                  <a:off x="4794414" y="4486212"/>
                  <a:ext cx="31680" cy="40716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7E7CEA9A-85B6-B05C-709F-866878E67FF5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4785774" y="4477212"/>
                    <a:ext cx="49320" cy="424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62792AAA-1FB9-332E-0A10-BD0B78EB1AF2}"/>
                      </a:ext>
                    </a:extLst>
                  </p14:cNvPr>
                  <p14:cNvContentPartPr/>
                  <p14:nvPr/>
                </p14:nvContentPartPr>
                <p14:xfrm>
                  <a:off x="4732854" y="4712652"/>
                  <a:ext cx="178920" cy="18252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62792AAA-1FB9-332E-0A10-BD0B78EB1AF2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4724214" y="4704012"/>
                    <a:ext cx="196560" cy="20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F533066A-B6B4-3DCF-BF85-2493C12F6214}"/>
                      </a:ext>
                    </a:extLst>
                  </p14:cNvPr>
                  <p14:cNvContentPartPr/>
                  <p14:nvPr/>
                </p14:nvContentPartPr>
                <p14:xfrm>
                  <a:off x="4933734" y="4856292"/>
                  <a:ext cx="105480" cy="13572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F533066A-B6B4-3DCF-BF85-2493C12F6214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924734" y="4847652"/>
                    <a:ext cx="123120" cy="15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E95BBAEB-DDB2-F6DE-7471-CC7E3A19CAD8}"/>
                      </a:ext>
                    </a:extLst>
                  </p14:cNvPr>
                  <p14:cNvContentPartPr/>
                  <p14:nvPr/>
                </p14:nvContentPartPr>
                <p14:xfrm>
                  <a:off x="4932294" y="4906692"/>
                  <a:ext cx="126000" cy="288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E95BBAEB-DDB2-F6DE-7471-CC7E3A19CAD8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4923654" y="4898052"/>
                    <a:ext cx="14364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6C8500D9-53C2-1425-824A-A3AE784714C9}"/>
                      </a:ext>
                    </a:extLst>
                  </p14:cNvPr>
                  <p14:cNvContentPartPr/>
                  <p14:nvPr/>
                </p14:nvContentPartPr>
                <p14:xfrm>
                  <a:off x="5134614" y="4816332"/>
                  <a:ext cx="360" cy="19044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6C8500D9-53C2-1425-824A-A3AE784714C9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5125974" y="4807692"/>
                    <a:ext cx="18000" cy="208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E15F9F59-A47F-5E31-8EED-39DD23407AA0}"/>
                      </a:ext>
                    </a:extLst>
                  </p14:cNvPr>
                  <p14:cNvContentPartPr/>
                  <p14:nvPr/>
                </p14:nvContentPartPr>
                <p14:xfrm>
                  <a:off x="5214894" y="4465692"/>
                  <a:ext cx="223560" cy="44712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E15F9F59-A47F-5E31-8EED-39DD23407AA0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5205894" y="4456692"/>
                    <a:ext cx="241200" cy="464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0A2447D9-18EB-BBD7-3390-E6B50B1B5AB5}"/>
                      </a:ext>
                    </a:extLst>
                  </p14:cNvPr>
                  <p14:cNvContentPartPr/>
                  <p14:nvPr/>
                </p14:nvContentPartPr>
                <p14:xfrm>
                  <a:off x="5505054" y="4772052"/>
                  <a:ext cx="108720" cy="19620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0A2447D9-18EB-BBD7-3390-E6B50B1B5AB5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5496414" y="4763052"/>
                    <a:ext cx="126360" cy="21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04D6A20D-00EC-F7AC-7425-E34CF3AF723D}"/>
                      </a:ext>
                    </a:extLst>
                  </p14:cNvPr>
                  <p14:cNvContentPartPr/>
                  <p14:nvPr/>
                </p14:nvContentPartPr>
                <p14:xfrm>
                  <a:off x="5464734" y="4890852"/>
                  <a:ext cx="140400" cy="1260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04D6A20D-00EC-F7AC-7425-E34CF3AF723D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5456094" y="4881852"/>
                    <a:ext cx="158040" cy="30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A5B28580-FB89-AD0F-F2D8-8DB1F9DC9233}"/>
                      </a:ext>
                    </a:extLst>
                  </p14:cNvPr>
                  <p14:cNvContentPartPr/>
                  <p14:nvPr/>
                </p14:nvContentPartPr>
                <p14:xfrm>
                  <a:off x="5696934" y="4761972"/>
                  <a:ext cx="158400" cy="18972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A5B28580-FB89-AD0F-F2D8-8DB1F9DC9233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5688294" y="4753332"/>
                    <a:ext cx="176040" cy="207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D24BF8F1-0F1C-7665-164A-29434221B480}"/>
                      </a:ext>
                    </a:extLst>
                  </p14:cNvPr>
                  <p14:cNvContentPartPr/>
                  <p14:nvPr/>
                </p14:nvContentPartPr>
                <p14:xfrm>
                  <a:off x="3211134" y="4979772"/>
                  <a:ext cx="2701440" cy="12780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D24BF8F1-0F1C-7665-164A-29434221B480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3202134" y="4970772"/>
                    <a:ext cx="2719080" cy="145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BC449614-6E71-C5D2-B146-0396A2761FD5}"/>
                      </a:ext>
                    </a:extLst>
                  </p14:cNvPr>
                  <p14:cNvContentPartPr/>
                  <p14:nvPr/>
                </p14:nvContentPartPr>
                <p14:xfrm>
                  <a:off x="4165494" y="5020812"/>
                  <a:ext cx="582480" cy="36864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BC449614-6E71-C5D2-B146-0396A2761FD5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4156494" y="5012172"/>
                    <a:ext cx="600120" cy="38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EDF92FAB-7E96-E63E-A78C-F4C8F4E9279A}"/>
                      </a:ext>
                    </a:extLst>
                  </p14:cNvPr>
                  <p14:cNvContentPartPr/>
                  <p14:nvPr/>
                </p14:nvContentPartPr>
                <p14:xfrm>
                  <a:off x="4468974" y="5091732"/>
                  <a:ext cx="259920" cy="34704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EDF92FAB-7E96-E63E-A78C-F4C8F4E9279A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4460334" y="5083092"/>
                    <a:ext cx="277560" cy="364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413652DE-C05B-5DB6-F175-E78B18B0DACA}"/>
                      </a:ext>
                    </a:extLst>
                  </p14:cNvPr>
                  <p14:cNvContentPartPr/>
                  <p14:nvPr/>
                </p14:nvContentPartPr>
                <p14:xfrm>
                  <a:off x="6127854" y="4846932"/>
                  <a:ext cx="113040" cy="288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413652DE-C05B-5DB6-F175-E78B18B0DACA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6119214" y="4838292"/>
                    <a:ext cx="13068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4AAA9CDF-9C5E-4565-2371-DCCD05735FBC}"/>
                      </a:ext>
                    </a:extLst>
                  </p14:cNvPr>
                  <p14:cNvContentPartPr/>
                  <p14:nvPr/>
                </p14:nvContentPartPr>
                <p14:xfrm>
                  <a:off x="6178254" y="4954212"/>
                  <a:ext cx="67680" cy="36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4AAA9CDF-9C5E-4565-2371-DCCD05735FBC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6169614" y="4945572"/>
                    <a:ext cx="8532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32840E1-C6AC-0C0A-F3C1-E0096D2DB2D5}"/>
                    </a:ext>
                  </a:extLst>
                </p14:cNvPr>
                <p14:cNvContentPartPr/>
                <p14:nvPr/>
              </p14:nvContentPartPr>
              <p14:xfrm>
                <a:off x="7299637" y="4597920"/>
                <a:ext cx="199080" cy="117036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332840E1-C6AC-0C0A-F3C1-E0096D2DB2D5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7290637" y="4588920"/>
                  <a:ext cx="216720" cy="118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FA9440C-2B9C-71DA-D2D6-6041764B73FA}"/>
                </a:ext>
              </a:extLst>
            </p:cNvPr>
            <p:cNvGrpSpPr/>
            <p:nvPr/>
          </p:nvGrpSpPr>
          <p:grpSpPr>
            <a:xfrm>
              <a:off x="7342477" y="4572000"/>
              <a:ext cx="1063440" cy="1128960"/>
              <a:chOff x="6662814" y="4074372"/>
              <a:chExt cx="1063440" cy="1128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3E91717C-767F-3E63-5E8C-6032289B3DE9}"/>
                      </a:ext>
                    </a:extLst>
                  </p14:cNvPr>
                  <p14:cNvContentPartPr/>
                  <p14:nvPr/>
                </p14:nvContentPartPr>
                <p14:xfrm>
                  <a:off x="6724014" y="4087332"/>
                  <a:ext cx="106200" cy="14904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3E91717C-767F-3E63-5E8C-6032289B3DE9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6715374" y="4078692"/>
                    <a:ext cx="123840" cy="166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C89D03DC-C1F2-AB36-5D6E-0CBE7067633A}"/>
                      </a:ext>
                    </a:extLst>
                  </p14:cNvPr>
                  <p14:cNvContentPartPr/>
                  <p14:nvPr/>
                </p14:nvContentPartPr>
                <p14:xfrm>
                  <a:off x="6814734" y="4347972"/>
                  <a:ext cx="5400" cy="13320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C89D03DC-C1F2-AB36-5D6E-0CBE7067633A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6805734" y="4338972"/>
                    <a:ext cx="23040" cy="150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523535EE-F977-A880-0597-CCAA049145FF}"/>
                      </a:ext>
                    </a:extLst>
                  </p14:cNvPr>
                  <p14:cNvContentPartPr/>
                  <p14:nvPr/>
                </p14:nvContentPartPr>
                <p14:xfrm>
                  <a:off x="6748494" y="4674492"/>
                  <a:ext cx="111240" cy="288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523535EE-F977-A880-0597-CCAA049145FF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6739854" y="4665852"/>
                    <a:ext cx="12888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AF59BED3-1661-323E-66AB-D3D711C285FA}"/>
                      </a:ext>
                    </a:extLst>
                  </p14:cNvPr>
                  <p14:cNvContentPartPr/>
                  <p14:nvPr/>
                </p14:nvContentPartPr>
                <p14:xfrm>
                  <a:off x="6938214" y="4613652"/>
                  <a:ext cx="6120" cy="24876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AF59BED3-1661-323E-66AB-D3D711C285FA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6929214" y="4604652"/>
                    <a:ext cx="23760" cy="266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69D9C803-1B81-A981-D41F-CF573B3BAD96}"/>
                      </a:ext>
                    </a:extLst>
                  </p14:cNvPr>
                  <p14:cNvContentPartPr/>
                  <p14:nvPr/>
                </p14:nvContentPartPr>
                <p14:xfrm>
                  <a:off x="6880974" y="4952412"/>
                  <a:ext cx="123840" cy="12780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69D9C803-1B81-A981-D41F-CF573B3BAD96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6871974" y="4943412"/>
                    <a:ext cx="141480" cy="145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D1E21858-8AFC-B1C4-4398-8DA9D5371D8E}"/>
                      </a:ext>
                    </a:extLst>
                  </p14:cNvPr>
                  <p14:cNvContentPartPr/>
                  <p14:nvPr/>
                </p14:nvContentPartPr>
                <p14:xfrm>
                  <a:off x="6990414" y="4077252"/>
                  <a:ext cx="162360" cy="112608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D1E21858-8AFC-B1C4-4398-8DA9D5371D8E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6981414" y="4068612"/>
                    <a:ext cx="180000" cy="114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E7D56C6C-22B5-D805-3495-FDBBB269CEF0}"/>
                      </a:ext>
                    </a:extLst>
                  </p14:cNvPr>
                  <p14:cNvContentPartPr/>
                  <p14:nvPr/>
                </p14:nvContentPartPr>
                <p14:xfrm>
                  <a:off x="6662814" y="4074372"/>
                  <a:ext cx="360" cy="36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E7D56C6C-22B5-D805-3495-FDBBB269CEF0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6654174" y="406537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2B8545D8-560B-6C82-ECC5-486E82DE7B43}"/>
                      </a:ext>
                    </a:extLst>
                  </p14:cNvPr>
                  <p14:cNvContentPartPr/>
                  <p14:nvPr/>
                </p14:nvContentPartPr>
                <p14:xfrm>
                  <a:off x="7374894" y="4327452"/>
                  <a:ext cx="6480" cy="17928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2B8545D8-560B-6C82-ECC5-486E82DE7B43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7365894" y="4318812"/>
                    <a:ext cx="24120" cy="196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408E8797-04BF-2F49-6514-1610DABA5939}"/>
                      </a:ext>
                    </a:extLst>
                  </p14:cNvPr>
                  <p14:cNvContentPartPr/>
                  <p14:nvPr/>
                </p14:nvContentPartPr>
                <p14:xfrm>
                  <a:off x="7265814" y="4598892"/>
                  <a:ext cx="315720" cy="36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408E8797-04BF-2F49-6514-1610DABA5939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7257174" y="4590252"/>
                    <a:ext cx="333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8DFB7C71-69B5-AF00-2387-F45BB2E247AD}"/>
                      </a:ext>
                    </a:extLst>
                  </p14:cNvPr>
                  <p14:cNvContentPartPr/>
                  <p14:nvPr/>
                </p14:nvContentPartPr>
                <p14:xfrm>
                  <a:off x="7290654" y="4670892"/>
                  <a:ext cx="393120" cy="40356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8DFB7C71-69B5-AF00-2387-F45BB2E247AD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7281654" y="4662252"/>
                    <a:ext cx="410760" cy="421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D1007CCD-1318-5FAD-BFFC-F0FEECF804EC}"/>
                      </a:ext>
                    </a:extLst>
                  </p14:cNvPr>
                  <p14:cNvContentPartPr/>
                  <p14:nvPr/>
                </p14:nvContentPartPr>
                <p14:xfrm>
                  <a:off x="7477134" y="4783212"/>
                  <a:ext cx="249120" cy="26136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D1007CCD-1318-5FAD-BFFC-F0FEECF804EC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7468494" y="4774212"/>
                    <a:ext cx="266760" cy="279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1580BE0-A289-9EEB-D6D9-8FE95E9AA73E}"/>
                </a:ext>
              </a:extLst>
            </p:cNvPr>
            <p:cNvSpPr txBox="1"/>
            <p:nvPr/>
          </p:nvSpPr>
          <p:spPr>
            <a:xfrm>
              <a:off x="200056" y="6405544"/>
              <a:ext cx="21419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None/>
              </a:pPr>
              <a:r>
                <a:rPr lang="en-US" sz="1800" dirty="0">
                  <a:solidFill>
                    <a:srgbClr val="0000FF"/>
                  </a:solidFill>
                </a:rPr>
                <a:t>John Stewart Bell</a:t>
              </a:r>
            </a:p>
          </p:txBody>
        </p:sp>
        <p:pic>
          <p:nvPicPr>
            <p:cNvPr id="5" name="Picture 4" descr="A person with a beard and glasses&#10;&#10;Description automatically generated">
              <a:extLst>
                <a:ext uri="{FF2B5EF4-FFF2-40B4-BE49-F238E27FC236}">
                  <a16:creationId xmlns:a16="http://schemas.microsoft.com/office/drawing/2014/main" id="{9B8E146B-C66A-C36E-4094-FF511384D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99" y="4272797"/>
              <a:ext cx="2459982" cy="212912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5568F28-570C-2AC3-779E-1366AFA36C05}"/>
                </a:ext>
              </a:extLst>
            </p:cNvPr>
            <p:cNvSpPr/>
            <p:nvPr/>
          </p:nvSpPr>
          <p:spPr>
            <a:xfrm>
              <a:off x="48599" y="4272797"/>
              <a:ext cx="2459982" cy="2502079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6590ED66-4ABB-B54A-2AA5-D573BE024E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6036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06133"/>
    </mc:Choice>
    <mc:Fallback>
      <p:transition advClick="0" advTm="106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3"/>
          <p:cNvSpPr txBox="1">
            <a:spLocks noChangeArrowheads="1"/>
          </p:cNvSpPr>
          <p:nvPr/>
        </p:nvSpPr>
        <p:spPr bwMode="auto">
          <a:xfrm>
            <a:off x="452543" y="76200"/>
            <a:ext cx="31053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Quantum Circuits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7A9B4617-1436-CA17-EE99-65CD1B608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8081" y="73572"/>
            <a:ext cx="40719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Quantum Entanglement</a:t>
            </a:r>
          </a:p>
        </p:txBody>
      </p:sp>
      <p:pic>
        <p:nvPicPr>
          <p:cNvPr id="4" name="Picture 5" descr="Screen Shot 2016-04-06 at 1.32.05 PM.png">
            <a:extLst>
              <a:ext uri="{FF2B5EF4-FFF2-40B4-BE49-F238E27FC236}">
                <a16:creationId xmlns:a16="http://schemas.microsoft.com/office/drawing/2014/main" id="{F29760A2-369A-D0A4-6CDE-0951898FE6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38200"/>
            <a:ext cx="4344956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 colorful arrows with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3E2C514-CF53-16CD-8D42-C24A7A7570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432408"/>
            <a:ext cx="3276600" cy="2083311"/>
          </a:xfrm>
          <a:prstGeom prst="rect">
            <a:avLst/>
          </a:prstGeom>
        </p:spPr>
      </p:pic>
      <p:pic>
        <p:nvPicPr>
          <p:cNvPr id="17" name="Picture 16" descr="A diagram of a circuit&#10;&#10;Description automatically generated">
            <a:extLst>
              <a:ext uri="{FF2B5EF4-FFF2-40B4-BE49-F238E27FC236}">
                <a16:creationId xmlns:a16="http://schemas.microsoft.com/office/drawing/2014/main" id="{B83E6F32-5D83-DD04-F3B8-C5031F6750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2743200"/>
            <a:ext cx="4419601" cy="209989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33ADDB2-6985-0A50-777C-75DB7D74662E}"/>
              </a:ext>
            </a:extLst>
          </p:cNvPr>
          <p:cNvSpPr txBox="1"/>
          <p:nvPr/>
        </p:nvSpPr>
        <p:spPr>
          <a:xfrm>
            <a:off x="329111" y="1166539"/>
            <a:ext cx="3352200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Hadamard Gates</a:t>
            </a:r>
          </a:p>
          <a:p>
            <a:pPr>
              <a:buNone/>
            </a:pPr>
            <a:r>
              <a:rPr lang="en-US" dirty="0"/>
              <a:t>Phase Shift Gates</a:t>
            </a:r>
          </a:p>
          <a:p>
            <a:pPr>
              <a:buNone/>
            </a:pPr>
            <a:r>
              <a:rPr lang="en-US" dirty="0"/>
              <a:t>Toffoli-Fredkin Gates</a:t>
            </a:r>
          </a:p>
        </p:txBody>
      </p:sp>
      <p:pic>
        <p:nvPicPr>
          <p:cNvPr id="37" name="Picture 36" descr="A colorful arrows on a black background&#10;&#10;Description automatically generated">
            <a:extLst>
              <a:ext uri="{FF2B5EF4-FFF2-40B4-BE49-F238E27FC236}">
                <a16:creationId xmlns:a16="http://schemas.microsoft.com/office/drawing/2014/main" id="{26E47903-8800-7DBD-DE8F-89CE4312881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429780"/>
            <a:ext cx="3276600" cy="219777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6637855D-DB83-00C5-41A6-9D4083FC4610}"/>
              </a:ext>
            </a:extLst>
          </p:cNvPr>
          <p:cNvGrpSpPr/>
          <p:nvPr/>
        </p:nvGrpSpPr>
        <p:grpSpPr>
          <a:xfrm>
            <a:off x="8029982" y="6157476"/>
            <a:ext cx="815760" cy="428040"/>
            <a:chOff x="8029982" y="6157476"/>
            <a:chExt cx="815760" cy="42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5A87C866-4925-FA0D-8FAD-B3F71CAF6C8D}"/>
                    </a:ext>
                  </a:extLst>
                </p14:cNvPr>
                <p14:cNvContentPartPr/>
                <p14:nvPr/>
              </p14:nvContentPartPr>
              <p14:xfrm>
                <a:off x="8029982" y="6157476"/>
                <a:ext cx="567360" cy="4280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5A87C866-4925-FA0D-8FAD-B3F71CAF6C8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020982" y="6148476"/>
                  <a:ext cx="585000" cy="44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A7437977-E603-DC9F-92DE-2DE888F2D8C6}"/>
                    </a:ext>
                  </a:extLst>
                </p14:cNvPr>
                <p14:cNvContentPartPr/>
                <p14:nvPr/>
              </p14:nvContentPartPr>
              <p14:xfrm>
                <a:off x="8842502" y="6245676"/>
                <a:ext cx="3240" cy="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7437977-E603-DC9F-92DE-2DE888F2D8C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833502" y="6237036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3764A73-5A58-6D1B-7C59-47D2C47C78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8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05397"/>
    </mc:Choice>
    <mc:Fallback>
      <p:transition advClick="0" advTm="105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400045" y="2819400"/>
            <a:ext cx="8343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14A. Quantum Key Distribution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F8991E0-95BD-C29B-20C6-F62C3D901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95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656"/>
    </mc:Choice>
    <mc:Fallback>
      <p:transition advClick="0" advTm="30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02F893B-1E67-6A72-CDB9-CE827E52330D}"/>
              </a:ext>
            </a:extLst>
          </p:cNvPr>
          <p:cNvGrpSpPr/>
          <p:nvPr/>
        </p:nvGrpSpPr>
        <p:grpSpPr>
          <a:xfrm>
            <a:off x="2362200" y="3276600"/>
            <a:ext cx="4880724" cy="3200400"/>
            <a:chOff x="1981200" y="1676400"/>
            <a:chExt cx="4880724" cy="3200400"/>
          </a:xfrm>
        </p:grpSpPr>
        <p:pic>
          <p:nvPicPr>
            <p:cNvPr id="1026" name="Picture 2" descr="Star Wars Spark and Go BB-8 Rolling Astromech Droid Rev-and-Go Toy -  Walmart.com">
              <a:extLst>
                <a:ext uri="{FF2B5EF4-FFF2-40B4-BE49-F238E27FC236}">
                  <a16:creationId xmlns:a16="http://schemas.microsoft.com/office/drawing/2014/main" id="{BC630101-DE77-6EB5-6A00-692C9D4348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1676400"/>
              <a:ext cx="28575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DF87CC8-BE11-E271-2A62-9CE2A1A6E2C9}"/>
                </a:ext>
              </a:extLst>
            </p:cNvPr>
            <p:cNvSpPr txBox="1"/>
            <p:nvPr/>
          </p:nvSpPr>
          <p:spPr>
            <a:xfrm>
              <a:off x="4191000" y="2644170"/>
              <a:ext cx="267092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9600" b="1" dirty="0">
                  <a:solidFill>
                    <a:srgbClr val="0000FF"/>
                  </a:solidFill>
                </a:rPr>
                <a:t>4</a:t>
              </a:r>
              <a:r>
                <a:rPr lang="en-US" dirty="0"/>
                <a:t>      protocol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35C201E-1207-3793-F018-7453A6B2F9E3}"/>
                </a:ext>
              </a:extLst>
            </p:cNvPr>
            <p:cNvSpPr/>
            <p:nvPr/>
          </p:nvSpPr>
          <p:spPr>
            <a:xfrm>
              <a:off x="2209800" y="1676400"/>
              <a:ext cx="3048000" cy="3200400"/>
            </a:xfrm>
            <a:prstGeom prst="ellipse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pic>
        <p:nvPicPr>
          <p:cNvPr id="3" name="Picture 2" descr="A drawing of a person with long hair&#10;&#10;Description automatically generated">
            <a:extLst>
              <a:ext uri="{FF2B5EF4-FFF2-40B4-BE49-F238E27FC236}">
                <a16:creationId xmlns:a16="http://schemas.microsoft.com/office/drawing/2014/main" id="{50837D47-B0D9-BFA7-0A8C-B04840E686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462" y="1043970"/>
            <a:ext cx="2670924" cy="28978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058C95-CCAF-471E-4791-B259464823D0}"/>
              </a:ext>
            </a:extLst>
          </p:cNvPr>
          <p:cNvSpPr txBox="1"/>
          <p:nvPr/>
        </p:nvSpPr>
        <p:spPr>
          <a:xfrm>
            <a:off x="6138697" y="3652477"/>
            <a:ext cx="1803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00FF"/>
                </a:solidFill>
              </a:rPr>
              <a:t>Gilles Brassard</a:t>
            </a:r>
          </a:p>
        </p:txBody>
      </p:sp>
      <p:pic>
        <p:nvPicPr>
          <p:cNvPr id="11" name="Picture 10" descr="A person with a hand drawn face&#10;&#10;Description automatically generated with medium confidence">
            <a:extLst>
              <a:ext uri="{FF2B5EF4-FFF2-40B4-BE49-F238E27FC236}">
                <a16:creationId xmlns:a16="http://schemas.microsoft.com/office/drawing/2014/main" id="{B783AE19-8B37-A821-ECB3-8009093255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59" y="1057144"/>
            <a:ext cx="3008389" cy="2759383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850C5B6B-8552-6CA8-8FA9-73AA5A8BF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065" y="3735338"/>
            <a:ext cx="19143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Charles Bennett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83A86FCB-C7DD-6AC5-631A-7E081B302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964" y="0"/>
            <a:ext cx="66896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A well known key distribution approach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B4AC4ED-8A80-9F99-6A78-6C836F0C30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45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44757"/>
    </mc:Choice>
    <mc:Fallback>
      <p:transition advClick="0" advTm="44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id of symbols with arrows and numbers&#10;&#10;Description automatically generated with medium confidence">
            <a:extLst>
              <a:ext uri="{FF2B5EF4-FFF2-40B4-BE49-F238E27FC236}">
                <a16:creationId xmlns:a16="http://schemas.microsoft.com/office/drawing/2014/main" id="{12180332-4769-AE10-0964-952B4D7095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106" y="1219200"/>
            <a:ext cx="2025894" cy="16664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735CF1-2464-0F56-8FB4-6DAC7E669DFB}"/>
              </a:ext>
            </a:extLst>
          </p:cNvPr>
          <p:cNvSpPr txBox="1"/>
          <p:nvPr/>
        </p:nvSpPr>
        <p:spPr>
          <a:xfrm>
            <a:off x="378716" y="0"/>
            <a:ext cx="2265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Alicia (“Alice”)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192740-CBC9-5443-1E78-AE2882E0267B}"/>
              </a:ext>
            </a:extLst>
          </p:cNvPr>
          <p:cNvSpPr txBox="1"/>
          <p:nvPr/>
        </p:nvSpPr>
        <p:spPr>
          <a:xfrm>
            <a:off x="5867400" y="80302"/>
            <a:ext cx="3039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Millie Bobby (“Bob”)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148F44-ACFE-E2B5-12FC-0CEA10255535}"/>
              </a:ext>
            </a:extLst>
          </p:cNvPr>
          <p:cNvSpPr txBox="1"/>
          <p:nvPr/>
        </p:nvSpPr>
        <p:spPr>
          <a:xfrm>
            <a:off x="515908" y="4110335"/>
            <a:ext cx="946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”Eve”</a:t>
            </a:r>
          </a:p>
        </p:txBody>
      </p:sp>
      <p:pic>
        <p:nvPicPr>
          <p:cNvPr id="2052" name="Picture 4" descr="EVE | Pixar Wiki | Fandom">
            <a:extLst>
              <a:ext uri="{FF2B5EF4-FFF2-40B4-BE49-F238E27FC236}">
                <a16:creationId xmlns:a16="http://schemas.microsoft.com/office/drawing/2014/main" id="{863A6F65-AC0F-B16E-9297-4AC91E5C9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45" y="4704939"/>
            <a:ext cx="1785455" cy="190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black and white drawing of a person&#10;&#10;Description automatically generated">
            <a:extLst>
              <a:ext uri="{FF2B5EF4-FFF2-40B4-BE49-F238E27FC236}">
                <a16:creationId xmlns:a16="http://schemas.microsoft.com/office/drawing/2014/main" id="{1FD62E26-4027-34E3-3EE2-B5AA707F43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461665"/>
            <a:ext cx="2703346" cy="2714801"/>
          </a:xfrm>
          <a:prstGeom prst="rect">
            <a:avLst/>
          </a:prstGeom>
        </p:spPr>
      </p:pic>
      <p:pic>
        <p:nvPicPr>
          <p:cNvPr id="19" name="Picture 18" descr="A black and white image of a person's face&#10;&#10;Description automatically generated">
            <a:extLst>
              <a:ext uri="{FF2B5EF4-FFF2-40B4-BE49-F238E27FC236}">
                <a16:creationId xmlns:a16="http://schemas.microsoft.com/office/drawing/2014/main" id="{28B76BD9-96CC-0E40-320A-E8952360A5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895" y="522688"/>
            <a:ext cx="2879066" cy="29063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885F6F-FF2D-F05C-5EA2-1141E34AA3DA}"/>
              </a:ext>
            </a:extLst>
          </p:cNvPr>
          <p:cNvSpPr txBox="1"/>
          <p:nvPr/>
        </p:nvSpPr>
        <p:spPr>
          <a:xfrm>
            <a:off x="1974343" y="4009958"/>
            <a:ext cx="7146508" cy="2234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/>
            <a:r>
              <a:rPr lang="en-US" dirty="0"/>
              <a:t>Results are relevant along a measurement axis</a:t>
            </a:r>
          </a:p>
          <a:p>
            <a:pPr marL="342900" indent="-342900" algn="l"/>
            <a:r>
              <a:rPr lang="en-US" dirty="0"/>
              <a:t>Measure along random pair of non-orth. bases</a:t>
            </a:r>
          </a:p>
          <a:p>
            <a:pPr marL="342900" indent="-342900" algn="l"/>
            <a:r>
              <a:rPr lang="en-US" dirty="0"/>
              <a:t>Alice randomly chooses one basis each time </a:t>
            </a:r>
          </a:p>
          <a:p>
            <a:pPr algn="l">
              <a:buNone/>
            </a:pPr>
            <a:r>
              <a:rPr lang="en-US" dirty="0"/>
              <a:t>    and sends her measurements to Bob</a:t>
            </a:r>
          </a:p>
          <a:p>
            <a:pPr marL="342900" indent="-342900" algn="l"/>
            <a:r>
              <a:rPr lang="en-US" dirty="0"/>
              <a:t>Bob reads these along random bases too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E1D6F35-C1A8-FD90-047B-C246E8D902D0}"/>
                  </a:ext>
                </a:extLst>
              </p14:cNvPr>
              <p14:cNvContentPartPr/>
              <p14:nvPr/>
            </p14:nvContentPartPr>
            <p14:xfrm>
              <a:off x="6265982" y="7220916"/>
              <a:ext cx="10080" cy="6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E1D6F35-C1A8-FD90-047B-C246E8D902D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56982" y="7212276"/>
                <a:ext cx="277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ABA3582-2C7C-C250-54B6-9BEDA1727ABB}"/>
                  </a:ext>
                </a:extLst>
              </p14:cNvPr>
              <p14:cNvContentPartPr/>
              <p14:nvPr/>
            </p14:nvContentPartPr>
            <p14:xfrm>
              <a:off x="4206062" y="4563396"/>
              <a:ext cx="324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ABA3582-2C7C-C250-54B6-9BEDA1727AB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97422" y="4554756"/>
                <a:ext cx="2088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900D52A3-D915-FED3-0AE3-0437FD65B46F}"/>
              </a:ext>
            </a:extLst>
          </p:cNvPr>
          <p:cNvSpPr/>
          <p:nvPr/>
        </p:nvSpPr>
        <p:spPr>
          <a:xfrm>
            <a:off x="1974343" y="3810000"/>
            <a:ext cx="7146508" cy="2590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ABCBD5B-971A-D19E-F286-DDC826F48D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27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54325"/>
    </mc:Choice>
    <mc:Fallback>
      <p:transition advClick="0" advTm="154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HEME_BG_IMAGE" val=""/>
  <p:tag name="MMPROD_NEXTUNIQUEID" val="10008"/>
  <p:tag name="MMPROD_TAG_VCONFIG" val="PD94bWwgdmVyc2lvbj0iMS4wIj8+DQo8Y29uZmlndXJhdGlvbj4NCgk8Y29sb3JzPg0KCQk8dWljb2xvciBuYW1lPSJwcmltYXJ5IiB2YWx1ZT0iMHg2Rjg0ODgiLz4NCgkJPHVpY29sb3IgbmFtZT0iZ2xvdyIgdmFsdWU9IjB4MzVEMzM0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pbml0aWFsZGlzcGxheW1vZGVpc25vcm1hbCIgdmFsdWU9InRydWUiLz4NCgkJPHVpcmVwbGFjZSBuYW1lPSJsb2dvIiB2YWx1ZT0iIi8+DQoJCTx1aXJlcGxhY2UgbmFtZT0iYmdpbWFnZSIgdmFsdWU9IiIvPg0KCQk8dWlyZXBsYWNlIG5hbWU9ImluaXRpYWx0YWIiIHZhbHVlPSJvdXRsaW5lIi8+DQoJCTx1aXNob3cgbmFtZT0icXVpeiIgdmFsdWU9InRydWUiLz4NCgkJPHVpc2hvdyBuYW1lPSJhbHdheXNTY3J1bmNoIiB2YWx1ZT0iZmFsc2UiLz4NCgkJPHVpc2hvdyBuYW1lPSJjY3RleHRoaWdobGlnaHRpbmciIHZhbHVlPSJ0cnVlIi8+DQoJPC9sYXlvdXQ+DQoJ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lNob3cgc2lkZWJhciB0byBwYXJ0aWNpcGFudHMiLz4NCgkJPHVpdGV4dCBuYW1lPSJET0NXUkFQX1RJVExFIiB2YWx1ZT0iQnJlZXpl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RGVuIFRlaWxuZWhtZXJuIGRpZSBTZWl0ZW5sZWlzdGUgYW56ZWlnZW4iLz4NCgkJPHVpdGV4dCBuYW1lPSJET0NXUkFQX1RJVExFIiB2YWx1ZT0iQnJlZXpl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F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JNb250cmVyIGwnZW5jYWRyw6kgYXV4IHBhcnRpY2lwYW50cyIvPg0KCQk8dWl0ZXh0IG5hbWU9IkRPQ1dSQVBfVElUTEUiIHZhbHVlPSJQacOoY2Ugam9pbnRlIEJyZWV6ZS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LjgrXjgqTjg4njg5Djg7zjgpLlj4LliqDogIXjgavopovjgZvjgosiLz4NCgkJPHVpdGV4dCBuYW1lPSJET0NXUkFQX1RJVExFIiB2YWx1ZT0iQnJlZXpl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7LC47Jes7J6Q7JeQ6rKMIOyEuOuhnCDrp4nrjIAg67O07J206riwIi8+DQoJCTx1aXRleHQgbmFtZT0iRE9DV1JBUF9USVRMRSIgdmFsdWU9IkJyZWV6ZSDtjIzsnbwg7LKo67aAIi8+DQoJCTx1aXRleHQgbmFtZT0iRE9DV1JBUF9NU0ciIHZhbHVlPSLrgrQg7Lu07ZOo7YSw7JeQIOyggOyepSIvPg0KCQk8dWl0ZXh0IG5hbWU9IkRPQ1dSQVBfUFJPTVBUIiB2YWx1ZT0i7YG066at7ZWY7JesIOuLpOyatOuhnOuTnCIvPg0KCTwvbGFuZ3VhZ2U+DQo8L2NvbmZpZ3VyYXRpb24+DQog"/>
  <p:tag name="MMPROD_UIDATA" val="&lt;database version=&quot;9.0&quot;&gt;&lt;object type=&quot;1&quot; unique_id=&quot;10001&quot;&gt;&lt;property id=&quot;20141&quot; value=&quot;ch1&quot;/&gt;&lt;property id=&quot;20224&quot; value=&quot;C:\Documents and Settings\ag7rq\My Documents\My Breeze Presentations\ece687_ch1&quot;/&gt;&lt;property id=&quot;20250&quot; value=&quot;0&quot;/&gt;&lt;property id=&quot;20251&quot; value=&quot;0&quot;/&gt;&lt;property id=&quot;20259&quot; value=&quot;0&quot;/&gt;&lt;object type=&quot;4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558&quot;/&gt;&lt;property id=&quot;20309&quot; value=&quot;-1&quot;/&gt;&lt;/object&gt;&lt;object type=&quot;3&quot; unique_id=&quot;10007&quot;&gt;&lt;property id=&quot;20148&quot; value=&quot;5&quot;/&gt;&lt;property id=&quot;20300&quot; value=&quot;Slide 2&quot;/&gt;&lt;property id=&quot;20307&quot; value=&quot;562&quot;/&gt;&lt;property id=&quot;20309&quot; value=&quot;-1&quot;/&gt;&lt;/object&gt;&lt;object type=&quot;3&quot; unique_id=&quot;10008&quot;&gt;&lt;property id=&quot;20148&quot; value=&quot;5&quot;/&gt;&lt;property id=&quot;20300&quot; value=&quot;Slide 3&quot;/&gt;&lt;property id=&quot;20307&quot; value=&quot;561&quot;/&gt;&lt;property id=&quot;20309&quot; value=&quot;-1&quot;/&gt;&lt;/object&gt;&lt;object type=&quot;3&quot; unique_id=&quot;10009&quot;&gt;&lt;property id=&quot;20148&quot; value=&quot;5&quot;/&gt;&lt;property id=&quot;20300&quot; value=&quot;Slide 5&quot;/&gt;&lt;property id=&quot;20307&quot; value=&quot;643&quot;/&gt;&lt;property id=&quot;20309&quot; value=&quot;-1&quot;/&gt;&lt;/object&gt;&lt;object type=&quot;3&quot; unique_id=&quot;10072&quot;&gt;&lt;property id=&quot;20148&quot; value=&quot;5&quot;/&gt;&lt;property id=&quot;20300&quot; value=&quot;Slide 12&quot;/&gt;&lt;property id=&quot;20307&quot; value=&quot;683&quot;/&gt;&lt;/object&gt;&lt;object type=&quot;3&quot; unique_id=&quot;10094&quot;&gt;&lt;property id=&quot;20148&quot; value=&quot;5&quot;/&gt;&lt;property id=&quot;20300&quot; value=&quot;Slide 38 - &amp;quot;In plain English…&amp;quot;&quot;/&gt;&lt;property id=&quot;20307&quot; value=&quot;680&quot;/&gt;&lt;/object&gt;&lt;object type=&quot;3&quot; unique_id=&quot;10216&quot;&gt;&lt;property id=&quot;20148&quot; value=&quot;5&quot;/&gt;&lt;property id=&quot;20300&quot; value=&quot;Slide 6&quot;/&gt;&lt;property id=&quot;20307&quot; value=&quot;718&quot;/&gt;&lt;/object&gt;&lt;object type=&quot;3&quot; unique_id=&quot;10308&quot;&gt;&lt;property id=&quot;20148&quot; value=&quot;5&quot;/&gt;&lt;property id=&quot;20300&quot; value=&quot;Slide 9&quot;/&gt;&lt;property id=&quot;20307&quot; value=&quot;720&quot;/&gt;&lt;/object&gt;&lt;object type=&quot;3&quot; unique_id=&quot;10309&quot;&gt;&lt;property id=&quot;20148&quot; value=&quot;5&quot;/&gt;&lt;property id=&quot;20300&quot; value=&quot;Slide 7&quot;/&gt;&lt;property id=&quot;20307&quot; value=&quot;719&quot;/&gt;&lt;/object&gt;&lt;object type=&quot;3&quot; unique_id=&quot;10311&quot;&gt;&lt;property id=&quot;20148&quot; value=&quot;5&quot;/&gt;&lt;property id=&quot;20300&quot; value=&quot;Slide 4&quot;/&gt;&lt;property id=&quot;20307&quot; value=&quot;759&quot;/&gt;&lt;/object&gt;&lt;object type=&quot;3&quot; unique_id=&quot;10312&quot;&gt;&lt;property id=&quot;20148&quot; value=&quot;5&quot;/&gt;&lt;property id=&quot;20300&quot; value=&quot;Slide 8&quot;/&gt;&lt;property id=&quot;20307&quot; value=&quot;736&quot;/&gt;&lt;/object&gt;&lt;object type=&quot;3&quot; unique_id=&quot;10313&quot;&gt;&lt;property id=&quot;20148&quot; value=&quot;5&quot;/&gt;&lt;property id=&quot;20300&quot; value=&quot;Slide 10&quot;/&gt;&lt;property id=&quot;20307&quot; value=&quot;721&quot;/&gt;&lt;/object&gt;&lt;object type=&quot;3&quot; unique_id=&quot;10314&quot;&gt;&lt;property id=&quot;20148&quot; value=&quot;5&quot;/&gt;&lt;property id=&quot;20300&quot; value=&quot;Slide 11&quot;/&gt;&lt;property id=&quot;20307&quot; value=&quot;722&quot;/&gt;&lt;/object&gt;&lt;object type=&quot;3&quot; unique_id=&quot;10315&quot;&gt;&lt;property id=&quot;20148&quot; value=&quot;5&quot;/&gt;&lt;property id=&quot;20300&quot; value=&quot;Slide 13&quot;/&gt;&lt;property id=&quot;20307&quot; value=&quot;724&quot;/&gt;&lt;/object&gt;&lt;object type=&quot;3&quot; unique_id=&quot;10316&quot;&gt;&lt;property id=&quot;20148&quot; value=&quot;5&quot;/&gt;&lt;property id=&quot;20300&quot; value=&quot;Slide 14&quot;/&gt;&lt;property id=&quot;20307&quot; value=&quot;744&quot;/&gt;&lt;/object&gt;&lt;object type=&quot;3&quot; unique_id=&quot;10317&quot;&gt;&lt;property id=&quot;20148&quot; value=&quot;5&quot;/&gt;&lt;property id=&quot;20300&quot; value=&quot;Slide 16&quot;/&gt;&lt;property id=&quot;20307&quot; value=&quot;742&quot;/&gt;&lt;/object&gt;&lt;object type=&quot;3&quot; unique_id=&quot;10318&quot;&gt;&lt;property id=&quot;20148&quot; value=&quot;5&quot;/&gt;&lt;property id=&quot;20300&quot; value=&quot;Slide 17&quot;/&gt;&lt;property id=&quot;20307&quot; value=&quot;743&quot;/&gt;&lt;/object&gt;&lt;object type=&quot;3&quot; unique_id=&quot;10319&quot;&gt;&lt;property id=&quot;20148&quot; value=&quot;5&quot;/&gt;&lt;property id=&quot;20300&quot; value=&quot;Slide 19&quot;/&gt;&lt;property id=&quot;20307&quot; value=&quot;745&quot;/&gt;&lt;/object&gt;&lt;object type=&quot;3&quot; unique_id=&quot;10320&quot;&gt;&lt;property id=&quot;20148&quot; value=&quot;5&quot;/&gt;&lt;property id=&quot;20300&quot; value=&quot;Slide 20&quot;/&gt;&lt;property id=&quot;20307&quot; value=&quot;747&quot;/&gt;&lt;/object&gt;&lt;object type=&quot;3&quot; unique_id=&quot;10321&quot;&gt;&lt;property id=&quot;20148&quot; value=&quot;5&quot;/&gt;&lt;property id=&quot;20300&quot; value=&quot;Slide 21&quot;/&gt;&lt;property id=&quot;20307&quot; value=&quot;746&quot;/&gt;&lt;/object&gt;&lt;object type=&quot;3&quot; unique_id=&quot;10322&quot;&gt;&lt;property id=&quot;20148&quot; value=&quot;5&quot;/&gt;&lt;property id=&quot;20300&quot; value=&quot;Slide 22&quot;/&gt;&lt;property id=&quot;20307&quot; value=&quot;760&quot;/&gt;&lt;/object&gt;&lt;object type=&quot;3&quot; unique_id=&quot;10323&quot;&gt;&lt;property id=&quot;20148&quot; value=&quot;5&quot;/&gt;&lt;property id=&quot;20300&quot; value=&quot;Slide 23&quot;/&gt;&lt;property id=&quot;20307&quot; value=&quot;761&quot;/&gt;&lt;/object&gt;&lt;object type=&quot;3&quot; unique_id=&quot;10324&quot;&gt;&lt;property id=&quot;20148&quot; value=&quot;5&quot;/&gt;&lt;property id=&quot;20300&quot; value=&quot;Slide 24&quot;/&gt;&lt;property id=&quot;20307&quot; value=&quot;762&quot;/&gt;&lt;/object&gt;&lt;object type=&quot;3&quot; unique_id=&quot;10325&quot;&gt;&lt;property id=&quot;20148&quot; value=&quot;5&quot;/&gt;&lt;property id=&quot;20300&quot; value=&quot;Slide 25&quot;/&gt;&lt;property id=&quot;20307&quot; value=&quot;763&quot;/&gt;&lt;/object&gt;&lt;object type=&quot;3&quot; unique_id=&quot;10326&quot;&gt;&lt;property id=&quot;20148&quot; value=&quot;5&quot;/&gt;&lt;property id=&quot;20300&quot; value=&quot;Slide 26&quot;/&gt;&lt;property id=&quot;20307&quot; value=&quot;764&quot;/&gt;&lt;/object&gt;&lt;object type=&quot;3&quot; unique_id=&quot;10327&quot;&gt;&lt;property id=&quot;20148&quot; value=&quot;5&quot;/&gt;&lt;property id=&quot;20300&quot; value=&quot;Slide 27&quot;/&gt;&lt;property id=&quot;20307&quot; value=&quot;739&quot;/&gt;&lt;/object&gt;&lt;object type=&quot;3&quot; unique_id=&quot;10328&quot;&gt;&lt;property id=&quot;20148&quot; value=&quot;5&quot;/&gt;&lt;property id=&quot;20300&quot; value=&quot;Slide 28&quot;/&gt;&lt;property id=&quot;20307&quot; value=&quot;729&quot;/&gt;&lt;/object&gt;&lt;object type=&quot;3&quot; unique_id=&quot;10329&quot;&gt;&lt;property id=&quot;20148&quot; value=&quot;5&quot;/&gt;&lt;property id=&quot;20300&quot; value=&quot;Slide 29&quot;/&gt;&lt;property id=&quot;20307&quot; value=&quot;748&quot;/&gt;&lt;/object&gt;&lt;object type=&quot;3&quot; unique_id=&quot;10330&quot;&gt;&lt;property id=&quot;20148&quot; value=&quot;5&quot;/&gt;&lt;property id=&quot;20300&quot; value=&quot;Slide 30&quot;/&gt;&lt;property id=&quot;20307&quot; value=&quot;750&quot;/&gt;&lt;/object&gt;&lt;object type=&quot;3&quot; unique_id=&quot;10331&quot;&gt;&lt;property id=&quot;20148&quot; value=&quot;5&quot;/&gt;&lt;property id=&quot;20300&quot; value=&quot;Slide 31&quot;/&gt;&lt;property id=&quot;20307&quot; value=&quot;751&quot;/&gt;&lt;/object&gt;&lt;object type=&quot;3&quot; unique_id=&quot;10332&quot;&gt;&lt;property id=&quot;20148&quot; value=&quot;5&quot;/&gt;&lt;property id=&quot;20300&quot; value=&quot;Slide 32&quot;/&gt;&lt;property id=&quot;20307&quot; value=&quot;752&quot;/&gt;&lt;/object&gt;&lt;object type=&quot;3&quot; unique_id=&quot;10333&quot;&gt;&lt;property id=&quot;20148&quot; value=&quot;5&quot;/&gt;&lt;property id=&quot;20300&quot; value=&quot;Slide 33&quot;/&gt;&lt;property id=&quot;20307&quot; value=&quot;753&quot;/&gt;&lt;/object&gt;&lt;object type=&quot;3&quot; unique_id=&quot;10334&quot;&gt;&lt;property id=&quot;20148&quot; value=&quot;5&quot;/&gt;&lt;property id=&quot;20300&quot; value=&quot;Slide 34&quot;/&gt;&lt;property id=&quot;20307&quot; value=&quot;757&quot;/&gt;&lt;/object&gt;&lt;object type=&quot;3&quot; unique_id=&quot;10335&quot;&gt;&lt;property id=&quot;20148&quot; value=&quot;5&quot;/&gt;&lt;property id=&quot;20300&quot; value=&quot;Slide 35&quot;/&gt;&lt;property id=&quot;20307&quot; value=&quot;758&quot;/&gt;&lt;/object&gt;&lt;object type=&quot;3&quot; unique_id=&quot;10336&quot;&gt;&lt;property id=&quot;20148&quot; value=&quot;5&quot;/&gt;&lt;property id=&quot;20300&quot; value=&quot;Slide 36&quot;/&gt;&lt;property id=&quot;20307&quot; value=&quot;756&quot;/&gt;&lt;/object&gt;&lt;object type=&quot;3&quot; unique_id=&quot;10337&quot;&gt;&lt;property id=&quot;20148&quot; value=&quot;5&quot;/&gt;&lt;property id=&quot;20300&quot; value=&quot;Slide 37 - &amp;quot;Act of electronic switching &amp;quot;&quot;/&gt;&lt;property id=&quot;20307&quot; value=&quot;755&quot;/&gt;&lt;/object&gt;&lt;object type=&quot;3&quot; unique_id=&quot;10574&quot;&gt;&lt;property id=&quot;20148&quot; value=&quot;5&quot;/&gt;&lt;property id=&quot;20300&quot; value=&quot;Slide 15&quot;/&gt;&lt;property id=&quot;20307&quot; value=&quot;765&quot;/&gt;&lt;/object&gt;&lt;object type=&quot;3&quot; unique_id=&quot;10575&quot;&gt;&lt;property id=&quot;20148&quot; value=&quot;5&quot;/&gt;&lt;property id=&quot;20300&quot; value=&quot;Slide 18&quot;/&gt;&lt;property id=&quot;20307&quot; value=&quot;766&quot;/&gt;&lt;/object&gt;&lt;object type=&quot;3&quot; unique_id=&quot;10950&quot;&gt;&lt;property id=&quot;20148&quot; value=&quot;5&quot;/&gt;&lt;property id=&quot;20300&quot; value=&quot;Slide 39 - &amp;quot;Summary&amp;quot;&quot;/&gt;&lt;property id=&quot;20307&quot; value=&quot;767&quot;/&gt;&lt;/object&gt;&lt;/object&gt;&lt;object type=&quot;8&quot; unique_id=&quot;10116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905562773,C:\Files\Courses\ECE687\Lectures_Ghosh\ch1.pp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7|19.8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mpd="sng">
          <a:solidFill>
            <a:schemeClr val="tx1"/>
          </a:solidFill>
        </a:ln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Competition</Template>
  <TotalTime>36212</TotalTime>
  <Words>456</Words>
  <Application>Microsoft Macintosh PowerPoint</Application>
  <PresentationFormat>On-screen Show (4:3)</PresentationFormat>
  <Paragraphs>79</Paragraphs>
  <Slides>11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Comic Sans MS</vt:lpstr>
      <vt:lpstr>Helvetica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Electronic Devices</dc:title>
  <dc:creator>Administrator</dc:creator>
  <cp:lastModifiedBy>Ghosh, Avik (ag7rq)</cp:lastModifiedBy>
  <cp:revision>2207</cp:revision>
  <cp:lastPrinted>2020-01-02T19:55:03Z</cp:lastPrinted>
  <dcterms:created xsi:type="dcterms:W3CDTF">2003-03-02T22:33:52Z</dcterms:created>
  <dcterms:modified xsi:type="dcterms:W3CDTF">2023-11-21T04:54:22Z</dcterms:modified>
</cp:coreProperties>
</file>