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tags/tag2.xml" ContentType="application/vnd.openxmlformats-officedocument.presentationml.tags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tags/tag3.xml" ContentType="application/vnd.openxmlformats-officedocument.presentationml.tags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9"/>
  </p:notesMasterIdLst>
  <p:handoutMasterIdLst>
    <p:handoutMasterId r:id="rId10"/>
  </p:handoutMasterIdLst>
  <p:sldIdLst>
    <p:sldId id="937" r:id="rId2"/>
    <p:sldId id="938" r:id="rId3"/>
    <p:sldId id="948" r:id="rId4"/>
    <p:sldId id="944" r:id="rId5"/>
    <p:sldId id="945" r:id="rId6"/>
    <p:sldId id="949" r:id="rId7"/>
    <p:sldId id="942" r:id="rId8"/>
  </p:sldIdLst>
  <p:sldSz cx="9144000" cy="6858000" type="screen4x3"/>
  <p:notesSz cx="6997700" cy="9271000"/>
  <p:custDataLst>
    <p:tags r:id="rId11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9E7BC"/>
    <a:srgbClr val="FAE1DA"/>
    <a:srgbClr val="FDD08D"/>
    <a:srgbClr val="F2EEBF"/>
    <a:srgbClr val="FFCCCC"/>
    <a:srgbClr val="FF9900"/>
    <a:srgbClr val="899BFC"/>
    <a:srgbClr val="FF00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701"/>
    <p:restoredTop sz="96327"/>
  </p:normalViewPr>
  <p:slideViewPr>
    <p:cSldViewPr>
      <p:cViewPr>
        <p:scale>
          <a:sx n="146" d="100"/>
          <a:sy n="146" d="100"/>
        </p:scale>
        <p:origin x="3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11/19/23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45:2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24575,'11'0'0,"2"0"0,23 0 0,-2 0 0,6 0 0,-6 0 0,11 0 0,-15 0 0,9 0 0,-6 0 0,-9 0 0,3 0 0,-15 0 0,0 0 0,-5 0 0,-2 0 0,-2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45:4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24575,'3'0'0,"-1"0"0,8 0 0,-2 0 0,-1 0 0,1 0 0,-1 0 0,1 0 0,-1 0 0,1 0 0,-1 0 0,0 0 0,-3 4 0,3 0 0,-6 3 0,6 10 0,-6-8 0,3 12 0,-4-9 0,0 10 0,0 0 0,0 6 0,0-1 0,0 0 0,0 1 0,0-1 0,-8 0 0,2 1 0,-11-6 0,7 5 0,-1-14 0,2 4 0,1-6 0,1-2 0,-1 2 0,0-7 0,1 0 0,3-7 0,1-5 0,3-10 0,0-10 0,8-1 0,8-11 0,5 6 0,4-8 0,0 1 0,-5 7 0,1-6 0,-4 11 0,-3 1 0,0 7 0,-2 4 0,-4 4 0,0 5 0,-4 1 0,2 6 0,-5-5 0,3 8 0,-8-1 0,0 10 0,-4 2 0,-1 4 0,0 4 0,5 2 0,-5 4 0,8 0 0,-3-4 0,4 3 0,0-3 0,0 4 0,0-4 0,0-2 0,0-4 0,0-1 0,4-3 0,0 2 0,8-6 0,-3 3 0,6-8 0,-2 0 0,3-4 0,-3 0 0,3 0 0,-8 0 0,4 0 0,-5 0 0,1 0 0,-1 0 0,-3 0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1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24575,'0'15'0,"0"7"0,0-3 0,0 8 0,0 6 0,0-9 0,0 13 0,0-7 0,0 16 0,0-5 0,0 5 0,0-12 0,0 4 0,0 3 0,0-6 0,0 5 0,0-13 0,0-5 0,0 0 0,0-6 0,0-3 0,0-2 0,0-3 0,0-1 0,0-3 0,0-1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1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24575,'16'0'0,"-7"0"0,16 0 0,-6 0 0,14 0 0,-9 0 0,13 0 0,-13 0 0,9 0 0,-6 0 0,-4 0 0,-2 0 0,0 0 0,-7 0 0,-1 0 0,-10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1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24575,'18'0'0,"1"0"0,-3 0 0,6 0 0,-9 0 0,8 0 0,-13 0 0,4-7 0,-8 6 0,-1-6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2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12 114 24575,'3'-11'0,"2"-2"0,3 0 0,4-2 0,-4 6 0,8-7 0,-8 11 0,8-6 0,-3 6 0,-1 1 0,0-4 0,-1 8 0,-2-4 0,6 4 0,-6 0 0,3 0 0,-5 0 0,0 0 0,1 0 0,-1 0 0,1 0 0,-1 4 0,-2 4 0,-2 9 0,-3 6 0,0 4 0,0-5 0,0 5 0,0-5 0,0 6 0,0-1 0,0-5 0,-4 5 0,-1-5 0,-8 1 0,3-2 0,-5-4 0,5-1 0,-5 1 0,6-4 0,-7 2 0,7-6 0,-3 6 0,1-6 0,2 3 0,-3-4 0,4-1 0,1 1 0,-1-1 0,0 1 0,4-1 0,-3-3 0,3 0 0,-3-4 0,-1 0 0,1 0 0,-1 0 0,4-3 0,1-2 0,3-6 0,0 2 0,0-6 0,0 6 0,0-3 0,0 1 0,0 2 0,0-3 0,4 1 0,0 2 0,8-3 0,-4 8 0,8-4 0,-7 4 0,6-1 0,-2 2 0,-1 3 0,4 0 0,-4 0 0,1 0 0,3 0 0,-4 0 0,1 0 0,2 7 0,-2 2 0,4 8 0,-4 4 0,3 2 0,-6 0 0,7 3 0,-7-8 0,2 3 0,0-4 0,-3-5 0,3 0 0,-8-5 0,3 1 0,-7-14 0,4 7 0,-4-10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2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24575,'0'67'0,"0"0"0,0-3 0,0-7 0,0-16 0,0-1 0,0-1 0,0-5 0,0 6 0,0-6 0,0-1 0,0 0 0,4 1 0,2 6 0,4 0 0,-5 0 0,4-1 0,-4-4 0,5-2 0,-1-6 0,-4-4 0,2-6 0,-6-6 0,3-3 0,-4-1 0,0 1 0,0-4 0,0-1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2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 24575,'-4'7'0,"-5"9"0,4-6 0,-3 10 0,4-7 0,3 3 0,-6-3 0,6 3 0,-2-8 0,3 8 0,0-4 0,0 1 0,0 2 0,0-6 0,0 2 0,3-7 0,5 3 0,5-6 0,3 3 0,1-4 0,-4 0 0,2 0 0,-2 0 0,4 0 0,-5 0 0,4 0 0,-8-3 0,4-1 0,-5-4 0,1-4 0,0 4 0,0-8 0,0 7 0,0-6 0,-4 6 0,0-7 0,-1 8 0,-2-4 0,2 4 0,-3 1 0,0-1 0,0 0 0,0 1 0,0 6 0,-3 5 0,2 8 0,-2 0 0,3 3 0,0-6 0,0 3 0,0-1 0,0-2 0,0 2 0,0-3 0,0-1 0,0 1 0,0-1 0,0 1 0,3-4 0,1 3 0,4-7 0,-1 4 0,1-4 0,-1 0 0,1 0 0,-1 0 0,1 0 0,3 0 0,-2 0 0,2 0 0,-3-4 0,-1 0 0,1-4 0,0-3 0,-1 2 0,1-2 0,0 3 0,-4 1 0,2-1 0,-5 0 0,3 1 0,-4-1 0,0 0 0,0 1 0,0-5 0,0 3 0,0-2 0,0 3 0,0-3 0,0 3 0,0-4 0,0 5 0,0-1 0,0 1 0,-4 2 0,0-1 0,-3 5 0,-1-2 0,1 3 0,0 0 0,3 0 0,1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2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24575,'11'0'0,"1"-4"0,10 3 0,-5 1 0,11 14 0,-10-3 0,9 11 0,-9-9 0,8 6 0,-7 2 0,7-6 0,-11 10 0,10-9 0,-10 1 0,6 0 0,-11-4 0,4 3 0,-8 1 0,10-4 0,-8-1 0,4-5 0,-4 1 0,-1 0 0,1-1 0,-1 1 0,-3-1 0,3 0 0,-3-3 0,-1 3 0,1-3 0,-4 3 0,3 0 0,-2 0 0,2 1 0,-3-1 0,0 0 0,0 0 0,0 0 0,0 0 0,0 1 0,0 4 0,-4 0 0,-5 9 0,-11 9 0,-6 6 0,-13 14 0,5-1 0,-4 2 0,-1 3 0,5-4 0,1-1 0,2-1 0,11-14 0,-1 0 0,4-6 0,7-6 0,1-4 0,2-7 0,6-3 0,-2-1 0,-1 1 0,4-1 0,-7-3 0,3-7 0,0 2 0,1-6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2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4 24575,'1'-4'0,"-7"13"0,-11 2 0,-3 16 0,-3 2 0,-1 0 0,-2 12 0,1-16 0,-5 15 0,11-20 0,-5 13 0,10-10 0,-2-1 0,10 0 0,-2-10 0,1 0 0,5-4 0,-5-1 0,7 1 0,0-1 0,-4-2 0,3 1 0,-2-2 0,3 3 0,0 0 0,0 0 0,0 0 0,0 0 0,0 0 0,3 0 0,1 0 0,4 1 0,3 3 0,2-2 0,4 12 0,0-7 0,1 7 0,-1 1 0,0-5 0,0 5 0,0-5 0,-4-1 0,2-3 0,-6-1 0,3-4 0,-5-1 0,1 1 0,0-1 0,-1-3 0,0 3 0,1-3 0,-5 0 0,0-1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2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24575,'0'2'0,"0"0"0,0 9 0,0 0 0,0-2 0,0 2 0,0-3 0,0-1 0,0 0 0,3 0 0,1-3 0,4 0 0,-1-4 0,0 0 0,1 0 0,-1 0 0,5 0 0,-3 0 0,2-4 0,-3 3 0,3-10 0,-2 6 0,2-6 0,-3-1 0,0-1 0,0 0 0,0-2 0,0 6 0,0-7 0,-4 8 0,0-4 0,-4 4 0,3 1 0,-2-1 0,3 7 0,-8 6 0,3 3 0,-3 3 0,4 1 0,0-4 0,0 4 0,0-4 0,0-1 0,0 1 0,0-1 0,0 1 0,4-1 0,0-3 0,3 3 0,1-3 0,-1 4 0,1-4 0,3-1 0,-2 0 0,2-2 0,1 6 0,-4-6 0,4 3 0,-1-4 0,-2 0 0,2 0 0,-3 0 0,-1 0 0,1 0 0,-1 0 0,1 0 0,-1 0 0,1 0 0,-1 0 0,1-3 0,-1-2 0,1-6 0,0 2 0,0-7 0,0 8 0,-4-8 0,-1 3 0,-3 1 0,0-4 0,0 3 0,0 0 0,0 2 0,0-1 0,0 4 0,0-4 0,0 4 0,-3 4 0,-1 1 0,-4 3 0,1-3 0,-1 2 0,1-3 0,3 4 0,1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2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24575,'0'21'0,"0"-6"0,0 22 0,0-7 0,0 10 0,0-1 0,0 1 0,0 6 0,0-5 0,0 0 0,0-3 0,0-14 0,0 13 0,0-18 0,0 18 0,0-13 0,0 4 0,0-2 0,0-4 0,0 6 0,0-1 0,0 0 0,4 1 0,-3-6 0,7 5 0,-7-5 0,3 1 0,0 3 0,-3-8 0,3 3 0,0-4 0,-3-5 0,2 0 0,-3-5 0,0 1 0,0-1 0,0-3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45:4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24575,'12'-5'0,"-1"2"0,-4 3 0,4 0 0,-2 0 0,2 0 0,6 0 0,-3 0 0,3 0 0,-2 0 0,-3 0 0,1 0 0,-2 0 0,-4 0 0,-3 0 0,-1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3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24575,'-4'7'0,"1"7"0,3 0 0,4 6 0,-3-8 0,6 4 0,-3-7 0,5 6 0,-2-6 0,-3 2 0,3-7 0,-7-1 0,3-3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3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24575,'4'3'0,"0"5"0,-4 0 0,0 12 0,0-10 0,0 11 0,0-16 0,0 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3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24575,'-8'7'0,"0"2"0,0 8 0,0 3 0,3-2 0,-3 7 0,-1-3 0,3 0 0,-5 3 0,10-2 0,-8 4 0,1-4 0,2 3 0,-5-4 0,10 5 0,-7-1 0,7 1 0,-3 1 0,-4-2 0,7 1 0,-7-1 0,8 1 0,-7-1 0,5 7 0,-6-6 0,8 5 0,0 0 0,0-4 0,0 5 0,0-7 0,0 1 0,0 4 0,0-7 0,0 11 0,0-16 0,0 17 0,0-12 0,0 7 0,0-4 0,0 0 0,0-1 0,4-3 0,0 1 0,5-1 0,0 3 0,0-3 0,0 3 0,-1-4 0,6 5 0,-4 1 0,7-1 0,-7 0 0,7-4 0,-8 3 0,7-8 0,-6 3 0,5-4 0,-5-1 0,5-3 0,-2 3 0,4-7 0,-1 7 0,1-7 0,-1 7 0,1-7 0,-1 6 0,-3-6 0,3 3 0,-8-4 0,8 0 0,-8 0 0,4 0 0,-5-1 0,-2 1 0,1-1 0,-2 1 0,4-1 0,-1 0 0,0-3 0,0-4 0,1-18 0,2-21 0,-5 14 0,0-6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3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24575,'7'0'0,"4"8"0,-2-3 0,6 11 0,-2-4 0,4 5 0,-5 0 0,11 11 0,-8-4 0,6 16 0,3-4 0,-12 4 0,13 8 0,-8 6 0,-5-5 0,4 18 0,-10-18 0,0 12 0,4-7 0,-5-7 0,1 5 0,-1-10 0,-5 10 0,0-11 0,0 5 0,0-6 0,0 6 0,0-5 0,0 5 0,0 0 0,0-5 0,-4 0 0,3-3 0,-8-4 0,4-1 0,-5 0 0,1 0 0,-1-4 0,-3 4 0,2-6 0,-6 0 0,-5 13 0,2-10 0,-7 9 0,10-16 0,-1-2 0,1-8 0,5-1 0,0-4 0,4-1 0,4 1 0,-3-1 0,3-2 0,-3-2 0,0-3 0,-1 0 0,4 0 0,1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3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24575,'-4'9'0,"1"1"0,3 13 0,0 5 0,0 12 0,0 2 0,0 4 0,0-6 0,0 6 0,0 24 0,0-10 0,0 17 0,0-17 0,0 3 0,0-1 0,0 5 0,0-11 0,0 11 0,0-11 0,0-2 0,0-13 0,0-3 0,0-9 0,0 3 0,0-9 0,0-2 0,0-4 0,0-5 0,0 0 0,-4-4 0,4-1 0,-4 1 0,4-4 0,0-1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3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24575,'3'-4'0,"1"1"0,3 3 0,5 0 0,-4 0 0,4 0 0,0 0 0,-4 0 0,4 0 0,-5 0 0,1 0 0,-1 0 0,0 4 0,-3 0 0,0 7 0,-4 7 0,0-1 0,0 10 0,0-5 0,-4 1 0,-1-2 0,-3-4 0,-4-1 0,2 1 0,-1-5 0,3 0 0,3-4 0,-1-1 0,5-9 0,-3-3 0,8-16 0,6-1 0,4-6 0,5-5 0,-1 4 0,2-9 0,3 8 0,-7-3 0,7 4 0,-14 7 0,8 0 0,-8 5 0,3 5 0,-4 0 0,-4 4 0,-1 1 0,-3-1 0,0 1 0,-6 3 0,1 4 0,-6 4 0,4 8 0,-5 0 0,2 5 0,-2-1 0,4 6 0,-1-4 0,0 3 0,5-5 0,-4 1 0,7 0 0,-2-1 0,3-3 0,0 2 0,0-6 0,0 7 0,0-8 0,0 8 0,0-8 0,0 4 0,3-1 0,2-2 0,6 3 0,-2-4 0,7 0 0,-4 0 0,5 0 0,-5 0 0,4 0 0,-4-4 0,1 3 0,-1-6 0,-1 3 0,1-4 0,0 0 0,-1 0 0,-3 0 0,-1 0 0,-3-4 0,2-4 0,-5 3 0,3-3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3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24575,'-3'-1'0,"9"2"0,-3 10 0,9 2 0,1 9 0,4-4 0,-1 14 0,9-11 0,-8 16 0,5-12 0,-2 13 0,-2-14 0,5 9 0,-7-5 0,6 2 0,-7 3 0,2-14 0,0 1 0,0-7 0,0 4 0,-1-4 0,1 3 0,-5-7 0,4 2 0,-7-3 0,2 0 0,-3-1 0,-1 1 0,1-4 0,-1 3 0,1-6 0,-4 5 0,2-5 0,-5 5 0,3-2 0,-4 3 0,0 0 0,-8 5 0,-1 0 0,-8 5 0,-6 5 0,4 7 0,-5 1 0,-1 9 0,4-4 0,-4 1 0,6 2 0,4-4 0,-4 6 0,8-6 0,-3 4 0,9-9 0,-4 4 0,5-11 0,-1 0 0,1-10 0,0 0 0,4-5 0,-4 1 0,1-4 0,2-4 0,-2-1 0,3-2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3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24575,'-6'0'0,"12"0"0,12 0 0,15 0 0,-4 0 0,4 0 0,-1 0 0,3 0 0,-6 0 0,3 0 0,-14 0 0,-1 0 0,-5 0 0,-1 0 0,-6 0 0,2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3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24575,'2'0'0,"-1"0"0,14 0 0,-3 0 0,10 0 0,-5 0 0,5 0 0,-9 0 0,2 0 0,-6 0 0,2 0 0,-3 0 0,-1 0 0,-3 0 0,-1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4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24575,'-6'0'0,"-1"0"0,-17 0 0,1 0 0,-5 0 0,1 0 0,-6 0 0,4 0 0,1 8 0,6-3 0,6 7 0,-1 0 0,4 1 0,1 0 0,4 2 0,3-6 0,-2 2 0,6 1 0,-2 0 0,3 1 0,0 3 0,0-8 0,0 4 0,0-5 0,0 1 0,7 0 0,7 0 0,4 0 0,8 1 0,-8 0 0,8 0 0,-8-1 0,4 1 0,-6-1 0,-3 0 0,-2 0 0,-3 4 0,0 0 0,0 5 0,-3-1 0,-1 1 0,-4 4 0,0-3 0,0 8 0,0-3 0,-17 17 0,5-10 0,-20 11 0,8-13 0,-1 1 0,-3-4 0,9 1 0,-8-7 0,12 3 0,-5-5 0,11-4 0,-3-2 0,5-3 0,2-1 0,2 1 0,3-1 0,3-3 0,10-1 0,1-3 0,12 4 0,2-3 0,0 7 0,11-2 0,-5 3 0,6 6 0,-1 0 0,-3 9 0,-2 2 0,-9 8 0,-1-5 0,-5 10 0,-4-5 0,0 12 0,-6-10 0,-3 15 0,-2-15 0,-4 10 0,0-7 0,0 7 0,0-4 0,0 10 0,-10-4 0,-1 5 0,-17 8 0,5-6 0,-18 22 0,17-25 0,-11 16 0,9-25 0,4 9 0,1-9 0,2-3 0,8-2 0,2-9 0,0 16 0,8-15 0,-3 5 0,4-9 0,0-3 0,0 4 0,0-4 0,8 3 0,8-3 0,8 6 0,12 7 0,1-4 0,6 5 0,-1-5 0,1 5 0,-1-9 0,0 7 0,-6-9 0,-2-1 0,-5-2 0,-2-4 0,-4-5 0,3-1 0,-12-5 0,6 0 0,-7-3 0,-1-2 0,0-3 0,-5 0 0,1 0 0,-1 0 0,1 0 0,-4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45:5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24575,'11'0'0,"3"0"0,-5 0 0,6 0 0,-6 0 0,2 0 0,0 0 0,-6 0 0,2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4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8 126 24575,'-7'-3'0,"6"-1"0,6-4 0,8 0 0,4 4 0,-1 0 0,1 4 0,0 0 0,-5 0 0,4 0 0,-8 0 0,8 0 0,-7 0 0,2 7 0,-7 2 0,0 17 0,-4-7 0,0 18 0,0-13 0,0 9 0,0-6 0,-4 0 0,3 1 0,-8-1 0,1-4 0,-5-2 0,-1-4 0,3-5 0,3 0 0,0-5 0,0 1 0,4-14 0,1-5 0,3-20 0,14-5 0,-1-10 0,18 1 0,-3-3 0,-1 7 0,3 4 0,-10 3 0,3 6 0,-9 5 0,-1 2 0,-5 8 0,0 1 0,-1 5 0,1-1 0,-1 4 0,-3-3 0,-4 12 0,-5 1 0,-7 14 0,-1-2 0,-5 8 0,4-3 0,1-1 0,8 4 0,2-12 0,3 7 0,0-9 0,0 5 0,0-5 0,0 0 0,3-5 0,10 6 0,1-4 0,12 4 0,-9-5 0,5-3 0,-1-1 0,-3-4 0,3 0 0,-8 0 0,-2 0 0,-3 0 0,-1 0 0,1 0 0,-1 0 0,-3 0 0,-1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4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24575,'0'5'0,"0"1"0,0 17 0,0 6 0,0 5 0,0 5 0,0 1 0,0 0 0,0 21 0,0-16 0,0 15 0,0-14 0,0 9 0,0-6 0,0 4 0,0-7 0,0-10 0,0 3 0,0-12 0,0-5 0,0-5 0,0-6 0,0-7 0,0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4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24575,'8'7'0,"-1"5"0,5 0 0,1 9 0,4-3 0,5 4 0,-4-5 0,4 5 0,0-3 0,-3 7 0,7-7 0,-7 3 0,2-9 0,-8 3 0,3-3 0,-3 0 0,-1-5 0,4 0 0,-11-4 0,10 4 0,-10 0 0,7 0 0,-5-1 0,1 1 0,-4-1 0,2 1 0,-5-1 0,6 1 0,-6-1 0,2 1 0,-3-1 0,0 1 0,0-1 0,0 1 0,0-1 0,0 5 0,0 0 0,0 5 0,0 4 0,-4-3 0,-5 8 0,0-8 0,-8 8 0,7-8 0,-7 8 0,7-8 0,-7 8 0,8-8 0,-4-1 0,5-1 0,3-7 0,-2 2 0,6-3 0,-5-1 0,5 0 0,-6-2 0,3-2 0,-3-3 0,0 0 0,-5-8 0,3-1 0,0 0 0,6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4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0 556 24575,'0'-12'0,"0"-5"0,0-6 0,0 1 0,4-5 0,1 10 0,0-5 0,2 10 0,-6 6 0,2 11 0,-3 8 0,0 8 0,0-3 0,0 3 0,0 1 0,0-5 0,0 1 0,0-3 0,0-6 0,0 2 0,3-3 0,6 0 0,-1-1 0,8-2 0,-8-2 0,8-3 0,-4 0 0,10 0 0,-4-4 0,8-5 0,-8-9 0,5-11 0,1-1 0,-2-15 0,3 2 0,-3-11 0,-2 6 0,-3-4 0,-2 4 0,-5 1 0,0 1 0,-4 11 0,-2 7 0,-4 6 0,0 6 0,0 3 0,-3 5 0,-1 5 0,-8 3 0,3 0 0,-2 0 0,-1 3 0,3 6 0,-4 8 0,5 6 0,3 10 0,-4 1 0,8 6 0,-4 6 0,5 1 0,0 7 0,0 0 0,0 0 0,0-1 0,0 1 0,0-6 0,0-2 0,5 0 0,1-5 0,4 5 0,0-11 0,4 3 0,-4-9 0,4-1 0,-2-7 0,-3-4 0,3-5 0,-4 0 0,3-4 0,-2-1 0,6 1 0,-6-3 0,6-2 0,-6-3 0,6 0 0,-2 0 0,0 0 0,2 0 0,-6-3 0,2-1 0,-3-4 0,-1 0 0,1 1 0,0-5 0,-4 3 0,0-2 0,-4-1 0,0-1 0,0 1 0,0-4 0,0 3 0,-4 1 0,-9-5 0,-5 8 0,-10-5 0,-12 5 0,10 0 0,-5 4 0,13-3 0,6 7 0,3-3 0,1 1 0,8-1 0,1-7 0,3 3 0,0-7 0,4 2 0,4-4 0,11-6 0,4 5 0,6-11 0,-1 9 0,-4-3 0,-3 10 0,-4-3 0,-1 6 0,-3-1 0,-2 3 0,-3 3 0,-1 2 0,-2 3 0,-2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4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 24575,'-6'-4'0,"1"1"0,-2 3 0,4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5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24575,'11'0'0,"2"0"0,17 0 0,3 0 0,8 0 0,-6 0 0,10 0 0,-17 0 0,0 0 0,-2 0 0,-13 0 0,3 0 0,-9 0 0,0 0 0,0 0 0,0 0 0,-3 0 0,-1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5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24575,'0'7'0,"0"9"0,0 3 0,0 8 0,0 6 0,0-4 0,0 9 0,0 10 0,0-11 0,0 21 0,0-16 0,0 5 0,0-1 0,0-6 0,0-11 0,0 3 0,0-18 0,0 6 0,0-11 0,0 2 0,0-3 0,0-1 0,0-2 0,0-2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5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24575,'15'0'0,"-4"0"0,5-4 0,-4 3 0,1-3 0,3 4 0,-8 0 0,4 0 0,-5 0 0,1 0 0,-4 7 0,-1 6 0,-3 0 0,0 12 0,0-6 0,0 4 0,-8-2 0,3-4 0,-7-1 0,7-3 0,-2-2 0,3-3 0,-1-1 0,-1 1 0,5 0 0,-6-1 0,6-9 0,2-4 0,4-14 0,8-8 0,2-1 0,4-10 0,6-1 0,-4-2 0,4 2 0,-6 1 0,0 10 0,-5 1 0,-1 2 0,-5 12 0,1-2 0,-2 8 0,-3 0 0,0 10 0,-12 4 0,3 9 0,-8 2 0,5-1 0,0 1 0,3-1 0,-3 1 0,8-4 0,-4-2 0,4-3 0,0-1 0,0 1 0,0-1 0,0 1 0,0-1 0,0 1 0,0 0 0,0-1 0,0 1 0,0-1 0,3 1 0,1-4 0,4 3 0,-1-7 0,1 7 0,-1-6 0,5 2 0,1-3 0,-1 0 0,4 0 0,-4 0 0,1 0 0,3 0 0,-8 0 0,4 0 0,-5 0 0,1 0 0,-1 0 0,1 0 0,-1 0 0,1 0 0,-1 0 0,1-3 0,-4 2 0,-1-2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5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24575,'6'0'0,"1"0"0,13 0 0,1 0 0,-3 13 0,9-6 0,-8 18 0,13-9 0,-12 10 0,12-6 0,-12 7 0,1-9 0,2 9 0,-5-8 0,5-1 0,-6-6 0,-1 0 0,1-2 0,-5 1 0,0-3 0,-4 0 0,-1-1 0,0-3 0,1 3 0,-4-3 0,-1 3 0,-3 0 0,0 0 0,0 1 0,0-1 0,0 5 0,-7 0 0,-3 10 0,-3 0 0,-10 6 0,4 10 0,-5-6 0,2 11 0,-9 4 0,9-9 0,-10 13 0,14-22 0,0-1 0,4-7 0,2-4 0,7-5 0,-2 0 0,6-11 0,-2-16 0,3 7 0,0-9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5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0 401 24575,'0'-16'0,"0"-3"0,0-8 0,0-1 0,0-4 0,0 8 0,0-3 0,0 10 0,0 5 0,0 10 0,0 12 0,0 7 0,0 9 0,0-4 0,0 1 0,0-2 0,0-4 0,0-1 0,0 1 0,0-4 0,0-2 0,0 1 0,4-4 0,0 4 0,7-8 0,-2-1 0,6-3 0,-2 0 0,4 0 0,-1 0 0,1-4 0,0-4 0,4-6 0,-2-7 0,4-8 0,-9 0 0,5-10 0,-4 5 0,0-6 0,-1 1 0,-4 4 0,-5 3 0,-1 4 0,-4 5 0,0 2 0,0 8 0,0 1 0,-3 8 0,-1 1 0,-3 3 0,-1 0 0,1 3 0,3 5 0,0 5 0,4 4 0,0-1 0,0 6 0,0 6 0,0 0 0,0 11 0,0-5 0,0 6 0,0 0 0,0-1 0,0 1 0,0-1 0,0 7 0,0-5 0,0 5 0,0-6 0,0 0 0,0 0 0,4-6 0,1-1 0,4-10 0,0-2 0,-1-8 0,0-2 0,-1-3 0,5 0 0,-4-4 0,8 0 0,-4-4 0,5 0 0,0 0 0,-1-4 0,1-1 0,0-7 0,-1-1 0,-3-4 0,-1 1 0,-4-1 0,1-5 0,0 4 0,0-8 0,-5 3 0,0 1 0,-4 0 0,0 5 0,0 1 0,0-1 0,0 4 0,-12-3 0,2 7 0,-12 0 0,1 1 0,-2 3 0,-5 0 0,6 0 0,0 2 0,5 2 0,1-3 0,3 1 0,1 2 0,8-6 0,1 3 0,3-3 0,0-1 0,0-3 0,7-2 0,7-5 0,9 1 0,10-2 0,-5 0 0,5 0 0,-6 1 0,1 4 0,-6-3 0,0 7 0,-10-1 0,4 2 0,-8 2 0,4 2 0,-4-2 0,-4 6 0,-1-2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45:5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24575,'-7'0'0,"-4"0"0,2 8 0,-7-3 0,6 11 0,-1-7 0,2 7 0,1-8 0,4 8 0,-3-8 0,-1 4 0,3-4 0,-3 4 0,8-4 0,-4 8 0,3-4 0,-2 0 0,3 2 0,0-5 0,0 1 0,0-2 0,0-1 0,0 1 0,0-1 0,0 0 0,0 1 0,0-1 0,0 1 0,0-1 0,3 1 0,1-1 0,8 1 0,-4-3 0,8 2 0,-4-6 0,5 2 0,0-3 0,-1 0 0,1 0 0,-1 0 0,-3 0 0,3 0 0,-4 0 0,1 0 0,-2 0 0,-3 0 0,0 0 0,-1 0 0,1 0 0,-1 0 0,1-3 0,-1 2 0,-3-6 0,3 3 0,-6-3 0,2 0 0,-3-1 0,0 1 0,0-5 0,0 3 0,0-7 0,0 4 0,0-5 0,0 0 0,0 1 0,0-1 0,0 0 0,-4 0 0,0 5 0,-4 0 0,0 4 0,-4 0 0,4 1 0,-4-1 0,4 3 0,1-1 0,-5 1 0,4 1 0,-4-3 0,5 6 0,-1-3 0,1 4 0,-1 0 0,1 0 0,-1 0 0,1 0 0,3 0 0,1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5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24575,'-4'3'0,"-7"2"0,9 6 0,-5-2 0,7 2 0,0-3 0,0-1 0,0 1 0,0 0 0,0-1 0,0-6 0,0-5 0,0-4 0,0-3 0,0 4 0,0-1 0,0 4 0,0 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4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24575,'3'4'0,"13"-1"0,-2-3 0,10 0 0,-8 0 0,-3 0 0,3 0 0,-8 0 0,8 0 0,-8 0 0,4 0 0,-9 7 0,1 2 0,-4 12 0,0-8 0,0 13 0,0-13 0,0 13 0,0-3 0,-4-1 0,-1 5 0,-7-10 0,2 5 0,-2-6 0,4-3 0,0-1 0,0-5 0,4 1 0,1-7 0,3-6 0,3-8 0,2-8 0,7 3 0,-2-8 0,7 3 0,-7-4 0,7-1 0,-7 1 0,8-1 0,-9 5 0,4 2 0,-5 4 0,1 0 0,-1 5 0,-4 0 0,3 8 0,-6-3 0,2 9 0,-7 3 0,-1 12 0,-4 6 0,0 9 0,-5-3 0,3 10 0,2-11 0,1 5 0,7-5 0,-4-1 0,5-5 0,0 0 0,0-10 0,0 0 0,0-5 0,0 1 0,4 0 0,4-1 0,5-2 0,8-2 0,-3-3 0,3 0 0,0 0 0,-3 0 0,8 0 0,-8-3 0,3-2 0,-8-7 0,3 2 0,-7-1 0,2 3 0,-3 0 0,-1 0 0,1 1 0,-4 3 0,-1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4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24575,'3'0'0,"3"0"0,5 0 0,5 0 0,-3 0 0,3 0 0,1 0 0,-5 0 0,0 0 0,-4 0 0,-1 0 0,0 0 0,-2 0 0,-2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5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24575,'3'0'0,"-1"0"0,9 0 0,-4 0 0,5 0 0,-4 0 0,4 0 0,-8 0 0,-1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5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170 135 24575,'-11'0'0,"-2"0"0,-3 4 0,-1 4 0,0 1 0,0 7 0,0 2 0,4-1 0,0 5 0,4-1 0,0 2 0,0-1 0,4-4 0,2-3 0,3-2 0,0 0 0,0 2 0,0-6 0,0 2 0,0 1 0,0-4 0,0 4 0,0-5 0,0 1 0,3-1 0,5-3 0,4-1 0,5-3 0,-1 0 0,6 0 0,-5 0 0,10-8 0,-10 3 0,9-13 0,-8 5 0,4-4 0,-6 0 0,1 0 0,0 0 0,-5 5 0,0-4 0,-4 3 0,0 1 0,0 0 0,-4 4 0,0 1 0,-4-1 0,-4 4 0,0 4 0,0 4 0,-2 4 0,1 3 0,1 2 0,0 4 0,4-1 0,0 1 0,0-4 0,0 2 0,0-2 0,0-1 0,0 0 0,0-4 0,3-1 0,1-3 0,4 0 0,4-4 0,-4 0 0,8 0 0,-4 0 0,5 0 0,4 0 0,-7-8 0,12 2 0,-12-9 0,3 5 0,-1-6 0,-7 4 0,6-1 0,-5-3 0,1 7 0,1-7 0,-3 3 0,3-3 0,-4-1 0,1 0 0,-5 0 0,4 1 0,-7-6 0,2 4 0,-3-8 0,0 8 0,0-4 0,0 6 0,0 3 0,0-3 0,-3 8 0,-1-4 0,-8 4 0,3 0 0,-7 4 0,8 0 0,-4 1 0,0 2 0,4-2 0,-7 3 0,6 0 0,-6 0 0,7 0 0,-8 0 0,7 0 0,-3 0 0,1 3 0,2 1 0,-3 4 0,5-3 0,2 1 0,-1-5 0,5 2 0,-3-3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4:0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24575,'11'0'0,"6"0"0,-3 0 0,6 0 0,-7 0 0,8 0 0,-3 0 0,4 0 0,-6 0 0,1 0 0,-5 0 0,4 0 0,-7 0 0,6 0 0,-6 0 0,2 0 0,-4 0 0,1 0 0,-1 0 0,1 0 0,-1 0 0,0 0 0,0 0 0,0 0 0,-3 3 0,3-2 0,-6 2 0,2-3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4:0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24575,'11'0'0,"1"0"0,5 0 0,-1 0 0,6 0 0,0 0 0,6 0 0,-6 0 0,4 0 0,-8 0 0,4 0 0,-6 0 0,-3 0 0,-2 0 0,-3 0 0,-1 0 0,-3 0 0,-1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4:0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24575,'0'7'0,"0"9"0,0-3 0,0 14 0,0-5 0,0 11 0,0-9 0,0 13 0,0-8 0,0 11 0,0-11 0,0 3 0,0-9 0,0 4 0,0-4 0,0 3 0,0-8 0,0 3 0,0-4 0,0-1 0,0-3 0,0 3 0,0-8 0,0 8 0,0-8 0,0 4 0,0-1 0,0-2 0,0 2 0,0 1 0,0-4 0,0 4 0,0-4 0,0-1 0,0 1 0,0-1 0,0-3 0,0-1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4:0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24575,'11'0'0,"3"0"0,-1-3 0,4 2 0,-1-3 0,-3 4 0,2 0 0,-6 0 0,7 0 0,-8 0 0,7 0 0,-7 0 0,0 3 0,-5 1 0,-3 8 0,0 0 0,0 10 0,0-4 0,0 3 0,0 0 0,0 2 0,-4 0 0,-5 3 0,-1-4 0,-7 1 0,7 3 0,-6-3 0,6-1 0,-3 0 0,5-10 0,3 0 0,-1-5 0,5 1 0,-3-7 0,4-11 0,5-14 0,4-5 0,6-9 0,4 9 0,0-9 0,6 2 0,-4-5 0,4 6 0,-10 2 0,2 5 0,-4 5 0,1-3 0,-2 12 0,-3-6 0,-2 11 0,1-3 0,-4 5 0,3-1 0,-9 7 0,-3 2 0,-4 11 0,-8 5 0,4 1 0,-1 8 0,-2-8 0,6 4 0,-2-1 0,3-3 0,0 8 0,1-8 0,3 8 0,-3-8 0,7 3 0,-2 1 0,3-4 0,0 3 0,0-4 0,0-1 0,0 1 0,0 0 0,0-1 0,0 1 0,3-5 0,5 4 0,5-7 0,3 3 0,1-4 0,4 1 0,-3-4 0,4-1 0,-6-4 0,1 0 0,-1 0 0,-3 0 0,-1 0 0,-5 0 0,1 0 0,-1 0 0,1 0 0,-1-4 0,-3-3 0,0 2 0,-4-2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4:0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24575,'15'0'0,"0"0"0,7 0 0,-5 0 0,10 0 0,-10 0 0,5 0 0,-10 0 0,9 0 0,-12 0 0,7 0 0,-8 0 0,-4 0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45:5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45 499 24575,'0'-20'0,"-8"-1"0,6-12 0,-6-2 0,4 1 0,3-4 0,-3 3 0,0 1 0,3 1 0,-4 10 0,2 2 0,2 4 0,-3 4 0,4 2 0,3 6 0,1 2 0,7 3 0,2 0 0,8 4 0,-7 1 0,11 8 0,-11-1 0,7 6 0,-4-2 0,0 1 0,-1 0 0,1-1 0,-4 1 0,3-4 0,-4 2 0,1-6 0,3 7 0,-8-8 0,4 4 0,-5-5 0,1 1 0,-1 0 0,1-1 0,-4 1 0,3-4 0,-7-10 0,4-4 0,-4-19 0,0 0 0,-5-11 0,4 0 0,-8 0 0,4 6 0,0 1 0,1 6 0,0 4 0,3 1 0,-3 10 0,4 0 0,0 4 0,0 4 0,0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4:0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24575,'16'0'0,"2"0"0,10 0 0,-1 0 0,6 0 0,-9 0 0,13 0 0,-18 0 0,13 0 0,-18 0 0,2 0 0,-4 0 0,-4 0 0,4 0 0,-5 0 0,-6 0 0,2 0 0,-6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4:1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55 101 24575,'-7'-4'0,"0"10"0,-1-4 0,0 17 0,0-9 0,3 10 0,-2-7 0,6-1 0,-3 4 0,4-4 0,0 1 0,0 7 0,0-6 0,0 4 0,0-3 0,0-2 0,0-1 0,0 4 0,0-7 0,0 2 0,8-3 0,-3 0 0,10 0 0,-2-4 0,4 0 0,-5-4 0,4 0 0,-8 0 0,8 0 0,-8 0 0,8 0 0,-8 0 0,4-8 0,0 3 0,-3-7 0,3 0 0,-5 3 0,2-6 0,-1 2 0,0-4 0,0 1 0,0 3 0,-3-3 0,2 3 0,-6 1 0,2 0 0,-3 0 0,0 4 0,0-4 0,0 5 0,0-1 0,0 1 0,-3 3 0,-1 1 0,-3 6 0,-1 5 0,4 1 0,-4 6 0,3-2 0,1 3 0,0 1 0,4 0 0,0-1 0,0 1 0,0 0 0,0-5 0,0 4 0,0-8 0,0 8 0,0-7 0,3 2 0,1-4 0,4 1 0,-1-1 0,1 1 0,-1-4 0,1-1 0,-1 1 0,1-3 0,3 2 0,-2-3 0,3 0 0,-1 0 0,2 0 0,3 0 0,1-4 0,-4-4 0,3-5 0,-3 0 0,8-4 0,-3 4 0,3-4 0,-8 0 0,3 4 0,-7-3 0,3 3 0,0 0 0,-3-3 0,3 3 0,-7-4 0,2 5 0,-6-4 0,2 3 0,-3 1 0,0-4 0,0 3 0,0-3 0,0 3 0,0-3 0,0 8 0,0-4 0,-3 4 0,-5-3 0,0 3 0,-3 0 0,3 2 0,0 5 0,1-3 0,-1 1 0,0 2 0,1-2 0,-1 3 0,1 0 0,-1 0 0,1 0 0,-1 0 0,1 0 0,-1 0 0,1 0 0,3-3 0,1 2 0,3-2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5:4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24575,'0'6'0,"0"6"0,0 8 0,0 12 0,0-8 0,0 15 0,0-5 0,0 12 0,0-10 0,0 15 0,0-16 0,0 18 0,0-12 0,0 5 0,0-6 0,0-6 0,0 4 0,0-3 0,0-1 0,0-1 0,0-6 0,0 0 0,0 1 0,0-6 0,0 0 0,0-6 0,3 1 0,-2-1 0,3 1 0,-1-4 0,-2 2 0,3-6 0,-1 2 0,-2-3 0,5-1 0,-5 5 0,6-4 0,-3 7 0,4-6 0,0 6 0,-1-7 0,1 4 0,-1-5 0,1 1 0,-1-4 0,1 3 0,-1-7 0,1 4 0,-1-1 0,1-2 0,-1 2 0,1 0 0,-1-2 0,1 3 0,-1-4 0,1 0 0,-1 0 0,1 0 0,-1 0 0,1 0 0,-1 0 0,1 0 0,-1 0 0,1 0 0,-1 0 0,1 0 0,3 0 0,-2 0 0,2 0 0,0-4 0,-2 0 0,1-4 0,-2 1 0,-1-1 0,1-4 0,0 4 0,0-8 0,-4 3 0,4-8 0,-7-1 0,3-6 0,0 1 0,-3 0 0,3-12 0,-4 3 0,0-11 0,0 8 0,0-1 0,0 0 0,0 6 0,0 1 0,0 6 0,0-1 0,0 5 0,0-3 0,0 4 0,0-1 0,0-3 0,0 8 0,0-9 0,0 10 0,0-5 0,0 5 0,0-8 0,0 7 0,0-7 0,0 12 0,0 2 0,3 3 0,-2 0 0,2 1 0,-3-1 0,0 1 0,3 0 0,-2 0 0,2-1 0,0 1 0,-2-1 0,3 1 0,-4-1 0,3 4 0,-2-3 0,2-1 0,-3-1 0,4-2 0,-4-1 0,4 3 0,-4-2 0,0 3 0,0 0 0,0 1 0,0-1 0,0-2 0,0 2 0,0 2 0,0 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5:4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276 151 24575,'0'-7'0,"0"0"0,0 0 0,0-5 0,0 3 0,0-2 0,0-1 0,0 3 0,-4-6 0,3 2 0,-10 0 0,9 1 0,-8 4 0,1 0 0,1 4 0,-8 0 0,4 4 0,-1 0 0,-2 0 0,3 4 0,-1 4 0,0 5 0,5 4 0,0 0 0,-1-1 0,0 5 0,5-3 0,0 4 0,0-6 0,3-3 0,-3 2 0,4-2 0,0-1 0,0 0 0,0-5 0,0 1 0,0-1 0,0 1 0,0-1 0,4-2 0,0-2 0,7-3 0,-2 0 0,7 0 0,-4 0 0,5 0 0,-1 0 0,1 0 0,-1 0 0,1 0 0,0 4 0,-1-3 0,-3 6 0,-2-3 0,-3 3 0,-1 1 0,1-1 0,-1 1 0,1-1 0,-4 1 0,2-1 0,-5 1 0,3-1 0,-4 1 0,0-1 0,0 4 0,0-3 0,0 3 0,0 1 0,0 0 0,-4 5 0,-1 0 0,-3-1 0,-4-3 0,2 3 0,-1-7 0,-1 3 0,3-5 0,-3 1 0,1 0 0,-2-4 0,-4 0 0,1-4 0,-6 0 0,4 0 0,-8 0 0,8 0 0,-3-8 0,4-1 0,4-8 0,-3 1 0,7-1 0,-3 4 0,7 2 0,-1 3 0,5 1 0,-6 3 0,7 0 0,-4 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5:5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24575,'0'14'0,"0"2"0,0 5 0,0 1 0,0 5 0,0 1 0,0 4 0,0-3 0,0 9 0,0-3 0,0 11 0,0 1 0,0 0 0,0 5 0,0-11 0,0 5 0,0-7 0,0 1 0,0 0 0,0-6 0,0-6 0,0-2 0,0-3 0,0-1 0,0 4 0,4-8 0,0 4 0,8-6 0,1-3 0,0 3 0,3-7 0,-3 3 0,0 0 0,2-3 0,-2 3 0,4-4 0,-4-3 0,2 2 0,-2-6 0,3 3 0,1-4 0,-1 0 0,1 0 0,0 0 0,-1 0 0,-3 0 0,2 0 0,-6 0 0,7 0 0,-8 0 0,4 0 0,-5-7 0,1 1 0,4-9 0,-3 6 0,3-12 0,0 8 0,-2-14 0,2 9 0,-3-8 0,-1 3 0,2-4 0,-2 4 0,2-8 0,-6 1 0,1-10 0,-5-6 0,0-19 0,0 0 0,0-8 0,0 13 0,0 13 0,0-5 0,0 11 0,0-5 0,0 12 0,0-5 0,0 10 0,0 1 0,0 2 0,0 8 0,0-3 0,0 4 0,0 0 0,0 5 0,0-4 0,0 7 0,0-2 0,0 3 0,0 1 0,3 3 0,-2 1 0,2 3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5:5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8 24575,'-3'-4'0,"-5"1"0,-1 3 0,-11 0 0,1 0 0,-8 0 0,4 0 0,-3 8 0,12 1 0,-12 15 0,15-10 0,-11 12 0,12-8 0,1 1 0,5 1 0,4-11 0,0 2 0,0-3 0,0-1 0,0 1 0,0-1 0,10-3 0,0 0 0,14-4 0,-1 0 0,4 0 0,6 0 0,-5 0 0,1 0 0,-3 0 0,-8 0 0,3 0 0,-4 0 0,-5 0 0,0 3 0,-8 5 0,-1 5 0,-3 3 0,0 1 0,0 0 0,0-5 0,0 4 0,0-4 0,-3 5 0,-6 0 0,-4-5 0,-8 5 0,3-4 0,-4 4 0,1-4 0,3 3 0,-8-6 0,8 2 0,-3-3 0,4-1 0,4 0 0,-3 0 0,8-4 0,-4 3 0,1-6 0,2 3 0,-3-4 0,5 0 0,3 0 0,1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5:5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24575,'3'-9'0,"5"2"0,9 7 0,6 0 0,4 0 0,0 0 0,6 0 0,-9 0 0,3 0 0,-11 0 0,1 0 0,-5 0 0,0 0 0,-8 0 0,-1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5:5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24575,'-7'0'0,"18"0"0,-3 0 0,21 0 0,-7 0 0,6 0 0,-10 0 0,3 0 0,-9 0 0,1 0 0,-2 0 0,-3 0 0,-4 0 0,-1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5:5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83 171 24575,'0'-16'0,"0"2"0,0-7 0,0-1 0,4 4 0,0-3 0,8 8 0,1-3 0,0 10 0,3-9 0,-8 14 0,4-7 0,-5 8 0,1 0 0,-1 0 0,1 0 0,-1 0 0,1 8 0,0 6 0,-3 3 0,-1 10 0,-4 0 0,0 2 0,0 4 0,0-6 0,0 0 0,0 1 0,0-1 0,0-5 0,0 4 0,0-8 0,0 3 0,-4 1 0,-1-4 0,-3-1 0,-4-1 0,3-4 0,-3 5 0,-1-1 0,5-3 0,-8 2 0,3-6 0,1 3 0,-7-1 0,5-2 0,-2 2 0,4-6 0,5-2 0,-5-3 0,4 0 0,-4 0 0,5 0 0,3-3 0,1-6 0,3 1 0,0-8 0,0 3 0,0 1 0,0-4 0,0 3 0,3 1 0,2-4 0,2 7 0,5-3 0,-4 8 0,4-3 0,-4 6 0,-1-2 0,5 3 0,-4 0 0,4 0 0,-5 0 0,1 0 0,3 0 0,-2 3 0,3 5 0,-1 5 0,-1 3 0,5 1 0,-6 0 0,7-1 0,-3 1 0,-1-5 0,4 4 0,-7-8 0,6 4 0,-6-4 0,6-4 0,-6 0 0,2-4 0,-3 0 0,-1 0 0,1 0 0,0-8 0,0-6 0,1-9 0,-4-4 0,-1 12 0,-4 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5:5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24575,'0'2'0,"0"8"0,0 11 0,0 12 0,0 1 0,0 6 0,0 12 0,0-9 0,0 14 0,0 4 0,0-3 0,0 23 0,0-29 0,0 29 0,0-23 0,0 18 0,0-6 0,0-15 0,0 4 0,4-18 0,-2 0 0,2-13 0,-4-2 0,0-8 0,0 3 0,4-4 0,-3-5 0,6 4 0,-6-8 0,3 8 0,-1-7 0,-2 2 0,2-3 0,0-4 0,-2 2 0,2-8 0,-3 5 0,0-6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45:5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24575,'8'0'0,"3"0"0,1 0 0,5 0 0,0 0 0,-1 0 0,-3 0 0,-2 0 0,-3 0 0,-1 0 0,1 0 0,-1 0 0,0 0 0,0 0 0,-3 0 0,-1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5:5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119 101 24575,'0'-7'0,"0"-5"0,0 4 0,0-4 0,0 4 0,0-3 0,0 2 0,0-2 0,0 3 0,0 0 0,-4 4 0,0 1 0,-3 3 0,-5 4 0,3 9 0,-8 6 0,4 3 0,3 5 0,-2-5 0,7 0 0,-4 4 0,5-8 0,-4 3 0,7-4 0,-3-4 0,4-2 0,0-3 0,0-1 0,3-3 0,1 0 0,8-4 0,0 0 0,10 0 0,-4 0 0,3 0 0,-4 0 0,4 0 0,-7 0 0,6 0 0,-7 0 0,-1 0 0,0 0 0,-5 0 0,1 3 0,-4 1 0,-1 8 0,-3 0 0,0 10 0,0 0 0,0 1 0,-4 3 0,-4-8 0,-2-1 0,-2-1 0,1-8 0,-2 5 0,0-6 0,-3-2 0,4-2 0,-5-3 0,4 0 0,-2 0 0,6 0 0,-3 0 0,4-7 0,1 2 0,2-7 0,-2 4 0,6 1 0,-2 0 0,3 0 0,0 3 0,0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5:5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24575,'3'-4'0,"5"4"0,4 9 0,5 4 0,-1 3 0,6 1 0,-4 5 0,4 1 0,-4-1 0,5 6 0,-5-10 0,1 4 0,2 1 0,-10-9 0,10 7 0,-8-3 0,0-5 0,4 4 0,-5-5 0,1-3 0,-1 6 0,-5-6 0,1-1 0,0-1 0,-1-6 0,-3 5 0,3-5 0,-6 5 0,2-1 0,-3 2 0,0 4 0,0 2 0,0 3 0,-4 6 0,-1 0 0,-9 11 0,-2 1 0,-3 6 0,3 0 0,-3 5 0,3-4 0,0 5 0,-2-7 0,7-5 0,-3-2 0,5-4 0,0-6 0,4-1 0,-2-4 0,2-5 0,1 0 0,-3-4 0,6-1 0,-2 1 0,3-1 0,-4-3 0,4 3 0,-7-6 0,3 2 0,-7-10 0,5 5 0,-1-6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5:5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24575,'-9'16'0,"-1"7"0,-5 6 0,-9 11 0,7-6 0,-9 14 0,6-7 0,-6 7 0,4-2 0,-4-3 0,6-3 0,5-1 0,-2-15 0,6 7 0,-1-13 0,7 4 0,-2-6 0,2-7 0,1 2 0,0-7 0,4 4 0,0-1 0,0 1 0,0-1 0,0 0 0,0 0 0,0 0 0,4-3 0,0 2 0,3-5 0,1 6 0,-1-3 0,5 0 0,0 0 0,1-1 0,3 1 0,-4 4 0,5-3 0,4 3 0,-3-4 0,8 5 0,-3 0 0,4 0 0,0 4 0,2 7 0,-2-1 0,3 10 0,-7-11 0,-1 5 0,-5-6 0,-4-1 0,-2-3 0,-3-2 0,-1-3 0,1-1 0,-4-3 0,-1-1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6:0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24575,'-15'0'0,"-5"0"0,6 0 0,-6 0 0,7 3 0,-8 2 0,3 4 0,0-1 0,3 0 0,2 0 0,0 4 0,1-3 0,4 2 0,1-3 0,2-1 0,-1 1 0,5-1 0,-3 1 0,4-1 0,0 1 0,0-1 0,0 0 0,0 1 0,0-1 0,4-3 0,0 2 0,3-5 0,1 6 0,-1-6 0,1 5 0,3-5 0,2 6 0,3-6 0,1 3 0,0-1 0,-1-2 0,1 7 0,0-7 0,-1 6 0,-3-6 0,2 6 0,-6-6 0,2 6 0,-3-6 0,-1 6 0,1-7 0,-1 7 0,0-3 0,-2 3 0,-2 1 0,-3-1 0,0 5 0,0-4 0,0 8 0,0-4 0,0 1 0,0 3 0,0-4 0,-4 1 0,0 2 0,-4-6 0,0 2 0,-4-3 0,4 0 0,-8-4 0,8-1 0,-8-3 0,3 0 0,0 0 0,-2 0 0,2 0 0,1 0 0,-4-3 0,7-2 0,-2 1 0,3-3 0,0 6 0,1-2 0,3 0 0,1-1 0,3-3 0,0 2 0,0 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6:0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24575,'4'3'0,"-1"5"0,-3 9 0,0 6 0,0 4 0,0 0 0,0 1 0,0-1 0,0 6 0,0 1 0,0 0 0,0 4 0,0-4 0,0 6 0,4 0 0,-3-1 0,4 7 0,-5-5 0,4 5 0,-3 0 0,8-4 0,-8 10 0,4-16 0,-5 8 0,0-16 0,0 11 0,3-15 0,-2 2 0,3-9 0,-4-4 0,0-2 0,3-3 0,-2-1 0,2 1 0,-3-1 0,0 1 0,0-7 0,0 1 0,0-5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6:0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24575,'20'0'0,"-4"0"0,16 0 0,-8 0 0,8-5 0,-5 4 0,1-3 0,-1-4 0,-5 6 0,0-6 0,-10 5 0,4 2 0,-7-3 0,2 4 0,-3 0 0,-1 0 0,-3-3 0,3 2 0,-6-5 0,2 5 0,-3-2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6:0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24575,'12'0'0,"-4"0"0,22 0 0,-8 0 0,11 0 0,-4 0 0,4 0 0,-11 0 0,10 0 0,-13 0 0,18 0 0,-22 0 0,16 0 0,-22 0 0,11 0 0,-11 0 0,6 0 0,-6 0 0,2 0 0,-3 0 0,-1 0 0,1 0 0,-1 0 0,1 0 0,-1 0 0,1 0 0,-5-3 0,0 2 0,-3-2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6:0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24575,'0'7'0,"0"4"0,0 2 0,0-1 0,0 4 0,0-4 0,0 5 0,0-1 0,0 6 0,0-4 0,0 3 0,0-4 0,0 10 0,0-8 0,0 18 0,0-18 0,0 18 0,0-7 0,0 4 0,0-2 0,0 1 0,0-4 0,0-1 0,0-2 0,4-4 0,-3 6 0,7-6 0,-8 0 0,4-5 0,0-1 0,-3-3 0,2-2 0,-3-3 0,0 3 0,0-2 0,0 2 0,0-3 0,4-1 0,-3 1 0,2-1 0,-3 1 0,0-1 0,0 1 0,0-1 0,0 1 0,0-1 0,0 1 0,0-1 0,0-3 0,0-1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6:0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24575,'11'0'0,"-2"0"0,2 0 0,1 0 0,0 0 0,1 0 0,7 0 0,-6 0 0,12 0 0,-3 0 0,0 0 0,8 0 0,-7 0 0,15 0 0,-11 0 0,-4 0 0,2 0 0,-13 0 0,14 0 0,-14 0 0,8 0 0,-13 0 0,4 0 0,-5 0 0,1 0 0,-1 0 0,-3 0 0,-1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6:0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24575,'11'0'0,"-3"0"0,4 0 0,4 0 0,-6 0 0,10 0 0,-12 0 0,4 0 0,-1 0 0,-2 0 0,2 0 0,1 0 0,-3 0 0,2 0 0,-3 0 0,-1 0 0,1 0 0,-1 0 0,1 0 0,-1 0 0,-3 0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45:5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24575,'0'11'0,"0"1"0,0 5 0,0-1 0,0 6 0,4-5 0,1 10 0,0-5 0,-1 1 0,0 3 0,1-3 0,0 4 0,-1-4 0,-4 3 0,0-8 0,4 3 0,-3-4 0,3-5 0,-4 0 0,3-5 0,-2 1 0,2-1 0,-3 1 0,0-1 0,0 0 0,0-3 0,0-1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6:3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24575,'0'11'0,"0"1"0,0 5 0,0 4 0,0-3 0,0 4 0,0-1 0,0-3 0,0 14 0,0-9 0,7 6 0,-1-3 0,11-4 0,-3 6 0,3-6 0,1 4 0,4-7 0,-4 3 0,4-5 0,-1 0 0,-3-4 0,8 0 0,-8-4 0,3 0 0,-4-1 0,-4 0 0,2-4 0,-2 0 0,-1-4 0,-3 0 0,-6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6:3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24575,'3'0'0,"-2"3"0,10 1 0,-3 8 0,-4-4 0,7 8 0,-9-7 0,9 2 0,-7-3 0,0 3 0,-1-2 0,1 2 0,-3-3 0,5-1 0,-1 5 0,-1-4 0,0 3 0,-1-3 0,-2-1 0,2 0 0,-3 0 0,0 1 0,0-1 0,0 0 0,0 0 0,0 1 0,0-1 0,-7 5 0,-3 0 0,-11 6 0,-2-1 0,-4 1 0,0-3 0,4 1 0,-3-6 0,8 2 0,1-4 0,1 1 0,7-2 0,-3 1 0,5-4 0,-1 3 0,1-7 0,3 4 0,1-4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6:3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24575,'15'0'0,"0"0"0,-3 0 0,9 0 0,-7 0 0,7 0 0,-5 0 0,1 0 0,-4 0 0,2 0 0,-6 0 0,-1 0 0,-5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6:3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24575,'12'0'0,"-4"0"0,7 0 0,3 0 0,-1 0 0,15 0 0,-13 0 0,8 0 0,-10 0 0,-5 0 0,4 0 0,-4 0 0,-3 0 0,-3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7:04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8 24575,'-7'0'0,"3"-3"0,-2 2 0,-1-2 0,-1 3 0,-3 0 0,4 0 0,-5 3 0,4 2 0,-4 2 0,1 1 0,-2 0 0,0 4 0,1-3 0,0 6 0,4-6 0,-4 7 0,4-8 0,0 4 0,0-1 0,4-2 0,-4 2 0,8-3 0,-4-1 0,4 1 0,0-1 0,0 0 0,3-3 0,2-1 0,6-3 0,2 0 0,3 0 0,1 4 0,-5-3 0,4 3 0,-3-1 0,3-2 0,1 7 0,-5-7 0,4 2 0,-8 1 0,4 0 0,-5 0 0,1 3 0,-1-7 0,-3 7 0,3-3 0,-6 4 0,2-1 0,-3 0 0,0 1 0,0-1 0,0 5 0,0-4 0,-3 8 0,-2-8 0,-3 4 0,-3-4 0,2-1 0,-7 1 0,8 0 0,-8-4 0,4 3 0,-5-6 0,0 3 0,0-4 0,1 4 0,-1-3 0,4 2 0,-2-3 0,6 0 0,-3 0 0,5 0 0,-1 0 0,0 0 0,4 0 0,1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7:05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24575,'11'0'0,"6"0"0,11 0 0,1 0 0,29 0 0,-24 0 0,30 0 0,-7 0 0,-12 0 0,20 0 0,-23 0 0,0 0 0,-3 0 0,-6 0 0,-13 0 0,2 0 0,-15 0 0,1 0 0,-4 0 0,-1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7:07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0 24575,'-10'0'0,"-9"0"0,6 0 0,-8 0 0,4 0 0,-4 0 0,3 0 0,-3 0 0,5 8 0,-1-3 0,1 10 0,3-2 0,2-1 0,6 0 0,2-5 0,3 4 0,0-2 0,0 2 0,0-3 0,0-1 0,0 5 0,0-4 0,3 8 0,6-4 0,-1 0 0,12 0 0,-7-4 0,8 1 0,-1-1 0,-2 0 0,2 0 0,-4 1 0,-3-2 0,-2 1 0,-4-1 0,0 1 0,-2-1 0,-2 0 0,-3 1 0,0-1 0,0 0 0,-3 1 0,-2-1 0,-6 1 0,-2 0 0,-3 0 0,-1 0 0,1-4 0,-1 0 0,1-4 0,3 0 0,-2 0 0,7 0 0,-4 0 0,5 0 0,-1 0 0,1 0 0,3 0 0,1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7:08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24575,'15'0'0,"5"0"0,2 0 0,10 0 0,1 0 0,7 0 0,-1 0 0,-4 0 0,3 0 0,-9 0 0,-1 0 0,-2 0 0,-12 0 0,6 0 0,-12 0 0,4 0 0,-5 0 0,-3 0 0,0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3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24575,'12'0'0,"5"0"0,-2 0 0,3 0 0,-4 0 0,4 0 0,-7 0 0,10 0 0,-9 0 0,0 0 0,-6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3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24575,'2'3'0,"5"-1"0,3-2 0,4 0 0,0 0 0,0 0 0,0 0 0,0 0 0,0 0 0,-1 0 0,-2 0 0,-1 0 0,-4 0 0,0 0 0,0 0 0,-2-2 0,-2-14 0,-2 10 0,0-9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45:5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 24575,'4'3'0,"-1"15"0,-8 14 0,-5 15 0,-13 14 0,-2 9 0,-4 9 0,4 8-416,10-40 0,-1 1 416,2 0 0,1 1 0,-7 5 0,1-2-32,3 24 32,-12 14 0,14-24 0,-5 13 0,-3-8 0,14-4 0,-10-23 0,12 8 830,-3-18-830,1-9 34,3 6-34,-3-17 0,-1 7 0,1-8 0,3-2 0,-1-3 0,5-1 0,-3 1 0,1-4 0,-1-1 0,-4-3 0,4 0 0,1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3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88 24575,'0'-9'0,"0"-1"0,0-4 0,3 3 0,0 1 0,4 1 0,3 4 0,-2-7 0,5 10 0,-6-4 0,6 6 0,-2 0 0,2 0 0,-3 0 0,-1 0 0,-2 6 0,-1-2 0,1 14 0,-3-3 0,-1 8 0,-3 4 0,0 2 0,0 4 0,0 0 0,0 1 0,0-1 0,0-5 0,0 4 0,0-8 0,-3-1 0,-1-1 0,-3-7 0,0 3 0,-4-4 0,4-1 0,-3-2 0,3 2 0,0-6 0,1 3 0,-1-4 0,1-3 0,-4 0 0,3-3 0,-3 0 0,4 0 0,-4 0 0,3-2 0,-3-5 0,7-4 0,0-3 0,3 4 0,0-3 0,0 5 0,0-1 0,0 2 0,0 1 0,0 0 0,0-1 0,0 1 0,0 0 0,2 0 0,2 2 0,-1-1 0,3 4 0,-3-2 0,4 3 0,-1 0 0,4 0 0,-3 0 0,2 0 0,1 0 0,-3 0 0,6 0 0,-6 0 0,6 3 0,-6 1 0,6 3 0,-5 2 0,5-1 0,-5 5 0,1-5 0,1 2 0,-2-1 0,2-1 0,-4 1 0,0-2 0,1-1 0,-1 0 0,-3 0 0,0-2 0,-3-1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3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24575,'3'-1'0,"0"5"0,-3 25 0,0-10 0,0 47 0,0-40 0,-4 42 0,-6-20 0,-1 0 0,-3 13 0,5-20 0,-5 15 0,4-4 0,-3-1 0,3 0 0,-3-6 0,4-6 0,0-1 0,2-9 0,3-6 0,-1-5 0,2-4 0,3-4 0,-2 0 0,1-4 0,-2-2 0,3-1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4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4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 24575,'-6'0'0,"0"0"0,-1-3 0,4 5 0,-6 3 0,4 2 0,-2 10 0,-6-5 0,11 6 0,-21 16 0,19-11 0,-15 15 0,10-10 0,-4 0 0,1 1 0,4 3 0,0-8 0,4 4 0,-7-6 0,10-3 0,-6 3 0,7-7 0,0 3 0,0-8 0,0 3 0,0-6 0,0 6 0,0-5 0,0 1 0,0 1 0,0-3 0,0 3 0,3-4 0,0 4 0,4-3 0,-1 2 0,1-2 0,-1 2 0,0-2 0,1 3 0,-1-4 0,1 1 0,-1-1 0,0 0 0,0-2 0,1-2 0,2 1 0,-2-2 0,6 2 0,-5-3 0,5 0 0,-6 0 0,2 0 0,1 0 0,-3-2 0,6-5 0,-6-4 0,3-3 0,-3 0 0,1-4 0,-2 6 0,2-5 0,-2 7 0,1-7 0,0 2 0,-4 2 0,0 0 0,-3 2 0,0 1 0,0 0 0,0 0 0,0 3 0,0-3 0,0 4 0,-2 2 0,-5 2 0,-4 2 0,-3 0 0,0 0 0,1 0 0,-1 0 0,-1 3 0,2 1 0,2 6 0,1-3 0,0 3 0,2-4 0,2 1 0,3-4 0,3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4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24575,'0'16'0,"0"7"0,0 5 0,0 6 0,0 4 0,0-3 0,0 3 0,0 1 0,0-10 0,0 0 0,0-2 0,0-15 0,0 10 0,0-15 0,0 6 0,0-6 0,0 3 0,0-4 0,0 0 0,3-3 0,0 0 0,3-3 0,0 0 0,4 0 0,-3 0 0,10 0 0,-5 0 0,6 0 0,-1 0 0,-2-3 0,7-1 0,-3-3 0,-1-1 0,0 1 0,-4 3 0,-4-2 0,3 2 0,-6 1 0,3 0 0,-4 3 0,0 0 0,-2-3 0,-2 2 0,-2-1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4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24575,'0'21'0,"0"-2"0,0 13 0,0 1 0,0 7 0,0 5 0,0-5 0,0 3 0,0-3 0,0 5 0,0-5 0,0-2 0,0-9 0,0 3 0,0-8 0,0 3 0,0-11 0,0 1 0,0-10 0,0 6 0,0-6 0,-5 0 0,4-4 0,-4-3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4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24575,'13'0'0,"3"0"0,6 0 0,6 0 0,-4 0 0,8 0 0,-3 0 0,4 0 0,-5 0 0,-4 0 0,-2 0 0,-11 0 0,3 0 0,-11 0 0,0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5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24575,'3'-6'0,"4"-5"0,4 3 0,7-3 0,0 0 0,5 3 0,0 4 0,5-3 0,0 6 0,1-6 0,-2 6 0,-4-2 0,-4 3 0,-4 0 0,-6 0 0,1 0 0,-3 0 0,0 0 0,-5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0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24575,'0'9'0,"0"3"0,0 7 0,0-3 0,0 7 0,0-1 0,0-6 0,0 7 0,0-1 0,3-6 0,-2 11 0,5-8 0,-2 0 0,1 3 0,-2-4 0,-3 1 0,0-1 0,2-7 0,-1 2 0,2-6 0,0 3 0,-3-4 0,3 0 0,-3 1 0,0-1 0,0 0 0,0 0 0,0 1 0,0-1 0,0-2 0,0-2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0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24575,'13'0'0,"-2"0"0,11 0 0,-3 0 0,8 0 0,-3 0 0,4 0 0,-9 0 0,3 0 0,-7 0 0,3 0 0,-4 0 0,0 0 0,-4 0 0,0 0 0,-4 0 0,0 0 0,-2 0 0,-2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45:5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24575,'0'2'0,"4"4"0,1 14 0,3-2 0,1 8 0,0 2 0,4 1 0,-6 9 0,9-9 0,-14 10 0,16 1 0,-11 1 0,11 0 0,-7-3 0,7-3 0,-11 4 0,6-4 0,-8 3 0,4-14 0,0 3 0,-1-10 0,0-5 0,0 0 0,0-5 0,-1 1 0,0-4 0,1-1 0,-5-6 0,0-5 0,-3-5 0,0-14 0,5 3 0,-4-14 0,3 3 0,-4-25 0,0 1 0,0-18 0,0 0 0,0 19 0,0-15 0,0 9 0,0 0 0,0-4 0,0 20 0,0 2 0,0 12 0,0 1 0,0 10 0,0 6 0,0 5 0,0 5 0,0-1 0,3 4 0,5 1 0,9 3 0,1 0 0,8 0 0,2 0 0,6 0 0,6 0 0,0 0 0,0 0 0,5 0 0,-3 0 0,10 0 0,-11 0 0,5 0 0,-12 0 0,5 0 0,-10 0 0,-1 0 0,-7 0 0,-8 0 0,-2 0 0,-3 0 0,-1 0 0,1 0 0,-4 0 0,-1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0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24575,'14'-3'0,"-3"-1"0,7-4 0,-4 4 0,0-2 0,-4 2 0,7-3 0,-9 3 0,6 1 0,-4 3 0,-3 0 0,3 0 0,-4 0 0,0 0 0,-3 0 0,0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0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24575,'0'21'0,"0"3"0,-5 20 0,-4-3 0,3 10 0,-6-6 0,6 6 0,-3-4 0,0-2 0,4-1 0,-2-4 0,6 0 0,-3-6 0,4-2 0,0-8 0,0 8 0,0-8 0,0 3 0,0 1 0,0-4 0,0 3 0,0-4 0,0 0 0,0 0 0,0 0 0,0 0 0,3 0 0,1-4 0,3 2 0,1-2 0,-1 0 0,1 3 0,-1-7 0,0 3 0,0 0 0,0-3 0,0 3 0,3-4 0,-2 0 0,5-1 0,-2 1 0,3-3 0,-3 2 0,2-5 0,-6 2 0,3-4 0,-4 1 0,1-4 0,-1 0 0,0-3 0,-2-3 0,-1-7 0,-3 4 0,0-4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0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24575,'0'9'0,"0"5"0,0 1 0,0 12 0,0-7 0,-3 3 0,2 4 0,-2-11 0,3 3 0,0-2 0,0-9 0,0 9 0,0-6 0,0-1 0,0 0 0,0-4 0,0 4 0,0-3 0,0 3 0,0-4 0,3 0 0,0 0 0,1 0 0,2 1 0,-3-1 0,3 0 0,-2 1 0,1-1 0,-1 0 0,2 1 0,1-1 0,-4 0 0,3 0 0,-3-2 0,3 1 0,-2-1 0,1-1 0,-1 3 0,2-5 0,0 2 0,0-3 0,1 0 0,-1 0 0,0 0 0,0 0 0,0 0 0,1 0 0,-1 0 0,0-3 0,1-1 0,-1-6 0,1 0 0,0-4 0,0 0 0,-3 0 0,2 0 0,-5 3 0,5-2 0,-5 6 0,2-3 0,-3 4 0,0-1 0,0 1 0,0-1 0,0 1 0,0 0 0,-3-1 0,-1 4 0,-5 0 0,-2 3 0,-3 0 0,0 0 0,0 0 0,0 6 0,0 2 0,0 6 0,0-3 0,3 2 0,1-6 0,4 3 0,-1-4 0,1 1 0,0-4 0,2 0 0,2-3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0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24575,'4'-6'0,"-2"9"0,-2 6 0,0 15 0,0 0 0,0 13 0,0-7 0,-4 9 0,4-6 0,-8 0 0,7 0 0,-3-4 0,4-9 0,0 1 0,0-13 0,0 6 0,3-11 0,4 0 0,3-3 0,4 0 0,0 0 0,0 0 0,4-4 0,-4-3 0,4-1 0,-4 1 0,0 1 0,-3 2 0,2 0 0,-6-1 0,3 4 0,-4-2 0,0 3 0,-2-3 0,-2 3 0,-2-3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0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24575,'0'9'0,"0"10"0,0 11 0,0 0 0,0 12 0,0-12 0,0 14 0,0-9 0,0 3 0,0-9 0,0-6 0,0-5 0,0 0 0,0-6 0,0 1 0,0-9 0,0-2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0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24575,'0'-6'0,"3"9"0,4-1 0,0 10 0,12 4 0,-7-4 0,3 6 0,-1-7 0,1 8 0,0-4 0,9 9 0,-11-5 0,9 5 0,-12-5 0,9 9 0,-11-8 0,0 7 0,-1-4 0,-3 4 0,4 2 0,0 0 0,-3 3 0,-2 1 0,-3 13 0,0 5 0,0 2 0,0-8 0,0 5 0,0-3 0,-8 5 0,-2-1 0,-4-11 0,2-2 0,4-13 0,0-3 0,1-8 0,3-4 0,-1 0 0,4-4 0,-5-2 0,0-1 0,-4-6 0,3 2 0,0-2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8:2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7:2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1080 4 24575,'-9'0'0,"-1"0"0,-7 0 0,-2 0 0,-4-3 0,-4 6 0,-7 6 0,4 5 0,-21 18 0,14-9 0,-11 14 0,-2-8 0,21-4 0,-15 11 0,17-12 0,-11 22 0,10-14 0,-1 0 0,3 0 0,8-6 0,-6 4 0,7 3 0,0-12 0,-3 11 0,4-8 0,0 9 0,-1 0 0,4-4 0,-2 3 0,6-3 0,-3-1 0,8 4 0,-3-5 0,3 1 0,-4 3 0,0-3 0,3 1 0,-2 3 0,2-5 0,-3 6 0,4-2 0,0-2 0,0 2 0,3-7 0,-3-1 0,4-2 0,0-2 0,-3 0 0,3 2 0,-4-6 0,4 3 0,-3-4 0,3-1 0,-4 1 0,4-3 0,0-2 0,0-2 0,0-1 0,0 0 0,-2-3 0,1 3 0,-4-5 0,1 1 0,-5-2 0,2-6 0,-3 2 0,4-6 0,-1 0 0,-3 3 0,3-6 0,-3 2 0,0-3 0,2 0 0,-5 0 0,5 0 0,-6-4 0,6 3 0,-3-6 0,4 7 0,0-4 0,0 4 0,1 4 0,2-3 0,-2 5 0,3-1 0,-1 2 0,1 1 0,0 0 0,3-1 0,-6 1 0,5-4 0,-4 3 0,4-3 0,-2 4 0,0-1 0,3 1 0,-3 0 0,3 0 0,2 2 0,5 4 0,0 11 0,6 1 0,-1 10 0,2-3 0,-2 3 0,2 1 0,-5 0 0,1-4 0,-2 2 0,-1-6 0,0 3 0,0-4 0,0-4 0,-1 0 0,-2-4 0,1 0 0,-4 4 0,2-3 0,-3 3 0,0-4 0,2 0 0,1-2 0,3-2 0,0-2 0,1-3 0,2-4 0,2-3 0,7-5 0,0 1 0,10-2 0,-5 1 0,14-2 0,-8 1 0,10 2 0,-2 2 0,-7 4 0,7 0 0,-14 3 0,0 2 0,-6 3 0,-3 0 0,-3 0 0,-2 0 0,-2 0 0,-1 0 0,-3 0 0,0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6:3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0 24575,'-18'20'0,"-6"14"0,-9 12 0,9 0 0,0-6 0,-5 9 0,6-5 0,-5 11 0,3-9 0,13-5 0,-13 11 0,10-16 0,-1 8 0,-3-3 0,4-5 0,3 8 0,0-10 0,1 12 0,0-4 0,0 4 0,-2-7 0,11 1 0,-12 5 0,9-3 0,-1 3 0,-3-11 0,8 4 0,-7-4 0,7 6 0,-8-1 0,8 1 0,-8 0 0,8 6 0,-4-5 0,5 11 0,-4-4 0,2 5 0,-2 1 0,4-1 0,0 1 0,0 0 0,0 0 0,0-7 0,0-1 0,0-6 0,0 17 0,0-13 0,0 13 0,0-23 0,0 4 0,0-4 0,0 6 0,0-6 0,0 5 0,0-6 0,4 1 0,-3 4 0,7-9 0,-7 4 0,7-6 0,-7 0 0,7 0 0,-7 1 0,7-1 0,-7-4 0,7 3 0,-3-4 0,0 5 0,3 1 0,-7-1 0,8 0 0,-8-4 0,7 3 0,-3-4 0,0 6 0,2-6 0,-2 4 0,0-8 0,3 3 0,-3 1 0,3-4 0,1 8 0,-1-8 0,1 8 0,0-8 0,-1 3 0,1 0 0,-1-3 0,1 3 0,3-4 0,-3-1 0,7 8 0,-3-5 0,0 5 0,-1-3 0,-4-3 0,1 3 0,3-5 0,-3 1 0,3 0 0,0-4 0,-3 2 0,7-2 0,-7 4 0,7 0 0,-7-5 0,3 4 0,-1-3 0,-2-1 0,3 4 0,-4-8 0,0 8 0,4-7 0,-3 6 0,2-6 0,1 7 0,-3-7 0,3 6 0,-5-6 0,5 6 0,-3-2 0,10 7 0,-5-3 0,2 3 0,0-7 0,-3 2 0,3-2 0,-3 4 0,3 0 0,-3-4 0,0 2 0,3-5 0,-8 1 0,8-3 0,-8 0 0,8 0 0,-7-4 0,6 0 0,-6-1 0,2-2 0,-3 2 0,3-3 0,-2 0 0,2 0 0,-3 0 0,-1 0 0,-3-3 0,-1 3 0,-3-3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6:4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24575,'15'0'0,"5"1"0,-2 12 0,15 11 0,-9-4 0,11 15 0,-2-15 0,4 10 0,11 2 0,-16-5 0,21 15 0,-27-21 0,22 21 0,-17-11 0,0 11 0,6 7 0,-14-8 0,5 13 0,-9-6 0,-3 5 0,6 0 0,-6-6 0,-1 5 0,-5-5 0,1 6 0,4-5 0,-4 4 0,4-11 0,-5 11 0,0-11 0,1 11 0,-1-11 0,0 5 0,0-6 0,0 0 0,-4 0 0,2 0 0,-2-6 0,-1 4 0,3-9 0,-3 16 0,4-14 0,-4 3 0,-1-12 0,-4-6 0,0-3 0,0-2 0,0-3 0,0 13 0,0-1 0,0 12 0,0 1 0,4-4 0,-3 9 0,8-9 0,-8 9 0,3-4 0,0 1 0,-3 3 0,3-4 0,-4 0 0,0 5 0,0-10 0,0 9 0,0-4 0,0 0 0,0 5 0,0-5 0,0 5 0,0 1 0,0 6 0,0-5 0,-5 5 0,-1-1 0,-4 2 0,-1 7 0,1-6 0,-6 4 0,0 13 0,-5-6 0,4 5 0,3-23 0,4-3 0,0-4 0,0 0 0,1 5 0,-1-5 0,-5 17 0,3-8 0,-9 21 0,5-21 0,-2 23 0,-2-9 0,2 12 0,-5-6 0,-5 4 0,5-11 0,-10 12 0,10-14 0,-5 7 0,7-8 0,0-6 0,0 5 0,1-11 0,4 0 0,-3-3 0,9-10 0,-4 5 0,2-11 0,2 4 0,-3-8 0,1 4 0,3-6 0,-3 1 0,4-5 0,0 0 0,3-5 0,-1 1 0,5-1 0,-3 1 0,1-4 0,-1-1 0,-8-15 0,7 9 0,-3-9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45:5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61 542 24575,'0'12'0,"0"3"0,0-7 0,0 4 0,0-5 0,0-9 0,-9-13 0,7-8 0,-12-16 0,13 5 0,-8-12 0,3 5 0,0-6 0,2 13 0,4 1 0,-4 6 0,3 8 0,-3 2 0,4 10 0,0-1 0,3 7 0,5 2 0,4 10 0,5 2 0,-1 4 0,7 5 0,1 2 0,5 6 0,1 0 0,0 0 0,0 0 0,-1-6 0,0 5 0,-1-10 0,-4 9 0,3-13 0,-13 5 0,7-6 0,-8-1 0,-1-2 0,0-3 0,-5 0 0,1-4 0,-1 2 0,1-5 0,-4-3 0,-1-24 0,-3 2 0,0-27 0,-6-6 0,5 5 0,-10-21 0,5 23 0,0-5 0,-4 3 0,9 16 0,-8-3 0,8 16 0,-7 2 0,7 4 0,-2 4 0,-1 5 0,3 1 0,-2 6 0,3-2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0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24575,'-3'0'0,"0"0"0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0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24575,'-5'1'0,"6"1"0,-9-5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0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24575,'6'0'0,"0"0"0,0 0 0,-2 0 0,-2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0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24575,'-1'-4'0,"-1"2"0,5 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1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24575,'6'0'0,"-3"0"0,0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1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1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24575,'25'3'0,"-5"0"0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1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24575,'6'0'0,"-3"0"0,0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1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24575,'33'26'0,"-7"-6"0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1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24575,'3'0'0,"0"0"0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45:2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24575,'3'0'0,"8"0"0,7 0 0,14 0 0,-3 0 0,6 0 0,-2 0 0,-6 0 0,0 0 0,-4 0 0,-2 0 0,-4 0 0,-5 0 0,-4 0 0,-4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46:0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24575,'19'0'0,"4"0"0,0 0 0,4 0 0,0 0 0,1 0 0,5 0 0,-5 0 0,5 0 0,-14 0 0,1 0 0,-8 0 0,0 0 0,-4 0 0,-5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1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24575,'3'0'0,"0"0"0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3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7 450 24575,'-4'2'0,"1"0"0,3-28 0,0-2 0,0-7 0,0-8 0,0 2 0,7-1 0,-1-7 0,6 14 0,0 1 0,-7 2 0,6 8 0,-4-4 0,-2 13 0,8 1 0,-8 10 0,4 1 0,-2 3 0,2 0 0,1 0 0,1 3 0,2 8 0,-6 4 0,9 13 0,-4-4 0,0 8 0,3-8 0,-6 8 0,2-8 0,0 3 0,-2-4 0,2 0 0,-4-4 0,0-4 0,-1-6 0,-2-3 0,-1-2 0,-3-1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4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24575,'0'23'0,"0"-5"0,0 24 0,0-1 0,0 12 0,0 5 0,0 6 0,0-4 0,0 18 0,0-10 0,0 11 0,0-6 0,0 6 0,0 2 0,0 0 0,0 5 0,0-5 0,0 1 0,0 4 0,0-4 0,0-1 0,0 6 0,0-13 0,0 6 0,0-20 0,0 3 0,0-4 0,0 0 0,0 12 0,0-11 0,4 4 0,-3-5 0,8-2 0,-4 1 0,0-6 0,0 4 0,-1-4 0,-3 6 0,7-7 0,-7 3 0,7-9 0,-7 3 0,7-8 0,-8 4 0,8-10 0,-7-1 0,6-1 0,-6-3 0,6 4 0,-6 0 0,6-5 0,-6 4 0,6-3 0,-6 4 0,3-4 0,-1 3 0,-2-8 0,6 8 0,-6-8 0,7 8 0,-7 2 0,6-4 0,-3 3 0,0-10 0,3 0 0,-6 4 0,5-7 0,-5 10 0,5-14 0,-5 14 0,6-6 0,-6 3 0,2 5 0,-3-8 0,0 3 0,0-5 0,0-3 0,0-2 0,0-3 0,0-3 0,0 2 0,0-6 0,0 2 0,0-2 0,0-1 0,0 0 0,0 0 0,0 0 0,0-2 0,0-1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4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24575,'6'-3'0,"0"8"0,4-3 0,-5 11 0,4-5 0,-5 5 0,6 2 0,-5-4 0,5 10 0,-6-10 0,7 11 0,-7-11 0,6 10 0,-6-9 0,0 2 0,3-1 0,-4-2 0,4 3 0,0-1 0,0-2 0,-1-1 0,-2-4 0,-1 0 0,-1 0 0,2-2 0,2-1 0,0-3 0,0 0 0,0 0 0,1-3 0,-1-4 0,4-4 0,-2-7 0,5 3 0,-2-3 0,3 4 0,0 0 0,-3 0 0,2 0 0,-2 0 0,3 0 0,0-4 0,-3 3 0,3-3 0,-6 4 0,1 3 0,1 1 0,-2 1 0,2 4 0,-4-4 0,-2 6 0,-2-3 0,-2-8 0,0 9 0,0-5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4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 24575,'-3'-3'0,"0"-3"0,-3 12 0,2-1 0,-5 9 0,3 8 0,-1-2 0,0 8 0,6-1 0,-6-3 0,6 13 0,-6-7 0,6 4 0,-2-2 0,3-3 0,0 4 0,0-4 0,0-6 0,0 4 0,0-7 0,0 6 0,0-3 0,0-1 0,0 1 0,0-4 0,0-1 0,3-5 0,0-2 0,4-1 0,-1-4 0,1 0 0,-1 1 0,0-4 0,0 3 0,1-6 0,-1 3 0,0-3 0,0 0 0,1 3 0,-1-3 0,0 3 0,0-3 0,1 0 0,-1 0 0,0 0 0,1 0 0,-1-3 0,0 0 0,1-7 0,-1 0 0,2-8 0,-4 3 0,-1-7 0,-3 6 0,0-6 0,0 3 0,0 0 0,0 1 0,0 0 0,0 3 0,-4-7 0,-3 7 0,-4-3 0,-7 7 0,3-2 0,-3 8 0,4-4 0,-4 8 0,3-2 0,-3 3 0,8 0 0,-4 0 0,4 3 0,-1 0 0,-2 4 0,6 0 0,-3-1 0,7 0 0,-3 1 0,5-4 0,-2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4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24575,'0'19'0,"0"4"0,0 5 0,0 2 0,0 8 0,0-5 0,0-4 0,0-1 0,0-6 0,0 1 0,0 0 0,0-4 0,0 3 0,0-7 0,0 3 0,0-4 0,0 0 0,0-4 0,0 3 0,0-2 0,0-1 0,0 0 0,0-4 0,0 0 0,0 0 0,0 0 0,3-2 0,0-1 0,7-3 0,0 0 0,4 0 0,0 0 0,0-3 0,4-2 0,-3-2 0,2 0 0,-3 0 0,0-3 0,-3 5 0,2-4 0,-6 5 0,3 0 0,-4 1 0,0 1 0,1 1 0,-1-2 0,-3 3 0,0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4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24575,'0'3'0,"0"6"0,0 20 0,0 0 0,0 15 0,0-10 0,0 29 0,0-18 0,0 13 0,0-14 0,0 8 0,0-4 0,0 9 0,0-12 0,0-5 0,0-2 0,0-9 0,0 3 0,0-12 0,0 6 0,0-11 0,0 3 0,0-8 0,0 0 0,0-4 0,0 1 0,0-1 0,0 0 0,0-5 0,-4-14 0,3 7 0,-3-9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4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24575,'7'2'0,"-1"9"0,-6 0 0,0 11 0,0-3 0,0 9 0,0-4 0,-4 8 0,-3-12 0,-2 11 0,-5-11 0,5 4 0,-1-6 0,-1-4 0,4-1 0,-3 1 0,3-3 0,3-1 0,1-4 0,3 0 0,0 0 0,0 3 0,0-2 0,0 3 0,6-4 0,6 1 0,7 4 0,4-3 0,4 4 0,-3-5 0,8 2 0,-8-2 0,4 1 0,-9-1 0,-1 1 0,-8-4 0,0 2 0,-4-6 0,0 3 0,-2-3 0,-1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4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24575,'9'0'0,"11"0"0,13 0 0,16 0 0,-1 0 0,15 0 0,11 0 0,14 0-525,-36-2 1,2-1 524,3-1 0,2 1 0,12 0 0,0-1-744,-2-5 0,0 1 744,7 6 0,2 1 0,-1-5 0,-1 0 0,-3 2 0,0 2 0,3 1 0,1 1 0,0-3 0,-1 0 0,-3 3 0,0 0 0,0 0 0,-1 0 0,-7 0 0,0 0 0,-3 0 0,-1 0-325,-8 0 0,-1 0 325,5 0 0,-2 0 0,44 0 0,-15 0 0,1 0-144,-21 0 144,2 0 926,-8 0-926,-8 0 1498,-15 0-1498,-6 0 736,-11 0-736,-8 0 171,-20-14-171,11 11 0,-3-11 0,23 14 0,12 0 0,0 0 0,18 0 0,-14 0 0,31 0 0,-20 0 0,22 0 0,10 0 0,-11 0 0,4 0 0,-16 0 0,-5 0 0,13 0 0,-5 0 0,4 0 0,-12 0 0,-1 0 0,-6 0 0,0 0 0,-6 0 0,0 0 0,-6 0 0,-5 3 0,0 2 0,-5-1 0,0-1 0,-1 1 0,1-4 0,-4 4 0,3-1 0,-3-2 0,0 2 0,3 1 0,-3-3 0,-1 2 0,4-3 0,-3 0 0,0 0 0,3 0 0,-4 0 0,5 0 0,10 0 0,-11 0 0,10 0 0,-14 0 0,1 0 0,-1 0 0,-4 0 0,0 0 0,-4 0 0,3 0 0,-2 0 0,-1 0 0,3 0 0,-5 0 0,1 0 0,-3 0 0,1 0 0,-1 0 0,0 0 0,1 0 0,-4 0 0,0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4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24575,'6'0'0,"0"0"0,4 0 0,-3 0 0,6 0 0,-2 0 0,-1 0 0,7 0 0,-5 0 0,6 0 0,-4 0 0,0 0 0,-1 0 0,1 0 0,0 0 0,0 0 0,0 3 0,-6 0 0,4 1 0,-8-1 0,6-3 0,-4 3 0,1 0 0,-1 1 0,0 1 0,0-4 0,1 2 0,-1 0 0,0 0 0,0 0 0,-2 3 0,1-6 0,-4 6 0,1-3 0,-2 3 0,0 0 0,0 0 0,0 0 0,0 0 0,0 1 0,0 2 0,0-2 0,0 6 0,0 2 0,0 0 0,-6 7 0,-2-8 0,-4 8 0,-2-3 0,2 4 0,-3-5 0,1 0 0,3-4 0,1-3 0,0 2 0,6-6 0,-5 2 0,5-2 0,1-1 0,-3-3 0,6 3 0,-6-5 0,3 2 0,-3-6 0,-1-8 0,4 6 0,-1-6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51:4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24575,'0'25'0,"0"9"0,0 28 0,0 19 0,0 16-781,0-35 1,0 1 780,0-5 0,0 3 0,1 16 0,-2 2-791,-3-3 0,1-1 791,6 6 0,-1 0 0,-6-1 0,3-1-372,10-8 1,1-4 371,-9-14 0,1-2 0,7 1 0,0-3-118,-3 21 118,6 2 1009,-1-12-1009,-5-19 1978,-2-8-1978,-4-11 0,0-8 0,0-6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5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24575,'3'6'0,"0"0"0,3 0 0,-1 1 0,8-4 0,-6 3 0,2-3 0,-2 1 0,2 2 0,-1-3 0,1 4 0,-2-4 0,-1 3 0,0-5 0,0 2 0,-2-1 0,1-1 0,-4 5 0,5-6 0,-3 3 0,3 0 0,0-3 0,-3 6 0,2-6 0,-1 6 0,2-3 0,1 4 0,-1-1 0,0-3 0,-2 3 0,1-5 0,-7 1 0,-1-2 0,-4-2 0,-2 1 0,5-5 0,-2 3 0,3-4 0,-1 4 0,2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5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24575,'0'-6'0,"0"0"0,0 0 0,0 0 0,0 3 0,0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5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19 127 24575,'0'-9'0,"0"-2"0,2 4 0,2 1 0,-1 0 0,6-1 0,-5 3 0,9-5 0,-6 8 0,0-9 0,-1 9 0,-2-12 0,2 12 0,1-5 0,-1 3 0,0-1 0,1-2 0,-1-1 0,0 4 0,0-3 0,1 3 0,-7 0 0,-4 3 0,-3 7 0,-3 4 0,3 3 0,-4 4 0,3 1 0,-3 3 0,-1 1 0,4 0 0,-3-4 0,3 3 0,1-7 0,0 3 0,3 0 0,-2-7 0,5 6 0,-4-10 0,4 6 0,-2-5 0,3 5 0,0-6 0,0 2 0,0-2 0,0-1 0,0 0 0,0 0 0,0 1 0,0-1 0,0 0 0,0 1 0,0-1 0,0 0 0,0 0 0,0 1 0,0-1 0,0 0 0,0 0 0,0 0 0,3 1 0,0-1 0,4 0 0,-4 0 0,2-2 0,-4 1 0,5-4 0,-3 2 0,3-3 0,1 0 0,-1 0 0,0 0 0,0 0 0,0 0 0,1 0 0,-1 0 0,0 0 0,1 0 0,-1-3 0,0-1 0,0-2 0,1 0 0,-1-1 0,0 1 0,1 0 0,-4-1 0,0 1 0,0-1 0,-3 1 0,3 0 0,0-1 0,-2 1 0,1 0 0,-2-4 0,0 3 0,0-3 0,0 3 0,0 1 0,0 0 0,0-4 0,0 3 0,0-3 0,0 4 0,-2 2 0,-2 2 0,-6 2 0,3 0 0,-6 0 0,2 0 0,-3 0 0,0 0 0,4 0 0,-4 0 0,7 0 0,-2 2 0,2 2 0,1-1 0,-1 3 0,1-5 0,0 1 0,0-2 0,3 0 0,0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5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24575,'0'13'0,"0"4"0,0 1 0,0 10 0,0-8 0,0 7 0,0-9 0,0 10 0,0-8 0,0 7 0,0-16 0,0 6 0,0-7 0,0 1 0,0-2 0,0-2 0,0-1 0,3-3 0,0 0 0,3-3 0,1 0 0,-1 0 0,0 0 0,4 0 0,0 0 0,1-3 0,2-1 0,1-3 0,1 0 0,3-4 0,-4 4 0,3-4 0,-2 7 0,3-2 0,0 1 0,-3 1 0,-1 1 0,0 3 0,-7-3 0,2 2 0,-2-1 0,-1 2 0,0 0 0,0 0 0,-2 0 0,-2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40:5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24575,'0'20'0,"0"0"0,0 8 0,0 0 0,0 6 0,0-6 0,0 10 0,0-8 0,0 8 0,0-4 0,0-6 0,0 4 0,0-12 0,0 7 0,0-12 0,0 3 0,0-5 0,0-2 0,0 2 0,0-6 0,0 3 0,0-4 0,0 0 0,0 4 0,0-3 0,0 3 0,0-4 0,0 0 0,0 1 0,0-1 0,0 0 0,0 0 0,0 0 0,0-3 0,0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0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24575,'6'0'0,"0"0"0,-2 0 0,-1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6:1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24575,'0'-3'0,"0"0"0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6:1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24575,'4'0'0,"1"0"0,-7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7:3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24575,'3'0'0,"0"0"0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7:3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24575,'7'7'0,"-1"-1"0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51:4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24575,'0'-5'0,"0"11"0,0 31 0,0 7 0,0 16 0,0 1 0,0 9 0,0 9-464,0 16 464,5-6 0,-2-37 0,1 0 0,9 37 0,-7-38 0,1 1 0,11 45 0,-13-44 0,-1 0 0,5 1 0,0-2 0,-3 24 0,1 14 0,2-24 0,-2 13 0,0-9 0,-2-2 0,-5-19 0,0 4 0,0-24 0,0-2 464,0-10-464,0-5 0,0-3 0,0-6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7:3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24575,'3'0'0,"0"0"0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7:5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24575,'6'0'0,"3"0"0,-2 0 0,3 0 0,0 0 0,-3 0 0,2 0 0,-3 0 0,1 0 0,-1 0 0,0 0 0,0 0 0,0 0 0,0 0 0,1 0 0,-1 0 0,4 0 0,-3 0 0,2 0 0,-2 0 0,-1 0 0,0 0 0,0 0 0,0 0 0,-2 0 0,-2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7:5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24575,'0'4'0,"0"15"0,0 4 0,0 19 0,0-7 0,0 10 0,0 0 0,0 0 0,0 0 0,0-5 0,0 3 0,0-3 0,0 0 0,0-2 0,0-5 0,0-8 0,0 1 0,0-11 0,0 3 0,0-4 0,0-3 0,0-2 0,0-2 0,0-1 0,0 0 0,0-3 0,0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7:5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24575,'16'0'0,"2"0"0,5 0 0,9 0 0,-6 0 0,11-8 0,-17 6 0,7-8 0,-8 9 0,-4-6 0,2 7 0,-6-3 0,-1 3 0,0 0 0,-4 0 0,0 0 0,1 0 0,-4 0 0,0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7:5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24575,'0'-4'0,"0"5"0,0 13 0,0 9 0,0 1 0,0 8 0,0-3 0,0 4 0,0 1 0,0-1 0,0-4 0,0 3 0,0-12 0,0 6 0,0-7 0,0 0 0,0-1 0,0-8 0,0 0 0,0-4 0,0-3 0,0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7:5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24575,'1'8'0,"-7"8"0,-6 16 0,-10 8 0,3 5 0,1-6 0,1 5 0,0-4 0,-2 0 0,2-7 0,1 0 0,11-13 0,-6 2 0,10-11 0,-2-2 0,0-5 0,3 1 0,-6-4 0,3 2 0,-3-3 0,-1 0 0,-2 0 0,1 0 0,-1-3 0,-1 2 0,2-8 0,-2 5 0,4-9 0,-1 2 0,0-3 0,3 0 0,1 0 0,0 0 0,2 0 0,-2 0 0,3 0 0,0 4 0,0-4 0,0 7 0,0-3 0,0 4 0,0 0 0,0-1 0,2 1 0,2 2 0,6 2 0,-3 2 0,6 0 0,-3 0 0,4 0 0,0 0 0,0 0 0,0 0 0,0 0 0,4 3 0,-3 4 0,17 11 0,-15-2 0,15 6 0,-13-7 0,0-1 0,-1 1 0,-4-4 0,0 2 0,-3-6 0,-2 3 0,-2-4 0,-1 1 0,-3-4 0,0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7:5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24575,'3'5'0,"0"11"0,-7 7 0,-9 16 0,3-9 0,-17 25 0,8-17 0,-1 9 0,-1-4 0,8-13 0,-10 19 0,9-17 0,-3 6 0,6-15 0,3-7 0,-3 1 0,7-10 0,-5 3 0,5-7 0,-3 3 0,-2-5 0,4 2 0,-5-3 0,4 0 0,0 0 0,-1 0 0,1 0 0,0 0 0,2-3 0,1-1 0,3-5 0,0-2 0,0-7 0,0-1 0,0-4 0,0 0 0,0 0 0,0 4 0,0 1 0,0 4 0,0 3 0,0 2 0,0 2 0,0 1 0,0 0 0,3-1 0,1 1 0,2 3 0,0-3 0,0 6 0,0-3 0,4 3 0,0 0 0,4 0 0,0 0 0,0 3 0,1 8 0,-1 0 0,1 11 0,4-2 0,-3 3 0,3-3 0,-4 2 0,-1-7 0,-3 2 0,-1-3 0,1 0 0,-4-3 0,3-1 0,-4-4 0,-3-3 0,0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0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24575,'0'14'0,"0"14"0,-5 28 0,-5 3 0,-7 27 0,-3-17 0,4-4 0,-7-5 0,12-17 0,-15 5 0,18-8 0,-10-18 0,16-5 0,-7-13 0,6 2 0,-4-6 0,-2 0 0,1-6 0,-5-5 0,8-13 0,-6-5 0,7-4 0,-1 0 0,-3-1 0,8 6 0,-4 0 0,4 5 0,0 4 0,0 1 0,0 7 0,0 2 0,0 2 0,5 4 0,6 0 0,3 3 0,8 0 0,2 4 0,0 0 0,7 4 0,-6 8 0,8-2 0,-8 5 0,3 2 0,-5-5 0,2 8 0,-5-5 0,-2 1 0,-2 2 0,-6-11 0,4 6 0,-7-9 0,3 1 0,-4-2 0,-2-1 0,-2-3 0,-2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0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24575,'8'-3'0,"-4"0"0,1 3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0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24575,'15'0'0,"-3"0"0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51:4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24575,'15'0'0,"15"0"0,25 0 0,13 0 0,-19-9 0,25 7 0,-9-12 0,14 13 0,-16-5 0,20 6 0,-23 0 0,18 0 0,-23 0 0,-9-4 0,-16-1 0,2-14 0,-16-12 0,-2 12 0,-9-5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0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24575,'7'5'0,"-13"7"0,-8 12 0,-7-3 0,-1 17 0,2-11 0,2 12 0,-3-9 0,1-2 0,7-5 0,-2-3 0,4-2 0,4-8 0,-3 0 0,1-4 0,5 0 0,-5-2 0,6-1 0,-4-3 0,4-6 0,-6-2 0,8-9 0,-6-2 0,7-4 0,-3 0 0,2 4 0,-2-3 0,3 7 0,-4-3 0,4 4 0,-3 0 0,3 0 0,0 0 0,0 3 0,0 2 0,0 2 0,0 1 0,2 2 0,1 1 0,16 3 0,-3 7 0,18 11 0,1 10 0,10 15 0,5 3 0,6 6 0,-3 4 0,-5-15 0,2 13 0,-6-14 0,1 5 0,-2-2 0,-13-16 0,-5-3 0,-7-10 0,-8-3 0,0-2 0,-4-3 0,-2-2 0,-1-1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0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24575,'-9'19'0,"-5"7"0,-3 0 0,3 3 0,-7 10 0,8-9 0,-3 4 0,-1-2 0,5-8 0,-6 0 0,8 3 0,-4-14 0,6 8 0,-1-16 0,1 4 0,-2-9 0,1 6 0,1-5 0,-5 2 0,6-3 0,-3-6 0,0-2 0,2-15 0,1 3 0,-1-11 0,7 6 0,-2-6 0,3 7 0,0-4 0,0 5 0,0 4 0,0 1 0,0 8 0,0 0 0,0 4 0,3 2 0,3 2 0,9 2 0,3 0 0,5 0 0,0 3 0,5 1 0,2 13 0,-1-4 0,5 13 0,-9-5 0,4 0 0,-4 3 0,-6-8 0,0 3 0,-5-5 0,-3-4 0,-2 0 0,-2-4 0,-4 1 0,3-1 0,-6-3 0,3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0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24575,'9'0'0,"5"0"0,10 0 0,0 0 0,3 0 0,-4-7 0,0 5 0,0-8 0,-11 9 0,-2-2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0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24575,'0'29'0,"0"-1"0,0 21 0,0-2 0,0 11 0,0-11 0,0 2 0,0-3 0,0-5 0,0 3 0,0-5 0,0-9 0,0 3 0,0-18 0,0 2 0,0-6 0,0 3 0,0-4 0,0 0 0,0-4 0,0 0 0,0 0 0,3 0 0,0-3 0,3 0 0,-2-3 0,-2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0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24575,'16'0'0,"-2"0"0,8 0 0,-3 0 0,-1 0 0,4 0 0,-7 0 0,7 0 0,-11 0 0,3 0 0,-8 0 0,1 0 0,-1 0 0,-3 0 0,0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0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24575,'0'26'0,"0"4"0,0 10 0,0 3 0,0-8 0,0 9 0,0-10 0,0 10 0,0-14 0,0 2 0,0-9 0,0-4 0,0-4 0,0-6 0,0-3 0,0-2 0,0-2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0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24575,'-7'19'0,"-1"-2"0,-8 9 0,4-1 0,-3 4 0,2 3 0,1-8 0,0 3 0,8-4 0,-5-7 0,7-3 0,-4-3 0,3-5 0,2 4 0,-2-6 0,1 0 0,1-3 0,-8-4 0,8-6 0,-9 0 0,7-4 0,-1 0 0,-3-4 0,3 3 0,0-3 0,-3 0 0,3 3 0,0 0 0,1 2 0,0 6 0,3-3 0,-3 4 0,3 0 0,0 0 0,0 0 0,2 0 0,2 3 0,5 0 0,2 3 0,3 0 0,0 0 0,-1 0 0,-2 0 0,2 0 0,-2 10 0,0 3 0,4 10 0,-3 4 0,1 2 0,2 4 0,-6 0 0,7 1 0,-7-1 0,7 0 0,-7-4 0,6-1 0,-7-10 0,3 0 0,-4-7 0,-1-1 0,0-4 0,-2 0 0,-1-2 0,-3-2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0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24575,'6'0'0,"0"0"0,0 0 0,0 0 0,4 0 0,-3 0 0,6 0 0,-3 0 0,13 0 0,-13 0 0,5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9:0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24575,'43'18'0,"-14"-4"0,-19-14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0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24575,'7'3'0,"-8"7"0,-4 10 0,-3 0 0,-7 12 0,-1 4 0,-3-3 0,1 10 0,7-15 0,-3 11 0,-2-9 0,-1 7 0,4-13 0,-2 4 0,7-10 0,-6-3 0,10-5 0,-5-4 0,5 1 0,-5-4 0,2 0 0,-3-9 0,-1-11 0,2-7 0,-3-5 0,8-3 0,-3 4 0,6-1 0,-3 1 0,4 5 0,0 0 0,0 0 0,0 0 0,0 4 0,3 1 0,1 4 0,6 4 0,-3 0 0,6 6 0,-2 1 0,7 3 0,1 0 0,0 0 0,7 7 0,-5 6 0,13 14 0,-3 0 0,10 9 0,-3-8 0,3 8 0,-5-8 0,-4 2 0,-4-8 0,-8-3 0,-2-8 0,-7-1 0,-2-4 0,-3 1 0,1-1 0,-4-3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51:4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1036 24575,'-3'4'0,"-5"-1"0,-14-7 0,2-1 0,-7-4 0,0 4 0,8 1 0,-18 4 0,17 0 0,-12 0 0,10 0 0,3 0 0,-6 4 0,11 5 0,-8 4 0,5 8 0,3 2 0,1 4 0,4 0 0,0 0 0,4 1 0,1-1 0,4 0 0,0-4 0,0 3 0,0-8 0,0 3 0,0-8 0,3-2 0,5-3 0,5-4 0,-1 0 0,4-4 0,-4 0 0,10-8 0,-4-6 0,5-10 0,-4-9 0,-1 5 0,1-5 0,-1 5 0,-4 1 0,-1 4 0,-4 2 0,-1 8 0,0-3 0,0 8 0,-1-4 0,1 4 0,-4 1 0,3 3 0,-6-3 0,5 12 0,-5 5 0,5 7 0,-5 9 0,7-8 0,-3 8 0,3-4 0,5 1 0,-3 3 0,5-9 0,-1 1 0,-2-2 0,4-7 0,-3 3 0,0-4 0,2-4 0,-6 0 0,6-4 0,-2 0 0,-1 0 0,4-4 0,-4-4 0,1-5 0,0-9 0,0-1 0,-4 1 0,5-10 0,-6 13 0,6-13 0,-5 14 0,4-8 0,-1 8 0,1-4 0,0 6 0,3 3 0,-3 0 0,4 5 0,-1 0 0,1-1 0,0 5 0,-1 0 0,1 4 0,-1 0 0,1 0 0,0 0 0,0 12 0,0-2 0,0 12 0,0-6 0,-4 1 0,2 0 0,-6-5 0,3 0 0,-5-5 0,-3 1 0,3-1 0,-6-9 0,2-8 0,-6-7 0,-6-4 0,-5-1 0,-3 4 0,0-3 0,0 4 0,1 4 0,-1 5 0,-5 4 0,5 4 0,-10 0 0,10 0 0,-5 7 0,9 3 0,-4 11 0,8 2 0,-5 4 0,5 0 0,4 0 0,1-4 0,4 3 0,0-8 0,0 3 0,0-4 0,0-5 0,0 0 0,0 0 0,3-4 0,6 4 0,3-8 0,5 0 0,4-4 0,-3 0 0,8 0 0,-8 0 0,8-4 0,-8-9 0,9-3 0,-7-15 0,4-13 0,-7-5 0,-1-27 0,-3-12 0,-7 36 0,1-5 0,3-34 0,0 0-528,-5 37 0,-1 0 528,4-30 0,-3 3 0,-5-1 0,0-8 0,0 11 0,0 25 0,0 13 0,0 13 0,0 11 0,-3 9 1056,-1 4-1056,-5 22 0,0 4 0,-2 31 0,6-4 0,-1 19 0,6-12 0,0 27 0,0-29 0,0 28 0,6-26 0,10 13 0,8-6 0,9-2 0,-1-12 0,0-1 0,0-11 0,-7-3 0,3-9 0,-10-7 0,0-6 0,-7-4 0,-3-1 0,-1-2 0,-2-2 0,-2-3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0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24575,'7'0'0,"-1"0"0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0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24575,'0'-10'0,"0"3"0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1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29 24575,'-13'0'0,"7"0"0,-26 3 0,13 5 0,-9 9 0,-3 5 0,0 4 0,2-5 0,9-2 0,-2-4 0,7-4 0,1-3 0,-4-2 0,10-5 0,-9 3 0,10-4 0,-3 0 0,0 0 0,3 0 0,-3 0 0,7-6 0,-7-6 0,8-2 0,-4-4 0,6 4 0,0 0 0,0 0 0,0 3 0,0 1 0,0 4 0,0 0 0,0-3 0,0 1 0,2-1 0,2 2 0,2 1 0,0 0 0,1 2 0,-1-2 0,0 6 0,1-6 0,2 5 0,2-1 0,-1 2 0,3 0 0,-2 0 0,3 0 0,0 0 0,0 0 0,-4 0 0,3 0 0,-2 0 0,3 3 0,-1 1 0,1 2 0,0 5 0,0-4 0,0 6 0,4-1 0,-3-1 0,3 3 0,0-3 0,1 4 0,0-4 0,-2 0 0,-3-1 0,0-2 0,0 2 0,-3-4 0,-2 1 0,1-1 0,-3-2 0,3 2 0,-4-5 0,0 4 0,1-4 0,-4 4 0,2-4 0,-2 2 0,1-1 0,-2-1 0,-2 2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1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7 24575,'-4'-4'0,"2"1"0,-17 3 0,3 7 0,-7 2 0,4 5 0,-4 6 0,8-5 0,-1 4 0,6-5 0,3 0 0,0-4 0,3 3 0,-1-6 0,4 0 0,-2-4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1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 24575,'-19'20'0,"-7"9"0,6-1 0,-10 11 0,12-13 0,-9 10 0,5-2 0,2-8 0,8-4 0,-1-8 0,6-3 0,-10-1 0,8-6 0,-7-1 0,1-3 0,3 0 0,-9 0 0,13 0 0,-13 0 0,10-3 0,-4-8 0,8 0 0,1-8 0,5 5 0,-2-4 0,3 3 0,0-7 0,0 8 0,0-4 0,0 7 0,0-2 0,0 5 0,3-5 0,4 6 0,7 0 0,10 0 0,0 6 0,8-3 0,-4 4 0,6 0 0,4 0 0,-4 0 0,4 8 0,-3 9 0,-1 7 0,-2 6 0,2 0 0,-8-4 0,0 3 0,-7-9 0,-4 2 0,-1-7 0,-6-4 0,-2-4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1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24575,'3'0'0,"0"0"0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1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24575,'14'0'0,"-1"0"0,-10 0 0,0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1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1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0 24575,'-10'13'0,"3"-1"0,-7 10 0,-7-2 0,2 13 0,-10-5 0,12 1 0,-5-10 0,6-1 0,-2-6 0,-1 6 0,4-13 0,-11 5 0,5-9 0,-2 3 0,5-4 0,0 0 0,4 0 0,-4-6 0,8-2 0,-1-9 0,4-2 0,-1-4 0,1 0 0,2 4 0,2-2 0,0 9 0,3-5 0,-3 6 0,3 1 0,0 0 0,0 4 0,0 0 0,0-1 0,6 0 0,2 4 0,6 0 0,0 3 0,3 0 0,-2 0 0,7 0 0,-3 0 0,8 0 0,-3 0 0,9 3 0,-5 2 0,5 7 0,5 5 0,-3 1 0,0 7 0,-3-8 0,-6 8 0,-3-9 0,2 9 0,-13-13 0,4 4 0,-10-10 0,-2 0 0,-1-2 0,-3-1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1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24575,'16'0'0,"-2"0"0,13 0 0,-7 0 0,7 0 0,-4 0 0,0 0 0,-8-3 0,2 2 0,-9-2 0,5 3 0,-6 0 0,2 0 0,-6 0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51:4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359 279 24575,'0'-16'0,"0"4"0,-4 4 0,-4 1 0,-5 6 0,-4-6 0,-4 6 0,3-3 0,-3 4 0,4 0 0,1 0 0,-6 0 0,8 0 0,-11 4 0,6 5 0,-3 4 0,0 5 0,0 4 0,3 1 0,0 1 0,6 2 0,4-8 0,0 3 0,5-4 0,0 4 0,4-3 0,0 3 0,0-4 0,0-4 0,0 2 0,3-6 0,1 2 0,13-2 0,-4-1 0,9-3 0,-1-2 0,2-3 0,4 0 0,-4 0 0,3-4 0,-1-16 0,4-2 0,-3-18 0,-2 4 0,2-5 0,-10 1 0,9-2 0,-15 8 0,4 1 0,-5 6 0,0 4 0,0 1 0,-5 10 0,0 0 0,-4 11 0,0 11 0,0 8 0,0 9 0,0 1 0,4-6 0,-3 5 0,6-5 0,-2 1 0,4-2 0,-1-4 0,4-1 0,1 1 0,4-4 0,-1-1 0,1-4 0,0-3 0,-1-1 0,1-4 0,0 0 0,-1 0 0,1 0 0,0-13 0,1-2 0,0-12 0,-4-1 0,4-5 0,-7-1 0,7-1 0,-7-3 0,2 9 0,-4-4 0,1 5 0,-1 1 0,-1 4 0,1 2 0,-1 4 0,0 4 0,0 2 0,0 3 0,-1 1 0,5 2 0,-4 2 0,4 3 0,-1 0 0,-3 0 0,3 0 0,-3 3 0,0 10 0,0 6 0,2 14 0,-5 0 0,4 7 0,-8-6 0,3 5 0,0-11 0,-3 0 0,3-6 0,-4-5 0,0-1 0,0-3 0,0-2 0,0-3 0,0-1 0,0 1 0,0-1 0,0-6 0,0-6 0,0-17 0,4-3 0,2-13 0,3 9 0,5-9 0,-4 14 0,4-8 0,-6 14 0,1 0 0,2 3 0,-2 6 0,3-3 0,-5 5 0,1 3 0,-1-3 0,0 6 0,1-3 0,-1 4 0,0 0 0,0 4 0,-3 9 0,-1 5 0,1 15 0,-3-5 0,4 5 0,-5-5 0,0-1 0,0-5 0,0 0 0,0-10 0,0 0 0,0-5 0,0 1 0,3-4 0,-2-4 0,2-12 0,-3-7 0,4-14 0,-3 5 0,8-11 0,-3 5 0,3-1 0,0 7 0,0 2 0,-1 12 0,1-6 0,-2 11 0,1 1 0,0 1 0,-1 6 0,1-2 0,-1 3 0,1 0 0,-1 0 0,1 0 0,-1 6 0,1 3 0,-4 12 0,4 2 0,-3 4 0,0 0 0,3 6 0,-2-4 0,3 4 0,0-6 0,0 1 0,0-6 0,0 4 0,-1-8 0,1 0 0,-1-3 0,0-6 0,0 2 0,-1-3 0,1-1 0,-1-2 0,1-2 0,-1-3 0,-3 0 0,0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1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24575,'0'21'0,"0"7"0,0 12 0,0 11 0,0-4 0,5 23 0,0-21 0,1 16 0,3-15 0,-4-4 0,0-5 0,2-8 0,-3-14 0,3-1 0,-3-8 0,-1 0 0,-3-9 0,-3-9 0,2 3 0,-2-6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1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24575,'3'0'0,"7"0"0,13 0 0,6 0 0,4 0 0,0 0 0,-4 0 0,-2 0 0,-4 0 0,-4 0 0,-1 0 0,-4 0 0,-4 0 0,0 0 0,-4 0 0,-3 0 0,0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1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24575,'0'17'0,"0"1"0,3 9 0,2 2 0,3-1 0,4 10 0,-3-8 0,4 8 0,-8-9 0,2 3 0,-6-12 0,6 3 0,-7-13 0,4 0 0,-4-4 0,0 0 0,0-2 0,0-1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1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24575,'4'4'0,"-5"1"0,-18 32 0,8-17 0,-16 29 0,18-23 0,-12 17 0,10-8 0,-5 3 0,8-13 0,4 2 0,-2-16 0,5 3 0,-5-11 0,5 3 0,-4-5 0,2-1 0,-4-7 0,1-4 0,-2-11 0,1 6 0,-1-16 0,4 16 0,-4-10 0,8 7 0,-4-4 0,4 4 0,0-3 0,0 10 0,0-5 0,0 10 0,0-3 0,0 3 0,0 1 0,3 3 0,8 0 0,0 3 0,11 0 0,-3 0 0,3 0 0,-3 3 0,3 5 0,-7 3 0,7 4 0,-7 3 0,3-3 0,1 4 0,-8-5 0,7-3 0,-8-1 0,1 0 0,-1-3 0,-4 3 0,1-7 0,-1 3 0,0-5 0,0 2 0,0-3 0,-3 0 0,0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2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5 24575,'0'-4'0,"-7"8"0,-1 8 0,-4 14 0,-7 0 0,1 4 0,-7 0 0,4-7 0,2-3 0,8-2 0,1-10 0,0 1 0,2-6 0,-1 1 0,3-1 0,-4-3 0,3 0 0,-6-3 0,5-8 0,-1-4 0,4-4 0,-2-3 0,3 7 0,0-7 0,-2 7 0,5 0 0,-2 5 0,3 4 0,8 3 0,9 0 0,14 7 0,-1 4 0,19 15 0,-9 11 0,4 1 0,-2 12 0,-10-14 0,5 8 0,-1-5 0,-4 0 0,-7-10 0,-5-2 0,-6-11 0,-4-2 0,0-1 0,-4-4 0,0-3 0,-2 0 0,-1-3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2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0 24575,'-3'9'0,"2"2"0,-6 11 0,-1-2 0,-6 23 0,-2-12 0,-2 18 0,5-19 0,-4 12 0,0-11 0,-6 8 0,4-4 0,0-10 0,8-2 0,0-9 0,1-6 0,0 1 0,3-8 0,-3 4 0,4-4 0,-4 2 0,3-3 0,-10 0 0,5 0 0,-6-3 0,4-4 0,3-8 0,1 0 0,2-11 0,4 6 0,0-12 0,4 8 0,0-8 0,0 3 0,0 0 0,3 6 0,1 5 0,3 4 0,0 3 0,3 4 0,-3 2 0,6 4 0,-3-2 0,4 3 0,4 0 0,1 0 0,4 3 0,-5 4 0,5 9 0,-3 4 0,0 4 0,0 0 0,-5-1 0,0-1 0,-3-3 0,2-1 0,-7-4 0,3 0 0,-3 0 0,0-4 0,0 3 0,-1-6 0,1 9 0,-1-8 0,-2 4 0,1-6 0,-4 1 0,4-4 0,-4 0 0,2-3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2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24575,'9'0'0,"2"0"0,6 0 0,2 0 0,4 0 0,-4 0 0,-1 0 0,-4 0 0,-4 0 0,3 0 0,-6 0 0,0 0 0,-4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2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24575,'2'4'0,"9"-2"0,0-2 0,7 0 0,-4 0 0,4 0 0,-7 0 0,6 0 0,-10 0 0,3 0 0,-4 0 0,0 0 0,-2 0 0,-2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2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24575,'0'4'0,"0"10"0,0 12 0,0 3 0,0 3 0,0-8 0,0 8 0,0-8 0,0-1 0,0-1 0,0-10 0,0 9 0,0-13 0,0 5 0,0-6 0,0-1 0,0 0 0,0-2 0,0-2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2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3 24575,'3'-3'0,"0"9"0,-19 9 0,0 11 0,-26 21 0,6 3 0,-10 18 0,3 2 0,11-17 0,-2 16 0,15-25 0,-9 11 0,9-11 0,1-10 0,10-9 0,-2-3 0,8-11 0,-4-2 0,6-3 0,-2-2 0,1-2 0,-2-2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51:4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182 376 24575,'0'-29'0,"0"-1"0,0 12 0,0-4 0,0 5 0,0 5 0,0 0 0,0 4 0,0-3 0,-3 5 0,-1-1 0,-8 7 0,0 0 0,-4 0 0,4 0 0,-2 0 0,5 0 0,-7 7 0,11 2 0,-10 8 0,9 5 0,-6 0 0,2 6 0,2-6 0,-2 4 0,6-3 0,-5 4 0,8 1 0,-3-1 0,4 0 0,0 1 0,0-6 0,0 0 0,0-6 0,0 1 0,0-4 0,0-2 0,4-3 0,0-4 0,7-1 0,-2-3 0,6 0 0,-2 0 0,0 0 0,2-7 0,-1-7 0,-1-9 0,4-5 0,-6-4 0,2-3 0,-3-4 0,0 5 0,-1-4 0,1 9 0,-5 1 0,-1 6 0,-4 5 0,0 5 0,0 0 0,0 17 0,0 7 0,0 18 0,0-1 0,0 9 0,0-9 0,0 4 0,0-6 0,0-4 0,0-2 0,4-4 0,0-5 0,4 0 0,-1-8 0,1-1 0,-1-3 0,5 0 0,0 0 0,5-7 0,1-13 0,-4-4 0,4-14 0,-7 3 0,4-10 0,-5-3 0,0 0 0,1 2 0,-2 6 0,1 6 0,-1 6 0,-4 6 0,2 5 0,-6 5 0,6 3 0,-3 6 0,4 3 0,-1 0 0,0 3 0,1 10 0,1 6 0,0 14 0,1 1 0,0 6 0,0 5 0,0-3 0,0 3 0,0-5 0,-4-6 0,2-6 0,-7-7 0,6-8 0,-6 3 0,2-8 0,-3 4 0,0-14 0,0-14 0,0-7 0,0-22 0,0 3 0,0-12 0,0 0 0,0 6 0,0-4 0,4 17 0,-3-4 0,7 16 0,-4 2 0,5 4 0,-1 4 0,-1 1 0,5 4 0,-4 1 0,8 2 0,-3-2 0,3 6 0,1-3 0,-1 4 0,1 0 0,-5 0 0,4 0 0,-8 0 0,4 0 0,-5 0 0,1 4 0,-4 0 0,-1 0 0,-3-1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2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9 421 24575,'0'6'0,"0"0"0,0 0 0,0-25 0,0-4 0,0-20 0,-4 0 0,3 3 0,-2-4 0,3-2 0,0 1 0,0 10 0,0 2 0,0 15 0,0 0 0,0 7 0,0 1 0,2 7 0,5 0 0,3 3 0,8 7 0,-3 5 0,8 8 0,-6 8 0,8 2 0,-8 3 0,4 1 0,0 1 0,-3-2 0,7-2 0,-8 1 0,3-7 0,-4 2 0,3-3 0,-3-5 0,3 0 0,-5-5 0,-4-4 0,0 3 0,-4-6 0,1 3 0,-1-7 0,0 0 0,-2-5 0,-1-9 0,-3-9 0,0-4 0,-4-13 0,-1 7 0,-4-8 0,5 5 0,-4 0 0,4 4 0,-1 1 0,2 5 0,3 4 0,0 1 0,0 5 0,-3 2 0,2-2 0,-1 5 0,2-1 0,0 3 0,0 0 0,0 0 0,0-1 0,0 1 0,0 0 0,0-1 0,0 1 0,0 0 0,0-1 0,0 1 0,0 3 0,0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2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24575,'5'-3'0,"7"0"0,-2 3 0,11 0 0,-5 0 0,3 0 0,-1 0 0,-4 0 0,-1 0 0,-2 0 0,-4 0 0,-5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2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24575,'-5'0'0,"9"0"0,7 0 0,14 0 0,-9 0 0,7 0 0,-10 0 0,5 0 0,-6 0 0,5 0 0,-10 0 0,0 0 0,-5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2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24575,'3'3'0,"0"17"0,-3-6 0,0 22 0,0-11 0,0 8 0,0-5 0,4 4 0,0-12 0,0 2 0,3-8 0,-7-3 0,3-2 0,-3-3 0,0 1 0,0-4 0,0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2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24575,'9'0'0,"21"0"0,8 0 0,20 0 0,7 0 0,1 0 0,13 0 0,-4 0 0,4 0 0,-18 0 0,1 0 0,-9 0 0,-6 0 0,2 0 0,-23 0 0,6 0 0,-17 0 0,-1 0 0,-4 0 0,-7 0 0,0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3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24575,'-12'0'0,"-1"0"0,-1 6 0,0-2 0,-1 13 0,4-1 0,-4 7 0,7-4 0,-6 3 0,1 2 0,1 4 0,0 6 0,0-1 0,3 0 0,-4 0 0,6-8 0,2 6 0,-4-15 0,7 7 0,-4-9 0,6-4 0,0 3 0,0-2 0,0-1 0,0 3 0,0-6 0,0 6 0,0-6 0,3 3 0,0-4 0,4 1 0,-1-1 0,0 0 0,0 0 0,4 1 0,-3-4 0,6 0 0,-3-3 0,4 0 0,-4 0 0,3 0 0,-6 0 0,3 0 0,-4 0 0,0 0 0,0 0 0,1 0 0,-1 0 0,0 0 0,-2-2 0,-2-2 0,1-2 0,-2-4 0,2-1 0,-3 1 0,0-3 0,0 2 0,0-7 0,0 3 0,0-3 0,0 4 0,0 0 0,0 0 0,0 3 0,0-2 0,-7 3 0,3-4 0,-6 3 0,3 2 0,-5 2 0,0 0 0,-1 3 0,3 1 0,4 3 0,-4 0 0,3 0 0,-3 0 0,7-2 0,0-2 0,3-2 0,0 3 0,0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3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24575,'0'13'0,"0"3"0,0-1 0,0 7 0,0-11 0,0 10 0,0-12 0,0 4 0,0-3 0,0-3 0,0 5 0,0-5 0,0 3 0,0-4 0,0 0 0,2-3 0,2-1 0,2-2 0,0 0 0,0 0 0,0 0 0,0 0 0,4 0 0,1 0 0,2 0 0,1 0 0,0 0 0,4 0 0,-3 0 0,-1 0 0,-1 0 0,-6 0 0,3 0 0,-4 0 0,0 0 0,0 0 0,0 0 0,0 0 0,0 0 0,-3 0 0,0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3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24575,'0'16'0,"0"13"0,0-8 0,0 22 0,0-8 0,0 9 0,0-9 0,0 6 0,0-16 0,0 12 0,0-13 0,0-1 0,0-5 0,0-5 0,0-2 0,0-1 0,0-4 0,0 0 0,0-2 0,0-2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5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24575,'12'0'0,"1"0"0,1 0 0,4 0 0,-3 0 0,-1 0 0,-1 0 0,-6 0 0,3 0 0,-4 0 0,1 0 0,2 0 0,-1 0 0,1 3 0,-2 4 0,-1 0 0,1 6 0,-4 1 0,0 1 0,-3 7 0,0-7 0,0 7 0,0-7 0,0 3 0,0-5 0,0 1 0,0 0 0,0-3 0,0 2 0,0-3 0,0 4 0,0 0 0,-3 0 0,-1 0 0,0 0 0,-2-3 0,3 2 0,-4-6 0,0 6 0,1-6 0,2 6 0,-2-6 0,3 3 0,-4-1 0,1-1 0,-1 1 0,3-3 0,-1 1 0,1-1 0,-2 0 0,2 1 0,-2-4 0,3 0 0,-1 0 0,-1-3 0,1 3 0,-2-3 0,0 0 0,-1-5 0,4 0 0,-3-4 0,5-1 0,-1 3 0,-1-3 0,2 4 0,-2 0 0,3 0 0,0 0 0,0-1 0,0 1 0,0-1 0,3 4 0,0-3 0,4 6 0,-1-3 0,4 3 0,-3 0 0,6 0 0,-3 0 0,8 0 0,-3 0 0,7 0 0,-3 0 0,4 0 0,-4 0 0,3 0 0,-4 0 0,5 3 0,-4 1 0,-1 3 0,-7-3 0,2 2 0,-6-5 0,3 5 0,-4-5 0,-3 2 0,0-3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8:5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24575,'10'0'0,"0"0"0,8 0 0,-3 0 0,3 0 0,-1 0 0,-5 0 0,5 0 0,-10 0 0,6 0 0,-6 0 0,3 0 0,-7 7 0,0 0 0,-3 7 0,0 0 0,0 4 0,0 1 0,0 0 0,0 3 0,-3-3 0,-4 0 0,-1-1 0,-3-5 0,1 1 0,2 0 0,-2 0 0,0 0 0,2 0 0,-2 0 0,3 0 0,0 0 0,0 0 0,0-4 0,0 3 0,1-5 0,2 1 0,-2-2 0,3-4 0,-3 2 0,0-4 0,0 2 0,0-3 0,0 0 0,-1 0 0,1 0 0,0 0 0,-1 0 0,4-3 0,0-4 0,3-4 0,0-3 0,0-4 0,0 3 0,0-3 0,0 4 0,0 0 0,3 4 0,1-4 0,2 7 0,1 0 0,-1 2 0,0 4 0,1-2 0,-1 3 0,0 0 0,1 0 0,-1 0 0,0 0 0,4 0 0,-3 0 0,3 0 0,-4 0 0,4 0 0,-3 3 0,6 1 0,-6 2 0,6 4 0,-6 0 0,7 1 0,-7 2 0,3-2 0,0 0 0,-2-1 0,5 3 0,-6-6 0,2 6 0,-5-7 0,1-2 0,-1-2 0,2-2 0,0 0 0,0 0 0,0 0 0,0 0 0,4-3 0,0-4 0,5-8 0,-1 0 0,0-3 0,0 4 0,-3 4 0,-1-4 0,-4 7 0,1-2 0,-1 5 0,-2-2 0,1 6 0,-4-6 0,2 3 0,-1-1 0,-1-1 0,5 4 0,-6-4 0,3 4 0,-3-2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51:5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184 736 24575,'-7'0'0,"-4"0"0,-2 0 0,0 0 0,2 0 0,-6 0 0,8 0 0,-12 0 0,16 3 0,-10 5 0,13 10 0,-13-4 0,13 11 0,-13-6 0,13 8 0,-14-4 0,14 3 0,-5-3 0,7-1 0,0-1 0,0 1 0,0-4 0,0 3 0,0-8 0,3 2 0,2-6 0,7 3 0,0-4 0,5-4 0,-1 4 0,1-7 0,-1 2 0,1-3 0,0 0 0,-5 0 0,4 0 0,-8-3 0,8-5 0,-3-10 0,1-10 0,5-19 0,-7-3 0,5-18 0,-11-2 0,-1-9 0,-5-8 0,0 0 0,0 32 0,0-1 0,0-28 0,0 32 0,0 3 0,0-13 0,0 1 0,0 18 0,0 4 0,0 17 0,0 4 0,0 6 0,0 11 0,-4 11 0,3 13 0,-8 12 0,8 5 0,-3 5 0,4 3 0,0 5 0,0 8 0,0-5 0,0 5 0,0-1 0,0-4 0,0 5 0,4-8 0,7 1 0,1-6 0,8 4 0,0-10 0,2-1 0,2-2 0,-5-10 0,-1-1 0,5-1 0,-5-9 0,1 1 0,-4-4 0,-2-6 0,-1 3 0,0-8 0,-5-1 0,1-3 0,-4-3 0,-1 3 0,-3-4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6:5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24575,'0'16'0,"0"-2"0,0 17 0,0 12 0,0 0 0,0 31 0,0-17 0,0 14 0,0 4 0,0-4 0,0 16 0,0-27 0,0 12 0,0-13 0,0 5 0,0 5 0,0-27 0,0 2 0,0-24 0,0 6 0,0-13 0,0-1 0,0-4 0,0-5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6:5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407 148 24575,'4'-3'0,"-1"-5"0,-3-4 0,0-1 0,0-3 0,0-1 0,0 3 0,0-6 0,0 11 0,0-7 0,0 8 0,-7 0 0,-3 5 0,-11 3 0,-2 0 0,-4 0 0,-6 4 0,3 10 0,-10 13 0,8 4 0,-4 11 0,5-5 0,4-1 0,3-3 0,6-5 0,0-1 0,3 0 0,2-4 0,8-6 0,2-1 0,3-8 0,0 4 0,0-5 0,0 1 0,0-1 0,3-3 0,5-1 0,10-3 0,-1 0 0,10 0 0,-5 0 0,11 0 0,-4 0 0,3 4 0,-4-3 0,-1 7 0,0-3 0,-4 4 0,3 0 0,-8 0 0,4 8 0,-6-3 0,-2 7 0,2-4 0,-7 4 0,0-3 0,-5 8 0,-4-3 0,0-1 0,0 4 0,-12-7 0,-5 8 0,-10-7 0,-2 3 0,2-9 0,-1-1 0,1-4 0,-1 0 0,1 0 0,0-3 0,4-2 0,-3-4 0,8 0 0,-3 0 0,8 0 0,-3 0 0,7-4 0,-2 3 0,7-5 0,-3 1 0,6 1 0,-2 1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6:5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24575,'6'-4'0,"-1"1"0,14 3 0,-6 4 0,9 4 0,-1 2 0,3 11 0,3-9 0,3 15 0,3-15 0,-3 16 0,3-17 0,1 12 0,-10-9 0,8 5 0,-15-3 0,9-6 0,-8 1 0,0-2 0,-2 0 0,-8 3 0,4-5 0,-5-2 0,-2 1 0,-2-2 0,-3 3 0,0 0 0,0 5 0,-4 0 0,-10 11 0,-7 7 0,-17 13 0,5-4 0,-10 9 0,6-11 0,-6 6 0,5 0 0,1 0 0,5-6 0,7-2 0,1-7 0,10-1 0,1-4 0,4 3 0,0-8 0,1 3 0,3-4 0,-2-5 0,6 0 0,-2-4 0,3-1 0,0 1 0,-4-1 0,3-3 0,-2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6:5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24575,'4'0'0,"7"0"0,17 0 0,13-5 0,-6 0 0,16-6 0,-15 2 0,16-2 0,-16 1 0,9 4 0,-17-2 0,0 3 0,-6 0 0,-13 2 0,-2 3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6:5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24575,'36'0'0,"-14"0"0,35 0 0,-30 0 0,31 0 0,-23 0 0,17 0 0,-4 0 0,-1 0 0,-6 0 0,-9 0 0,-9 0 0,-2 0 0,-4 0 0,-8-4 0,-1 3 0,-8-2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6:5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24575,'0'29'0,"0"3"0,0 14 0,0 1 0,0 21 0,0-3 0,0-1 0,0 2 0,0-18 0,0 13 0,0-14 0,0 5 0,0-17 0,0 10 0,0-28 0,0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6:5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24575,'5'0'0,"12"0"0,27 0 0,12 0 0,13 0 0,15 0 0,6 0-602,-30-3 1,2 0 601,-3 2 0,2 0 0,11-2 0,0-1 0,-20 4 0,-1 0 0,14 0 0,-1 0 0,19 0 0,7 0 0,-28 0 0,-16 0 0,-17 0 0,-2 0 0,-18 0 0,-1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6:5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0 597 24575,'7'7'0,"-2"2"0,12 34 0,-2-13 0,5 20 0,7 7 0,-9-12 0,23 38 0,-24-53 0,23 36 0,-10-33 0,-1 20 0,5-15 0,-7 2 0,-7-11 0,2-9 0,-16-4 0,8-8 0,-8-3 0,5-2 0,-4-13 0,-3-17 0,4-7 0,-1-41 0,-1 7 0,0-28 0,-6 2-543,0 5 543,0 37 0,0 2 0,0-25 0,0 15 0,0 2 0,0 0 0,0 3 0,0 1 0,0 3 0,0-17 0,0 21 0,0 6 0,0 9 0,0 9 0,0 5 543,0 7-543,0 3 0,3 4 0,5 1 0,4 3 0,5 0 0,4 0 0,2 4 0,4 1 0,0 4 0,13 1 0,8 0 0,7-4 0,13-1 0,-6-5 0,1 0 0,4 0 0,-4 0 0,6 0 0,1 0 0,-8 0 0,-8 0 0,-2 0 0,-10 0 0,-2 0 0,-7 0 0,-11 0 0,0 0 0,-10 0 0,0 0 0,-5 0 0,1 0 0,-1 0 0,-3 0 0,0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6:5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24575,'0'14'0,"0"-1"0,0 17 0,0-7 0,0 10 0,0 21 0,0-25 0,0 35 0,0-33 0,0 9 0,0-2 0,0-9 0,0-1 0,0-7 0,0-4 0,0-4 0,0-15 0,0-27 0,0-19 0,0-38 0,0 5 0,0-6 0,0-7 0,0 14 0,0-7 0,0 17 0,0 21 0,0 10 0,0 17 0,0 4 0,0 7 0,3 13 0,6 8 0,4 11 0,12 13 0,-5 1 0,6 6 0,-1 0 0,1 0 0,5-4 0,0-1 0,5-1 0,-5-3 0,11 5 0,-11-7 0,4-5 0,-6 4 0,-1-10 0,-4 0 0,-3-2 0,-4-8 0,-5 3 0,0-4 0,-5-1 0,1 0 0,-1-2 0,-3-12 0,0-13 0,-4-11 0,0-9 0,0-6 0,-5-1 0,4-1 0,-9-4 0,9 10 0,-4 2 0,5 7 0,0 10 0,0 2 0,0 4 0,0 5 0,0 0 0,0 4 0,0 1 0,0-1 0,0 1 0,0 3 0,0 1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0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644 210 24575,'8'-6'0,"-1"-13"0,-3-4 0,-3-10 0,7 6 0,-2-6 0,2 9 0,-2 1 0,1 7 0,-9 11 0,-9 11 0,-9 16 0,-16 15 0,9-1 0,-22 13 0,2-3 0,-14 8 0,5-13 0,-5-3 0,12-16 0,-12 5 0,13-10 0,2-2 0,12-6 0,6 1 0,6-2 0,6-3 0,3 2 0,5-3 0,5 3 0,3 1 0,0-1 0,0 1 0,0-1 0,7 1 0,7 0 0,14 1 0,6-4 0,6 4 0,6-3 0,-5 0 0,5 3 0,-6-8 0,-1 8 0,-5-4 0,-6 0 0,-7 3 0,-4-7 0,0 6 0,-5-6 0,0 6 0,-5-6 0,-2 5 0,-2-1 0,-3 2 0,0 5 0,0 5 0,-4 1 0,-5 8 0,-10-3 0,-5 6 0,-1 0 0,-3 0 0,-3 6 0,5-5 0,-9 5 0,10-6 0,1 0 0,1-6 0,9-1 0,2-6 0,4-3 0,0-2 0,4-3 0,1-1 0,3 1 0,0-1 0,0 1 0,7-4 0,2-1 0,8-3 0,4 0 0,-3 0 0,8 0 0,-3 0 0,4 0 0,0 0 0,6 0 0,-4 0 0,9 0 0,-9 0 0,9 0 0,-3 0 0,4 0 0,1 0 0,0 0 0,6 4 0,-5-2 0,12 7 0,-12-8 0,5 9 0,-6-9 0,-1 3 0,-4-4 0,-7 0 0,-7 0 0,-8 0 0,2 0 0,-6 0 0,2 0 0,-6-3 0,-2-5 0,-3-1 0,-3-2 0,-6-1 0,1 3 0,-4-2 0,4 6 0,4-1 0,-3 5 0,3-6 0,0 7 0,1-4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51:5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300 182 24575,'4'-12'0,"0"-3"0,-4 3 0,0-5 0,0 0 0,0-4 0,0 3 0,0-3 0,0 4 0,0 4 0,0 2 0,-3 6 0,-6 2 0,-3 3 0,-10 0 0,0 0 0,-1 0 0,-3 8 0,2 7 0,-6 16 0,-9 20 0,19-11 0,-12 20 0,20-18 0,0 5 0,-3 12 0,14-10 0,-4 12 0,5-7 0,0-6 0,0-2 0,0-7 0,4-5 0,6 4 0,4-9 0,4-1 0,0-6 0,4 0 0,1-7 0,1 7 0,2-8 0,-3-1 0,4 0 0,0-4 0,-4 0 0,3 0 0,-8-4 0,8-1 0,-8-4 0,3 0 0,-4 0 0,-1 0 0,-3 0 0,3-7 0,-8-3 0,5-11 0,-5-2 0,2-4 0,-5-1 0,-1 1 0,-4-1 0,0 1 0,0 4 0,0 2 0,0 8 0,-4 1 0,0 5 0,-4 2 0,1 2 0,-1 0 0,4-1 0,1-4 0,15 4 0,3-3 0,12 2 0,1-5 0,-1 5 0,-4-3 0,-2 7 0,1-2 0,-9 3 0,4 0 0,-10 0 0,1 0 0,-1 0 0,1 0 0,-4 3 0,-1 5 0,-3 9 0,0 6 0,0 4 0,0 0 0,0 0 0,0 1 0,0-6 0,0 0 0,0-6 0,0-3 0,0-2 0,0-3 0,-3-4 0,-2-1 0,-2-3 0,3 0 0,0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0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24575,'0'-7'0,"0"-5"0,0 0 0,19-12 0,-7 6 0,17-2 0,-8 3 0,2 3 0,-5 4 0,7-2 0,-15 11 0,6-3 0,-8 4 0,-1 3 0,-3 10 0,0 6 0,-4 14 0,0 7 0,-9 1 0,-2 5 0,-9-6 0,0-5 0,5-3 0,3-13 0,3 1 0,1-11 0,4 3 0,-3-5 0,6-12 0,-2-7 0,7-18 0,6-4 0,11-13 0,0 6 0,5-5 0,-1 0 0,-5 10 0,1-3 0,-4 11 0,-7 5 0,2 2 0,-3 4 0,-5 4 0,3 5 0,-6 1 0,-17 29 0,7-2 0,-22 31 0,16-10 0,-2 5 0,3-12 0,5-1 0,4-6 0,1 1 0,4-6 0,0 0 0,0-10 0,0 0 0,3-5 0,10 2 0,6-5 0,8 0 0,0-4 0,1 0 0,-1 0 0,0 0 0,-4 0 0,-2 0 0,-4 0 0,-1 0 0,-3 0 0,-1 0 0,-5 0 0,1-3 0,-1 2 0,-3-3 0,0 4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0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24575,'11'0'0,"2"0"0,13 0 0,0 0 0,-8 0 0,3 0 0,-4 0 0,-5 0 0,0 0 0,-8 0 0,-1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0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24575,'12'0'0,"-4"0"0,17 0 0,-13 0 0,9 0 0,-12 0 0,12 0 0,-13 0 0,8 0 0,-8 0 0,0 0 0,-5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0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24575,'0'11'0,"0"1"0,0 5 0,0 0 0,0-1 0,0-3 0,0 3 0,0-8 0,0 4 0,0-5 0,0 1 0,0-1 0,0 0 0,4-3 0,0 3 0,3-6 0,5 2 0,1 1 0,-1-3 0,4 6 0,-4-6 0,5 3 0,0-4 0,-1 0 0,1 0 0,0 0 0,-1 0 0,1 0 0,-4 0 0,2 0 0,-6 0 0,6 0 0,-6 0 0,2-4 0,-3 0 0,-1-3 0,1-1 0,0-4 0,-1 4 0,-2-8 0,2 3 0,-6-4 0,6 1 0,-6-1 0,3 0 0,-4 0 0,0 1 0,0-1 0,0 0 0,0 0 0,0 1 0,0-1 0,-3 4 0,-6-2 0,1 6 0,-8-3 0,7 8 0,-11-4 0,6 7 0,-7-3 0,4 4 0,-5 0 0,4 0 0,-8 0 0,8 0 0,-3 0 0,4 0 0,4 3 0,2 1 0,3 0 0,1 3 0,2-3 0,-1 0 0,5 3 0,-3-3 0,4 4 0,0-1 0,0 0 0,0 1 0,0 0 0,0-1 0,0 1 0,0-4 0,0-1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0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50 537 24575,'0'-16'0,"-4"-2"0,-6-21 0,3 3 0,-7-10 0,13 6 0,-3 0 0,-1 6 0,4 10 0,-3 3 0,4 13 0,0-4 0,0 5 0,0-1 0,6 4 0,3 4 0,7 8 0,0 5 0,2 9 0,3-4 0,-2 8 0,4-2 0,-6-2 0,1 5 0,-1-10 0,-3 5 0,2-6 0,-8-3 0,4-1 0,-4-5 0,-4 1 0,2-4 0,-5 2 0,2-8 0,-3-3 0,-4-17 0,3-8 0,-8-16 0,7 5 0,-7-10 0,8 3 0,-4 1 0,5 6 0,-4 8 0,3 11 0,-3 0 0,4 10 0,0 0 0,0 4 0,0 4 0,0 1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0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24575,'10'0'0,"0"0"0,18-4 0,-2-1 0,-8-7 0,-1 6 0,-2-9 0,-6 13 0,2-5 0,0 7 0,-6 0 0,2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0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24575,'0'5'0,"0"1"0,0 17 0,0 0 0,0 16 0,0-9 0,0 9 0,0-11 0,0-1 0,0-5 0,0 0 0,0-6 0,0-4 0,0-4 0,0-5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0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24575,'0'-7'0,"0"35"0,0 0 0,0 33 0,0 0 0,0 1 0,0 14 0,0 12 0,0-20 0,0 14 0,0-26 0,0 13 0,0-6 0,0-3 0,0-12 0,0-2 0,0-12 0,0-6 0,0-6 0,0-6 0,0-3 0,0-2 0,0-3 0,0-4 0,0-1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0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24575,'19'0'0,"-2"0"0,4 0 0,0 0 0,-3 0 0,4 0 0,-1 0 0,-3 0 0,-1 0 0,-1 0 0,-8 0 0,8 0 0,-8 0 0,0 7 0,-5 2 0,-3 11 0,0-2 0,0 8 0,-3-8 0,-6 8 0,-1-3 0,-8 4 0,4 1 0,-4-1 0,0-4 0,4-2 0,-2-4 0,7-5 0,-2 0 0,3-5 0,1 1 0,2-1 0,2-12 0,7-12 0,6-15 0,6-7 0,9-2 0,1-1 0,6-1 0,-5 2 0,-2 5 0,-6 3 0,-1 5 0,-1 6 0,1 0 0,-6 9 0,0-2 0,0 6 0,-3-3 0,2 4 0,-3 1 0,-1 2 0,-3-1 0,3 2 0,-6-4 0,2 0 0,-3 1 0,3-1 0,-2 1 0,-1 3 0,-9 0 0,-3 4 0,-5 4 0,4 4 0,-3 5 0,3 4 0,0 0 0,-3 4 0,6 2 0,-3-1 0,4 4 0,0-3 0,0 4 0,3-4 0,2-2 0,4-4 0,0 0 0,0-1 0,0 1 0,0-5 0,0 4 0,4-7 0,4 2 0,4 1 0,5-3 0,0 3 0,-1-3 0,1-1 0,-1 0 0,6-3 0,-4-2 0,8-3 0,-8 0 0,3 0 0,-8 0 0,2 0 0,-6 0 0,2 0 0,-3 0 0,-1 0 0,1 0 0,-4 0 0,-1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1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24575,'15'0'0,"4"0"0,8 8 0,-4 7 0,4 4 0,-4 3 0,7 8 0,13 10 0,-18-7 0,22 11 0,-24-14 0,8 1 0,-6 9 0,-2-15 0,-4 2 0,-1-5 0,2-7 0,-5 5 0,2-11 0,-5 3 0,-5-8 0,0 2 0,1-5 0,-1 3 0,1-4 0,-1 0 0,1 3 0,-1-3 0,0 4 0,-3-1 0,-1 1 0,-3 3 0,0 0 0,0 1 0,0 8 0,-14 9 0,1 16 0,-26 17 0,7 12 0,-18 14 0,19-17 0,-10 8 0,14-26 0,-6 11 0,6-6 0,6-12 0,2-3 0,13-12 0,-5-5 0,10-5 0,-3-5 0,4-5 0,0 1 0,0-1 0,-3-3 0,-1-1 0,0-3 0,1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51:5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207 671 24575,'0'-7'0,"0"0"0,0-4 0,0-2 0,0-4 0,-4 5 0,-4 0 0,-5 7 0,-3 2 0,-1 3 0,0 0 0,0 0 0,-4 0 0,7 0 0,-7 12 0,8-2 0,-1 16 0,2-8 0,2 14 0,5-13 0,1 13 0,4-9 0,0-1 0,0-5 0,0-1 0,0-3 0,0-1 0,0 0 0,3-5 0,10-2 0,1-2 0,7-3 0,1 0 0,0-8 0,1-2 0,-1-12 0,1-2 0,-8 2 0,6-1 0,-12 6 0,4 0 0,-6 5 0,1 0 0,0 4 0,-1 4 0,-3-3 0,3 7 0,-3-4 0,3 11 0,1 2 0,0 7 0,0 1 0,0-1 0,0 1 0,1-1 0,3-3 0,1-1 0,-1-4 0,4 1 0,-3-5 0,-1 0 0,0-4 0,-1 0 0,-2 0 0,2 0 0,-3 0 0,-1-4 0,1-4 0,0-9 0,1-6 0,-4-16 0,4 3 0,-8-31 0,8 22 0,-8-22 0,3 12 0,1-7 0,-4-1 0,5 2 0,-2 8 0,-3 5 0,4 2 0,-5 12 0,0 1 0,0 10 0,0 6 0,0 5 0,0 4 0,0 13 0,-3 2 0,2 22 0,-3-5 0,4 14 0,0-4 0,0 6 0,0 0 0,0-1 0,0 1 0,0-1 0,0 1 0,4 0 0,2-1 0,4 1 0,3-6 0,-2 5 0,2-10 0,-3 3 0,-1-9 0,4 3 0,-4-8 0,4 3 0,-5-4 0,4-4 0,-3-2 0,6-2 0,-6-2 0,7-2 0,-4-2 0,1-3 0,2 0 0,-2 0 0,0 0 0,2 0 0,-2-4 0,0-4 0,3-10 0,-2-5 0,1-10 0,3-1 0,-3-30 0,1 18 0,-6-18 0,-5 30 0,-5-4 0,0 13 0,0-6 0,0 17 0,0-3 0,0 10 0,0-1 0,-4 4 0,0 0 0,-7 4 0,-2 0 0,-4 4 0,0 4 0,0 10 0,-1 10 0,3 1 0,1 4 0,5-1 0,-1-3 0,5 3 0,1-5 0,4 1 0,0-1 0,0 0 0,0-4 0,0-2 0,0-4 0,4 0 0,0-5 0,8 0 0,0-4 0,5 0 0,4 1 0,-3-1 0,8 1 0,-8-4 0,8-1 0,-3-4 0,10 0 0,-5 0 0,5 0 0,-5 0 0,-1 0 0,-4-4 0,-2 0 0,-4-5 0,-1 1 0,-3 3 0,-2-2 0,-3 3 0,-1 0 0,-3-3 0,-1 6 0,-3-2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2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2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24575,'0'31'0,"0"-1"0,0 29 0,0-2 0,0 12 0,0 0 0,0-6 0,11 4 0,7-4 0,16 1 0,14 1 0,13-11 0,7 1-775,21-10 775,-44-22 0,1-2 0,2-3 0,1-3 0,7-1 0,1-2 0,-7-1 0,-1-3 0,43 0 0,-1-3 0,-11-5-337,0 0 337,6 0 0,-24 0 0,-8 0 0,-13 0 0,-13 0 762,-11 0-762,-5 0 350,-5 0-350,1 0 0,-4 0 0,-1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2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24575,'-7'-8'0,"7"2"0,5 6 0,12 0 0,11 0 0,1 0 0,-1 0 0,-2 0 0,2 0 0,-4 0 0,8 0 0,-18 0 0,6 0 0,-12 0 0,4 0 0,-8 3 0,-1 5 0,-3 5 0,-3 3 0,-3 6 0,-6 0 0,-2 1 0,-4-2 0,5 1 0,-3-5 0,7 1 0,-3-7 0,4-3 0,4-1 0,-3 1 0,7-4 0,-4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2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24575,'3'-4'0,"10"-7"0,-4 5 0,17-7 0,-8 5 0,5-1 0,3 0 0,-12 4 0,6 1 0,-12 4 0,8 0 0,-8 0 0,1 14 0,-6 2 0,-3 18 0,0 1 0,0 4 0,0 7 0,-4-10 0,-2 9 0,-2-21 0,2 7 0,-5-13 0,9-1 0,-5-1 0,3-8 0,4-9 0,1-16 0,9-15 0,11-9 0,6-6 0,10 3 0,-4-9 0,4 9 0,-6 2 0,0 6 0,-7 12 0,-1 5 0,-11 7 0,4 4 0,-7 3 0,2 2 0,-3 3 0,-1 0 0,1 0 0,-1 0 0,-3 12 0,3-2 0,-6 22 0,3-8 0,-4 14 0,0-9 0,0 9 0,4-3 0,-2 4 0,6-5 0,-7-1 0,7-6 0,-3-4 0,4-2 0,-2-8 0,1-2 0,0-3 0,-1-1 0,1 1 0,-1-4 0,5-1 0,1-3 0,3 0 0,1 0 0,7-3 0,-5-10 0,-2 6 0,-9-5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2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24575,'9'0'0,"-2"0"0,25 0 0,-3 0 0,6 0 0,3 0 0,-9 0 0,-1 0 0,-7 0 0,-4 0 0,-5 0 0,0 0 0,-8 0 0,-1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2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24575,'20'0'0,"1"0"0,2 0 0,3 0 0,-3 0 0,-1 0 0,0 0 0,-6 0 0,1 0 0,-4 0 0,2 0 0,-10 0 0,3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3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17 700 24575,'16'-16'0,"11"-4"0,-6-13 0,5-10 0,-6-4 0,-9-1 0,6-27 0,-7 33 0,-3-39 0,-3 37 0,-4-17 0,0 14 0,0 6 0,-5 8 0,1 11 0,-1 0 0,-7 9 0,3 5 0,-4 4 0,2 4 0,-1 0 0,4 0 0,-8 0 0,7 3 0,-7 6 0,7 13 0,-4 8 0,3 16 0,4 1 0,-4 21 0,8-22 0,-3 27 0,5-30 0,0 25 0,0-12 0,0 4 0,0-6 0,4 0 0,2-6 0,8-8 0,0-12 0,3-7 0,0-8 0,-1-1 0,1-4 0,4-3 0,-3-1 0,8-4 0,-1-4 0,-1-9 0,-3-2 0,-8-11 0,-5 4 0,1-1 0,0 1 0,-5 6 0,0-1 0,-4 4 0,0 2 0,0 3 0,-3 4 0,-1 0 0,-3 4 0,-1 4 0,4 0 0,1 7 0,3-2 0,0 2 0,0 1 0,0-3 0,0 2 0,0-3 0,3-1 0,5 1 0,5 0 0,3 0 0,6-3 0,-4-2 0,8-3 0,-8 0 0,8 0 0,-8 0 0,3 0 0,-4 0 0,-5 0 0,4 0 0,-7-7 0,3 2 0,-4-11 0,0 3 0,-4-8 0,0 3 0,-4-8 0,0 8 0,0-8 0,0 8 0,0-4 0,-4 5 0,-4 4 0,-5 5 0,-9 4 0,4 4 0,-3 0 0,-1 0 0,4 0 0,-3 0 0,4 0 0,-7 7 0,5 3 0,-1 6 0,8 1 0,3 0 0,1-1 0,3 1 0,1-4 0,4 2 0,0-6 0,0 2 0,0-3 0,4-1 0,4-3 0,9 0 0,1-4 0,8 0 0,-3 0 0,-1 0 0,4 0 0,-3 0 0,4 0 0,1 0 0,-1-8 0,0 1 0,1-10 0,-1 3 0,0-1 0,1-2 0,-5-1 0,3-2 0,-7 2 0,2 2 0,-8 3 0,-1-4 0,-3 0 0,-5-3 0,0 7 0,-4-2 0,0 7 0,-4 0 0,-4 4 0,-9 1 0,-1 3 0,-9 0 0,10 0 0,-10 0 0,9 7 0,1 2 0,0 13 0,7 0 0,-3 1 0,8-2 0,2-4 0,3-1 0,0 1 0,0-4 0,0-2 0,0-3 0,3-4 0,5-1 0,5-3 0,3 0 0,6 0 0,-5-4 0,5 0 0,-9-8 0,2 2 0,-2-5 0,-1 7 0,-5-3 0,-4 13 0,-3 9 0,0 15 0,0 9 0,0 4 0,0 7 0,0-4 0,0 10 0,0-4 0,0 5 0,0-6 0,0-1 0,0-12 0,0-6 0,0-1 0,0-10 0,0 1 0,-7-3 0,-2-6 0,-18 4 0,3-8 0,-15-1 0,5-4 0,0 0 0,1 0 0,6-4 0,4-1 0,5-7 0,6-1 0,4-4 0,3 0 0,1-4 0,4 3 0,0-8 0,4 8 0,6-14 0,9 7 0,12-11 0,6 5 0,1 0 0,3-2 0,-11 8 0,5 1 0,-8 9 0,0-2 0,-4 11 0,-6-5 0,-5 6 0,-5 1 0,-2 1 0,-2 3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3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50 24575,'7'0'0,"1"-8"0,0 3 0,8-7 0,-6 4 0,6 3 0,-4-2 0,-4 6 0,4-3 0,-4 4 0,-1 0 0,0 0 0,-3 4 0,0 0 0,-4 12 0,0 3 0,0 8 0,0 6 0,-4-4 0,-2 9 0,-8-4 0,3 0 0,-7 4 0,3-9 0,-4 4 0,5-6 0,-3-4 0,4-2 0,0-4 0,-3-4 0,7-2 0,-7-2 0,8-2 0,-8-2 0,7-2 0,-2-3 0,3 0 0,1 0 0,-1 0 0,4-7 0,1-3 0,3-6 0,0-1 0,0 0 0,0-4 0,0 3 0,0-4 0,3 5 0,6 4 0,4-2 0,-1 6 0,4 0 0,-3 2 0,3 6 0,1-3 0,-5 4 0,4 0 0,-4 0 0,5 0 0,0 0 0,-1 4 0,1 1 0,4 3 0,-3 4 0,4-2 0,-10 2 0,4-4 0,-8-1 0,4-2 0,-5-2 0,-3-3 0,0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3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1 597 24575,'3'6'0,"0"3"0,-3 2 0,0 1 0,0-5 0,0 1 0,0-1 0,0-29 0,0 0 0,0-27 0,0 3 0,0-1 0,0-7 0,0 0 0,0 6 0,0 8 0,0 7 0,0 10 0,0 2 0,0 8 0,3 5 0,2 4 0,2 4 0,0 0 0,0 4 0,2 9 0,-1 5 0,2 15 0,3-4 0,2 9 0,4-9 0,0 9 0,0-9 0,0 4 0,4-5 0,-4 0 0,4-4 0,-9 2 0,2-12 0,-3 7 0,0-13 0,-2 4 0,-3-5 0,-1 1 0,1-1 0,-1-2 0,1-2 0,-4-13 0,-1-5 0,-3-15 0,0 1 0,0-10 0,0-1 0,0-1 0,0-5 0,-4 11 0,-1-3 0,-1 9 0,-2-4 0,3 10 0,0-3 0,-2 8 0,6 1 0,-3 1 0,4 4 0,0-1 0,0-3 0,0 8 0,0-4 0,0 4 0,0 1 0,0-1 0,0 0 0,0 1 0,0-1 0,0 1 0,0 0 0,0 0 0,0 0 0,0 3 0,0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3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202 560 24575,'4'-7'0,"-1"-2"0,-3-6 0,0-2 0,0 5 0,0-4 0,0 3 0,0-8 0,0 3 0,0-4 0,0 10 0,0 0 0,0 4 0,-3 4 0,-6 1 0,1 3 0,-13 0 0,11 0 0,-15 0 0,7 4 0,-2 9 0,-7 13 0,12-2 0,-6 15 0,9-15 0,2 14 0,4-14 0,2 7 0,4-13 0,0 0 0,0-7 0,0-3 0,12-4 0,3-1 0,13-3 0,-1 0 0,6-9 0,-4-1 0,5-14 0,-7 4 0,-3-3 0,-3 6 0,-8 4 0,-2 1 0,-3 5 0,-1-1 0,-2 7 0,-2 10 0,-13 21 0,3 6 0,-8 17 0,0-6 0,7 7 0,-6 0 0,13-7 0,-4 5 0,5-10 0,0-2 0,0-7 0,0-6 0,0-4 0,0-2 0,3-8 0,5-1 0,5-4 0,0 0 0,2-4 0,-2-1 0,3-3 0,1 0 0,0-7 0,0-7 0,2-20 0,-4-2 0,4-11 0,-7 1 0,3-1 0,-5-7 0,1 0 0,-1 6 0,1-4 0,-6 11 0,0 1 0,-5 1 0,4 15 0,-3-8 0,2 10 0,-3-1 0,0 6 0,0 5 0,0 1 0,0 3 0,0 6 0,0 13 0,0 10 0,0 6 0,0 0 0,0-4 0,0 3 0,0-8 0,0-1 0,0-5 0,4-5 0,0 1 0,3-1 0,1-3 0,4 0 0,-4-4 0,8 0 0,-8 0 0,4-8 0,-4-1 0,1-13 0,-1 5 0,1-10 0,0 9 0,-4-8 0,2 8 0,-6-8 0,6 12 0,-6-7 0,5 13 0,-5-4 0,3 4 0,-1 1 0,0 3 0,5 4 0,-5 8 0,4 0 0,-3 8 0,4-4 0,0 5 0,0-4 0,1 2 0,-2-6 0,5 3 0,1-4 0,-1 0 0,4-4 0,-8-1 0,4-3 0,0 0 0,0 0 0,1 0 0,2 0 0,-2-3 0,0-6 0,2-4 0,-5-8 0,2-2 0,-3 1 0,0-5 0,0-1 0,0-1 0,-3-4 0,-2 0 0,-4 5 0,0-11 0,0 10 0,0-4 0,0 6 0,0-1 0,0 6 0,0 0 0,0 5 0,0 5 0,0 0 0,0 5 0,0 12 0,-4 6 0,3 19 0,-3 4 0,4 6 0,0-6 0,0 5 0,0-11 0,0 0 0,0-6 0,0-6 0,0-3 0,0-2 0,0-3 0,0-1 0,3-2 0,1-5 0,3-5 0,0-2 0,5-1 0,-4 0 0,4 3 0,0-2 0,-4 3 0,4-1 0,-5 2 0,1 0 0,-1 2 0,1-3 0,-1 4 0,1 0 0,-1 0 0,1 0 0,-1 0 0,-3 3 0,-1 2 0,-3 2 0,0 0 0,0 1 0,0-1 0,0 1 0,0-1 0,0 1 0,0-1 0,0 1 0,0-1 0,0 5 0,0-3 0,0 2 0,0-3 0,0-1 0,0 0 0,-3-3 0,2 3 0,-6-6 0,3 5 0,0-2 0,-3 0 0,3-1 0,-7 1 0,2-3 0,-3 3 0,5-1 0,-1-2 0,0 6 0,1-7 0,-1 4 0,0-4 0,1 0 0,-1 0 0,1 0 0,-1 0 0,1 0 0,-1 0 0,1 0 0,0 0 0,0 0 0,-1-8 0,0 3 0,-4-11 0,7 11 0,-3-2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45:2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727 202 24575,'4'-3'0,"-1"-5"0,-3-5 0,0-3 0,0-1 0,0-4 0,0 3 0,4-9 0,-3 14 0,6-8 0,-6 12 0,3-6 0,-4 6 0,-3 1 0,-1 5 0,-12 3 0,-3 4 0,-20 11 0,-3 7 0,-12 10 0,-7 2 0,-11 7 0,13-11 0,-11 10 0,22-18 0,-5 4 0,5-5 0,7-5 0,13-2 0,6-6 0,10 0 0,0 0 0,5-4 0,2 3 0,2-3 0,3 3 0,8 1 0,1 0 0,12 0 0,8 1 0,-1 1 0,11-1 0,-5 1 0,6 0 0,-6-1 0,4 6 0,-9-5 0,9 9 0,-9-9 0,4 4 0,-11-6 0,0 1 0,-6-1 0,-3 0 0,-1 0 0,-5 0 0,1-4 0,-1 3 0,-3-3 0,0 3 0,-4 0 0,0 0 0,0 1 0,0 3 0,0 2 0,-13 9 0,1 1 0,-22 8 0,6 4 0,-8-3 0,0 9 0,-2-3 0,-4-1 0,3 5 0,-3-8 0,10 2 0,-4-5 0,6-2 0,5 0 0,2-5 0,5 2 0,1-8 0,4-1 0,1-1 0,4-7 0,3 2 0,-1-3 0,5-1 0,-6-3 0,6 3 0,-2-3 0,3 3 0,7-4 0,6 0 0,15-3 0,0 0 0,11 0 0,1 0 0,2 0 0,10 0 0,-11 0 0,11 0 0,-11 0 0,5-4 0,-7 3 0,1-4 0,-6 5 0,-1 0 0,0 0 0,-4 0 0,-1 0 0,-2 0 0,-8 0 0,3 0 0,0 0 0,-7 0 0,7 0 0,-9 0 0,5 0 0,-5 0 0,4 0 0,-7 0 0,2 0 0,1 0 0,-4 0 0,4 0 0,-5 0 0,1 0 0,-4-3 0,-1-5 0,-3 0 0,0-8 0,0 3 0,0 1 0,-4-9 0,0 7 0,-5-7 0,0 4 0,1 4 0,0-3 0,4 4 0,-4-1 0,8 1 0,-4 5 0,4-1 0,-3 0 0,2 1 0,-2-1 0,3 1 0,-4 3 0,4-3 0,-4 7 0,4-4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51:5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24575,'5'1'0,"12"-8"0,4-6 0,16-6 0,-12-4 0,15-3 0,-3-6 0,5 10 0,1-8 0,-14 15 0,4-6 0,-10 9 0,-1-1 0,0 4 0,-6-3 0,1 3 0,-4 1 0,-2 4 0,-3-3 0,-1 6 0,1-6 0,-1 6 0,0-2 0,-3 3 0,-1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3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0 665 24575,'0'-11'0,"0"-1"0,0-10 0,0 4 0,0-13 0,0 7 0,0-5 0,4 3 0,-3 8 0,3-4 0,-4 10 0,0-3 0,0 13 0,0-1 0,0 14 0,0 2 0,0 8 0,0-3 0,0 3 0,0-4 0,0 4 0,0-3 0,0 0 0,0-3 0,0-6 0,4 2 0,0-3 0,3-1 0,1 1 0,-1-4 0,5-1 0,-3-3 0,6 0 0,-6 0 0,6 0 0,-2 0 0,0-7 0,3-2 0,-4-8 0,2-5 0,-2 5 0,-3-9 0,-1 3 0,1-4 0,1-1 0,5-18 0,-4 2 0,5-10 0,-5 2 0,-1-13 0,0 13 0,-4-11 0,-2 34 0,-4 2 0,0 10 0,0 4 0,0 8 0,0 15 0,0 8 0,0 15 0,0 7 0,0 8 0,0-1 0,0 6 0,0-6 0,0 1 0,0-2 0,5-6 0,0-6 0,4-6 0,0-3 0,-1-7 0,0-1 0,0-5 0,0-5 0,-1 1 0,1-1 0,-1 1 0,1-4 0,-1 3 0,1-6 0,-1 2 0,1-3 0,-1 0 0,5 0 0,0 0 0,1 0 0,3 0 0,-4-4 0,5-4 0,0-10 0,-4 0 0,4-8 0,-7 3 0,3 0 0,-4 2 0,-1 4 0,0 0 0,-3 1 0,2 3 0,-6 1 0,2 1 0,-3 3 0,-3 0 0,-1 5 0,-3 6 0,3 1 0,0 4 0,4-1 0,0 1 0,0-1 0,0 1 0,0-1 0,0 1 0,0-1 0,0 1 0,0 0 0,0-1 0,4-3 0,0 3 0,3-6 0,-2 5 0,1-5 0,-2 6 0,4-6 0,-1 6 0,1-7 0,0 7 0,-1-6 0,0 6 0,1-7 0,-4 7 0,-1-3 0,-3 3 0,0 0 0,0 1 0,0-1 0,0 1 0,0-1 0,0 1 0,-3-1 0,-1 1 0,-4-1 0,0-2 0,-3 2 0,2-7 0,-3 4 0,1-4 0,2 0 0,-3 0 0,5 0 0,-1 0 0,1 0 0,-1 0 0,4 0 0,1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3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24575,'2'-4'0,"14"1"0,2 3 0,19-5 0,-8 0 0,6-1 0,3-3 0,-9 8 0,-1-3 0,-7-4 0,-4 6 0,-5-5 0,4 7 0,-11 0 0,3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7:3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90 24575,'-4'3'0,"4"-2"0,8 2 0,0-3 0,4 0 0,-5 0 0,0 0 0,-3-4 0,0-4 0,-4-1 0,0-6 0,0 6 0,0-3 0,0 1 0,0 2 0,0-3 0,-4 8 0,-4 1 0,-1 3 0,-2 0 0,3 0 0,1 0 0,-1 0 0,4 3 0,1 1 0,6 0 0,-2-1 0,2-3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2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24575,'0'81'0,"0"5"0,0-22 0,0 15 0,0 7-1276,0 9 1276,0 3 0,0-1 0,0-44 0,0-2 0,0 17 416,0 14-416,0-19 0,0-6 211,0-3-211,0-21 0,0-14 0,0-3 162,0-8 0,0-4 0,0-1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2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24575,'-2'0'0,"0"0"0,-12 0 0,5 0 0,-6 0 0,2 0 0,-4 0 0,0 8 0,-4 2 0,6 11 0,-5-2 0,9 7 0,-4-8 0,9 8 0,-5-8 0,10-1 0,-3-1 0,4-8 0,0 4 0,3-9 0,5 1 0,5-4 0,8 0 0,-3 0 0,8 0 0,-8 4 0,3 0 0,-4 4 0,0 9 0,0-3 0,2 18 0,-5-2 0,5 9 0,-8 7 0,3-4 0,-4 3 0,-4-5 0,-2-6 0,-4-1 0,0-6 0,0-5 0,0-4 0,0-7 0,-7-3 0,-3 0 0,-11-3 0,3-2 0,-3-3 0,-1 0 0,4 0 0,-3-3 0,4-2 0,5-3 0,-4 0 0,7 0 0,-2 3 0,6-1 0,2 2 0,3-4 0,0 4 0,0 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2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24575,'0'20'0,"0"7"0,0 1 0,0 5 0,0 0 0,0-4 0,0-1 0,0-2 0,0-3 0,0-1 0,0 0 0,0-6 0,0-6 0,0-3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2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24575,'0'20'0,"0"1"0,0 6 0,4 1 0,5-1 0,4-4 0,6 3 0,-2-3 0,11 1 0,-4-2 0,11 8 0,-7-9 0,7 9 0,-5-7 0,9-6 0,-8 11 0,2-17 0,-10 11 0,-1-12 0,-6 2 0,-3-4 0,-1-1 0,-5 1 0,1-4 0,-1 0 0,0-1 0,-2 1 0,-2 3 0,-3 0 0,0 1 0,0-1 0,0 1 0,0-1 0,0 5 0,0 5 0,0 1 0,-5 20 0,-5-7 0,-12 21 0,-12 4 0,-6 2 0,-1 0 0,1 3 0,1-8 0,4 8 0,-3-10 0,11-5 0,2-10 0,10-4 0,3-9 0,3-2 0,4-8 0,1-2 0,1-3 0,2-1 0,-5-2 0,2-2 0,-4-11 0,4 7 0,0-7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2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24575,'19'0'0,"4"0"0,5 0 0,1 0 0,9 0 0,-9 0 0,9 0 0,-9 0 0,-1 0 0,-6 0 0,-10 0 0,0 0 0,-8 0 0,-1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2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24575,'22'0'0,"-7"0"0,16 0 0,11 0 0,-10 0 0,26 0 0,-23 0 0,6 0 0,-3 0 0,-14 0 0,3 0 0,-18-10 0,-1 8 0,-8-8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2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788 481 24575,'4'-9'0,"-1"-6"0,-3-21 0,0 0 0,0-5 0,0-4 0,0 3 0,0-12 0,0 7 0,0 1 0,0 11 0,0 7 0,4 7 0,-4 8 0,4 2 0,-13 10 0,-6 6 0,-28 16 0,11-1 0,-41 14 0,34-18 0,-35 17 0,24-15 0,-17 10 0,11-6 0,-5 5 0,13-5 0,2 3 0,5 1 0,6-6 0,0 10 0,12-12 0,4 5 0,7-6 0,4-5 0,0 4 0,3-4 0,2 1 0,3 3 0,0-4 0,0 5 0,0-1 0,3 1 0,10 0 0,1 0 0,13 1 0,-5 0 0,11 1 0,1 0 0,6 1 0,0-1 0,-1 1 0,3 6 0,-8-6 0,1 5 0,-8-7 0,-4-1 0,-6-3 0,-1 1 0,-8-6 0,4 6 0,-8-6 0,0 2 0,-4 1 0,0-4 0,0 4 0,0-1 0,0 2 0,0 8 0,0-3 0,-8 8 0,-8-2 0,-9 10 0,-1 2 0,-11 13 0,3 0 0,-1 1 0,-2 4 0,-14 29 0,13-21 0,9-20 0,2 0 0,-1 10 0,-2-13 0,13 0 0,-1-16 0,9-1 0,1-10 0,4 4 0,0-8 0,4 4 0,0-5 0,3-3 0,6-1 0,3-3 0,9 0 0,2 0 0,4 0 0,6 0 0,1 0 0,6 0 0,6 0 0,-4 0 0,17 0 0,-10 0 0,18 0 0,-11 0 0,5 0 0,-8 0 0,1 0 0,-6 0 0,-8 0 0,-7 0 0,-6 0 0,-4 0 0,-6 0 0,-5 0 0,-5 0 0,1 0 0,-1 0 0,1 0 0,-4-3 0,-1-1 0,-3-3 0,0-5 0,0-6 0,0-4 0,0-6 0,0-5 0,0-1 0,-4 0 0,-1 1 0,-1 10 0,2-3 0,4 12 0,-3-6 0,2 11 0,-3-2 0,4 7 0,0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1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20 261 24575,'0'89'0,"0"-1"0,0-10 0,0-13 0,0-26 0,0-5 0,0-5 0,0-6 0,0-7 0,0-8 0,0 3 0,0-10 0,0-14 0,0-6 0,0-12 0,0 3 0,0-5 0,0-1 0,-9-6 0,7-6 0,-7 5 0,9 0 0,0 3 0,0 9 0,0-4 0,0 6 0,0 4 0,0-4 0,0 10 0,0-5 0,0 6 0,0-1 0,0 0 0,0 4 0,0-2 0,0 6 0,0-2 0,0 3 0,0 0 0,0-3 0,0 2 0,0-3 0,0 5 0,0-1 0,4 4 0,-4-3 0,7 3 0,-3 0 0,4-3 0,-1 3 0,1-1 0,-1 2 0,1 3 0,-1 0 0,5 0 0,-4 0 0,8 0 0,-8 0 0,4 0 0,-5 0 0,1 0 0,0 0 0,-1 3 0,0 1 0,2 13 0,-1-3 0,1 12 0,-5-9 0,0 9 0,-4-8 0,0 8 0,0-3 0,0 7 0,0-2 0,-3-3 0,-6-4 0,-4-4 0,-3-4 0,2 3 0,-1-7 0,2 6 0,0-6 0,-3 3 0,7-4 0,-2 0 0,3-1 0,1-3 0,-1 0 0,4-1 0,-3-2 0,6 2 0,-2-3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2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24575,'4'-1'0,"0"6"0,-4 8 0,8 8 0,2 2 0,8 4 0,0 0 0,5-3 0,-3 7 0,6-10 0,-6 11 0,6-13 0,-6 8 0,1-9 0,-7 8 0,2-12 0,-6 7 0,1-12 0,-3-1 0,-3-1 0,-2-6 0,-3 2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3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24575,'-5'22'0,"0"-8"0,-9 24 0,0-14 0,-1 8 0,2 1 0,-7 3 0,12-6 0,-15 8 0,16-14 0,-11 9 0,12-10 0,-6-2 0,8-4 0,-1-5 0,-2 0 0,6-5 0,-10 1 0,12-4 0,-7 0 0,9-4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3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24575,'10'0'0,"0"0"0,23 0 0,-5 0 0,5 0 0,-5 0 0,11 0 0,-5 0 0,-4 0 0,1 0 0,-13 0 0,3 0 0,-8 0 0,3 0 0,-8 0 0,4 0 0,-8 3 0,-1-2 0,-3 2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3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24575,'0'16'0,"0"2"0,0 15 0,-5 8 0,-1 0 0,0 5 0,2 0 0,-1-5 0,4 5 0,-3-11 0,4 3 0,0-9 0,0 9 0,0-18 0,0 10 0,0-20 0,0 11 0,0-13 0,0 4 0,0-1 0,0-2 0,0 2 0,0-3 0,0-1 0,0 5 0,0-4 0,0 4 0,0-5 0,0 1 0,-7-16 0,-3-10 0,2 1 0,-1-1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3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24575,'4'6'0,"0"8"0,-4 7 0,0 7 0,0-1 0,0 0 0,0 1 0,0-1 0,0-4 0,0 3 0,0-8 0,0 8 0,0-9 0,0 1 0,0-3 0,0-2 0,0-1 0,0 0 0,0-4 0,0-1 0,0 1 0,3-1 0,1 1 0,3-4 0,1-1 0,4 1 0,-4-3 0,8 2 0,-4-3 0,5 0 0,0 0 0,-1 0 0,-3 0 0,2-7 0,-6 2 0,2-7 0,1 4 0,-3 0 0,2 0 0,-3-3 0,0 2 0,-1-3 0,-2 1 0,-2-2 0,1-4 0,-3 1 0,2-1 0,-3 0 0,0 0 0,0 5 0,0 0 0,0 0 0,0 4 0,0-4 0,0 5 0,0 6 0,0 9 0,0 5 0,0 12 0,0-8 0,0 5 0,0-1 0,0-3 0,0 3 0,0 1 0,0-4 0,4-1 0,0-1 0,4-8 0,0 8 0,0-8 0,0 4 0,-1-5 0,1-2 0,3-2 0,-2-3 0,6 0 0,-6 0 0,6 0 0,-2 0 0,4 0 0,-5 0 0,4-4 0,-4-4 0,5-1 0,-5-3 0,4 3 0,-7-2 0,3 2 0,-5-3 0,1 0 0,0 4 0,0-4 0,0 0 0,0 0 0,0-1 0,-4-3 0,-1-1 0,-3-1 0,0-4 0,0 1 0,0 3 0,0-8 0,0 3 0,0-12 0,0 11 0,0-5 0,0 12 0,-3 1 0,-2 3 0,1 1 0,-3 1 0,6 2 0,-3-2 0,4 3 0,0 1 0,0-1 0,0 0 0,0 1 0,-3-1 0,2-4 0,-3 7 0,4-2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4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24575,'4'3'0,"-1"9"0,-3 18 0,0 6 0,0 5 0,0 18 0,0-6 0,0 24 0,0-8 0,0 0 0,0-12 0,0 9 0,0 15 0,0-18 0,0 28 0,0-35 0,0 7 0,0 5 0,0-13 0,0 6 0,0-14 0,0-1 0,0-6 0,0-6 0,0-1 0,0-5 0,0-6 0,0-4 0,0-7 0,0-3 0,0-1 0,0-3 0,0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4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24575,'7'-4'0,"4"0"0,2-4 0,3-1 0,1 1 0,0 3 0,-5-2 0,4 6 0,-3-2 0,3 3 0,-3 0 0,2 0 0,-6 0 0,2 0 0,-3 0 0,-1 0 0,1 0 0,-4 7 0,-1 2 0,-3 13 0,0 0 0,0 6 0,0-1 0,0 0 0,0 1 0,0 5 0,-4-5 0,-1 11 0,-9-5 0,3 0 0,-3-1 0,2-11 0,6 0 0,-6-6 0,8-3 0,0-2 0,-3-3 0,6-10 0,-3-9 0,4-10 0,5-7 0,0 1 0,8 0 0,2-6 0,4-2 0,0 1 0,0 1 0,-1 5 0,0 1 0,0 4 0,-4-3 0,2 8 0,-7-4 0,3 6 0,0-1 0,-3 0 0,3 0 0,-4 5 0,0 0 0,0 4 0,-1 1 0,-2-1 0,-5 4 0,-4 4 0,-8 9 0,-1 8 0,-5 5 0,0 6 0,-1 5 0,4 1 0,-4 6 0,8 0 0,1-6 0,1 4 0,8-14 0,-8 8 0,8-14 0,-3 3 0,4-8 0,0-2 0,0-3 0,0-1 0,0 1 0,0-1 0,4 1 0,4 0 0,4-4 0,5 0 0,0-4 0,4 0 0,-3 0 0,8 0 0,-8 0 0,8 0 0,-3 0 0,-1 0 0,0 0 0,-1 0 0,-3 0 0,-1 0 0,-1 0 0,-8 0 0,4 0 0,-5 0 0,1 0 0,-4 0 0,0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4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24575,'4'6'0,"0"13"0,-4 15 0,-10 14 0,3-6 0,-20 23 0,9-12 0,-17 24 0,11-8 0,-11 8 0,5-6 0,-5 6 0,7-27 0,-6 23 0,12-27 0,-11 22 0,15-14 0,-7 0 0,13-7 0,-8 5 0,9-16 0,-4 9 0,5-17 0,1 0 0,0-6 0,5-6 0,-3-3 0,6-2 0,-3-3 0,1-1 0,2-9 0,-2-13 0,7-20 0,-2-27 0,2 28 0,-4-5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4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24575,'4'2'0,"-1"4"0,-3 14 0,0 3 0,0 9 0,0-3 0,9 10 0,-3-11 0,8 11 0,-4-5 0,4 6 0,-7 0 0,9-11 0,-10 8 0,10-18 0,-10 19 0,9-19 0,-9 13 0,2-10 0,5 6 0,-8-6 0,8 0 0,-5-10 0,0 4 0,0-8 0,0 4 0,-4-5 0,-1 1 0,0-4 0,1-1 0,3-3 0,0 0 0,0-6 0,-3-4 0,4-10 0,-7-15 0,3-14 0,-4-13 0,0-7 0,0-8 0,0 13 0,0-19 0,0 18 0,0-12 0,0 7 0,0 8 0,0 7 0,0 10 0,0 10 0,0 7 0,0 2 0,0 8 0,0-4 0,0 10 0,0-4 0,0 7 0,0-7 0,0 8 0,0-4 0,0 5 0,0-1 0,0 1 0,3 3 0,1 1 0,3 3 0,0 0 0,0 0 0,1 0 0,-1 0 0,5 0 0,0 0 0,10 0 0,-4 0 0,8 0 0,2 4 0,12-3 0,-4 4 0,15-5 0,-9 0 0,12 0 0,0 0 0,0 0 0,-1 0 0,-5 0 0,4 0 0,-11 0 0,5 0 0,-6 0 0,0 0 0,-6-5 0,5 4 0,-10-3 0,3 4 0,-4-4 0,-1 3 0,1-3 0,-6 4 0,0 0 0,-10 0 0,4 0 0,-8 0 0,4 0 0,-5 0 0,-2 0 0,-2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5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1 575 24575,'0'-11'0,"0"-1"0,0-15 0,0-3 0,0-4 0,0-11 0,0 9 0,0-10 0,0 6 0,0 0 0,0 5 0,0 2 0,0 11 0,0 4 0,0 3 0,0 6 0,0-3 0,0 5 0,0-1 0,0 1 0,3 3 0,1 0 0,3 4 0,1 0 0,-1 0 0,1 8 0,0 1 0,1 12 0,4 2 0,-3 4 0,7 6 0,-2-4 0,5 9 0,-1-4 0,-4 6 0,4 0 0,-4 0 0,5-1 0,-1-4 0,-4-3 0,-2-9 0,0 3 0,-4-12 0,3 2 0,-4-8 0,-4-1 0,2 1 0,-5-14 0,3-5 0,-4-19 0,0-11 0,0 0 0,0-12 0,0 6 0,-5-1 0,4-4 0,-8 10 0,8 2 0,-3 1 0,4 15 0,0-8 0,0 14 0,0-3 0,0 4 0,0 5 0,0 0 0,0 4 0,0 1 0,0 0 0,0-1 0,0 1 0,0 4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1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24575,'7'-9'0,"0"2"0,1 7 0,-1 0 0,0 0 0,0 0 0,0 0 0,0 0 0,1 0 0,0 7 0,-4 3 0,4 11 0,-7-3 0,7 8 0,-7 2 0,7 1 0,-7-1 0,3 4 0,0-13 0,-4 12 0,8-13 0,-7 8 0,2-12 0,-3 6 0,0-7 0,0 3 0,0-4 0,0-1 0,0-3 0,0-7 0,0-11 0,0-8 0,0-9 0,0-1 0,0-5 0,0 4 0,0-4 0,0 6 0,0 4 0,0 2 0,4 4 0,1 0 0,3 5 0,0 0 0,-1 4 0,0 1 0,1 3 0,4 0 0,-4 4 0,4 0 0,-1 0 0,-2 0 0,2 0 0,-3 0 0,-4 0 0,-1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5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24575,'7'0'0,"4"0"0,2 0 0,3 0 0,1 0 0,-1 0 0,6 0 0,-4 0 0,3 0 0,-9 0 0,0 0 0,-5 0 0,1 0 0,-1 0 0,1 0 0,-4 0 0,-1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5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24575,'4'3'0,"-1"5"0,-3 9 0,0 12 0,0-1 0,0 11 0,0 1 0,0 2 0,0 10 0,0 10 0,0-5 0,0 6 0,0-11 0,0-5 0,0 1 0,0-2 0,0-17 0,0 9 0,0-23 0,0 11 0,0-14 0,0 1 0,0 2 0,0-6 0,0 2 0,0-3 0,0-1 0,0 0 0,0-3 0,0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5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24575,'7'0'0,"5"0"0,-1 0 0,2 0 0,2 0 0,-7 0 0,4 0 0,-1 0 0,-2 0 0,2 0 0,-3 0 0,-1 0 0,1 0 0,-1 0 0,0 0 0,0 0 0,0 0 0,0 0 0,0 0 0,-3 0 0,-1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0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0 830 24575,'0'-2'0,"0"-9"0,0-22 0,0-16 0,0-20 0,6-10 0,6-7 0,1 14 0,16-11 0,-11 25 0,11-17 0,-7 19 0,-1 7 0,-6 10 0,2 16 0,-11 2 0,8 12 0,-12-2 0,9 10 0,-7-3 0,4 4 0,-1 0 0,0 0 0,1 4 0,0 4 0,0 9 0,1 6 0,5 10 0,-4-4 0,9 9 0,-4-4 0,5 6 0,-5 0 0,4-1 0,-4 1 0,5 0 0,-5-6 0,3-1 0,-8-10 0,2-2 0,-4-8 0,0-2 0,-4-3 0,0-1 0,-4 1 0,0-1 0,0-3 0,0-1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0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24575,'-4'9'0,"1"-3"0,3 28 0,0-1 0,0 28 0,0 1 0,0 16 0,0 1 0,0 7-700,0 10 700,0 1 0,0-45 0,0 2 0,0 7 0,0 2 0,0-3 0,0 0-660,0 7 0,0 2 660,0 4 0,0 1 0,0-9 0,0 1 0,0 16 0,0 1-827,0-12 1,0-1 826,0 13 0,0 2 0,0 2 0,0-1 0,0-9 0,0 0 0,0 13 0,0-1 0,0-18 0,0-1 0,0 10 0,0-1 0,0-9 0,0-1-586,0 4 1,0 0 585,0-9 0,0 0 0,0 4 0,0-1 0,0-3 0,0-2-105,0-4 0,0 0 105,0 6 0,0-4 839,0 19-839,0-26 0,0 1 0,0 32 0,0-1 0,0-30 0,0-1 0,0 20 0,0 7 0,0-6 0,0 13 0,0-20 0,0 25 1600,0-31-1600,0 8 1338,0-8-1338,0-2 950,0-12-950,0 3 327,0-9-327,0 3 0,0-5 0,0-1 0,0 1 0,0 6 0,0-5 0,0 5 0,0-7 0,0 1 0,0 0 0,0 0 0,0-6 0,0 4 0,0-9 0,0 4 0,0 0 0,0-5 0,4 5 0,-3-6 0,3 1 0,-4-1 0,0-1 0,0-8 0,0-3 0,-3-11 0,2 0 0,-2-4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1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24575,'15'0'0,"9"0"0,10 0 0,12 0 0,8 0 0,9 0 0,6 0 0,0 0 0,0 0 0,17 0-804,4 0 804,-38 0 0,1 0 0,4 0 0,1 0 0,5 0 0,1 0-808,4 0 0,3 0 808,8 0 0,0 0 0,-4 0 0,1 0 0,8 0 0,1 0 0,-10 0 0,0 0 0,9 0 0,1 0-1004,2 0 0,-1 0 1004,2 0 0,-1 0 0,0 0 0,-1 0-701,-6 0 0,-1 0 701,-5 0 0,0 0 0,0 0 0,0 0 0,-4 0 0,-1 0-160,-1 0 1,-1 0 159,-2 0 0,-4 0 910,33 0-910,-39 0 0,-1 0 0,20 0 0,22 6 0,-24 0 1906,-4 5-1906,-2 4 1641,-21-4-1641,2 2 1203,-26-8-1203,-8-1 489,-2-4-489,-10 0 0,11 0 0,4 0 0,10 0 0,25 0 0,0 0 0,34 0 0,-4 0-418,-30 0 1,2 0 417,0 0 0,0 0 0,1-3 0,0 0 0,37 2 0,-26-6 0,-1 1 0,26 4 0,-38-1 0,1-1 0,7 4 0,-3 0 0,16-5-357,26 3 357,0-3 0,-22 5 0,18 0 0,-25 0 0,-2 0 0,-6-5 0,7 3 0,1-3 0,-1 5 0,-7 0 0,-1 0 820,-7 0-820,6 0 372,11 0-372,-19 0 0,20 0 0,-21 0 0,11 0 0,-2 0 0,1 0 0,-6 0 0,0 0 0,-3 5 0,-11-4 0,5 8 0,-6-3 0,0 4 0,-6-5 0,5 4 0,-11-4 0,11 1 0,-11 2 0,11-7 0,-10 7 0,3-7 0,-9 7 0,3-3 0,-8-1 0,8 4 0,-8-3 0,3 4 0,-4-5 0,0 4 0,7-4 0,-6 1 0,2 2 0,-8-6 0,-5 2 0,1-3 0,-1 0 0,-3 0 0,0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1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24575,'-7'0'0,"6"0"0,7 0 0,11 0 0,17 10 0,3 11 0,10 2 0,-12 7 0,10-5 0,-8 1 0,11 6 0,-5 5 0,-1-9 0,-10 6 0,5-14 0,-12-1 0,-1-6 0,-8-5 0,-4 0 0,-4 0 0,4-4 0,-5-1 0,-3 0 0,-6 1 0,-7 4 0,-7-4 0,-11 4 0,-3 2 0,-4 1 0,-11 13 0,3-7 0,-7 14 0,2-9 0,4 9 0,9-11 0,-6 6 0,16-9 0,-3-3 0,14-2 0,1-4 0,5-1 0,2 1 0,-1-4 0,5 0 0,-3-4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1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58 24575,'0'-10'0,"0"2"0,0-7 0,0 3 0,0 0 0,0 17 0,0 13 0,0 29 0,0 3 0,-5 17 0,4-11 0,-5 12 0,6 2 0,0 1 0,0 7 0,0-16 0,0-1 0,0-8 0,0-5 0,0-8 0,0-12 0,0-6 0,0-10 0,0 0 0,0-4 0,4-1 0,-4-3 0,4-1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1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43 24575,'0'16'0,"0"-3"0,-4 13 0,3-3 0,-3 4 0,4-4 0,0 15 0,0-13 0,0 15 0,0-13 0,0-4 0,0 3 0,0-4 0,0 1 0,0-2 0,0-8 0,0-2 0,0-3 0,3-1 0,10-2 0,1-2 0,7-3 0,1 0 0,0 0 0,6 0 0,5-5 0,-9-8 0,9-8 0,-8-7 0,0-7 0,-1 0 0,-8-11 0,-1 5 0,-5-5 0,-1 11 0,-3 2 0,-2 6 0,-4 8 0,0 3 0,0 8 0,-3 4 0,-6 1 0,0 15 0,-3 3 0,2 18 0,5 1 0,-4 6 0,8 6 0,-3-5 0,4 5 0,0-12 0,0-1 0,0-6 0,0-4 0,3-6 0,5-5 0,9-3 0,1-1 0,8-3 0,-3-1 0,0-4 0,3 0 0,-8 0 0,3-4 0,-4-9 0,0-2 0,-2-16 0,-3 7 0,-2-15 0,0-1 0,-5-1 0,0-5 0,-5 6 0,0 6 0,0 1 0,0 10 0,0-3 0,0 12 0,0-6 0,-3 11 0,-2-3 0,-2 5 0,-1 2 0,1 2 0,3-1 0,0 4 0,4-4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1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24575,'0'3'0,"8"-1"0,1 10 0,12 0 0,-3-2 0,8 7 0,-3-7 0,10 8 0,1-8 0,0 8 0,11-2 0,-8 9 0,9-8 0,-4 13 0,-2-18 0,2 18 0,-12-15 0,3 9 0,-15-11 0,3 0 0,-4-5 0,-5 0 0,0 0 0,-5-1 0,1 1 0,-4-1 0,-1 0 0,-3 1 0,0-1 0,0 5 0,0 0 0,0 10 0,-4 0 0,-1 6 0,-8-1 0,-2 6 0,-3-5 0,-2 11 0,1-11 0,-1 11 0,6-11 0,-4 5 0,4-5 0,-1-1 0,2-5 0,5 0 0,-1-5 0,1-1 0,0-4 0,4-1 0,-2-7 0,2-1 0,-8-3 0,-2-24 0,4 18 0,0-18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2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1 531 24575,'0'7'0,"0"0"0,0 1 0,0-1 0,0 1 0,0 4 0,0-4 0,0 4 0,0 4 0,0 1 0,0 4 0,0-1 0,0-8 0,3-1 0,5-3 0,1-1 0,2 1 0,1 0 0,-4-4 0,8 0 0,-8-4 0,8 0 0,-7 0 0,6 0 0,-6 0 0,2 0 0,-3 0 0,-1 0 0,1 0 0,0-8 0,0-1 0,0-8 0,0 1 0,-3-6 0,2 4 0,-6-8 0,3 3 0,-4-4 0,0-1 0,0 1 0,0-1 0,0 1 0,0 4 0,0-3 0,0 8 0,-3 1 0,-1 5 0,-8 4 0,3 4 0,-6 0 0,2 4 0,0 0 0,-3 0 0,8 0 0,-8 4 0,7 0 0,-3 8 0,4 0 0,4 5 0,-4 0 0,7-1 0,-3-3 0,4-2 0,0 1 0,0 0 0,0 0 0,0-1 0,4-7 0,0-1 0,7-3 0,-2 0 0,7 0 0,-8 0 0,8 0 0,-4 0 0,5 0 0,-1 0 0,1 0 0,0 0 0,4-4 0,-3-4 0,8-2 0,-3-7 0,-1 7 0,5-7 0,-10 4 0,10-6 0,-10 2 0,1 4 0,-3-3 0,-6 4 0,3-5 0,-3 0 0,-1-4 0,-3-2 0,-1-4 0,0-1 0,-3 1 0,3-1 0,-4 1 0,0 4 0,4-3 0,-3 8 0,3 1 0,-4 1 0,0 7 0,0-2 0,0 3 0,0 1 0,0 5 0,0 12 0,0 14 0,0 10 0,0 6 0,0 6 0,0-5 0,0 11 0,0-4 0,0-1 0,0-1 0,0-6 0,0 0 0,0-6 0,0-1 0,0-11 0,0 0 0,0-10 0,0 0 0,0-5 0,0 1 0,0-7 0,0-6 0,0-7 0,0-5 0,0-5 0,0 5 0,4-5 0,0 5 0,1 1 0,2-1 0,-2 0 0,3 4 0,0 2 0,-1 3 0,1 1 0,-1-1 0,1 0 0,-1 1 0,1 2 0,3-2 0,-2 6 0,3-2 0,-5-1 0,1 3 0,-1-2 0,1 3 0,-1 0 0,1 0 0,-1 0 0,1 0 0,-1 3 0,1 2 0,0 6 0,-4-2 0,0 6 0,-4-2 0,0 4 0,0-5 0,0 4 0,0-4 0,0 1 0,0-2 0,0-3 0,0-1 0,0 1 0,-4 3 0,0-2 0,-4 3 0,-4-5 0,-4 5 0,-2-3 0,2 2 0,5-3 0,3-4 0,0 3 0,1-6 0,-1 2 0,-3-3 0,2 0 0,-2 0 0,3 0 0,0 0 0,1 0 0,-5 0 0,4 0 0,-4 0 0,5 0 0,0 0 0,-1 0 0,5-7 0,-4-3 0,6 1 0,-3 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1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24575,'-4'-7'0,"1"15"0,3 0 0,0 37 0,0 1 0,0 23 0,0 0 0,0 17 0,0 3-423,0 8 423,0-47 0,0 0 0,0 39 0,0-17 0,0 18 0,0-30 0,0 26 0,0-24 0,0-7 0,0-15 423,0-7-423,0-14 0,0 1 0,0-15 0,0 3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1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88 24575,'4'-3'0,"-1"-1"0,-3-4 0,0 1 0,0-10 0,0 7 0,0-6 0,0 8 0,0 1 0,-3 3 0,-2 1 0,-6 3 0,-2 0 0,-4 0 0,1 0 0,-1 7 0,-1 12 0,4 5 0,-5 15 0,9-11 0,-4 1 0,5-3 0,1-13 0,3 8 0,2-13 0,3 4 0,0-5 0,0 1 0,6-4 0,3-1 0,7-3 0,0 0 0,1 0 0,-1 0 0,1 0 0,0 0 0,-5 0 0,4 4 0,-4 4 0,1 5 0,0 9 0,-5-5 0,1 15 0,0-8 0,1 14 0,-5-9 0,0 10 0,-5-5 0,0 0 0,0-6 0,-4-2 0,-1-8 0,-8 4 0,4-6 0,-7-3 0,3-1 0,-8-7 0,3-2 0,-4-3 0,1 0 0,3 0 0,-3 0 0,8-3 0,1-5 0,4-1 0,0-3 0,4 5 0,1-1 0,3 1 0,0 3 0,0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1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24575,'0'25'0,"0"-2"0,0 21 0,0-14 0,-10 21 0,8-9 0,-12 0 0,13-3 0,-3-17 0,4-1 0,0-8 0,0-2 0,0-6 0,0-2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19:1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24575,'7'0'0,"4"3"0,7 11 0,-3 1 0,18 19 0,-16-10 0,30 25 0,-24-23 0,32 35 0,-28-37 0,17 35 0,-15-32 0,3 19 0,-3-19 0,2 7 0,-12-15 0,7 4 0,-11-6 0,2-4 0,-2-1 0,-6 0 0,3-3 0,-4 2 0,-1-7 0,-2 3 0,1-6 0,-5 5 0,2-2 0,-3 3 0,0 0 0,0 1 0,-4-1 0,-4 5 0,-5 5 0,-16 13 0,2 6 0,-15 7 0,-5 8 0,0 1 0,0 1 0,4-3 0,3 0 0,-4-6 0,5 5 0,8-13 0,7-2 0,6-7 0,4-9 0,2 3 0,4-13 0,0 4 0,1-5 0,2-27 0,2 17 0,3-21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0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40 106 24575,'15'0'0,"2"0"0,-8 0 0,6 0 0,-3 0 0,1 0 0,-3 0 0,-2 0 0,-4-3 0,-1-1 0,-3-8 0,0 3 0,0-2 0,0 3 0,0 0 0,0 1 0,-3-1 0,-6 4 0,1 0 0,-8 4 0,7 0 0,-6 0 0,6 0 0,-7 0 0,8 0 0,-4 4 0,0 0 0,7 4 0,-6 4 0,7-4 0,-1 8 0,2-4 0,3 5 0,0 0 0,0 4 0,0-3 0,0 8 0,0-8 0,4 3 0,0-4 0,8 0 0,1-4 0,4-1 0,-1-4 0,1 0 0,0-3 0,-1-1 0,1-4 0,0 0 0,-5 0 0,4-8 0,-7-1 0,3-8 0,-4 0 0,0 1 0,0-1 0,-3-5 0,-1 5 0,-4-5 0,0 5 0,0 1 0,0-1 0,0-4 0,-4-5 0,0 7 0,-8-4 0,3 14 0,-7-3 0,8 8 0,-4 0 0,0 4 0,4 0 0,-4 0 0,4 0 0,-3 0 0,2 0 0,1 3 0,1 6 0,6 8 0,-3 5 0,4 11 0,0-4 0,0 4 0,0-6 0,0 1 0,0-6 0,0 0 0,4-6 0,4-3 0,5-1 0,4-3 0,-1-5 0,1 0 0,4-4 0,-3 0 0,3-4 0,-8-4 0,7-17 0,-10 5 0,6-9 0,-8 12 0,-3 0 0,-1-4 0,-4 3 0,0-4 0,0 6 0,0 3 0,-4-3 0,-5 7 0,-4-3 0,-3 7 0,-6 2 0,4 3 0,-3 0 0,4 0 0,4 0 0,-3 0 0,8 0 0,-4 0 0,4 7 0,4 2 0,0 13 0,4-4 0,0 3 0,0-4 0,0-1 0,0-3 0,0-2 0,4-3 0,4-4 0,4-1 0,8-3 0,-2 0 0,-2 0 0,-5 0 0,-3-3 0,-4-1 0,-1-8 0,-3-1 0,0-3 0,0-1 0,0 4 0,0-3 0,-3 8 0,-6-4 0,1 4 0,-4 3 0,4 2 0,1 3 0,-1 0 0,0 0 0,1 0 0,3 7 0,1 2 0,3 3 0,0 3 0,0-2 0,0-1 0,0 0 0,0-5 0,3-2 0,1-2 0,-4-3 0,3 0 0,-6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0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2103 24575,'16'0'0,"14"0"0,12-10 0,0 0 0,24-13 0,-12-10 0,17 2 0,-6-15 0,-4 11 0,11-6 0,2-1 0,-10 11 0,-17 6 0,0 1 0,15-7 0,19-6 0,-15 9 0,-9 1 0,12 2 0,-7-7 0,-1 8 0,-8-7 0,1 9 0,0-5 0,0 1 0,0 3 0,-1-3 0,1-1 0,0 4 0,0-3 0,-7 9 0,5-3 0,-4 8 0,0-7 0,-2 7 0,0-7 0,-5 3 0,5 0 0,-6-3 0,-1 3 0,1 1 0,-4-9 0,2 8 0,-2-4 0,-2 2 0,4 2 0,-4 2 0,6-5 0,0 8 0,6-9 0,-5 4 0,5 0 0,0-4 0,1 4 0,2-10 0,4 3 0,-9-8 0,3 8 0,0-8 0,-4 5 0,5-7 0,-5 1 0,0-1 0,-1 7 0,0-5 0,0 4 0,0-5 0,0 5 0,5-4 0,-5 10 0,5-10 0,-7 9 0,8-4 0,-7 6 0,-1 0 0,0-5 0,-5 4 0,13-12 0,-12 16 0,-2-8 0,-8 11 0,-8 1 0,3-3 0,-4 6 0,-1-5 0,1 5 0,0-2 0,-5 4 0,4-4 0,-8 3 0,8 1 0,-7 1 0,6 3 0,-6-4 0,6 0 0,-6 0 0,7 0 0,-4 0 0,1 3 0,-2-2 0,-3 2 0,-1 1 0,1 1 0,-1-1 0,-2 1 0,-2-2 0,-3 2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0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24575,'10'0'0,"5"0"0,2 0 0,1 0 0,8 0 0,-8 0 0,8 0 0,-3 0 0,4 0 0,0 0 0,6 0 0,-9 0 0,3 0 0,-6 0 0,-7 0 0,6 0 0,-11 0 0,2 0 0,-4 0 0,-3 6 0,0 3 0,-9 11 0,0 8 0,-15 8 0,3 10 0,-9-3 0,5 9 0,5-11 0,-3 5 0,8-12 0,-3 4 0,8-14 0,-2 3 0,7-10 0,-3-4 0,4-2 0,0-3 0,-3-1 0,-1-3 0,0 0 0,1-4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0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24575,'4'2'0,"-1"9"0,-3 29 0,0-8 0,0 40 0,0-38 0,0 55 0,0-35 0,0 19 0,0-8 0,0-15 0,0 17 0,0-11 0,0 5 0,0-19 0,0 2 0,0-15 0,0-1 0,0-7 0,0-8 0,0-2 0,0-3 0,0-1 0,0 1 0,0-1 0,0-3 0,0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0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53 24575,'4'-12'0,"-1"1"0,-3 1 0,0 2 0,-3 0 0,-5 5 0,0 3 0,-8 0 0,-2 0 0,-4 8 0,-1 1 0,5 13 0,1 1 0,3 4 0,0 1 0,-3-6 0,11 4 0,-5-12 0,11 6 0,-4-8 0,4 1 0,0-2 0,0-4 0,0 0 0,7 1 0,2-4 0,7-1 0,5-3 0,2 0 0,4 0 0,-4 0 0,3 0 0,-8 0 0,8 0 0,-12 0 0,6 0 0,-11 4 0,2 0 0,-7 3 0,0 1 0,-4 3 0,0 2 0,0 4 0,0 4 0,-4 2 0,-2 4 0,-7 0 0,3-4 0,-6-2 0,3-4 0,-4-1 0,4-3 0,-2 3 0,2-8 0,-4 4 0,1-3 0,-1-5 0,4 0 0,-3-4 0,8 0 0,-4 0 0,4 0 0,1-7 0,3-2 0,0-12 0,4 4 0,0-10 0,0 17 0,0-2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0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24575,'12'0'0,"-4"0"0,12 0 0,-2 0 0,10 8 0,-6-2 0,10 8 0,-8-1 0,9-3 0,-6 7 0,1-7 0,-10 3 0,-2-5 0,-4-4 0,-7 3 0,6-3 0,-7 0 0,3 0 0,-3-1 0,-1 1 0,-3 3 0,0 0 0,0 0 0,0 0 0,0 1 0,-3-1 0,-2 5 0,-3 5 0,-4 1 0,-2 8 0,-5 2 0,1 1 0,-8 11 0,6-5 0,-11 12 0,10-5 0,-10 10 0,8-5 0,-2 1 0,9-8 0,-2-7 0,12-5 0,-6-6 0,7-4 0,1-3 0,0-6 0,1-1 0,2-1 0,-2-6 0,3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2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24575,'4'-4'0,"-1"1"0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1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24575,'-7'3'0,"3"-2"0,1 2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17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24575,'3'3'0,"0"5"0,-3 0 0,0 8 0,0-7 0,0 6 0,0-6 0,0-1 0,0-5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17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18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24575,'0'7'0,"0"0"0,0 1 0,0 3 0,0-2 0,0-1 0,0-5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45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24575,'8'3'0,"2"5"0,-2 1 0,5 3 0,0 0 0,2-3 0,-5 12 0,6-11 0,-7 11 0,7-8 0,-3 0 0,0-2 0,-1 1 0,-1-3 0,-2 7 0,3-7 0,-4 2 0,-1-3 0,-2-1 0,1-3 0,-5 2 0,6-5 0,-6 6 0,5-3 0,-2 3 0,0 0 0,-1 0 0,-7 4 0,-1 6 0,-3 1 0,-2 8 0,2-3 0,-2 4 0,1 6 0,-1-4 0,1 4 0,0-6 0,0-4 0,0 3 0,4-8 0,-3 3 0,3-4 0,1-5 0,0 4 0,0-8 0,4 4 0,-4-5 0,4-2 0,0-2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19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24575,'0'7'0,"0"-1"0,0 2 0,0 2 0,0-5 0,0 2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19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24575,'0'7'0,"0"0"0,0 0 0,0 1 0,0-1 0,0 1 0,0-1 0,0 1 0,0-1 0,0 4 0,0-3 0,0-1 0,0-4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20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24575,'0'-23'0,"0"19"0,0-23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21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97 24575,'6'4'0,"2"-1"0,7-3 0,-3 0 0,-1 0 0,-3-3 0,-1 2 0,-3-10 0,3 9 0,-6-8 0,2 6 0,-3-8 0,0 3 0,0-6 0,-3 6 0,-1-3 0,-8 4 0,3 4 0,-2 0 0,3 4 0,0 0 0,1 0 0,-1 0 0,4 4 0,-3 4 0,6 5 0,-3 3 0,4 1 0,0-5 0,0 4 0,0-7 0,0 2 0,0-3 0,0-1 0,0 1 0,4-1 0,0-2 0,3-2 0,1-3 0,-1 0 0,1 0 0,-1 0 0,1 0 0,-1 0 0,1 0 0,-1 0 0,1 0 0,-1 0 0,-3-4 0,-1 0 0,-3-3 0,0-1 0,0 1 0,0-1 0,0 1 0,0-1 0,-3 4 0,-1 0 0,-7 4 0,2 0 0,-3 0 0,5 0 0,-1 0 0,1 0 0,2 4 0,2 0 0,3 3 0,0 1 0,0-1 0,0 1 0,0-1 0,0-3 0,0-1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22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24575,'0'7'0,"0"0"0,0-3 0,0-1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2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31 280 24575,'0'8'0,"0"-4"0,-5 27 0,4-6 0,-8 15 0,4-1 0,-1-5 0,2 5 0,4-10 0,0 3 0,0-4 0,0 5 0,0-9 0,0 3 0,0-15 0,0 4 0,0-8 0,3 8 0,2-11 0,7 6 0,0-6 0,5-1 0,0 0 0,-1-4 0,1 0 0,4 0 0,-3 0 0,3-4 0,1-5 0,2-16 0,0 1 0,1-16 0,-5-1 0,1-6 0,-5-1 0,0-11 0,-6 9 0,1-11 0,-5 7 0,-1 1 0,-5 5 0,0 2 0,0 11 0,0 2 0,0 11 0,-4 0 0,-4 9 0,-1 1 0,-7 8 0,4 0 0,-5 4 0,0 0 0,0 0 0,1 0 0,3 0 0,-3 0 0,4 8 0,-5 8 0,3 8 0,2 1 0,3-4 0,1-4 0,0-4 0,3-5 0,2-5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22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24575,'0'7'0,"0"0"0,0 0 0,0 0 0,0 1 0,0-4 0,0-1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23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23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24575,'4'9'0,"-1"-3"0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24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24575,'0'8'0,"0"-7"0,0 4 0,0-4 0,0 6 0,0 1 0,0-1 0,0 1 0,0-1 0,0 0 0,0 1 0,0-1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27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24575,'7'0'0,"0"0"0,9 0 0,-6 0 0,10 0 0,-2 0 0,0 0 0,8 0 0,9 12 0,-5-5 0,5 10 0,-9-8 0,-3 4 0,4-3 0,0 7 0,6-2 0,-4 4 0,4 0 0,-6-1 0,6 1 0,-3 4 0,8-2 0,-1 9 0,-2-10 0,4 5 0,-3 0 0,4-4 0,1 5 0,-1-7 0,1 7 0,0-5 0,0 4 0,-1-5 0,1 6 0,-1-5 0,1 4 0,-1-5 0,1 5 0,-1-4 0,0 4 0,0-5 0,-5 4 0,4-3 0,-9 3 0,3-5 0,-6-1 0,-5-1 0,4 1 0,-3-4 0,4 3 0,-4-3 0,3 4 0,-3-1 0,4-3 0,0 4 0,1-4 0,-1 4 0,1 0 0,-1 1 0,0-1 0,1-4 0,-1 3 0,0-3 0,-4 0 0,3 3 0,-4-7 0,6 7 0,-6-7 0,5 7 0,-10-7 0,10 7 0,-10-8 0,12 11 0,-6-5 0,2 1 0,-3-3 0,-10-5 0,4 0 0,-3 0 0,3 1 0,1 3 0,0-3 0,-1 3 0,1-4 0,0 0 0,-5 0 0,4 1 0,-4-1 0,5 0 0,0 0 0,-1 1 0,1-1 0,-1 0 0,1 0 0,0 1 0,-1-1 0,1 0 0,0 1 0,-1 3 0,1-3 0,-1 3 0,1-4 0,0 0 0,-5 0 0,7 4 0,-5-3 0,1 2 0,-3-3 0,-5-4 0,1 3 0,-1-7 0,-2-3 0,-33-48 0,26 32 0,-10-31 0,40 59 0,6 1 0,5 10 0,-11-2 0,11 2 0,-10 3 0,4-3 0,-4 3 0,-2-4 0,6-1 0,-5-3 0,5 3 0,-10-5 0,3 1 0,-4 3 0,1-4 0,3 5 0,-8-1 0,3-4 0,-4 3 0,-1-3 0,1 0 0,0 3 0,4-7 0,-3 7 0,3-3 0,-4 0 0,-1 3 0,6-6 0,-8 5 0,6-5 0,-7 2 0,4 0 0,-5-3 0,4 3 0,-7-5 0,2 1 0,-3 0 0,-1-1 0,5 1 0,-4 0 0,4 0 0,-1-1 0,-2 1 0,2 0 0,1 0 0,-3-1 0,6 2 0,-6-2 0,6 2 0,-6-2 0,7 1 0,-4 0 0,1 0 0,2 0 0,-2 0 0,8 1 0,-7 3 0,12-2 0,-9 6 0,5-3 0,-2-1 0,-7 0 0,2-4 0,-6 0 0,2 0 0,1-1 0,-3 1 0,2 0 0,-3-1 0,-1 1 0,1-1 0,-1 0 0,-3 0 0,2-3 0,-8-1 0,1-3 0,-3 0 0,1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28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0 356 24575,'15'0'0,"0"0"0,7 0 0,1 0 0,4 0 0,6 0 0,-5 0 0,5 0 0,0 0 0,-4 4 0,-1 1 0,-7 3 0,-4 1 0,0-1 0,-5 0 0,4 0 0,-8-3 0,4 2 0,-5-7 0,1 4 0,-1-4 0,1 0 0,-1 0 0,0 0 0,1 0 0,-1 0 0,0 3 0,0-2 0,1 2 0,-1-3 0,1 0 0,-1 0 0,1 0 0,0 0 0,-1 0 0,-3-9 0,-1-6 0,-3-15 0,-10-10 0,3-8 0,-8 0 0,5 2 0,0 6 0,0 1 0,0 9 0,5 3 0,-3 10 0,7 5 0,-2 0 0,-1 4 0,3 4 0,-2 1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30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24575,'6'-9'0,"8"2"0,12 16 0,9 2 0,11 15 0,3 7 0,5 0 0,16 8 0,-11-2 0,-3-10 0,6 15 0,-23-16 0,25 19 0,-21-19 0,0 8 0,-9-16 0,-5 9 0,-6-10 0,0-1 0,-7-2 0,1-7 0,-4 7 0,3-7 0,-8 3 0,8 0 0,-7-4 0,6 4 0,-2-4 0,3 1 0,-3-1 0,3 0 0,-8-1 0,4 1 0,-5 0 0,5 0 0,-4-1 0,4-2 0,-5 1 0,1-5 0,-1 6 0,1-6 0,-1 5 0,1-1 0,-1-1 0,1 2 0,-1-2 0,0 4 0,1-4 0,-1 3 0,1-3 0,-1 3 0,1-3 0,-4 3 0,2-6 0,-5 5 0,6-2 0,-3 4 0,0-4 0,-1-1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32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24575,'7'0'0,"4"0"0,-3 0 0,8 0 0,-4 0 0,1 0 0,2 0 0,-6 0 0,-1 0 0,-5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33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24575,'0'7'0,"0"4"0,0 15 0,0 1 0,0 0 0,0 1 0,0-1 0,0 6 0,0-4 0,0 4 0,0-6 0,0 0 0,0 1 0,0-1 0,0-5 0,4 0 0,1-6 0,3 1 0,0-4 0,0 2 0,0-2 0,0-1 0,0 0 0,-1-5 0,1 1 0,-1-1 0,1 1 0,-1-1 0,1-2 0,4-2 0,-4 0 0,8-2 0,-4 2 0,5-3 0,-1 0 0,1 0 0,-4 0 0,2 0 0,-2 0 0,-1 0 0,4 0 0,-7 0 0,3-7 0,-5 2 0,1-7 0,-1 4 0,1 1 0,-1-1 0,1-3 0,0 2 0,0-7 0,-4 3 0,4-3 0,-7-1 0,2-5 0,-3 0 0,0-6 0,0-5 0,0 4 0,0-9 0,0 4 0,0-1 0,0-3 0,-4 10 0,3-5 0,-7 10 0,7-3 0,-2 8 0,-1-7 0,3 12 0,-2-2 0,3 7 0,0 1 0,0-1 0,0 4 0,0 1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36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24575,'0'15'0,"0"-4"0,0 10 0,0-11 0,0 15 0,0-11 0,0 3 0,0-2 0,0-2 0,0-1 0,0 0 0,0-5 0,0 1 0,0 3 0,0-2 0,0 3 0,0-5 0,0 1 0,3-1 0,1-3 0,4-1 0,-1 1 0,1-4 0,-1 4 0,0-4 0,1 0 0,3 0 0,-2 0 0,3 0 0,-5 0 0,1 0 0,-1 0 0,1-4 0,-1-4 0,1-1 0,0-2 0,0-1 0,0-1 0,-4-3 0,0-1 0,0 0 0,-3 1 0,2-1 0,-3 0 0,0 4 0,0-2 0,0 6 0,0-3 0,0 5 0,0-1 0,0 7 0,0 6 0,0 7 0,0 1 0,0 2 0,0-2 0,0 4 0,0-1 0,0 1 0,0-1 0,0-3 0,4 2 0,-3-6 0,6 2 0,-3-3 0,0-1 0,3 1 0,-3-1 0,4 1 0,-1-4 0,0-1 0,1-3 0,-1 0 0,1 0 0,-1 0 0,0 0 0,1 0 0,-1 0 0,1 0 0,-1 0 0,0 0 0,0 0 0,0 0 0,1-3 0,-1 2 0,0-6 0,-3 3 0,3 0 0,-6-3 0,6 3 0,-3-3 0,0-1 0,2 1 0,-5-1 0,2 1 0,-3-5 0,0 3 0,0-6 0,0 2 0,0 0 0,0-2 0,0 6 0,0-7 0,0 8 0,0-4 0,0 4 0,0 1 0,0-1 0,0 0 0,0 1 0,0-1 0,0 1 0,0 3 0,0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2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24575,'-15'7'0,"3"-2"0,-10 23 0,6-3 0,-9 17 0,13-3 0,-5-4 0,6 3 0,1-9 0,1 4 0,9-6 0,0-4 0,0 8 0,0-16 0,0 10 0,0-12 0,0 3 0,0-4 0,4-4 0,4-5 0,4-3 0,10 0 0,-8 0 0,6 0 0,-3 0 0,1-4 0,4 3 0,-6-7 0,1 4 0,-5-4 0,4-1 0,-7 5 0,2-3 0,-3 3 0,-4-4 0,-1 0 0,-3 1 0,0-1 0,0 0 0,0 1 0,0-5 0,0 4 0,-7-8 0,-3 7 0,-6-3 0,-1-1 0,0 8 0,-4-7 0,7 11 0,-11-3 0,15 4 0,-11 0 0,9 0 0,-1 0 0,-3 0 0,8 0 0,-4 0 0,4 4 0,4 0 0,1 0 0,3-1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38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24575,'0'7'0,"0"4"0,0 15 0,0 7 0,0 1 0,0 6 0,0 0 0,0 6 0,0-5 0,0 11 0,0-10 0,5 4 0,0-7 0,5 1 0,0 0 0,0-1 0,0-4 0,-5-3 0,3-4 0,-7-1 0,7-5 0,-7 0 0,3-10 0,-1 4 0,-2-8 0,3 4 0,-1-5 0,-2 1 0,2-4 0,-3-1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0:41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0 24575,'-11'0'0,"-3"0"0,2 0 0,-5 0 0,2 0 0,-2 0 0,5 4 0,0 4 0,4 4 0,-4 1 0,7 3 0,-6-7 0,6 6 0,1-2 0,-3 0 0,2 2 0,1-6 0,-3 2 0,6 1 0,-3-3 0,4 2 0,0-3 0,0-1 0,0 1 0,0-1 0,0 1 0,0-1 0,0 1 0,0-1 0,0 1 0,0-1 0,0 1 0,0-1 0,0 1 0,4-4 0,0 2 0,3-5 0,1 6 0,-1-6 0,1 2 0,-1-3 0,1 3 0,-1-2 0,1 2 0,-1-3 0,1 0 0,-1 0 0,1 0 0,-1 0 0,1 0 0,-1 0 0,1 0 0,-1 0 0,1 4 0,-1-3 0,1 2 0,-4 0 0,3-2 0,-6 6 0,2-3 0,-3 3 0,0 0 0,0 1 0,0-1 0,0 0 0,0 1 0,0-1 0,0 1 0,0-1 0,0 1 0,0-1 0,0 1 0,0-1 0,-3 1 0,-2-1 0,-2 1 0,-1-1 0,1 1 0,-1-1 0,0 1 0,1-4 0,-1 3 0,0-6 0,1 2 0,-1-3 0,1 0 0,-1 0 0,0 0 0,1 0 0,-1 0 0,1 0 0,3 0 0,0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1:50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1:50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24575,'0'4'0,"0"-1"0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1:51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24575,'0'11'0,"0"0"0,0-7 0,0-1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12.288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0 887 24575,'0'-7'0,"0"0"0,0-1 0,0 0 0,0-3 0,0 2 0,0-7 0,0 8 0,0-4 0,0 4 0,0 1 0,0-1 0,0 1 0,0-1 0,0 1 0,0 0 0,0 0 0,0-1 0,0 1 0,3 0 0,-2-1 0,5 4 0,-5-2 0,2 2 0,-3-3 0,0-5 0,0 4 0,0-8 0,0 4 0,0-5 0,4 0 0,1 0 0,3-4 0,-3 3 0,3-4 0,-4 10 0,4-4 0,-4 7 0,3-2 0,-2-1 0,-1 3 0,3-2 0,-3 3 0,0 1 0,3-1 0,-7 1 0,4-1 0,-1 4 0,-2-2 0,5 2 0,-5-4 0,2 1 0,1 3 0,-3-3 0,5 3 0,-2 0 0,0-3 0,-1 3 0,1-4 0,-1 1 0,1-1 0,0 1 0,-1-1 0,1 1 0,0-5 0,3 4 0,-6-4 0,5 4 0,-1-3 0,-1 2 0,4-7 0,-4 8 0,0-8 0,3 3 0,-2-3 0,3-1 0,0 0 0,1 1 0,-1-1 0,0 0 0,1 0 0,-1 5 0,-4-4 0,3 7 0,-6-2 0,2 3 0,0 0 0,-2 1 0,3 3 0,-4 1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00.727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 24575,'0'0'0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01.253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 24575,'4'0'0,"-1"0"0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01.746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0 24575,'0'4'0,"0"-1"0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03.567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 24575,'0'0'0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2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 24575,'4'-4'0,"-1"16"0,-3-5 0,0 19 0,0 3 0,-5 5 0,0 6 0,-1 6 0,-3-5 0,8-1 0,-3-11 0,4-8 0,0-4 0,0-5 0,0 0 0,0-5 0,3-3 0,5 0 0,4-4 0,5 0 0,4-4 0,-3-1 0,8-4 0,-3 4 0,4-3 0,0 3 0,-4-4 0,3 4 0,-8 1 0,3 0 0,-4 3 0,-5-3 0,4 1 0,-8 2 0,4-3 0,-5 4 0,1 0 0,-1 0 0,-3 0 0,-1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03.956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0 24575,'0'0'0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04.327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0 24575,'0'4'0,"0"0"0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04.714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 24575,'3'7'0,"0"0"0,1 0 0,0 0 0,8 1 0,-7-3 0,2-2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05.103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0 24575,'0'0'0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05.573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 24575,'0'8'0,"0"-1"0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05.937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 24575,'4'7'0,"-1"-3"0,-3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06.495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0 24575,'4'7'0,"-1"0"0,-3-3 0,0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06.900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1 24575,'4'3'0,"-1"-3"0,-3 3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07.263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21 7 24575,'-9'-2'0,"7"4"0,-7-8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07.732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 24575,'9'16'0,"-2"-1"0,-7-8 0,0 0 0,0 1 0,0-4 0,0-1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2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24575,'0'29'0,"0"-3"0,0 12 0,0-3 0,0 4 0,0-4 0,0 3 0,0-9 0,0 4 0,0-6 0,0-4 0,0-2 0,0-8 0,0 2 0,0-6 0,0 2 0,0-3 0,0-1 0,0 1 0,0-4 0,0-1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08.105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0 24575,'3'7'0,"1"-3"0,-4-1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09.060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0 24575,'0'0'0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16.510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33 4528 24575,'0'7'0,"0"8"0,0-6 0,0 6 0,0-4 0,-4-2 0,4 7 0,-4-8 0,0 8 0,3-8 0,-10 8 0,9-8 0,-5 4 0,7-5 0,0 0 0,0 1 0,0-7 0,0-6 0,0-12 0,0-1 0,0-8 0,4 3 0,1-4 0,4-1 0,1-5 0,-1 4 0,1-9 0,-1 4 0,1-1 0,0-3 0,-1 9 0,0-4 0,1 0 0,-1 4 0,1-9 0,-1 9 0,1-10 0,-1 10 0,5-9 0,-3 9 0,2-4 0,-3 6 0,-1-1 0,0 1 0,0-1 0,0 1 0,-1 5 0,1-4 0,0 3 0,0-4 0,0 4 0,0-3 0,0 3 0,0-5 0,0-5 0,1 5 0,-1-5 0,-4 0 0,3-2 0,-2 1 0,-1-4 0,4 3 0,-4-4 0,1-1 0,2 0 0,-2 0 0,8-12 0,-3 10 0,2-5 0,-3 9 0,-1 4 0,1-6 0,0 0 0,0 0 0,0 1 0,0-1 0,0 0 0,0 0 0,-1 6 0,1-5 0,-1 10 0,1-3 0,-1 4 0,-1 5 0,2-3 0,-2 8 0,-3-3 0,2 4 0,-6 0 0,7 0 0,-7 1 0,6 3 0,-7-3 0,7 3 0,-2-3 0,0 0 0,-2-5 0,-3 5 0,0-11 0,0 5 0,0-11 0,0 4 0,0-9 0,0 3 0,0 1 0,0 1 0,0 6 0,4-1 0,-3 5 0,3 2 0,0 4 0,-3 0 0,3 5 0,-4-4 0,3 3 0,-2-3 0,7-1 0,-7 0 0,6-4 0,-2 3 0,4-9 0,-4 5 0,3-6 0,-7 1 0,7-1 0,-7 6 0,7-5 0,-7 9 0,3-8 0,-4 8 0,4-8 0,-3 8 0,7-4 0,-7 1 0,6 3 0,-2-3 0,-1 5 0,4-6 0,-7-1 0,7 1 0,-3-4 0,4 3 0,-4 0 0,3-3 0,-7 3 0,6 0 0,-6-3 0,7 4 0,-7-6 0,7 1 0,-7-1 0,7 1 0,-7-1 0,8-5 0,-8 9 0,3-8 0,0 10 0,-3-1 0,3-3 0,-4 8 0,4-4 0,-3 5 0,2 1 0,-3-1 0,4 0 0,-3 1 0,6-9 0,-6 7 0,3-6 0,0 7 0,-3 0 0,6 0 0,-6 1 0,6-1 0,-6 0 0,6 1 0,-6-1 0,7 0 0,-4 0 0,1 1 0,2-1 0,-2 0 0,0-4 0,2 3 0,-2-4 0,-1 5 0,4 1 0,-8-6 0,8 4 0,-7-8 0,6 8 0,-6-3 0,7-1 0,-7 4 0,6-3 0,-6 4 0,3 0 0,-1 5 0,-2-3 0,3 6 0,-4-2 0,3 7 0,-2-3 0,2 3 0,-3-3 0,0 0 0,0 0 0,0 0 0,3 3 0,-2-3 0,2 10 0,-3-2 0,0 6 0,-3 0 0,2 1 0,-6-1 0,6 1 0,-6-1 0,7 1 0,-4-1 0,1 1 0,-1-1 0,0 0 0,-3 0 0,6 1 0,-5-1 0,5 0 0,-6-3 0,3-1 0,0 1 0,-3-3 0,6 5 0,-5-5 0,2 2 0,-1 0 0,-1-2 0,5 6 0,-6-6 0,3 5 0,-8-1 0,4 2 0,-4 1 0,0 0 0,4 0 0,-4 4 0,0-3 0,3 2 0,-3 1 0,0-3 0,3 7 0,-7-3 0,7 3 0,-7 1 0,3 0 0,0-1 0,1-3 0,4-2 0,0-3 0,1-1 0,2 1 0,2-7 0,3-5 0,3-4 0,6-7 0,0 2 0,6 0 0,-5-7 0,6 5 0,-3-6 0,4 4 0,0-5 0,0 5 0,1-10 0,-5 9 0,4-8 0,-4 8 0,5-4 0,-6 6 0,4-1 0,-7 0 0,3 1 0,-3-1 0,-1 0 0,0 4 0,0 2 0,-1 3 0,1 1 0,-4-1 0,2 4 0,-5-3 0,6 6 0,-6 4 0,2 6 0,-3 11 0,0 2 0,0 11 0,0-4 0,0 4 0,0-1 0,0 2 0,0 1 0,0 3 0,0-4 0,4 6 0,2-1 0,3 1 0,-3-6 0,2-1 0,-3-6 0,0 1 0,3-10 0,-7 2 0,2-11 0,-3 2 0,0-6 0,0-2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17.702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1 24575,'0'7'0,"0"0"0,0 4 0,0-6 0,0 3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18.121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0 24575,'0'0'0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18.558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0 24575,'0'4'0,"0"0"0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18.995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0 24575,'0'8'0,"0"-1"0,0 0 0,0-3 0,0-1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19.448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7 6 24575,'-2'-1'0,"4"6"0,-8-14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20.119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 24575,'0'0'0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20.540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0 24575,'4'4'0,"-1"-1"0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32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24575,'0'11'0,"0"-2"0,0 6 0,0-6 0,0 11 0,0-6 0,0 12 0,0-8 0,0 3 0,0-4 0,0 4 0,0-3 0,0 4 0,0-6 0,0 1 0,0-4 0,0 2 0,0-2 0,0-1 0,0 0 0,0-5 0,0 1 0,0-1 0,0 1 0,0-1 0,0 1 0,0-1 0,0 0 0,0 0 0,0 0 0,0 1 0,0-7 0,4-7 0,1-11 0,0-1 0,3-3 0,-8 4 0,8-4 0,-7-2 0,7-5 0,-7 1 0,7-1 0,-2 1 0,-1-1 0,2 6 0,-2-5 0,0 9 0,-1 1 0,-1 5 0,-2 5 0,3-1 0,-4 1 0,0 6 0,-4 2 0,3 6 0,-5 0 0,5 1 0,-6-1 0,3 1 0,-4 3 0,3-2 0,-2 2 0,7-3 0,-7-1 0,6 1 0,-2-1 0,-1 1 0,3-1 0,-2 1 0,3-1 0,0 1 0,0-1 0,0 1 0,0-1 0,0 1 0,0 3 0,0-2 0,0 3 0,0-1 0,0-2 0,0 2 0,0-3 0,0 3 0,0-2 0,0 2 0,0-3 0,0-1 0,0 1 0,0-1 0,0 1 0,0-1 0,0 0 0,0 0 0,0 0 0,0 0 0,3-3 0,-2 2 0,2-8 0,-3 1 0,0-11 0,0-5 0,-4-6 0,3-4 0,-3-1 0,4 1 0,0-1 0,0 1 0,0 4 0,0 2 0,0 4 0,0 0 0,0 4 0,0 2 0,0 3 0,0 1 0,0-1 0,0 1 0,0 0 0,0 0 0,0 0 0,0 0 0,0-1 0,0 5 0,0-1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20.863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 24575,'0'0'0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21.162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1 24575,'0'4'0,"0"-1"0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21.768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0 24575,'0'4'0,"0"-1"0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22.198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0 24575,'4'4'0,"-1"-1"0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22.465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1 24575,'0'0'0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22.935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0 24575,'0'0'0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24.658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1 124 24575,'0'11'0,"0"-3"0,0 21 0,0-6 0,0-1 0,0 17 0,0-19 0,0 19 0,0-11 0,0 6 0,0 6 0,0-6 0,0 5 0,0-11 0,0 5 0,0-11 0,0 4 0,0-8 0,0 4 0,0-10 0,0 0 0,0-5 0,3 1 0,1-1 0,4 1 0,3-4 0,2-1 0,4 1 0,-5-3 0,9 3 0,-8-4 0,9 0 0,-6 0 0,1 0 0,-5 0 0,4 0 0,-4 0 0,1-4 0,3 0 0,-8-4 0,4 0 0,-5 0 0,1 1 0,-1-1 0,-3-4 0,3 0 0,-6-5 0,3 0 0,0-4 0,-3 3 0,3-9 0,-4 5 0,0-11 0,0 4 0,0-9 0,0 9 0,0-4 0,0 6 0,0 4 0,0-4 0,0 5 0,0-6 0,0 1 0,-4-1 0,3 6 0,-3-5 0,4 5 0,-4-1 0,3 1 0,-3 10 0,4-4 0,0 7 0,0-2 0,0 7 0,0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25.942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160 8 24575,'-3'-4'0,"-5"1"0,-1 3 0,-3 0 0,5 0 0,-5 0 0,3 3 0,-7 10 0,6 6 0,-6 3 0,6 4 0,-3-3 0,4-1 0,4 4 0,-2-8 0,6 3 0,-7-4 0,7-4 0,-2 2 0,3-6 0,0 2 0,0-3 0,0-1 0,0 1 0,0-1 0,0 1 0,0-1 0,3-3 0,1-1 0,3-3 0,1 0 0,3 0 0,-2 0 0,2 0 0,1 0 0,1 0 0,-1 0 0,4 0 0,-8 0 0,8 0 0,-8 0 0,8 0 0,-8 4 0,4 0 0,-4 3 0,-1 1 0,-3-1 0,0 5 0,-4 0 0,0 1 0,0 3 0,0-4 0,0 5 0,0 0 0,0-5 0,0 4 0,0-8 0,0 4 0,-8-4 0,3-1 0,-11 1 0,4 0 0,-5 1 0,4-1 0,-3-4 0,4-1 0,-5-3 0,4 0 0,2 0 0,3 0 0,0 0 0,1 0 0,3 0 0,1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28.001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0 24575,'0'7'0,"0"5"0,0-4 0,0 7 0,0-6 0,0 11 0,0-6 0,0 3 0,0-1 0,0-3 0,0 8 0,0 2 0,0 4 0,0 0 0,0 6 0,0-9 0,0 13 0,0-13 0,0 4 0,0-7 0,0-4 0,0-1 0,0 1 0,0-5 0,0 7 0,4-5 0,-4 2 0,7-5 0,-6-3 0,6-1 0,-3 1 0,0-1 0,3 1 0,-6-1 0,5-3 0,-1 3 0,2-6 0,1 6 0,-1-3 0,1 0 0,-1 3 0,1-3 0,-1 0 0,1 3 0,-1-7 0,1 7 0,3-2 0,-2-1 0,2 3 0,-3-6 0,-1 2 0,1 0 0,-1-2 0,1 3 0,-1-4 0,1 0 0,-1 0 0,1 0 0,-1 0 0,1 0 0,-1 0 0,0 0 0,0-4 0,-3 0 0,3-4 0,-2-3 0,-1-2 0,3-4 0,-6-4 0,7 3 0,-8-4 0,4 1 0,-4-2 0,0 0 0,0-3 0,0 3 0,0 1 0,0-5 0,0 5 0,0-6 0,0 1 0,0 4 0,0-3 0,0 8 0,0-4 0,0 5 0,0 1 0,0 3 0,0 1 0,0 1 0,0 2 0,0-3 0,0 5 0,0-1 0,0 1 0,0-1 0,0 1 0,3 3 0,-2-5 0,2 4 0,-3-5 0,0 6 0,0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30.062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42 24575,'0'20'0,"0"1"0,0 12 0,0 1 0,0 0 0,0-1 0,0-10 0,0 3 0,0-12 0,0 2 0,0-9 0,0 1 0,0 0 0,0-1 0,3-3 0,2-1 0,2-3 0,0 0 0,1 0 0,-1 0 0,5 0 0,-4 0 0,4 0 0,-5 0 0,1 0 0,0 0 0,-1 0 0,1-3 0,-1-2 0,1-11 0,0 2 0,1-8 0,-4 6 0,2-1 0,-6-5 0,6 9 0,-6-13 0,2 16 0,-3-10 0,0 7 0,0-4 0,0 5 0,0-4 0,0 7 0,0-2 0,0 3 0,3 4 0,1 1 0,0 6 0,-1 2 0,1 6 0,-3 2 0,2-1 0,1 4 0,-3-3 0,3 3 0,-1 1 0,2-1 0,0 1 0,2 0 0,-6-5 0,6 4 0,-6-8 0,6 4 0,-6-5 0,6 1 0,-6-1 0,5 1 0,-2-1 0,4 1 0,-1-4 0,0-1 0,1 0 0,-1-2 0,1 3 0,-1-4 0,1 0 0,-1 0 0,0 0 0,0 0 0,1 0 0,-4-4 0,2 0 0,-1-8 0,-1-1 0,4-8 0,-7 3 0,7-8 0,-7 8 0,7-8 0,-7 8 0,3-4 0,-4 6 0,0-1 0,4 0 0,-3 0 0,3 5 0,-4-4 0,0 7 0,0-2 0,0 3 0,0 0 0,0 4 0,0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45:2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24575,'0'24'0,"0"0"0,0 9 0,0 1 0,0 6 0,0-1 0,0 1 0,0 6 0,0 1 0,0 7 0,0 0 0,0 0 0,0 0 0,0-1 0,0 1 0,0-6 0,0 4 0,0-16 0,0 9 0,0-11 0,0 6 0,0-11 0,0 3 0,0-14 0,0 3 0,0-9 0,0 0 0,0-5 0,0 1 0,0-4 0,0-1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35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1 24575,'-11'7'0,"0"4"0,4-3 0,-2 8 0,-3 1 0,2 1 0,-3 4 0,1-1 0,6-3 0,-10 3 0,14-4 0,-13 4 0,13-3 0,-11 8 0,8-3 0,-4 4 0,0 1 0,0-6 0,0 0 0,1-6 0,-1 1 0,1-1 0,0 1 0,3 0 0,-3 4 0,7-3 0,-7 3 0,7 1 0,-7 0 0,7 1 0,-3 3 0,1-8 0,2 8 0,-7-8 0,7 8 0,-3-9 0,1 5 0,2-6 0,-3 1 0,4 0 0,0-1 0,0 1 0,0-1 0,0 1 0,0 0 0,0 4 0,0-3 0,0 3 0,0-4 0,0 0 0,0-1 0,0 1 0,0-1 0,0 1 0,0 0 0,0-5 0,0 4 0,0-4 0,0 5 0,4 7 0,1-1 0,-1 2 0,4-3 0,-7-6 0,6 1 0,-6-1 0,6-3 0,-6 3 0,2-8 0,1 8 0,-3-8 0,3 4 0,-4-5 0,0 5 0,0-4 0,0 4 0,3-4 0,-2-1 0,2 1 0,-3-1 0,0 0 0,0 0 0,0 0 0,0 0 0,0-3 0,0-1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31.291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6 24575,'0'-6'0,"0"7"0,0 16 0,0 17 0,0-3 0,0 13 0,0-3 0,0 6 0,0 7 0,5 0 0,1-6 0,4 4 0,0-11 0,0 0 0,0-8 0,-5-6 0,3 0 0,-3-4 0,0-2 0,2-8 0,-7 3 0,7-8 0,-6 4 0,2-5 0,1 1 0,-4-1 0,4 1 0,-4-1 0,0 1 0,3-4 0,-2 2 0,2-5 0,-3 2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32.942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109 70 24575,'0'-7'0,"0"0"0,0-1 0,0-3 0,0 3 0,-3 0 0,2-3 0,-6 9 0,0-5 0,-5 7 0,0 0 0,1 0 0,4 3 0,-1 5 0,0 1 0,4 6 0,-3-6 0,2 6 0,1-6 0,0 7 0,4-8 0,0 4 0,-4-1 0,3-2 0,-2 2 0,3-3 0,0-1 0,0 1 0,0-1 0,0 1 0,0-1 0,3-3 0,1-1 0,3-3 0,1 0 0,-1 0 0,1 0 0,-1 0 0,1 0 0,-1 0 0,1 0 0,3 0 0,-2 0 0,2 4 0,-3-4 0,-1 4 0,1-1 0,-1-2 0,1 2 0,-1 1 0,1-4 0,-1 7 0,1-3 0,-4 4 0,3-4 0,-3 3 0,0-3 0,3 3 0,-3 1 0,0-1 0,3 1 0,-7-1 0,4 5 0,0 0 0,-4 1 0,4 3 0,-4-4 0,0 5 0,0-1 0,0 1 0,0 0 0,0-1 0,0 1 0,0-1 0,0-3 0,0 2 0,0-6 0,-4 7 0,0-8 0,-4 4 0,-4-4 0,4-1 0,-8 1 0,8 0 0,-8-4 0,3 0 0,1-4 0,0 0 0,4 0 0,1 0 0,-1 0 0,1 0 0,3-4 0,1 0 0,3-3 0,0 0 0,-4 3 0,3-3 0,-2 3 0,3 0 0,0 1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2:34.075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 24575,'16'0'0,"-7"0"0,11 0 0,-2 0 0,0 3 0,8 6 0,-4 1 0,6 7 0,-1-2 0,-4 2 0,3-3 0,-4-1 0,1-1 0,-2-2 0,-4 2 0,-4-4 0,-2-4 0,-3 3 0,-1-6 0,1 2 0,-1-3 0,-2 3 0,-2 1 0,-3 3 0,0 0 0,0 1 0,0 3 0,0 2 0,-4 8 0,-1-3 0,-8 8 0,3-3 0,-3 0 0,4 3 0,0-8 0,4-1 0,-2-2 0,6-2 0,-6 0 0,6-2 0,-2-3 0,3-1 0,0 1 0,-3-4 0,-2-1 0,-2-3 0,3 0 0,0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3:10.169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5 24575,'8'0'0,"3"0"0,1 0 0,10 0 0,-4 0 0,8 0 0,-8 0 0,3-4 0,0 7 0,-3-2 0,8 8 0,-8 3 0,8-2 0,-8 6 0,4 2 0,-5-4 0,-3 11 0,2-11 0,-2 12 0,3-3 0,-3 4 0,3 0 0,-6 0 0,2 1 0,-5-6 0,1 4 0,0-8 0,-1 4 0,1-1 0,-1-7 0,-3 6 0,2-7 0,-6 3 0,3 1 0,-4-5 0,3 4 0,-2-3 0,3-1 0,-4 4 0,0-4 0,0 5 0,3-5 0,-2 7 0,3-9 0,-4 5 0,3-8 0,-2 0 0,2-3 0,-3-1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3:11.705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8 140 24575,'-4'3'0,"1"9"0,3 2 0,0 12 0,0-3 0,0 9 0,0-3 0,0 4 0,0 0 0,0 1 0,0 0 0,0-2 0,0-5 0,0 1 0,0-1 0,0-4 0,0 3 0,0-4 0,0-3 0,0 1 0,0-7 0,0 3 0,3 1 0,6-4 0,0 3 0,7-7 0,-4 3 0,5-4 0,0 1 0,-5-1 0,9 0 0,-12-4 0,12 0 0,-9-4 0,5 0 0,-5 0 0,4 0 0,-7 0 0,6 0 0,-6 0 0,2-3 0,-3-1 0,0-8 0,0 0 0,-4-10 0,4 4 0,-7-8 0,2 3 0,-3-4 0,0-6 0,0 4 0,0-10 0,0-1 0,0-1 0,0-5 0,0 0 0,0 4 0,-4-10 0,-7 11 0,0-5 0,-7 11 0,3 3 0,1 4 0,1 6 0,4 0 0,-3 9 0,3 1 0,-2 8 0,-1 0 0,3 4 0,-2 0 0,-1 0 0,3 0 0,-6 0 0,2 20 0,-1-3 0,1 18 0,4-13 0,4 4 0,-2-8 0,6 4 0,-7-1 0,7-7 0,-3 6 0,4-7 0,0-1 0,0 4 0,0-8 0,0 4 0,0 0 0,0-4 0,0 8 0,0-8 0,0 4 0,3-5 0,1 1 0,8 0 0,1 0 0,3 0 0,1-3 0,-1 2 0,1-6 0,4 2 0,-3-3 0,8 0 0,-8 0 0,20 0 0,-17 0 0,12 0 0,-16 0 0,-5 0 0,4 0 0,-7 0 0,2 0 0,-3 0 0,-4-3 0,-1 3 0,-3-4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3:16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24575,'1'0'0,"1"0"0,16 0 0,-5 8 0,-2-6 0,1 12 0,-3-4 0,3 6 0,-4 6 0,1-5 0,-1 5 0,1-1 0,0-3 0,0 8 0,-1-8 0,1 8 0,-4-8 0,2 3 0,-6-4 0,3 0 0,-4-5 0,0 4 0,0-4 0,0 1 0,0 3 0,0-8 0,0 4 0,0-1 0,0-2 0,0 2 0,0-3 0,0-1 0,0 1 0,0-1 0,0 1 0,0-1 0,0 0 0,0 0 0,0 0 0,0 0 0,0 0 0,0 0 0,0-6 0,0 1 0,0-5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3:18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0 232 24575,'0'6'0,"0"-3"0,0 12 0,0-8 0,0 1 0,0 4 0,0-4 0,0 4 0,0-1 0,0-2 0,0 6 0,0-2 0,0 3 0,0-4 0,0-1 0,3-4 0,1 1 0,4-1 0,-1 1 0,1-1 0,-1-3 0,1 0 0,-1-4 0,1 0 0,-1 0 0,1 0 0,-1 0 0,1 0 0,-1 0 0,0 0 0,0 0 0,0 0 0,0 0 0,0 0 0,0-3 0,-3-1 0,3-4 0,-7 1 0,4-1 0,-1 1 0,-2-4 0,2 2 0,1-2 0,-3-1 0,2 4 0,-3-8 0,0 3 0,0-3 0,0-1 0,0 0 0,0-4 0,0 3 0,0-8 0,0 8 0,0-8 0,-4 3 0,-1 0 0,-4-3 0,0 8 0,4-3 0,-2 8 0,3 1 0,0 5 0,-3-1 0,3 4 0,-4 0 0,1 4 0,0 0 0,0 0 0,-1 0 0,1 0 0,0 4 0,2 0 0,-1 3 0,5 5 0,-6-3 0,6 6 0,-2-6 0,-1 2 0,3-3 0,-2-1 0,0 1 0,2-1 0,-3 1 0,4-1 0,0 1 0,0-1 0,0 0 0,-3 1 0,2-1 0,-2 1 0,3-1 0,0 0 0,0 0 0,0 0 0,0 0 0,3 0 0,-2 0 0,5-3 0,-2 3 0,4-6 0,-1 2 0,1-3 0,-1 0 0,1 0 0,-1 0 0,0 0 0,1 0 0,-1 0 0,1 0 0,-1-3 0,1 2 0,-1-6 0,1 6 0,-1-2 0,1 3 0,-1 0 0,0 0 0,0 0 0,-3 0 0,-1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3:19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0 24575,'0'16'0,"-5"8"0,4 4 0,-7 11 0,2-5 0,-8 5 0,2 7 0,-7-4 0,8-2 0,-6-12 0,11 4 0,-5-17 0,10 7 0,-2-14 0,3-1 0,0 1 0,0-1 0,0 0 0,0 1 0,0-1 0,0 0 0,0 0 0,0-3 0,0-1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3:20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24575,'6'-10'0,"-1"3"0,6 3 0,-3 4 0,-1 0 0,1 0 0,3 0 0,-2 0 0,2 0 0,-4 0 0,0 0 0,1 0 0,-1 0 0,-2 8 0,-2 1 0,-3 3 0,0 4 0,0-3 0,0 3 0,0-3 0,0 2 0,0-2 0,0 4 0,0-1 0,-4 1 0,3-1 0,-6 1 0,2-4 0,-3-2 0,0 1 0,4-4 0,-3 4 0,6-5 0,-6 1 0,6-1 0,-2 1 0,6-4 0,1-1 0,7-3 0,2-3 0,4-2 0,4-4 0,-3 1 0,3-5 0,0 8 0,-3-7 0,8 7 0,-8 1 0,4-4 0,-6 7 0,-3-6 0,-2 6 0,-3-3 0,-1 4 0,1 0 0,-1 0 0,1 0 0,-4 0 0,0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3:22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0 24575,'0'11'0,"0"1"0,0 1 0,0 3 0,0-4 0,0 5 0,0-4 0,0 2 0,0-2 0,5 14 0,-4-8 0,7 20 0,-7-15 0,6 11 0,-6-8 0,3 1 0,-4-1 0,0 6 0,0-5 0,0 11 0,0-15 0,-4 13 0,-1-13 0,-9 9 0,0-6 0,0-4 0,-3-2 0,4 1 0,-4-8 0,3 6 0,-2-11 0,7 3 0,-7-4 0,8 0 0,-4 0 0,4-1 0,1 1 0,-1-4 0,1-1 0,2 0 0,-1 1 0,2 3 0,0 0 0,-2-3 0,5 3 0,-2-3 0,-1 0 0,3 3 0,-2-3 0,0 0 0,-4 2 0,2-2 0,-4 0 0,8 2 0,-6-5 0,3 3 0,0-4 0,1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36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6 162 24575,'-5'0'0,"5"3"0,12 2 0,0 7 0,4 1 0,-7-1 0,3 4 0,0 1 0,1-3 0,-3 7 0,5-8 0,-9 8 0,6-3 0,-3-1 0,-1-1 0,-1-8 0,1 4 0,0-5 0,-4 1 0,2-1 0,-5 1 0,3-1 0,-1-2 0,-2 1 0,5-5 0,-2 2 0,3-6 0,1-6 0,0-8 0,5-6 0,1-4 0,0-1 0,9 0 0,-7-6 0,8 4 0,1-9 0,-6 9 0,11-5 0,-11 8 0,4 3 0,-6 2 0,0 5 0,-5 5 0,0 0 0,-4 8 0,-1 0 0,-3 1 0,0 2 0,-4-2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3:23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1 226 24575,'0'15'0,"0"1"0,0 5 0,0-3 0,0 8 0,0-8 0,0 8 0,0-8 0,0-1 0,0 4 0,0-8 0,0 5 0,0-3 0,0-2 0,0 0 0,0-2 0,0-3 0,0-1 0,0 1 0,3-1 0,1 0 0,3-2 0,1-2 0,-1-3 0,1 0 0,-1 0 0,1 0 0,-1 0 0,1 0 0,-1 0 0,5 0 0,-4 0 0,4 0 0,-5 0 0,1-4 0,-1 3 0,1-5 0,-1 1 0,1-2 0,0-1 0,-4-4 0,2 4 0,-1-8 0,-1 7 0,3-2 0,-6-1 0,6-1 0,-6 1 0,6-4 0,-6 3 0,3-8 0,-4 3 0,0-4 0,0 1 0,0 3 0,0-9 0,0 9 0,0-8 0,0 8 0,0-8 0,0 8 0,0-4 0,-8 1 0,2 3 0,-7-4 0,1 6 0,3-1 0,-7 4 0,7 1 0,-2 4 0,3 1 0,-4 3 0,4 0 0,-4 4 0,4 0 0,1 0 0,-1 0 0,-3 8 0,2 6 0,-3 3 0,7 10 0,-3-10 0,7 10 0,-3-9 0,4 8 0,0-9 0,0 5 0,0-6 0,0-3 0,0-1 0,0-5 0,0 1 0,0-1 0,0 1 0,0-1 0,4-3 0,0 0 0,3-4 0,5 0 0,0 0 0,5 0 0,-5 0 0,4 0 0,-7 0 0,6 0 0,-6 0 0,2 0 0,-3 0 0,-1 0 0,1 0 0,-1 0 0,0 0 0,-3 0 0,-1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3:24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0 24575,'-4'16'0,"-6"8"0,0 5 0,-9 9 0,4-4 0,-6 12 0,1-4 0,3 4 0,-1-12 0,7 11 0,2-15 0,-5 14 0,12-15 0,-7-1 0,5-2 0,3-12 0,-3 2 0,4-9 0,0 1 0,0-4 0,0-1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3:25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24575,'10'0'0,"5"0"0,-7 0 0,8 0 0,-8 0 0,8 0 0,-7 0 0,2 0 0,-3 0 0,-1 0 0,1 0 0,-1 0 0,-3 3 0,3 5 0,-6 10 0,7 0 0,-7 8 0,2-4 0,-3 11 0,0-4 0,0 4 0,0-6 0,0 6 0,0-4 0,-4 4 0,0-11 0,-6 5 0,2-10 0,-1 1 0,1-3 0,0-6 0,0 2 0,1-6 0,-5-2 0,3-3 0,-2 0 0,3 0 0,1 0 0,-1 0 0,1 0 0,2-3 0,2-5 0,3-10 0,0 1 0,0-5 0,0 1 0,0 7 0,0-7 0,0 8 0,0 1 0,0-4 0,0 7 0,3-2 0,1 7 0,4-3 0,-1 6 0,5-2 0,-4 3 0,8 0 0,-3 0 0,-1 0 0,4 0 0,-4 0 0,10 0 0,-4 0 0,3 4 0,-4 0 0,4 5 0,-3 3 0,3-2 0,-4 2 0,0-4 0,-1 0 0,-3 0 0,-1 0 0,-5 0 0,1-4 0,-1-1 0,1-3 0,-4 0 0,-1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6:3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24575,'11'0'0,"6"0"0,0 0 0,9 0 0,-4 0 0,5 0 0,1 0 0,-6 0 0,4 4 0,-8-3 0,14 3 0,-13-4 0,12 0 0,-13 0 0,3 0 0,-4 0 0,-1 0 0,1 0 0,-4 0 0,-2 0 0,-3 0 0,-1 0 0,1 0 0,-1 0 0,1 0 0,-1 0 0,-3 0 0,-1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6:2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2 24575,'-6'-1'0,"-27"30"0,1 4 0,-17 18 0,8 0 0,-15 6 0,4-4 0,-5 12 0,22-29 0,12 2 0,-1-10 0,6-2 0,-5 2 0,9-10 0,-2 5 0,8-13 0,-1 9 0,3-7 0,5 1 0,-3-2 0,-3-3 0,5-1 0,-5 1 0,7-1 0,0 1 0,0-1 0,0 0 0,3 4 0,10 2 0,5 4 0,9 1 0,0 0 0,5 5 0,3 2 0,6 6 0,2 1 0,1 1 0,-7-2 0,4 6 0,-9-6 0,4 5 0,-1 0 0,-3-5 0,4 10 0,-5-9 0,-6 2 0,4-4 0,-10-7 0,-1-5 0,-6-2 0,-5-8 0,1 4 0,0-8 0,-4-1 0,-1-3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6:2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7 24575,'-2'-4'0,"-4"1"0,-10 3 0,-5 0 0,-2 0 0,-4 0 0,4 0 0,-3 0 0,8 4 0,-8 5 0,7 9 0,1 0 0,6 0 0,0-3 0,6 3 0,-9-4 0,14 6 0,-7-11 0,8 7 0,0-8 0,0 4 0,0-5 0,0 1 0,0-1 0,3 1 0,2 0 0,6-1 0,2 1 0,8 1 0,-3-1 0,8 1 0,-3 4 0,4 2 0,1 3 0,-6-1 0,0 5 0,-5-4 0,-3 8 0,-1-3 0,-5 0 0,1-2 0,-4-4 0,-2-5 0,-3 4 0,0-8 0,0 4 0,0-4 0,-7-1 0,-2 5 0,-13-2 0,4 5 0,-8-5 0,3 3 0,-4-4 0,4 0 0,2-1 0,4-3 0,-3-1 0,6-4 0,-5 0 0,11 0 0,-4 0 0,4 0 0,4-4 0,1 0 0,-1-4 0,4 1 0,-4-1 0,4-3 0,0 2 0,0 1 0,0 5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6:3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24575,'0'11'0,"0"3"0,0-5 0,0 6 0,0-6 0,0 2 0,0-3 0,0-1 0,0 1 0,0 3 0,0-3 0,0 3 0,0-3 0,0 2 0,0-5 0,0 2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6:3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24575,'0'4'0,"0"12"0,0 20 0,0 11 0,0 7 0,0 6 0,0 10 0,0 1 0,0-1 0,0-3 0,0-5 0,0 16 0,0-14 0,0 4 0,0-14 0,0 0 0,0-7 0,0-1 0,0-6 0,0-6 0,0-1 0,0-11 0,0-1 0,0-4 0,0-4 0,0-2 0,0-3 0,0-1 0,0 1 0,-49-4 0,37-1 0,-37-3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6:3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8 24575,'-2'-4'0,"-4"0"0,-14 4 0,-3 0 0,-6 14 0,-4-2 0,1 22 0,-7-11 0,11 16 0,-4-18 0,12 11 0,2-9 0,1 0 0,8-6 0,1-5 0,-3-1 0,9-2 0,-5 2 0,7-3 0,0-1 0,0 1 0,0-1 0,3 1 0,10 0 0,1-4 0,12 5 0,-4-4 0,6 4 0,-1 0 0,0 0 0,1 0 0,-1 0 0,-5 0 0,0 3 0,-6 1 0,-3 0 0,-2-2 0,-3 1 0,0-4 0,-4 8 0,0-4 0,-4 5 0,0 0 0,0-1 0,0 6 0,-4-5 0,-10 10 0,-6-12 0,-8 8 0,0-13 0,1 3 0,-1-4 0,1 0 0,-1-4 0,6-1 0,0-4 0,5 0 0,1 0 0,3 0 0,2 0 0,3 0 0,4 0 0,1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6:3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24575,'3'-4'0,"5"0"0,4 4 0,10 4 0,-5 5 0,10 10 0,-9-1 0,6 14 0,-1-7 0,3 15 0,4-9 0,-4 9 0,-2-10 0,-6 3 0,1-6 0,-2-4 0,1-2 0,-9-4 0,6-4 0,-10-2 0,6-3 0,-3-1 0,-1 1 0,1-4 0,-4 3 0,-1-4 0,-3 5 0,0-1 0,0 1 0,0 3 0,0 6 0,-8 6 0,-3 10 0,-14 7 0,4 1 0,-5 11 0,-9 12 0,11-12 0,-11 17 0,10-22 0,2 7 0,-3-7 0,6-1 0,0-6 0,5-6 0,1-6 0,5-11 0,1-1 0,0-8 0,4 4 0,1-5 0,-1-2 0,0-2 0,-3-3 0,3 0 0,1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37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24575,'0'11'0,"0"2"0,0 23 0,0-1 0,0 5 0,0-1 0,0 7 0,0 2 0,0 6 0,0-7 0,0 5 0,0-10 0,0-2 0,0-1 0,0-5 0,0-5 0,0 9 0,0-23 0,0 16 0,0-18 0,0 9 0,0-10 0,0 0 0,0-5 0,0 1 0,0-1 0,0-3 0,0-1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6:3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24575,'0'-11'0,"0"-3"0,0 1 0,0-4 0,0 0 0,0 5 0,3 0 0,-2 0 0,6 7 0,-7-6 0,7 10 0,0-2 0,1 3 0,3 0 0,-4 0 0,4 0 0,-2 0 0,7 0 0,-11 7 0,9 2 0,-4 4 0,2-1 0,4-4 0,-8 0 0,4 0 0,-1-4 0,2 3 0,-1-6 0,4 2 0,-7-3 0,6 0 0,-2 0 0,3 0 0,1 0 0,0 0 0,-1-7 0,1 1 0,0-14 0,-4 6 0,4-8 0,-8 6 0,3 3 0,-4-3 0,-1 8 0,1-8 0,0 7 0,-3-2 0,-2 3 0,0 0 0,-2 4 0,2 1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6:3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5 208 24575,'0'-12'0,"0"4"0,0-8 0,0 8 0,0-8 0,0 7 0,0-2 0,0 3 0,-4 1 0,3-1 0,6 4 0,0-3 0,6 6 0,1-6 0,-4 6 0,8-2 0,-8-5 0,8 6 0,-4-5 0,1 7 0,1 0 0,-5 0 0,3 0 0,-5 0 0,1 0 0,-1 0 0,5 0 0,-4 0 0,4 0 0,-5 0 0,1 3 0,-1-2 0,1 6 0,-1-3 0,1 0 0,-1 3 0,1-7 0,-1 4 0,1-1 0,-1-2 0,1 2 0,-1-3 0,1 0 0,-1 0 0,5 0 0,-4 0 0,4 0 0,0 0 0,-4 0 0,4 0 0,-1 0 0,-2-7 0,3 2 0,0-11 0,-4 7 0,4-3 0,-5 5 0,1-1 0,-1 1 0,-3-1 0,3 4 0,-6-3 0,2 3 0,-3 0 0,0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6:3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0 488 24575,'0'11'0,"0"18"0,0 2 0,0 28 0,0-3 0,5 14 0,2 15 0,5-12 0,1 21 0,-2-36 0,7 38 0,-7-52 0,13 51 0,-12-49 0,10 22 0,-10-14 0,8 0 0,-4-7 0,0-1 0,2-12 0,-4-1 0,0-10 0,-1-2 0,-1-8 0,-3-1 0,2-8 0,-3-1 0,-1-3 0,1 0 0,-1 0 0,1 0 0,-4-12 0,3-3 0,-6-18 0,8-8 0,-8-13 0,4-9 0,-5-7 0,0-7 0,0-19-838,0-3 838,0 42 0,0 0 0,0-24-194,0 30 0,0 1 194,0-24 0,0-14 0,0 11 0,0 15 0,0 1 0,0 13 0,0 2 0,0 11 821,0 2-821,0 6 405,0 4-405,0 2 0,0 4 0,0 0 0,0 1 0,0 3 0,0 1 0,0 5 0,0-1 0,0 1 0,0 0 0,3 0 0,1 0 0,3 3 0,1-3 0,-1 6 0,10-6 0,7 1 0,16-4 0,15-1 0,6 0 0,9-1 0,5 6 0,-18-4 0,24 9 0,-15-3 0,13 4 0,6 0 0,-15 0 0,7 0 0,-8 0 0,0-5 0,1 3 0,-14-7 0,3 8 0,-18-8 0,0 4 0,-8-1 0,-11-2 0,-4 4 0,-7-4 0,-3 0 0,-1 1 0,-3-1 0,0 4 0,-4 1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0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10 531 24575,'0'-20'0,"0"-7"0,0-7 0,0-11 0,0-3 0,0-5 0,0 5 0,0-4 0,-4 16 0,3-3 0,-3 11 0,4 6 0,0 4 0,0 6 0,3 8 0,1 1 0,3 10 0,6 7 0,0 9 0,6 4 0,0 6 0,0 1 0,0 0 0,0 4 0,0-3 0,1-1 0,-2-1 0,1-6 0,-1 0 0,-1-4 0,0-2 0,0-5 0,0-3 0,-5 3 0,0-7 0,-4 2 0,-1-3 0,1-4 0,-1-1 0,-2-12 0,-2-6 0,-3-15 0,0-11 0,0 0 0,-5-12 0,-1 12 0,-4-11 0,0 10 0,4-4 0,-3 12 0,8 1 0,-3 5 0,0 6 0,3 4 0,-2 6 0,3 5 0,3 3 0,1 0 0,0 4 0,-1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0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24575,'15'0'0,"-4"0"0,9 0 0,-10 0 0,10 0 0,-11 0 0,6 0 0,-6 0 0,2 0 0,-3 0 0,-1 0 0,-3 0 0,0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0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24575,'0'16'0,"0"2"0,0 21 0,0-8 0,0 8 0,0-6 0,0-5 0,0 11 0,0-11 0,0 5 0,0-10 0,0-2 0,0-8 0,0-2 0,0-3 0,0-1 0,0 0 0,0 0 0,0 1 0,0-1 0,0 0 0,0 1 0,0-1 0,0 1 0,0-1 0,0 1 0,0-1 0,0 1 0,0-1 0,0 1 0,0-4 0,0-1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0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1598 1 24575,'-11'0'0,"-1"0"0,-10 0 0,-1 0 0,-4 0 0,-1 0 0,-5 0 0,-14 0 0,4 0 0,-16 0 0,4 0 0,-8 0 0,-14 0 0,13 0 0,-4 0 0,14 0 0,-6 0 0,-3 0 0,7 0 0,-3 0 0,11 0 0,0 0 0,2 0 0,6 0 0,1 0 0,4 0 0,-3 0 0,9 0 0,-10 0 0,10 0 0,-9 0 0,9 0 0,-4 0 0,6 0 0,4 0 0,1 0 0,6 0 0,3 0 0,-3 0 0,8 0 0,-4 0 0,4 3 0,1-2 0,-1 2 0,0-3 0,4 4 0,-2-3 0,5-1 0,-2-1 0,3-2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0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0 663 24575,'4'1'0,"0"-11"0,-4-8 0,0-15 0,0-1 0,0-12 0,0 5 0,0-18 0,0 16 0,0-15 0,0 22 0,0-8 0,0 15 0,0 5 0,0 3 0,0 13 0,0-4 0,0 5 0,0-1 0,3 4 0,1 0 0,3 4 0,0 4 0,1 4 0,0 4 0,0 5 0,4 0 0,2 4 0,-1-3 0,4 3 0,-4 1 0,4-5 0,-4 5 0,3-6 0,-3 1 0,8 0 0,-3 0 0,3 0 0,1-4 0,-4 3 0,8-2 0,-9-1 0,5 0 0,-6-5 0,1 0 0,0 1 0,-1-1 0,1 0 0,-5-3 0,0 2 0,0-2 0,-4-1 0,4 3 0,-5-3 0,1 0 0,-1 0 0,1-1 0,-1-2 0,1 2 0,-1-3 0,-3-3 0,-1-10 0,-3-5 0,-5-15 0,4-1 0,-8-6 0,3-6 0,-4-2 0,-1 1 0,6 0 0,-4 8 0,8 4 0,-4 2 0,5 6 0,-3 8 0,2-1 0,-3 11 0,4-3 0,0 5 0,0 0 0,0 3 0,0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0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24575,'-6'0'0,"12"0"0,12 0 0,10 0 0,5 0 0,-5 0 0,0 0 0,-1 0 0,-5 0 0,1 0 0,-2 0 0,-4 0 0,-1 0 0,-7 0 0,-1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24575,'2'4'0,"4"-1"0,14-3 0,-2 0 0,8 0 0,-4 0 0,6 0 0,-1 0 0,0 0 0,-4 0 0,3 0 0,-13 0 0,4 0 0,-13 0 0,-1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38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0 24575,'1'6'0,"-3"8"0,-9 2 0,1 10 0,-7-3 0,11 0 0,-6 3 0,11-8 0,-3 8 0,4-12 0,0 2 0,0-5 0,0-2 0,0 3 0,0-5 0,0 1 0,0-1 0,0 1 0,3-4 0,1-1 0,8-3 0,-4 0 0,8 0 0,-4 0 0,1 0 0,3 0 0,-4 0 0,1-3 0,2-2 0,-6-7 0,7 3 0,-7-3 0,3 0 0,-5 4 0,1-8 0,0 3 0,-3 1 0,2-4 0,-6 7 0,3-7 0,-4 8 0,0-8 0,0 7 0,0-2 0,0 3 0,0 1 0,-3 6 0,-2 5 0,-2 9 0,2 3 0,-2 1 0,6 0 0,-7-1 0,7 1 0,-3 0 0,4-5 0,0 4 0,0-8 0,0 4 0,0-5 0,0 1 0,0-1 0,4 1 0,4-4 0,5-1 0,8-3 0,-7 0 0,6 0 0,-7 0 0,3 0 0,-3 0 0,-2 0 0,-3 0 0,-1 0 0,1 0 0,-1 0 0,1 0 0,-1 0 0,1 0 0,-1 0 0,1 0 0,0-7 0,0-7 0,1-4 0,-1-4 0,1 1 0,0-9 0,-4 5 0,-1-4 0,-4 12 0,0 5 0,0 0 0,0 4 0,0 1 0,0-1 0,0 1 0,-4 3 0,4-3 0,-7 7 0,3-4 0,-4 4 0,1 0 0,-1 0 0,1 0 0,0 0 0,3-3 0,0 2 0,4-2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0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62 24575,'0'-7'0,"0"0"0,0-5 0,0 4 0,0-4 0,-3 8 0,-1-3 0,-4 6 0,-8-2 0,6 3 0,-10 0 0,11 0 0,-3 0 0,8 7 0,-3 7 0,6 9 0,-3 10 0,4 1 0,0 6 0,0-1 0,0 1 0,0 0 0,0-6 0,0-1 0,3-11 0,6-1 0,4-8 0,8 0 0,2-9 0,4 1 0,0-5 0,1 0 0,4-5 0,-2-9 0,5-13 0,-10-4 0,-1-3 0,-9 7 0,-3 4 0,-3 2 0,-1 8 0,-4 1 0,0 5 0,-4 12 0,0 6 0,0 14 0,-5 7 0,4-3 0,-3 9 0,4-9 0,0 4 0,0-6 0,0-4 0,0-2 0,3-4 0,6-4 0,3-1 0,5-4 0,4-3 0,-3-2 0,4-3 0,-1 0 0,-3 0 0,3 0 0,-8-3 0,2-5 0,-6-10 0,3 1 0,-3-5 0,0 1 0,-5-2 0,0 0 0,-4-3 0,0 8 0,0-3 0,0 4 0,0 0 0,-7 4 0,-2 1 0,-8 7 0,-5 2 0,0 3 0,-6 0 0,1 0 0,4 0 0,-3 0 0,8 3 0,-3 2 0,4 3 0,4 4 0,1-3 0,8 3 0,0-5 0,4 0 0,0 1 0,7-5 0,7 1 0,7-4 0,12 0 0,-4 0 0,9-5 0,-4-5 0,7-11 0,0 0 0,-5-9 0,5 3 0,-11 2 0,5-4 0,-7 9 0,1-9 0,-6 14 0,-4-6 0,-8 12 0,-3-3 0,0 4 0,-10 4 0,-4 1 0,-6 10 0,-4 2 0,7 13 0,-7-5 0,6 10 0,-2-10 0,7 5 0,1-6 0,4 1 0,0 0 0,0-5 0,0-1 0,0-3 0,0 0 0,0-1 0,3 1 0,5-1 0,10 2 0,0-1 0,3-3 0,0 3 0,-3-3 0,4 3 0,-6 1 0,-3-1 0,3 0 0,-8 3 0,4-2 0,-7 7 0,-2-3 0,-3 3 0,0 1 0,0 0 0,-4-1 0,-4 1 0,-5-5 0,-4 0 0,1-3 0,3-1 0,-3 0 0,8-4 0,-4 0 0,4-4 0,1 0 0,-1 0 0,1 0 0,3 0 0,1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1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55 24575,'-4'8'0,"1"1"0,-4 7 0,5 1 0,-6 4 0,8 2 0,0 4 0,0 0 0,0 1 0,0-6 0,0 4 0,0-3 0,0 4 0,0 1 0,0-1 0,0-4 0,0 3 0,0-8 0,0-1 0,0 3 0,0-6 0,4 0 0,-4 1 0,11-6 0,-6 0 0,11 2 0,-8-7 0,4 4 0,-5 0 0,5 0 0,1-4 0,3 0 0,1-4 0,-1 0 0,1 0 0,4-5 0,-3-3 0,8-6 0,-7-8 0,2 4 0,-7-9 0,3 5 0,-7-6 0,3 1 0,-4-1 0,-4 1 0,-1-6 0,-4-1 0,0-6 0,0 0 0,0 0 0,0 6 0,-9-4 0,-1 9 0,-4 1 0,-3 7 0,8 8 0,-7 1 0,4 8 0,-5 0 0,-4 4 0,3 0 0,-8 0 0,8 4 0,-4 9 0,5 1 0,-2 12 0,1 2 0,4 1 0,0 4 0,5-6 0,4 0 0,-4 0 0,8 1 0,-3-6 0,4-1 0,0-4 0,0-4 0,0-2 0,0-3 0,4-1 0,8-3 0,19 0 0,-1-4 0,15 0 0,-16 0 0,4 0 0,-6-4 0,0-2 0,-4 1 0,-2-3 0,-4 4 0,-5-1 0,0 1 0,-5 4 0,1 0 0,-1 0 0,-2 0 0,-2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1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24575,'9'4'0,"11"-1"0,6-3 0,26 0 0,-20 0 0,26 0 0,-17 0 0,13 0 0,-7 0 0,6 0 0,-12 0 0,5 0 0,-12 0 0,-1 0 0,-10 0 0,-2 0 0,-8 0 0,-5 0 0,-5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1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183 192 24575,'-4'1'0,"0"-6"0,4-18 0,14-2 0,-3-8 0,13 5 0,-7 5 0,1 2 0,3 11 0,-3-5 0,-1 13 0,-5-5 0,-1 7 0,-2 0 0,2 3 0,-7 10 0,-1 5 0,-3 10 0,0 5 0,0 1 0,0 6 0,0-1 0,0 1 0,-4 0 0,-6 0 0,-1-1 0,-7-4 0,2 3 0,-3-4 0,0 0 0,0-1 0,-4-5 0,3 0 0,-3-4 0,6-3 0,0-8 0,0-1 0,0-4 0,1 1 0,-1-1 0,0-3 0,5-2 0,0-3 0,0 0 0,4 0 0,-4-12 0,8 2 0,0-12 0,4 6 0,0-6 0,0 4 0,0-3 0,0 4 0,0 5 0,0 0 0,3 0 0,2 4 0,2-4 0,1 8 0,-1-3 0,5 6 0,0-2 0,5 3 0,-1 0 0,6 0 0,-4 0 0,8 0 0,-8 0 0,8 0 0,-3 4 0,-1 4 0,4 6 0,-8 3 0,4 0 0,-6 0 0,1-4 0,-1-1 0,1 0 0,-4-3 0,-2 2 0,-3-7 0,-1 0 0,5-4 0,-4 0 0,4 0 0,-5 0 0,1-4 0,1-20 0,-5 14 0,1-14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8:26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24575,'0'73'0,"0"11"0,0-40 0,0 13 0,0-11 0,0-6 0,0 20 0,0-11 0,0 5 0,0-1 0,0-12 0,0 5 0,0-17 0,0 3 0,0-10 0,0-3 0,0 1 0,0-7 0,0 3 0,0-3 0,3-1 0,5-5 0,5 1 0,8 1 0,-3-1 0,8 1 0,-9-1 0,9 1 0,-3-4 0,4-1 0,1-4 0,4 0 0,-8 0 0,8 0 0,-10 0 0,1 0 0,-2 0 0,-4-7 0,0-3 0,-4-6 0,-1-6 0,-3-1 0,0-4 0,0-1 0,0-4 0,-3-27 0,-2 7 0,-4-19 0,0 17 0,0 1 0,0 0 0,0 5 0,0 3 0,0 11 0,0 1 0,-4 11 0,3 0 0,-6 5 0,6 5 0,-3 0 0,4 5 0,0 2 0,0 2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8:27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0 131 24575,'0'11'0,"0"3"0,0-1 0,0-1 0,0 4 0,0-4 0,0 1 0,0-1 0,0-1 0,0-2 0,0 6 0,0-6 0,0 2 0,0-3 0,0-1 0,4 0 0,4 1 0,5-4 0,-1 3 0,0-6 0,-1 2 0,-2-3 0,6 0 0,-6 0 0,2 0 0,-3 0 0,3-3 0,-2-6 0,3-4 0,-4-4 0,-3 1 0,3-6 0,-7 4 0,3-3 0,-4 4 0,0 0 0,0 5 0,0 0 0,0 4 0,0 1 0,0-1 0,0 7 0,0 6 0,0 3 0,0 8 0,0-4 0,0 5 0,0-1 0,0 1 0,0-5 0,0 4 0,0-7 0,0 2 0,0-3 0,3-1 0,1 1 0,4-1 0,-1-3 0,5 3 0,-4-6 0,8 7 0,-4-8 0,1 4 0,-2-4 0,1 0 0,-4 0 0,4 0 0,-4 0 0,-1 0 0,5 0 0,-4 0 0,4 0 0,-5 0 0,1-3 0,0-6 0,-1-3 0,-2-5 0,-1 0 0,0-4 0,-3-2 0,3 1 0,-4-5 0,0-3 0,0 1 0,0-1 0,0 9 0,0 4 0,0 4 0,0 2 0,0 3 0,0 0 0,0 4 0,0 1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8:28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24575,'9'-4'0,"6"1"0,9 3 0,4 0 0,5 0 0,-5 0 0,5 0 0,-6 0 0,-4 0 0,3 0 0,-12 0 0,2 0 0,-12 0 0,0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8:28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24575,'6'0'0,"-2"0"0,24 0 0,-6 0 0,6 0 0,-1 0 0,0 0 0,-4 0 0,3 0 0,-13 0 0,4 0 0,-10 0 0,5 0 0,-7 0 0,2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8:29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24575,'6'-4'0,"5"1"0,25 3 0,-6 0 0,14 0 0,-4-5 0,1 4 0,11-9 0,-16 9 0,9-4 0,-11 5 0,0 0 0,-6 0 0,-7 0 0,-4 0 0,-5 0 0,0 0 0,-8 0 0,-1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8:30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24575,'0'7'0,"0"4"0,0-2 0,0 6 0,0-2 0,0 3 0,0 6 0,0 0 0,0 6 0,0-1 0,0 6 0,0-4 0,0 15 0,0-13 0,0 19 0,0-19 0,0 19 0,0-20 0,0 15 0,0-17 0,0 5 0,0-10 0,0-3 0,0-7 0,0-2 0,0-7 0,0-1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40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24575,'8'0'0,"3"0"0,-3-3 0,8 6 0,1-2 0,-3 4 0,11 7 0,-11-6 0,7 10 0,-4-10 0,4 9 0,-7-9 0,6 3 0,-7-2 0,4-3 0,-5 4 0,0 0 0,-5 0 0,5 0 0,-4-1 0,4 1 0,-5-4 0,1 3 0,-1-3 0,1 3 0,-1 1 0,0-1 0,-2 1 0,1-1 0,-2 1 0,1-1 0,1 1 0,-2-1 0,1 1 0,1-1 0,-5 1 0,6-1 0,-6 1 0,5-1 0,-5 0 0,6-2 0,-6 1 0,5-6 0,-5 7 0,2-4 0,-3 4 0,0 0 0,0 1 0,0-1 0,-13 11 0,-5 8 0,-13 11 0,4-1 0,-10 12 0,10-10 0,-12 16 0,7-10 0,0 3 0,5-6 0,3-5 0,9-4 0,2-9 0,4 3 0,1-8 0,3 3 0,-3-8 0,8-2 0,-7-3 0,6-1 0,-2 1 0,-1 0 0,3-7 0,-2-6 0,3 0 0,0-3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8:31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24575,'5'0'0,"1"0"0,29 0 0,-9 0 0,24 0 0,-19 0 0,13 0 0,-9 0 0,-1 0 0,4 0 0,-9 0 0,-1 0 0,4 0 0,-13 0 0,8 0 0,-15 0 0,4 0 0,-4 0 0,1 0 0,-2 0 0,-7 0 0,-1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8:31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24575,'11'0'0,"1"0"0,9 0 0,-3 0 0,4 0 0,-1 0 0,-3 0 0,3 0 0,-8 0 0,-2 0 0,-7 0 0,0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8:33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18 24575,'3'9'0,"2"-2"0,6-11 0,1 3 0,5-10 0,-1 9 0,-3-9 0,3 10 0,-4-2 0,5 3 0,0 0 0,-5 0 0,0 0 0,-1 0 0,-2 0 0,2 0 0,-3 0 0,-4 3 0,-1 10 0,-3 6 0,0 8 0,0 6 0,0 1 0,0 6 0,-5 5 0,-10-2 0,-2 3 0,-9-4 0,7-8 0,4 4 0,-2-14 0,3 3 0,1-10 0,1-1 0,4-3 0,0-2 0,0-3 0,4-1 0,-3-2 0,3-2 0,-4-3 0,1 0 0,-1 0 0,4-7 0,1-2 0,3-6 0,0 2 0,0-3 0,0 4 0,0-1 0,0 1 0,0 1 0,0 2 0,0-3 0,0 5 0,3-1 0,1 4 0,4-3 0,-1 7 0,1-4 0,0 4 0,3 0 0,-2 0 0,6 0 0,-2 0 0,-1 0 0,4 0 0,-3 0 0,3 4 0,1 4 0,-1 5 0,2 8 0,-1-3 0,-3 8 0,1-8 0,-1 4 0,-1-6 0,-1 1 0,-4 0 0,0-5 0,0 0 0,-1-5 0,-3-3 0,0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8:33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24575,'0'16'0,"0"7"0,0 12 0,0 4 0,0 1 0,0-1 0,0 7 0,0-4 0,0 10 0,0 18 0,0-27 0,0 30 0,0-29 0,0 12 0,0 11 0,0-17 0,0 9 0,0-18 0,0 5 0,0-12 0,0-5 0,0-8 0,0-5 0,0 1 0,0-4 0,0-2 0,0-3 0,0-4 0,0-1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8:35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8 24575,'-6'-4'0,"-3"1"0,-2 3 0,-5 7 0,2 7 0,1 4 0,0 3 0,5-4 0,-1 4 0,5-3 0,0 3 0,4-4 0,0-5 0,0 4 0,0-8 0,0 8 0,0-7 0,0 2 0,0-4 0,0 1 0,3-4 0,5-1 0,0-3 0,4 0 0,-1 0 0,-2 0 0,6 0 0,-6 0 0,7-4 0,-8 3 0,8-10 0,-8 6 0,4-11 0,0 3 0,-3-3 0,3-1 0,-4 0 0,1 0 0,-2 5 0,1 0 0,-4 5 0,0-1 0,-4 1 0,0 5 0,0 7 0,-4 3 0,4 2 0,-8 2 0,8 1 0,-4 3 0,0-3 0,4 2 0,-4-2 0,4 0 0,0 2 0,0-6 0,0 2 0,0-3 0,0-1 0,0 1 0,0-1 0,3-3 0,1 0 0,3-4 0,1 0 0,4 0 0,-4 0 0,8 0 0,-8 0 0,8 0 0,-4-8 0,1 3 0,3-11 0,-8 4 0,8-5 0,-7 0 0,3 0 0,-4 5 0,1-4 0,-1 3 0,-4 1 0,0-4 0,-4 7 0,0-2 0,0 3 0,0 0 0,0 1 0,-3 3 0,-1 0 0,-4 4 0,1 0 0,0 0 0,-1 0 0,1 0 0,3 0 0,1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8:36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5 24575,'0'-5'0,"0"7"0,0 10 0,8 5 0,-3-1 0,16 2 0,-7 3 0,9 3 0,-6-2 0,1-1 0,-2-4 0,2 5 0,-2-8 0,3 11 0,-3-18 0,2 12 0,-2-13 0,-3 5 0,-1 1 0,-5-7 0,1 6 0,-4-7 0,3 4 0,-3-1 0,4-3 0,-1 0 0,-3-1 0,-1 1 0,-3 3 0,0 0 0,-7 1 0,-2 4 0,-9 5 0,-4 2 0,-8 14 0,5-8 0,-16 12 0,14-2 0,-15-2 0,8 9 0,-3-4 0,6 0 0,5-4 0,3-5 0,5-7 0,1-1 0,3-4 0,3-4 0,6-2 0,2-3 0,-1-1 0,4 0 0,-7-2 0,3-5 0,0-1 0,1-2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8:37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466 0 24575,'-20'16'0,"-11"10"0,4 10 0,-10 6 0,12-11 0,-5 9 0,5-9 0,-7 11 0,0-5 0,6 3 0,3-15 0,5 2 0,1-11 0,0 1 0,1 0 0,-1-5 0,0 0 0,8-4 0,-6 1 0,6-2 0,0 1 0,3 0 0,2-4 0,4 2 0,-4-2 0,4 3 0,0 1 0,0-1 0,4 0 0,4 1 0,5 0 0,3 0 0,1 0 0,4 5 0,1-3 0,6 7 0,-6-4 0,4 5 0,-8-1 0,9 1 0,-10-1 0,5 0 0,-6-4 0,-3 3 0,3-7 0,-7 3 0,2-4 0,-3-1 0,-4 1 0,3-4 0,-7-1 0,3-3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8:39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47 103 24575,'-7'3'0,"-1"5"0,0 5 0,0-1 0,4 4 0,-3-8 0,6 8 0,-2-8 0,3 13 0,0-12 0,0 8 0,0-10 0,0 1 0,0-1 0,0 0 0,3-3 0,5 0 0,4-4 0,5 0 0,-1 0 0,1 0 0,0 0 0,4-5 0,-3 1 0,3-5 0,-4-3 0,0 2 0,-5-5 0,0 6 0,-4-3 0,-1 4 0,1-3 0,0 2 0,0-3 0,-4 1 0,-1 2 0,1-3 0,-4 5 0,4-1 0,-4 0 0,0 1 0,-3 3 0,-2 1 0,-2 6 0,0 1 0,-1 8 0,3-3 0,-2 6 0,6-2 0,-3-1 0,4 4 0,0-8 0,0 4 0,0-5 0,0 1 0,0-1 0,0 1 0,0-1 0,0 1 0,3-4 0,1-1 0,4-3 0,-1 0 0,1 0 0,3 0 0,-2 0 0,2 0 0,1 0 0,-3 0 0,6 0 0,-6 0 0,2-3 0,-3-1 0,3-4 0,-2 4 0,2-4 0,-3 4 0,-1-3 0,1-1 0,-1 0 0,1 1 0,-1-1 0,1 0 0,-1 1 0,-2-1 0,1 1 0,-5-5 0,6 3 0,-7-7 0,4 8 0,-4-4 0,0 1 0,0 2 0,0-7 0,0 8 0,0-4 0,0 4 0,0 1 0,0-1 0,0 4 0,0 1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8:40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24575,'0'15'0,"0"5"0,0-2 0,0 13 0,0-7 0,0 9 0,0-6 0,0 0 0,0 6 0,0-4 0,0 4 0,0-1 0,0-3 0,0 9 0,0-4 0,0 6 0,0-6 0,0 4 0,0-9 0,0 9 0,0-10 0,0 5 0,0-11 0,0 4 0,0-8 0,0 3 0,0-4 0,0-4 0,0 2 0,0-6 0,0 2 0,0 1 0,0-4 0,0 4 0,0-5 0,0 1 0,0-1 0,0 1 0,0-1 0,0 1 0,0-1 0,0 1 0,0-4 0,0-1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9:03.634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17 0 24575,'0'11'0,"0"3"0,0-1 0,0 4 0,0-5 0,0 9 0,0-8 0,0 9 0,0-6 0,0 1 0,0 0 0,-7-4 0,5 2 0,-6-2 0,8 0 0,0 3 0,0-4 0,0 5 0,0-1 0,0 1 0,0 0 0,0-1 0,0-3 0,0 3 0,0-4 0,0 5 0,0-5 0,0 4 0,0-8 0,0 4 0,0-4 0,0-1 0,0 5 0,0-4 0,0 4 0,0-5 0,0 1 0,0-1 0,0 4 0,0-2 0,0 1 0,0-2 0,0-1 0,0 1 0,0-1 0,0 1 0,0-1 0,0 0 0,3 1 0,-2-1 0,6 0 0,-7 1 0,7-1 0,-3 1 0,0-1 0,3 5 0,-6-4 0,6 4 0,-6-5 0,6 1 0,-3-1 0,0 1 0,3 0 0,-3-1 0,0 1 0,3-1 0,-3 1 0,0-1 0,3 1 0,-3-1 0,4 1 0,-1-1 0,1 1 0,-1-1 0,1 1 0,-1-4 0,1 3 0,-1-7 0,1 4 0,-1-1 0,1-2 0,-1 6 0,5-7 0,-4 4 0,8-1 0,-8-2 0,8 3 0,-7-1 0,6-2 0,-6 6 0,6-6 0,-2 2 0,0-3 0,-2 0 0,1 0 0,-4 0 0,4 0 0,-5 0 0,1 0 0,-1 0 0,1 0 0,-1 0 0,4 0 0,-2 0 0,1 0 0,-2 0 0,-1 0 0,1 0 0,-1 0 0,1-3 0,-1-6 0,2-8 0,-1-5 0,2-11 0,-1-2 0,1-5 0,1-6 0,3 5 0,-3-5 0,4 0 0,-5 10 0,0-3 0,-5 11 0,2 5 0,-6 2 0,3 4 0,-4 0 0,0 5 0,0-4 0,0 7 0,0-2 0,0 3 0,0 0 0,0 1 0,0-1 0,0 1 0,0-1 0,0 1 0,0 0 0,0 0 0,0 0 0,3 2 0,-2-1 0,2 2 0,-3-4 0,0-2 0,0 2 0,0-11 0,0 5 0,4-7 0,-3-1 0,6 4 0,-6 1 0,7 1 0,-7 7 0,2-2 0,1 6 0,-4-1 0,4 5 0,-4-3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21:37:1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24575,'0'15'0,"0"0"0,0 7 0,0 6 0,0 0 0,0 11 0,0 1 0,0 1 0,0 12 0,0-12 0,0 11 0,0-17 0,0 16 0,0-16 0,0 11 0,0-12 0,0-1 0,0-6 0,0-4 0,0 3 0,0-12 0,4 6 0,0-8 0,4 5 0,1 0 0,-1-5 0,0 0 0,3-1 0,-2-2 0,6 3 0,-6-5 0,6 2 0,-6-5 0,7 0 0,-4-4 0,1 0 0,2 0 0,3 0 0,-1 0 0,5 0 0,-6-4 0,5-5 0,2-5 0,0-4 0,-2 1 0,-5 0 0,7-6 0,-5 5 0,1-9 0,-2 4 0,-3-4 0,0 4 0,-1-3 0,-5 8 0,1-8 0,-4 8 0,-1-8 0,-4 3 0,0-5 0,0 1 0,0 0 0,0-1 0,0-5 0,0-1 0,0-1 0,0-3 0,0 4 0,0-1 0,0 2 0,0 6 0,0-1 0,0 6 0,0 0 0,0 9 0,0-2 0,0 6 0,0-3 0,0 5 0,0-1 0,0 4 0,0 1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9:07.945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254 1 24575,'-7'0'0,"0"0"0,-5 0 0,-1 0 0,1 0 0,-4 0 0,3 0 0,-4 0 0,1 3 0,-1 2 0,0 3 0,1 4 0,-1 1 0,4 0 0,-2 2 0,6-6 0,-3 6 0,4-6 0,4 2 0,-3-3 0,6-1 0,-2 1 0,3-1 0,0 1 0,0-1 0,0 1 0,0-1 0,0 0 0,3-3 0,1-1 0,4 1 0,3-3 0,2 2 0,-1-3 0,4 4 0,-3-4 0,-1 4 0,4-4 0,-8 4 0,8-4 0,-8 7 0,4-6 0,-5 2 0,1 1 0,0-4 0,-1 4 0,1-1 0,-1-2 0,-3 6 0,0-3 0,-1 0 0,-2 3 0,2-3 0,-3 3 0,0 0 0,0 0 0,0 0 0,0 0 0,0 0 0,0 0 0,0 1 0,0-1 0,0 1 0,0-1 0,0 0 0,-3-3 0,-1 3 0,-4-6 0,0 6 0,-3-7 0,2 4 0,-7-1 0,8-2 0,-8 3 0,3-4 0,-3 0 0,3 0 0,-3 0 0,7 0 0,-2 0 0,3 0 0,0 0 0,1 0 0,-1 0 0,1 0 0,-1 0 0,4 0 0,1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9:08.697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0 24575,'11'0'0,"3"0"0,4 0 0,-1 0 0,5 0 0,-1 0 0,-3 0 0,3 0 0,-4 0 0,-4 0 0,2 0 0,-2 0 0,0 0 0,-2 0 0,-3 0 0,-1 0 0,-3 0 0,-1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9:09.182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1 24575,'11'0'0,"8"0"0,0 0 0,3 0 0,0 0 0,-1 0 0,-3 0 0,3 0 0,-4 0 0,0 0 0,-1 0 0,-3 0 0,-2 0 0,-7 0 0,-1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9:10.758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147 106 24575,'0'-11'0,"0"-1"0,4-1 0,0-3 0,8 7 0,-3-7 0,7 11 0,-7-6 0,6 10 0,-2-6 0,-1 6 0,4-3 0,-3 4 0,-1 0 0,4 0 0,-8 0 0,4 0 0,-5 0 0,1 8 0,0 1 0,-4 12 0,0 2 0,-4 4 0,0 0 0,0 6 0,0-4 0,-4 4 0,-5-6 0,-2 6 0,-6-4 0,6 4 0,-6-6 0,7 0 0,-8 1 0,8-6 0,-7 4 0,4-8 0,0-1 0,-3-1 0,7-8 0,-6 8 0,6-7 0,-3 2 0,1-3 0,-2 0 0,0-3 0,-3-2 0,4-3 0,-1 0 0,-3 0 0,8 0 0,-4 0 0,4 0 0,4-7 0,1 2 0,-1-11 0,3 7 0,-3-6 0,4 2 0,0 0 0,0 2 0,0-1 0,0 0 0,4-1 0,0 2 0,3 4 0,5-1 0,0 3 0,1-2 0,3 3 0,-4-1 0,5 1 0,0 4 0,-1 0 0,-3 0 0,2 0 0,-2 0 0,0 0 0,2 0 0,-2 0 0,-1 0 0,4 0 0,-7 4 0,2 0 0,1 4 0,-4-1 0,4 5 0,-4-3 0,0 2 0,-1-3 0,1-1 0,-1 1 0,-3 0 0,3-1 0,-6-3 0,2-1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9:11.930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39 1 24575,'0'2'0,"0"4"0,0 14 0,0 2 0,0 17 0,0-3 0,0 10 0,0-6 0,0 13 0,0-11 0,0 11 0,0-7 0,0-4 0,0 10 0,0-16 0,0 15 0,0-21 0,0 15 0,0-21 0,0 7 0,0-13 0,0 8 0,0-12 0,0 7 0,0-9 0,0 1 0,0-2 0,0-3 0,0-1 0,0 1 0,0-1 0,-3-2 0,-1-2 0,-4-3 0,-3 0 0,6 0 0,-3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9:13.347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189 15 24575,'4'-3'0,"-1"-1"0,-6 0 0,-1 1 0,-8 3 0,-1 0 0,1 0 0,0 0 0,0 0 0,4 0 0,-4 0 0,4 3 0,-3 5 0,2 5 0,-7 3 0,7 1 0,-3 0 0,3-1 0,1 1 0,-1 0 0,1-1 0,3-3 0,1-2 0,4-3 0,0-1 0,0 1 0,0-1 0,0 1 0,4-4 0,0 2 0,3-5 0,1 2 0,-1 1 0,1-4 0,3 4 0,-2-1 0,7-2 0,-8 6 0,8-6 0,-8 2 0,8-3 0,-7 3 0,2 1 0,-3 0 0,-1 3 0,1-6 0,-1 6 0,-3-3 0,3 3 0,-6 1 0,2-1 0,-3 1 0,0-1 0,0 1 0,0-1 0,0 1 0,0-1 0,0 1 0,-3-1 0,-6 1 0,1 0 0,-8 0 0,7 0 0,-6 0 0,6-1 0,-7 2 0,4-5 0,0 3 0,1-6 0,3 2 0,1-3 0,-1 0 0,1 0 0,0 0 0,-1 0 0,4 0 0,1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9:14.656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1 24575,'11'0'0,"1"0"0,0 0 0,-1 0 0,1 7 0,0-1 0,1 10 0,3-3 0,-3 3 0,0 1 0,2-4 0,-5 3 0,2-3 0,0-1 0,-3 0 0,3 0 0,-5-4 0,1 4 0,0-4 0,-1-1 0,1 1 0,-1-1 0,0 0 0,1-2 0,-4 1 0,2-5 0,-6 5 0,0 1 0,-4 5 0,-8 4 0,-1 5 0,-1 1 0,-3 6 0,3-1 0,-4-4 0,4 3 0,-2-8 0,6 3 0,-2-4 0,4-5 0,3 4 0,-1-8 0,5 4 0,-2-5 0,3 1 0,-4-4 0,0 0 0,-7-4 0,2 0 0,1 0 0,5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9:29.590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0 24575,'11'0'0,"1"4"0,1 4 0,3 2 0,-3 5 0,3-5 0,-3 1 0,-2-3 0,-3-1 0,-1 1 0,1-1 0,-1-2 0,-2-2 0,-2-3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9:25.005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256 1 24575,'-2'0'0,"-4"0"0,-9 3 0,2 6 0,-9 9 0,11 0 0,-10 5 0,7-2 0,-4 2 0,4-1 0,-2 0 0,6-6 0,-5 1 0,5 0 0,-2-1 0,8-3 0,-8-1 0,11-1 0,-14-2 0,13 3 0,-6-5 0,5-3 0,2 3 0,-2-3 0,3 3 0,-4-3 0,3 2 0,-2-2 0,6 3 0,1 1 0,4-1 0,-1 1 0,5 3 0,0 2 0,5 3 0,4 2 0,-3-1 0,4 0 0,0 5 0,-4-3 0,5 3 0,-6-1 0,0-3 0,0 3 0,-4-4 0,-1 4 0,-4-7 0,1 7 0,-1-9 0,0 1 0,-4-2 0,0-3 0,-4-1 0,0 1 0,0-1 0,0 1 0,0-1 0,0 1 0,0-1 0,0-3 0,0-1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9:26.697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201 8 24575,'-3'-4'0,"-5"1"0,0 3 0,-7 0 0,2 0 0,1 0 0,-4 0 0,3 0 0,-3 3 0,3 5 0,1 1 0,0 3 0,3-4 0,-3 4 0,8-4 0,-3 4 0,6-5 0,-6 1 0,6-1 0,-2 1 0,0-1 0,2 1 0,-3-1 0,4 1 0,0-1 0,0 1 0,0-1 0,-3 1 0,2 3 0,-2-2 0,3 3 0,0-5 0,0 1 0,0-1 0,0 1 0,0-1 0,0 1 0,6-4 0,3-1 0,7-3 0,0 0 0,1 0 0,0 0 0,-1 0 0,1 0 0,-5 0 0,4 0 0,-8 0 0,8 0 0,-7 0 0,2 0 0,-3 0 0,-1 0 0,0 0 0,-2 3 0,-2 1 0,-3 3 0,0 1 0,0-1 0,0 1 0,0-1 0,0 1 0,0-1 0,-4 1 0,-4 0 0,-1-1 0,-6 2 0,6-2 0,-7 1 0,8 0 0,-4 0 0,4-1 0,1-3 0,-1 0 0,1-1 0,-1-2 0,0 2 0,1-3 0,-1 4 0,1-3 0,-1 2 0,1-3 0,-1 0 0,1 0 0,0 0 0,0 0 0,3 0 0,1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21:37:1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29 24575,'0'-7'0,"0"0"0,-3-1 0,-5 4 0,-1 1 0,-6 3 0,6 0 0,-6 0 0,6 0 0,-7 0 0,4 0 0,-5 0 0,4 7 0,0 7 0,1 4 0,2 8 0,-3-3 0,8 0 0,-3-2 0,8-4 0,-4-1 0,4-3 0,0-2 0,0-3 0,6-4 0,8-1 0,8-3 0,0 0 0,4 0 0,-3 0 0,4 0 0,-4 0 0,-2 0 0,-5 0 0,1 0 0,0 0 0,-5 0 0,0 0 0,-5 0 0,1 4 0,-1 0 0,1 3 0,-4 1 0,-1 3 0,-3-2 0,0 6 0,0-2 0,0-1 0,0 4 0,-3-7 0,-5 6 0,-5-2 0,-4 0 0,1 2 0,-1-6 0,-5 4 0,4-5 0,-8 1 0,8 0 0,-3-4 0,4-2 0,1-3 0,-1 0 0,4 0 0,2 0 0,3 0 0,0 0 0,1 0 0,-1 0 0,4-3 0,-2 2 0,2-2 0,-4 3 0,4 0 0,1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9:28.064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68 24575,'0'-11'0,"0"1"0,0-1 0,0 3 0,0-3 0,0 3 0,0 1 0,0 6 0,0 6 0,0 12 0,0 5 0,0 11 0,0 1 0,0 1 0,0 3 0,0-4 0,0 6 0,0-1 0,0-5 0,0 5 0,0-11 0,0 11 0,0-11 0,0 5 0,0-5 0,0-1 0,0-4 0,0-2 0,0-4 0,0-1 0,0 1 0,4 0 0,-3-5 0,3 0 0,-1-1 0,-2-2 0,3 2 0,-4-3 0,0-1 0,0 1 0,0-1 0,3-2 0,-2 1 0,3-2 0,-4 0 0,0-1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9:30.606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1 24575,'20'0'0,"6"0"0,3 0 0,9 0 0,-9 0 0,4 0 0,-11 0 0,0 0 0,-1 0 0,-7 0 0,2 0 0,-12 0 0,-1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9:31.467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22 24575,'8'0'0,"0"0"0,36-5 0,-11 3 0,20-3 0,-14 5 0,1-4 0,6 3 0,-5-4 0,5 5 0,-12 0 0,-1 0 0,-14 0 0,6 0 0,-12 0 0,4 0 0,-6 0 0,-4 0 0,1 0 0,-4 0 0,-1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9:32.118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16 1 24575,'-8'6'0,"1"3"0,7 11 0,0-2 0,0 8 0,0 2 0,0 0 0,0 5 0,0 0 0,0-9 0,0 8 0,0-4 0,0-4 0,0 8 0,0-15 0,0 10 0,0-10 0,0 5 0,0-10 0,0 0 0,3-5 0,-2 1 0,2-1 0,-3 1 0,0-1 0,0-3 0,0-1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9:32.943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 24575,'11'0'0,"-3"0"0,17 0 0,-3 0 0,0 0 0,6 0 0,5 0 0,-5 0 0,5 0 0,0 0 0,-5 0 0,5 0 0,0 0 0,-9 0 0,3 0 0,-10 0 0,-1 0 0,-3 0 0,-1 0 0,-5 0 0,1 0 0,-1 0 0,1 0 0,-1 0 0,-3 3 0,2-3 0,-5 7 0,6-6 0,-7 5 0,7-5 0,-3 5 0,0-2 0,2 0 0,-5-1 0,2-3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2:4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24575,'6'-3'0,"5"11"0,-4-3 0,7 13 0,-3-10 0,1 10 0,6-5 0,-9 5 0,9 1 0,-6-6 0,3 8 0,-3-4 0,2-1 0,-2 6 0,0-10 0,-1 7 0,-1-8 0,-2 2 0,6-1 0,-7-1 0,4 2 0,-5-5 0,1 5 0,0-5 0,0 2 0,-1-4 0,1 1 0,0-1 0,-1 1 0,1-1 0,-1 1 0,1-1 0,-4 1 0,3-4 0,-5 3 0,5-5 0,-6 5 0,6-6 0,-5 6 0,1-3 0,1 3 0,-2 1 0,2-1 0,-1-3 0,-1 3 0,5-5 0,-5 5 0,4-3 0,-1 3 0,-1 1 0,3-4 0,-5 3 0,5-5 0,-6 5 0,3-3 0,0 1 0,-2 1 0,2-1 0,-3 2 0,0 0 0,0 0 0,0 1 0,0-1 0,-3 1 0,2-1 0,-8 4 0,3 5 0,-4 1 0,-2 7 0,0-4 0,-1 10 0,-2-4 0,2 8 0,-4-3 0,0 4 0,0 1 0,0-5 0,0 3 0,0-3 0,0 0 0,0 3 0,1-8 0,0 0 0,4-3 0,-2-9 0,5 4 0,-1-5 0,6-2 0,-2 0 0,5-3 0,-5-1 0,5 1 0,-1-1 0,2 1 0,0-4 0,0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2:5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24575,'0'10'0,"0"2"0,0-1 0,0 3 0,0 1 0,0-4 0,0 6 0,0-8 0,-3 8 0,2-9 0,-3 2 0,-2 0 0,4-3 0,-4 3 0,6-3 0,0 0 0,0-1 0,0 4 0,0-2 0,-6 2 0,5-4 0,-5 1 0,6-1 0,0 1 0,-3-1 0,2 4 0,-5-2 0,5 2 0,-5-4 0,6 1 0,-3 0 0,0-4 0,2 3 0,-2-3 0,0 1 0,2 1 0,-4-4 0,4 4 0,-2-4 0,3 2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9:1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24575,'0'58'0,"0"-1"0,0 33 0,0-6 0,0-37 0,0 15 0,0-20 0,0 21 0,0-22 0,0 4 0,0-17 0,7-1 0,-6-8 0,12-4 0,-5-8 0,6-1 0,0-5 0,-4 2 0,3-3 0,-5 0 0,1 0 0,-2 0 0,-1-3 0,1-12 0,0-2 0,1-20 0,0 7 0,1-14 0,0 5 0,-4-1 0,2 2 0,-6 4 0,3 6 0,-4 4 0,0 6 0,0 8 0,0 0 0,0 4 0,0-1 0,0 1 0,0-3 0,0 1 0,0-5 0,0 3 0,0-1 0,0-2 0,0 2 0,0-3 0,0-4 0,0 3 0,0-3 0,0 4 0,0 1 0,0 2 0,0 1 0,0 4 0,3 2 0,0 1 0,3 3 0,0 0 0,4 0 0,-3 0 0,6 0 0,-2 0 0,3 0 0,0 0 0,3 0 0,-2 0 0,7 0 0,-3-6 0,8 0 0,-3-8 0,3 1 0,1-2 0,-8 3 0,6-3 0,-14 7 0,5-3 0,-10 8 0,3-3 0,-7 5 0,0-2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9:2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4 721 24575,'9'0'0,"2"0"0,-1 0 0,3 0 0,-2-6 0,0-2 0,-1-10 0,-3-1 0,1 0 0,0-8 0,-1 7 0,-3-7 0,0 8 0,-4-3 0,0 7 0,0-3 0,0 7 0,0 1 0,-3 7 0,-1 0 0,-5 3 0,1 0 0,-1 0 0,2 0 0,1 0 0,0 3 0,-1 8 0,0 4 0,-1 13 0,-1 0 0,1 6 0,3 4 0,-2-3 0,2 3 0,1 1 0,0-9 0,4 7 0,0-13 0,0-1 0,0-1 0,0-10 0,3 2 0,8-8 0,0-2 0,7-1 0,0-3 0,-3 0 0,7 0 0,-8-3 0,5-8 0,-5 0 0,-3-11 0,3 3 0,-2-4 0,9-6 0,-5 4 0,11-19 0,-11 17 0,11-21 0,-5 17 0,4-9 0,-4 10 0,-1 1 0,-7 10 0,-2 1 0,-3 7 0,1 1 0,0 6 0,1 1 0,-2 3 0,-3 0 0,1 10 0,0-1 0,0 13 0,0-7 0,-2 3 0,1-4 0,-6 0 0,3-4 0,-3 0 0,0-4 0,-5-8 0,-2 1 0,-6-11 0,-1 4 0,0-5 0,3 5 0,-2 1 0,6 2 0,-3 4 0,4-2 0,0 3 0,-1 0 0,1 0 0,-4 0 0,3 3 0,-4 8 0,1 4 0,1 13 0,1-4 0,5 8 0,3-4 0,0 1 0,0 3 0,0-12 0,16 8 0,-2-12 0,19 1 0,-9-2 0,3-7 0,-4 3 0,-4-6 0,3-2 0,-7-3 0,3 0 0,-4 0 0,-4 0 0,3 0 0,-5-10 0,6-3 0,-2-10 0,0-4 0,-1 3 0,6-40 0,-7 23 0,8-36 0,-9 36 0,0-15 0,0 9 0,1-11 0,-1 0 0,1 6 0,-1 1 0,0 6 0,-4 5 0,-1 6 0,-4 2 0,0 12 0,0-2 0,0 11 0,0 1 0,-3 15 0,-2 14 0,-6 14 0,-4 17 0,-4 9 0,-2 7 0,10-6 0,-8 10 0,17-17 0,-7 18 0,9-11 0,0-1 0,0-8 0,0-11 0,0-2 0,7-9 0,1-2 0,12-3 0,-5-8 0,4 2 0,-5-10 0,0 2 0,-3-4 0,2-2 0,-3-1 0,1-3 0,2 0 0,-3-6 0,2-11 0,2-8 0,-1-8 0,0-6 0,-1 5 0,-3-5 0,-1 6 0,0 4 0,0 1 0,-4 9 0,0 5 0,-4 4 0,0 4 0,0 5 0,-4 9 0,-4 11 0,-1 5 0,1 8 0,1-8 0,6 9 0,-2-9 0,3 3 0,0-4 0,0 0 0,0-4 0,10-1 0,-1-7 0,13 0 0,-3-4 0,8 1 0,-3-3 0,0-2 0,-2-3 0,-3 0 0,0 0 0,-4-10 0,-1-3 0,-3-10 0,2-4 0,-2-2 0,-6-4 0,-2-1 0,-3 1 0,0 0 0,0-1 0,0 6 0,-10-10 0,1 16 0,-9-3 0,4 15 0,0 3 0,0 3 0,0 1 0,-4 3 0,-1 0 0,-4 7 0,4 5 0,0 7 0,3 9 0,0 1 0,3-1 0,1 0 0,8-9 0,1-1 0,3-8 0,0 0 0,6-7 0,15 0 0,10-3 0,13-12 0,3-8 0,-12-3 0,9-8 0,-13 9 0,9-5 0,-10 5 0,4 1 0,-14 9 0,12 4 0,-18 5 0,9 3 0,-16 0 0,6 0 0,-6 6 0,4 10 0,-3 9 0,0 8 0,-3 0 0,-2-4 0,-3-1 0,0-6 0,0-3 0,0-4 0,0-5 0,0-4 0,0 0 0,0 0 0,0-5 0,0-5 0,0-6 0,0-8 0,0-1 0,0-4 0,0 4 0,0-8 0,0 11 0,0-10 0,4 7 0,0-4 0,6 4 0,1 1 0,3 4 0,0 0 0,0 3 0,0 1 0,0 3 0,4 3 0,-3 1 0,3 3 0,-4 0 0,0 0 0,0 0 0,-4 6 0,0-2 0,-3 9 0,-1-6 0,1 3 0,-1-4 0,-2 1 0,-1-4 0,-3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9:2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24575,'1'-4'0,"5"1"0,24 3 0,6-4 0,14-1 0,2-5 0,6 1 0,6-1 0,-10 4 0,9 2 0,-11 4 0,-5 0 0,3 0 0,-20 0 0,3 0 0,-14 0 0,-5 0 0,-4 0 0,-4 0 0,-3 0 0,0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21:37:1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24575,'0'34'0,"0"-5"0,0-3 0,0-4 0,0 5 0,0 0 0,0 6 0,0-4 0,0 4 0,0-1 0,0-3 0,0 10 0,0-11 0,0 5 0,0 0 0,0-4 0,0 3 0,0 1 0,0-4 0,0 4 0,0-11 0,0 4 0,0-3 0,3-1 0,2 0 0,3-6 0,-3 1 0,2-1 0,-2 1 0,3-4 0,-4 2 0,3-6 0,-6 6 0,5-6 0,-5 2 0,6 1 0,-6-4 0,6 4 0,-6-5 0,6 1 0,-3-1 0,3 1 0,1-1 0,-1 1 0,1-4 0,-1-1 0,1 1 0,-1-4 0,1 4 0,3-4 0,-2 0 0,6 0 0,-2 0 0,4 0 0,-1 0 0,1 0 0,-1 0 0,1 0 0,0 0 0,-1 0 0,1 0 0,-1-4 0,1 3 0,-4-6 0,2 2 0,-6-2 0,2-1 0,1 3 0,-4-1 0,4 1 0,-5-2 0,1-5 0,0 3 0,-4-2 0,3-1 0,-6 3 0,7-6 0,-7 2 0,2-4 0,-3-4 0,0-2 0,0-10 0,0-7 0,0-2 0,0-10 0,0 4 0,0-6 0,0 0 0,0 0 0,0 7 0,0 1 0,0 6 0,0 0 0,0 11 0,0-3 0,0 14 0,0-3 0,0 4 0,0 0 0,0 5 0,0 0 0,0 4 0,0 1 0,4-1 0,-3 1 0,5 3 0,-5-3 0,2 7 0,-3-3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9:2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24575,'3'-2'0,"0"7"0,-3 9 0,0 16 0,0 10 0,0 10 0,0-9 0,0 35 0,0-40 0,0 17 0,0-1 0,0-13 0,0 45 0,0-37 0,0 5 0,0-1 0,0-6 0,0-10 0,0-2 0,0-10 0,3-7 0,-3-3 0,3-7 0,-3 1 0,0-1 0,3 0 0,-2 1 0,2-1 0,-1 0 0,-1 0 0,1 0 0,1 3 0,-2-2 0,5 6 0,-5-2 0,5-1 0,-5 0 0,1-4 0,-2 1 0,0-1 0,0-3 0,0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9:2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24575,'2'0'0,"7"0"0,13 0 0,18 0 0,7 0 0,10 0 0,8 0 0,-12 0 0,10-4 0,-11 3 0,1-3 0,-8 4 0,-11-4 0,-6 3 0,-10-2 0,0 3 0,-7 0 0,-1 0 0,-4 0 0,-3-3 0,-6-1 0,1 1 0,-4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9:2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24575,'8'3'0,"-3"8"0,-5 23 0,0 12 0,0 12 0,0 8 0,0 14 0,0-19 0,0 10 0,0-13 0,0 2 0,0-7 0,0-3 0,0-20 0,0-1 0,0-11 0,0-8 0,3 0 0,1-4 0,-1 0 0,2-2 0,-4-1 0,2-3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9:2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24575,'-12'0'0,"-5"0"0,2 0 0,-3 3 0,0 5 0,3 3 0,-8 8 0,7 1 0,-4 3 0,5 0 0,3-4 0,5 3 0,0-3 0,6 4 0,-2-5 0,3 0 0,0-4 0,0-3 0,0-2 0,2-2 0,9 0 0,5 0 0,7-3 0,0-1 0,-1-3 0,1 0 0,-4 0 0,-1 0 0,-4 0 0,0 0 0,0 0 0,0 0 0,-4 0 0,0-3 0,-1-4 0,-1-3 0,2-4 0,0 0 0,-2-4 0,2 3 0,-3-3 0,0 4 0,0 3 0,0-2 0,-3 6 0,-1-3 0,-1 6 0,-4 4 0,-2 4 0,-6 5 0,-1 6 0,1-3 0,2 5 0,2-10 0,-1 3 0,4-4 0,0 0 0,3 1 0,0-1 0,0 0 0,0 0 0,3-3 0,4 0 0,3-3 0,1 0 0,2 0 0,-3 0 0,4 0 0,0 0 0,0 0 0,-3 0 0,2 0 0,-6 0 0,6 0 0,-3 0 0,1 0 0,-1-3 0,-4-1 0,4-2 0,-3-4 0,3 2 0,-3-5 0,-4 3 0,3-4 0,-5 3 0,2-2 0,-3-2 0,0 4 0,0-7 0,0 8 0,0-4 0,0 0 0,0 3 0,0-2 0,-3 6 0,3-3 0,-6 4 0,2 2 0,-2-2 0,0 6 0,2-6 0,-2 5 0,3-2 0,-3 3 0,0 0 0,2 0 0,2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9:2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24575,'4'3'0,"15"15"0,4-7 0,16 19 0,-19-18 0,10 13 0,3-4 0,-7 0 0,12 5 0,-14-10 0,11 10 0,-11-9 0,10 8 0,-10-9 0,-3-3 0,-4 0 0,-6-8 0,-1 5 0,3-3 0,-5-1 0,1-2 0,-3 1 0,0-4 0,0 2 0,-5-1 0,-5 2 0,-11 6 0,-8 2 0,-2 8 0,-4 1 0,0 1 0,3 2 0,-2-7 0,3 7 0,2-4 0,-6 1 0,3 3 0,-3-3 0,4 4 0,1-4 0,4-2 0,2-5 0,4-3 0,3 2 0,2-6 0,2 3 0,3-4 0,-1-2 0,4-4 0,-5-11 0,5 6 0,-3-5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9:2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24575,'-3'11'0,"0"-3"0,3 6 0,0-3 0,0 3 0,0 0 0,0 0 0,0-4 0,0 3 0,0-6 0,0 3 0,0-4 0,0 1 0,0-1 0,0 0 0,0 0 0,0 1 0,0-1 0,0 0 0,0 0 0,0 0 0,-3-3 0,3 2 0,-3-1 0,0 2 0,2 0 0,-1 0 0,-1-3 0,0 0 0,-3-3 0,3 0 0,0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09:3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24575,'0'-10'0,"6"3"0,11-16 0,0 5 0,17-12 0,-17 10 0,13-9 0,-11 12 0,7-12 0,-7 9 0,4 3 0,-7-1 0,-2 11 0,0-4 0,-7 5 0,2 2 0,1-5 0,-3 8 0,3-6 0,-4 4 0,0 3 0,-2-6 0,-2 6 0,-2-3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1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24575,'-10'0'0,"-2"3"0,-9 6 0,-1 1 0,-7 12 0,1-6 0,-6 4 0,9 1 0,-7-9 0,14 8 0,-4-10 0,13 1 0,2-3 0,7-1 0,9-3 0,5-1 0,11-3 0,1 0 0,2 0 0,-6 4 0,5 1 0,-10 7 0,5 1 0,-9 4 0,-1 4 0,-3 2 0,0 0 0,-4 3 0,-2-4 0,-3 6 0,0-6 0,0 5 0,0-10 0,-7 5 0,2-10 0,-10 0 0,6-5 0,-6 1 0,3-3 0,-5-2 0,1-3 0,0 0 0,-1 0 0,1 0 0,-1 0 0,5 0 0,-4 0 0,8 0 0,-1-3 0,3 2 0,5-5 0,1 5 0,8-2 0,4 3 0,9 0 0,1 0 0,5 4 0,-5 4 0,4 6 0,-3-1 0,4 0 0,-5-4 0,0 0 0,-1-5 0,-3 0 0,3-4 0,-8-3 0,5-22 0,-8-8 0,5-15 0,-4-11 0,0 10 0,0-18 0,-1 18 0,1-10 0,-1 23 0,-5-3 0,3 17 0,-7 0 0,3 10 0,-1 3 0,-2 12 0,2 11 0,-3 7 0,0 12 0,0 1 0,0 6 0,4 0 0,-3-7 0,8 6 0,-4-11 0,5 5 0,-1-10 0,-1-6 0,0-2 0,0-6 0,-1-1 0,5-4 0,-4-4 0,4 0 0,0 0 0,-4 0 0,4-8 0,-4-6 0,1-9 0,0-4 0,0 0 0,1-6 0,-1 4 0,0-9 0,1 9 0,-1-4 0,-4 6 0,-1 4 0,0 2 0,-3 8 0,2 1 0,0 5 0,1 3 0,3 7 0,1 11 0,1 13 0,0 7 0,2 12 0,-1-4 0,0 4 0,0-7 0,-1-5 0,1-5 0,-5-8 0,2-8 0,-7-2 0,4-3 0,-4-1 0,0-9 0,4-14 0,-3-12 0,8-12 0,-4 0 0,5 1 0,0-1 0,-1 6 0,1 1 0,-1 6 0,0 4 0,-1 6 0,0 5 0,-1 8 0,5 0 0,-4 4 0,4 0 0,-1 0 0,-2 0 0,2 0 0,-3 0 0,4 13 0,-2 2 0,3 18 0,-3 1 0,0 5 0,-1 1 0,1-6 0,-1-1 0,-4-6 0,-1-4 0,-4-2 0,4-8 0,-3-2 0,2-3 0,-3-4 0,0-1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1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24575,'-8'0'0,"1"0"0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1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 24575,'4'3'0,"-1"10"0,-7 1 0,-7 30 0,5-22 0,-9 28 0,14-15 0,-8 6 0,8 5 0,-3-12 0,4 5 0,0-11 0,0 5 0,0-6 0,0 0 0,0-4 0,0-2 0,0-4 0,0-5 0,0 4 0,0-8 0,0 3 0,7-3 0,-2-4 0,11 0 0,-8-4 0,8 0 0,-3 0 0,3 0 0,1 0 0,0-7 0,0-7 0,0-4 0,0-8 0,-3 3 0,3-4 0,-7-6 0,4-1 0,-4-6 0,-5-6 0,-1 5 0,-4-11 0,0 10 0,0-10 0,0 17 0,0-4 0,0 17 0,-3 5 0,-5 5 0,-5 7 0,0 1 0,-2 4 0,2 0 0,-4 0 0,1 4 0,-1 5 0,-1 8 0,1 6 0,-2 4 0,5-4 0,-3 3 0,8-8 0,0 3 0,1-4 0,7-1 0,-2-3 0,3-2 0,0-3 0,0-1 0,0 1 0,0-1 0,3 1 0,5-4 0,5-1 0,3-3 0,1 4 0,-1-3 0,1 2 0,-1-3 0,-3 0 0,3 0 0,-4 0 0,1 0 0,-2 0 0,-3 0 0,-1 0 0,1 0 0,-1 0 0,-2 0 0,-2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21:37:1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24575,'-7'3'0,"3"10"0,0-3 0,0 10 0,4-7 0,-4 3 0,0 1 0,3 0 0,-3-1 0,4-3 0,0 2 0,0-6 0,0 7 0,0-8 0,0 3 0,0-3 0,0-1 0,0 1 0,0-1 0,4 0 0,4 1 0,4-3 0,1-2 0,3-3 0,-4 0 0,1 0 0,2 0 0,-2 0 0,0 0 0,2 0 0,-6 0 0,6 0 0,-6 0 0,2 0 0,1 0 0,-3-7 0,3 2 0,-4-11 0,0 3 0,0-4 0,0 1 0,0 3 0,0-3 0,-3 8 0,-2-8 0,-3 7 0,0-2 0,0 3 0,0 1 0,0-1 0,-3 10 0,-1 4 0,0 9 0,-4 6 0,3-3 0,0 3 0,1-4 0,4 0 0,0-1 0,0 1 0,0-5 0,0 4 0,0-7 0,0 2 0,0-3 0,0-1 0,4 1 0,0-1 0,3-3 0,1 0 0,-1-4 0,5 0 0,-4 0 0,8 0 0,-8 0 0,8 0 0,-4 0 0,1 0 0,-2 0 0,1 0 0,-4 0 0,4 0 0,-5 0 0,1 0 0,3 0 0,-2 0 0,2-4 0,-3 0 0,0-8 0,-1 4 0,2-8 0,-1 3 0,0-3 0,0-1 0,0 0 0,-3-4 0,-1 3 0,-1-4 0,-2 1 0,3 3 0,-4-3 0,0 4 0,0 5 0,0-4 0,0 7 0,0-2 0,-3 3 0,-1 4 0,-4 1 0,4 0 0,-3 2 0,3-2 0,-3 3 0,3 0 0,0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1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24575,'6'0'0,"6"0"0,25-10 0,-7 4 0,9-13 0,0 8 0,-4-3 0,5 9 0,-1 0 0,-10 5 0,-1 0 0,-2 0 0,-12 0 0,-1 0 0,-10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1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62 24575,'0'-11'0,"0"-3"0,0 2 0,3 3 0,6-2 0,-1 10 0,8-3 0,-8 4 0,4 0 0,0 0 0,-4 0 0,3 0 0,-7 4 0,0 8 0,-4 2 0,0 12 0,0-3 0,0 10 0,0-5 0,0 11 0,0-5 0,0 6 0,0-1 0,-5 7 0,-5-5 0,-12 7 0,2-14 0,-11 8 0,11-13 0,-4 0 0,2-7 0,4-5 0,-3-3 0,4-2 0,0-8 0,4 0 0,-2-4 0,6 0 0,-3-7 0,4-3 0,3-11 0,-2 3 0,6-8 0,-3 3 0,4-5 0,0 1 0,0-6 0,0 9 0,0-8 0,4 14 0,0-3 0,4 8 0,4 1 0,-3 5 0,6 2 0,-2 2 0,4 3 0,-1 0 0,13 0 0,-9 0 0,13 0 0,-10 0 0,4 8 0,-4 1 0,4 14 0,-4-4 0,7 10 0,-2-5 0,1 1 0,1 4 0,-7-10 0,4 0 0,-13-3 0,6-7 0,-11 3 0,3-8 0,-8 0 0,-1-4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1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24575,'24'0'0,"-9"0"0,10 0 0,-6 0 0,8 0 0,-4 0 0,-2 0 0,-4 0 0,-8 0 0,-2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1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24575,'6'4'0,"10"-1"0,6-3 0,8 0 0,-8 0 0,0 0 0,-6 0 0,-3 0 0,-5 0 0,-4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2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1 854 24575,'4'-6'0,"0"24"0,-4 9 0,0 38 0,0 1 0,5 19-765,1-34 0,2 2 765,4 1 0,3 1 0,2 7 0,2 2 0,5 0 0,0-2 0,-3-3 0,1-1 0,4 0 0,1-1 0,-4-4 0,0-2 0,-1-2 0,2-1-167,1 0 1,0 1 166,-2-1 0,0-1 0,3-3 0,-1-2-35,13 31 35,10 6 0,-25-34 0,17 20 0,-20-31 1114,5 0-1114,-12-15 745,-1-3-745,-4-12 39,-1-1-39,-3-6 0,-1-22 0,-3-15 0,0-30 0,0-17 0,1 31 0,-2-4-881,-6-26 1,-1-1 880,3 18 0,0-2-839,-5 0 0,-2-6 0,1 4 839,2-8 0,1 2 0,-5-19 0,2-2 0,5 5 0,3 6-421,-1 25 0,1 1 421,-1-12 0,1 2 0,2-21 0,-3 32 0,1 1 0,3-29 0,0 12 1444,0 17-1444,0 13 2611,0 2-2611,0 12 1065,0 1-1065,0 10 0,0 1 0,0 10 0,0-4 0,0 7 0,0-2 0,0 3 0,0-3 0,0 2 0,12 1 0,22 4 0,45 4 0,5 0-947,-19-2 0,4-2 947,-5-3 0,3-2 0,15-2 0,5-2 0,10-3 0,3-1-1285,-3 4 1,2 1 1284,-23 3 0,2 1 0,0 0 0,-2 1 0,0 1 0,0 2 0,2 0 0,1 0 0,-1 2 0,2-2 0,-1 2 0,-1 0 0,-6 1 0,-2 1 0,-1 1 0,31-1 0,-2 0 0,1 0 0,-3 0-890,-13-1 1,-1 2 889,8 1 0,0 2 0,-13 1 0,-3-1-394,2 0 0,-2 0 394,-9 0 0,-4-1 1257,31-3-1257,-1 0 0,-19 0 0,7 0 0,-8 0 2358,-11-5-2358,-12 0 2132,-2-10-2132,-12 4 1126,-1-3-1126,-11 5 157,0 1-157,-6 3 0,-3 1 0,-2 1 0,-3 2 0,-1-2 0,-2-1 0,-2 4 0,-3-4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2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24575,'0'0'0,"0"8"0,0 35 0,0 4 0,0 20 0,0 6 0,0 8 0,0 14 0,0 2 0,0-45 0,0 0 0,0 46 0,5-9 0,-4-2 0,5-8 0,-1 0 0,-4-15 0,8-12 0,-8-12 0,4-15 0,-5 1 0,0-18 0,0 4 0,0-8 0,0-1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2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24575,'20'0'0,"7"0"0,1 0 0,10 0 0,-4 0 0,12 0 0,-15 0 0,7 0 0,-15 0 0,-1 0 0,0 0 0,-10 0 0,0 0 0,-8 0 0,-1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2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8 24575,'1'-7'0,"-6"10"0,-14 15 0,-7 13 0,-13 25 0,4 2 0,-1 13 0,0 14-678,5-4 678,4 14 0,4-8 0,16 8 0,1-27-161,6 21 161,0-31 0,0 17 0,0-18 0,0 2 0,15-12 672,-3 1-672,24-1 167,-5-16-167,11 5 0,5-9 0,2 5 0,-2-5 0,-1-2 0,-6-10 0,0 4 0,-6-8 0,-2 2 0,-9-4 0,-2 0 0,-8-1 0,-2-4 0,-3 0 0,-4-4 0,0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2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1 577 24575,'0'7'0,"0"-6"0,0-17 0,0-9 0,0-28 0,0 10 0,0-16 0,0 11 0,0-5 0,0 11 0,0 2 0,0 18 0,0 4 0,0 7 0,3 9 0,2 12 0,12 9 0,5 16 0,2-5 0,7 11 0,-5-5 0,0-1 0,3 1 0,-10-13 0,4-1 0,-11-9 0,0-2 0,-5-3 0,1-1 0,-1-2 0,1-2 0,-4-9 0,-1-3 0,-3-17 0,-4 2 0,-1-15 0,-1 5 0,-2-6 0,6 6 0,-2-5 0,4 5 0,0 0 0,0 1 0,0 10 0,0 1 0,0 6 0,0-1 0,0 0 0,0 4 0,0 2 0,0 3 0,0 4 0,0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2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24575,'11'0'0,"1"0"0,0 0 0,4 0 0,-3 0 0,3 0 0,1 0 0,-5 0 0,0 0 0,-5 0 0,1 0 0,-4 0 0,-1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21:37:1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24575,'19'0'0,"-1"0"0,-1 3 0,0 2 0,-1 7 0,6-2 0,-8 1 0,7 6 0,-4-2 0,-2 11 0,10-7 0,-9 7 0,2 3 0,3-5 0,-9 13 0,6-7 0,-4 10 0,-3-1 0,3 1 0,-4-1 0,0 1 0,0 0 0,0 0 0,-5 0 0,0-1 0,-1-4 0,-3 3 0,3-9 0,-4 3 0,0-4 0,0-1 0,0-4 0,0 3 0,0-4 0,0 6 0,0 11 0,0-8 0,0 8 0,0-11 0,0-1 0,0 0 0,-4 1 0,-2 4 0,-3-3 0,-1 10 0,-4-5 0,3 0 0,-3 5 0,1-11 0,2 11 0,-3-11 0,1 5 0,3-10 0,-4 3 0,6-8 0,-1 8 0,0-8 0,-3 3 0,2-4 0,-2 0 0,4-1 0,0-3 0,-4 3 0,3-4 0,-3 1 0,4 2 0,0-6 0,3 3 0,-2-5 0,3 4 0,-3-6 0,-1 2 0,1-7 0,3 0 0,1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2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24575,'0'20'0,"0"-4"0,0 10 0,0 2 0,0 1 0,0 9 0,0-9 0,0 9 0,0-3 0,0-1 0,0-2 0,0-4 0,0-1 0,0 0 0,0 1 0,0-10 0,0 2 0,0-11 0,0 2 0,0-3 0,0-4 0,0-1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2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1228 0 24575,'0'7'0,"0"0"0,-8 1 0,-11 0 0,-11 1 0,1-3 0,-14-2 0,6-4 0,-11 0 0,2 0 0,0 0 0,-16 0 0,5 0 0,-11 0 0,21 0 0,-29 0 0,35 0 0,-48 0 0,50 0 0,-28 0 0,19 0 0,1 0 0,6 0 0,3 0 0,14 0 0,-3 0 0,10 0 0,1 0 0,3 0 0,-3 0 0,8 0 0,-4 3 0,5-2 0,-1 6 0,1-3 0,-1 0 0,0-1 0,4 1 0,-3-3 0,3 2 0,0 0 0,-3-2 0,6 2 0,-2-3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2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24575,'0'17'0,"0"2"0,0-11 0,0 4 0,0-5 0,0 1 0,0-17 0,0-3 0,0-15 0,0-12 0,0-3 0,0-6 0,0 8 0,0 2 0,0 14 0,0-8 0,0 18 0,0-2 0,0 5 0,3 6 0,5-1 0,4 6 0,5 0 0,-1 7 0,1 2 0,5 14 0,-4-5 0,11 10 0,-11-10 0,10 10 0,-10-10 0,11 11 0,-11-11 0,4 4 0,-5-5 0,-1 0 0,1-1 0,-4 1 0,3 4 0,-3-7 0,1 7 0,-2-12 0,-4 2 0,-1-3 0,1-1 0,-4-6 0,-1-16 0,-3-10 0,-5-21 0,-1-1 0,-4-1 0,-1 2 0,1 6 0,0 0 0,1 10 0,4-1 0,-3 13 0,7 0 0,-3 3 0,4 6 0,0-2 0,0 3 0,0 1 0,0 3 0,0 1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2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24575,'6'8'0,"1"1"0,13 8 0,-3 4 0,1 7 0,7 13 0,2 6 0,1 14 0,-6 1 0,-11-5 0,-5 2 0,-1 11 0,-3-3 0,4 18 0,-6-8 0,0-13 0,0 4 0,-10-14 0,2 7 0,-13 1 0,4 1 0,0-15 0,-3 3 0,13-20 0,-6 8 0,8-12 0,-5 0 0,2-8 0,-1 1 0,2-11 0,2 2 0,-2-3 0,6-1 0,-6 1 0,7-1 0,-7-3 0,6 3 0,-6-6 0,3 2 0,0 0 0,-2-2 0,5 2 0,-2-3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3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24575,'0'16'0,"0"2"0,0 15 0,0-4 0,0 9 0,0-4 0,0 0 0,0-1 0,0-10 0,0 3 0,0-12 0,0 11 0,0-19 0,0 6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2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24575,'7'0'0,"10"0"0,5 0 0,15 0 0,-13 0 0,14 0 0,-4 0 0,0 0 0,-6 0 0,-14 0 0,-7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2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24575,'-7'0'0,"6"0"0,6 0 0,12 0 0,11 0 0,7 0 0,-1 0 0,4 0 0,-4 0 0,6 0 0,0 0 0,-18 0 0,-5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3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24575,'3'4'0,"15"-1"0,14-3 0,21 0 0,9 0 0,23 0 0,4 0-860,-36 0 0,0 0 860,0 0 0,0 0 0,-2 0 0,1 0 0,5 0 0,1 0 66,-6 0 1,0 0-67,39 0 0,-9 0 0,-19 0 0,-1 0 0,-7 0 0,-15 0 0,-16 0 321,-4 0 0,-15 0 0,3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3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1 462 24575,'3'11'0,"-2"2"0,17 15 0,-10-4 0,28 24 0,-23-22 0,17 19 0,-16-21 0,6 15 0,3-10 0,-3 5 0,3-11 0,-9-1 0,2-9 0,-8-2 0,8-3 0,-8-3 0,4-2 0,-5-3 0,0-3 0,-3-16 0,0-12 0,-4-32 0,0 0 0,0-7 0,0-4 0,0 9 0,0-12 0,0 8 0,0 7 0,-5 7 0,4 10 0,-7 11 0,7 5 0,-3 8 0,4 4 0,0 5 0,0-4 0,0 8 0,0-4 0,0 5 0,0-1 0,3 4 0,5 1 0,4 3 0,9 0 0,2 0 0,4 0 0,1 0 0,4 0 0,3 0 0,10 0 0,-4 0 0,11 0 0,-4 0 0,5 5 0,1-4 0,-1 4 0,1-5 0,-7 0 0,5 0 0,-11 0 0,-1 0 0,-1 0 0,-15 0 0,3 0 0,-11 0 0,-3 0 0,-2 0 0,-3 0 0,-1 0 0,-2 0 0,-2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3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1 524 24575,'5'12'0,"-2"-1"0,-3-3 0,0-1 0,0 0 0,0 5 0,0-4 0,0 8 0,0-8 0,0 8 0,0-3 0,0-1 0,0 4 0,0-8 0,0 8 0,0-7 0,0 2 0,0-13 0,0-4 0,0-20 0,0-3 0,0-31 0,0 21 0,0-25 0,0 28 0,0-10 0,0 12 0,-4 6 0,4 7 0,-4 4 0,4 4 0,3 5 0,5 8 0,4 9 0,6 9 0,-2-1 0,2 9 0,4-7 0,2 8 0,0-3 0,3 0 0,-4-2 0,4-4 0,1 0 0,-1-4 0,0 4 0,0-8 0,-4 3 0,3-4 0,-12-5 0,6 4 0,-11-7 0,2 3 0,-3-4 0,-1 0 0,1 0 0,-4-3 0,-1-10 0,-3-11 0,-9-16 0,2-14 0,-14-8 0,13 0 0,-7 1 0,8 1 0,-3 11 0,4-4 0,-3 24 0,9-3 0,-4 18 0,4-2 0,0 8 0,0 4 0,0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45:2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24575,'11'0'0,"-3"0"0,13 0 0,-3 8 0,5 1 0,3 9 0,2 1 0,8 5 0,-2-3 0,-4 2 0,1-4 0,-6 4 0,4-7 0,-2 6 0,-9-12 0,3 2 0,-4-3 0,-8-1 0,6 0 0,-10-1 0,7-2 0,-5-2 0,-3 1 0,3-4 0,-6 7 0,5-7 0,-5 6 0,2-2 0,-3 3 0,0 0 0,0 1 0,0 3 0,-13 8 0,-5 11 0,-7 0 0,-6 11 0,5-5 0,-7 7 0,1 0 0,0 0 0,5-1 0,-4 0 0,10-1 0,-4-6 0,5 4 0,2-11 0,-1 1 0,1-3 0,5-8 0,1-1 0,3-2 0,2-6 0,2 3 0,-2-5 0,3-3 0,0 0 0,1-4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21:37:1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0 24575,'-7'0'0,"-4"0"0,-1 0 0,-3 0 0,-2 0 0,1 0 0,4 0 0,-4 4 0,4 1 0,-1 3 0,2-1 0,-2 10 0,5-8 0,-9 16 0,8-11 0,-8 11 0,11-8 0,-9 9 0,9-5 0,-11 2 0,12 1 0,-7-2 0,8 0 0,-5 3 0,0-3 0,0 5 0,0-1 0,0 7 0,0-10 0,0 8 0,0-4 0,0-4 0,4 13 0,-3-17 0,3 11 0,1-8 0,0 10 0,0-9 0,3 11 0,-7-10 0,7 7 0,-3-5 0,0 1 0,3-1 0,-3 6 0,0-4 0,3 2 0,-3-3 0,4 3 0,0-1 0,0 2 0,0-5 0,0 1 0,0 0 0,0-5 0,0 3 0,0-7 0,0 2 0,0-3 0,0-1 0,0 5 0,0-4 0,0 4 0,0-1 0,4-3 0,0 8 0,9-3 0,0 3 0,5 3 0,4-2 0,-3 1 0,2-1 0,-2 6 0,-1-4 0,0 4 0,0-5 0,-5-5 0,3 3 0,-3-8 0,0 4 0,2-5 0,-2 0 0,3 0 0,1-3 0,4 3 0,0-3 0,6 1 0,-1 2 0,2-1 0,-1-1 0,1 3 0,-1-7 0,-5 7 0,5-7 0,-9 2 0,3-4 0,-8 0 0,2 1 0,-6-2 0,2 1 0,-3-4 0,-1 0 0,1-1 0,-1-2 0,-3 2 0,0-3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3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24575,'-4'15'0,"-3"-6"0,6 0 0,-10 0 0,9-1 0,-9 13 0,10-8 0,-11 13 0,10-8 0,-11 17 0,12-10 0,-3 17 0,4-7 0,0 4 0,0 1 0,0 6 0,0-4 0,0-2 0,0-2 0,0-10 0,0 11 0,0-15 0,0 7 0,0-13 0,3 3 0,6-4 0,4-4 0,0 2 0,7-9 0,-6 5 0,8-6 0,-1-1 0,-3 0 0,3-4 0,-5 0 0,1 0 0,-1-4 0,-2-9 0,2-6 0,-5-14 0,2-1 0,2-6 0,-4 0 0,3-6 0,-8 5 0,-2-5 0,-4 6 0,0 1 0,0-1 0,0 6 0,0-5 0,0 10 0,0 1 0,-8 2 0,3 8 0,-12 0 0,4 2 0,-4 7 0,1-3 0,-1 7 0,-4 2 0,3 3 0,-4 0 0,6 0 0,-5 0 0,3 0 0,-7 4 0,7 4 0,-4 10 0,0 1 0,3 7 0,1-3 0,0 5 0,8-1 0,-3-4 0,8 3 0,-2-9 0,6 10 0,-3-10 0,4 5 0,0-10 0,0 4 0,0-7 0,3 2 0,10-3 0,6-3 0,13 3 0,-3-7 0,10 3 0,-5-4 0,6 0 0,-1 0 0,-4 0 0,-3 0 0,-9 0 0,3 0 0,-8 0 0,-1 0 0,-1 0 0,-4 0 0,-2 0 0,-3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3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24575,'7'0'0,"5"0"0,5 0 0,5 0 0,6 0 0,-1 0 0,0 0 0,6 0 0,-9 0 0,3 0 0,-15 0 0,4 0 0,-8 0 0,1 0 0,-6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3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24575,'19'0'0,"14"0"0,9 0 0,0 0 0,24 0 0,-32 0 0,25 0 0,-25 0 0,6 0 0,-10 0 0,-4 0 0,-13 0 0,-5 0 0,-4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3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57 24575,'8'-11'0,"1"-4"0,8 6 0,-1 0 0,5 2 0,-3 6 0,3-3 0,0 4 0,2 0 0,-1 0 0,0 0 0,-6 0 0,1 0 0,0 0 0,-4 12 0,-1-2 0,-3 11 0,-1 1 0,-3 6 0,-1 0 0,-4 10 0,0 3 0,0 0 0,0 11 0,0-10 0,-10 10 0,-1-11 0,-10 11 0,0-11 0,-4 6 0,4-12 0,-3-1 0,2-11 0,7-2 0,-6-3 0,12-6 0,-3 0 0,1-4 0,2-1 0,-3-2 0,5-2 0,-5-3 0,4 0 0,-4 0 0,5 0 0,-1 0 0,0-6 0,4-4 0,1-6 0,3-5 0,0 3 0,0-8 0,0 8 0,0-8 0,0 8 0,4-8 0,1 8 0,3-4 0,4 6 0,-3 3 0,3-3 0,0 7 0,0-3 0,1 8 0,2 0 0,-6 4 0,7 0 0,-4 0 0,1 0 0,2 0 0,-2 0 0,3 4 0,-2 9 0,2 6 0,-6 8 0,7 0 0,-2 1 0,-1-1 0,3 0 0,-3 1 0,0-6 0,2 0 0,-7-10 0,3 0 0,-5-5 0,1-3 0,-4 0 0,-1-4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3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 24575,'-7'-4'0,"-4"8"0,2 5 0,-7 8 0,3-4 0,-1 7 0,3-10 0,-2 11 0,5-13 0,0 3 0,4-3 0,7-4 0,6-1 0,8-3 0,5 0 0,1 0 0,3 0 0,-4 0 0,5 0 0,-4 0 0,3 0 0,-8 0 0,0 7 0,-6 7 0,-3 14 0,0 1 0,-3 9 0,-2-9 0,-4 9 0,0-4 0,0 0 0,-4-1 0,-5-10 0,0-2 0,-12-8 0,7-1 0,-12-3 0,3-4 0,-4-1 0,4-4 0,-3-4 0,8-4 0,-3-2 0,8-6 0,1 7 0,7-3 0,-2 5 0,10 3 0,-3 4 0,7 4 0,5 4 0,-3 3 0,7-1 0,-3 1 0,3-2 0,1-1 0,4-3 0,-3-2 0,3-3 0,-4 0 0,4-4 0,-2-9 0,7-2 0,-6-17 0,2 7 0,-3-8 0,-1 6 0,1-1 0,-5 1 0,-1 4 0,-5 2 0,1-1 0,-1 8 0,-3-2 0,-2 8 0,-3 1 0,0-1 0,0 1 0,0 5 0,0 7 0,0 8 0,0 8 0,0 1 0,0 6 0,0-1 0,0 1 0,0-6 0,0-1 0,0-4 0,4 0 0,0-5 0,4 0 0,-1-5 0,1 1 0,-1-4 0,1-1 0,-1-3 0,1 0 0,-1 0 0,1-3 0,0-10 0,1-11 0,5-11 0,-4 1 0,9-4 0,-8 4 0,2 0 0,-3 1 0,2 10 0,-3 6 0,3 5 0,-5 4 0,1 4 0,-1 1 0,0 3 0,0 0 0,-3 3 0,4 10 0,-3 5 0,4 10 0,-4 4 0,3-3 0,-7 9 0,6-14 0,-6 8 0,7-14 0,-7-1 0,2-5 0,-3-5 0,0 1 0,0-1 0,3-2 0,-2-5 0,6-13 0,-6-6 0,4-8 0,-1-6 0,1 4 0,5-4 0,-5 6 0,2 4 0,-2 2 0,-1 4 0,3 5 0,-2 0 0,2 5 0,0 2 0,0 2 0,0 3 0,1 4 0,0 9 0,-4 5 0,4 9 0,-2 6 0,3 1 0,-3 6 0,2-6 0,-7-1 0,7-6 0,-3-4 0,0-6 0,-1-5 0,-4-5 0,0 1 0,0-4 0,0-1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4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24575,'-7'0'0,"3"3"0,1-2 0,3 2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4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24575,'-6'0'0,"8"0"0,10 0 0,5 0 0,-1 0 0,1 0 0,-1 0 0,1 0 0,0 0 0,-5 0 0,4 0 0,-8 0 0,4 0 0,-8 0 0,-1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4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24575,'0'16'0,"0"-3"0,0 13 0,0-3 0,0 9 0,0 3 0,0-6 0,0 3 0,0-10 0,0 1 0,0-2 0,0-4 0,0-5 0,0-1 0,0-3 0,0-1 0,0 0 0,-3-3 0,-1-1 0,-8-3 0,7 0 0,-3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4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24575,'-13'17'0,"1"7"0,-18 17 0,3 6 0,-6 13 0,7-16 0,-9 35 0,18-37 0,-1 6 0,1 0 0,8-6 0,-20 47 0,21-44 0,-4 24 0,7-8 0,5-6 0,0-1 0,0 13 0,0-23 0,0 17 0,0-16 0,0 3 0,0 0 0,0-3 0,0 1 0,9-5 0,2 5 0,8-12 0,0-1 0,5-4 0,-5-2 0,4 1 0,-1-4 0,-3-3 0,2-4 0,-4-4 0,-1-1 0,-3-4 0,2 0 0,-6 0 0,2 0 0,1 0 0,-4-4 0,4 3 0,-4-6 0,-1 2 0,-3-3 0,-1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4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24575,'0'18'0,"0"11"0,0 0 0,0 11 0,0 5 0,0-3 0,0 4 0,0 0 0,0-10 0,0 3 0,0-12 0,0-9 0,0 3 0,0-13 0,0 4 0,0-8 0,0-1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21:37:1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24575,'-4'3'0,"1"5"0,3 9 0,0 5 0,0 11 0,0 2 0,0 11 0,0-5 0,0 26 0,0-28 0,0 42 0,0-42 0,0 34 0,0-24 0,0 18 0,0-18 0,0 17 0,0-17 0,0 12 0,0-8 0,0 8 0,0-6 0,0 6 0,0-14 0,0 5 0,0-10 0,0 4 0,0-7 0,0-9 0,0 2 0,0-15 0,0 5 0,0-6 0,0 1 0,0-5 0,0 4 0,0-3 0,0-1 0,0 0 0,0-5 0,0 1 0,0-1 0,0-3 0,0-1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4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0 24575,'-4'20'0,"-17"14"0,3 8 0,-32 17 0,6 5 0,-11-3 0,-6 11-667,6-5 667,-6 7 0,14-25 165,2 5-165,15-22 0,-5 1 0,12 0 0,0-17 0,15-3 502,4-7-502,1-1 0,3-11 0,0 8 0,0-12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4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1 464 24575,'0'7'0,"0"4"0,0-3 0,0 8 0,0-4 0,0 5 0,0 4 0,0 2 0,0-1 0,4 0 0,-3-1 0,10 2 0,-5 4 0,7-9 0,-4 7 0,-2-15 0,6 10 0,-8-11 0,10 6 0,-10-6 0,10 6 0,-10-6 0,10 3 0,-10-5 0,7 1 0,-5 0 0,1-1 0,-1 1 0,1-4 0,-1-1 0,1-3 0,-1 0 0,1-6 0,-5-8 0,6-20 0,-8-1 0,3-18 0,-4 6 0,0-7 0,0 1 0,0-8 0,0 6 0,0-6 0,0 8 0,0 0 0,0-1 0,0 7 0,0 7 0,0 7 0,0 5 0,0 6 0,0 4 0,0 3 0,0 6 0,3 1 0,2 5 0,2 3 0,4 0 0,7 0 0,4 0 0,5 0 0,6 0 0,-4 0 0,9 0 0,-4 0 0,6 0 0,-1 0 0,1 0 0,0 0 0,-6 0 0,-2 0 0,-5 0 0,-4 0 0,-6 0 0,-5 0 0,-5 0 0,1 0 0,-1 0 0,-2-8 0,-2 3 0,-3-3 0,0 4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4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1 592 24575,'0'-5'0,"0"-3"0,0-27 0,0 7 0,0-11 0,0 10 0,0-4 0,0 1 0,0 3 0,0-4 0,0 11 0,0 0 0,0 6 0,0-1 0,0 4 0,0 2 0,0 3 0,0 1 0,3 3 0,1 1 0,3 3 0,0 0 0,1 0 0,-1 0 0,5 3 0,0 6 0,5 3 0,0 10 0,1 0 0,4 2 0,-3 2 0,3-7 0,-4 7 0,3-8 0,-2 0 0,2-2 0,-4-3 0,-1 4 0,1-4 0,-4 3 0,3-7 0,-3 3 0,3-4 0,-3 0 0,-1 0 0,-5-4 0,1 3 0,-1-6 0,0 2 0,-2-9 0,-2-3 0,-3-11 0,0-3 0,0-5 0,0-5 0,0-7 0,0-1 0,0-12 0,0 12 0,0-11 0,0 16 0,0-4 0,0 13 0,0 5 0,0 0 0,0 10 0,0 0 0,0 5 0,0 2 0,0 2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4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24575,'2'0'0,"4"0"0,6 0 0,8 0 0,-6 0 0,3 0 0,3 0 0,-6 0 0,12 0 0,-8 0 0,4 0 0,-6 0 0,1 0 0,-1 0 0,1 0 0,-5 0 0,0 0 0,-5 0 0,1 0 0,-1 0 0,-3 0 0,-1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4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24575,'2'-4'0,"3"1"0,11 3 0,5 0 0,2 0 0,4 0 0,12 4 0,-8 11 0,8 1 0,-9 13 0,6 8 0,-4-4 0,12 22 0,-17-18 0,6 17 0,-13-7 0,2 7 0,-1-2 0,-5-4 0,-1 3 0,-5-9 0,1 10 0,-1-11 0,-4 11 0,-2-10 0,-4 10 0,0-11 0,0 12 0,0-6 0,0 6 0,-5 0 0,0-6 0,-6 5 0,1-11 0,-5 4 0,4-5 0,-8 0 0,8-1 0,-7-5 0,3 5 0,-4-10 0,0 4 0,1-6 0,0-5 0,1 0 0,0-6 0,0 1 0,1-4 0,-4 2 0,6-6 0,-1 2 0,3-3 0,4-1 0,-4-2 0,1-2 0,2-3 0,-3 0 0,5 4 0,-1-4 0,1 7 0,-1-6 0,4 2 0,1-3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7:5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24575,'3'-4'0,"5"1"0,4 3 0,15 0 0,-3 0 0,9 0 0,-6 0 0,6 0 0,1 0 0,0 0 0,5 0 0,-11 0 0,5 0 0,-5 0 0,-1 0 0,0 0 0,-8 0 0,6 0 0,-11 0 0,7 0 0,0 0 0,-7 0 0,7 0 0,-13 0 0,4 0 0,-1 0 0,-2 0 0,2 0 0,-3 0 0,-1 0 0,4 0 0,-3 0 0,3 0 0,-3 0 0,-1 0 0,-3-4 0,2 4 0,-2-4 0,4 4 0,-5-3 0,4 2 0,-3-2 0,0-1 0,3 4 0,-3-4 0,4 1 0,-1 2 0,1-6 0,-1 6 0,1-2 0,-1 3 0,1 0 0,-1-3 0,1 2 0,-1-3 0,1 4 0,-1 0 0,-3 0 0,-1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11:1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24575,'0'-9'0,"7"-6"0,-2-4 0,6-4 0,5-5 0,-6 3 0,9-4 0,-6-4 0,-1 12 0,1-11 0,-3 13 0,1 0 0,1 5 0,1 7 0,-6-2 0,3 7 0,-4-4 0,1 6 0,2 0 0,-1 0 0,2 6 0,-1 2 0,-1 2 0,5 3 0,-6-2 0,6 3 0,-5 0 0,5 0 0,-2 0 0,3-1 0,4-1 0,-3-2 0,3-3 0,0 0 0,-7 0 0,10 0 0,-13-3 0,9 0 0,-6-4 0,3 0 0,4 0 0,-3-7 0,3-4 0,-3-8 0,-1 0 0,1 1 0,-4 4 0,-1 0 0,-4 3 0,1-2 0,0 6 0,-4-3 0,3 3 0,-5 4 0,2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11:1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0 304 24575,'0'-6'0,"0"-3"0,0-2 0,0-3 0,0 0 0,4-4 0,3-1 0,1 0 0,3 1 0,0-4 0,-3 5 0,11-10 0,-10 12 0,10-8 0,-11 11 0,5-5 0,-5 10 0,1-3 0,1 3 0,-3 1 0,3 2 0,-4-1 0,0 4 0,0-2 0,0 3 0,1 0 0,-1 0 0,4 0 0,-3 0 0,2 0 0,-2 0 0,-1 0 0,0 0 0,1 0 0,-1 6 0,1 6 0,0 3 0,0 3 0,4 0 0,-3-3 0,6 3 0,-7-5 0,6 1 0,-5-3 0,2 2 0,-4-6 0,4 3 0,-3-4 0,3 1 0,-4-1 0,4 1 0,-3-4 0,6 1 0,-2-4 0,3 0 0,0 0 0,0 0 0,-1-4 0,5-3 0,-2-8 0,7-6 0,-8 2 0,4 0 0,-8 5 0,-1 4 0,-4 0 0,1 3 0,-1 4 0,0-3 0,-2 5 0,-1-1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11:1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94 109 24575,'0'6'0,"0"0"0,0 0 0,0-5 0,0-5 0,7-11 0,5 0 0,4-3 0,6-2 0,-7 8 0,4-6 0,-5 7 0,4 3 0,-3 2 0,3 6 0,-4 0 0,0 0 0,0 0 0,0 0 0,-4 0 0,0 10 0,-2 7 0,-4 17 0,0 1 0,-4 21 0,0-19 0,-4 19 0,-9-16 0,-3 5 0,-6 0 0,0-4 0,4-3 0,-7-7 0,4-2 0,-5-4 0,6-5 0,-3-4 0,4-2 0,0-6 0,-3 3 0,7-7 0,1-1 0,1-3 0,5 0 0,-1 0 0,2 0 0,4-6 0,0-10 0,3-5 0,0-6 0,0-1 0,0 4 0,0 0 0,0 2 0,0 7 0,3 1 0,1 1 0,2 6 0,1-3 0,2 3 0,2 4 0,2-1 0,-2 4 0,2 0 0,-2 0 0,2 0 0,1 4 0,1 6 0,-1 6 0,11 10 0,-8-7 0,7 2 0,-6-10 0,-3 2 0,7-4 0,-7 1 0,7-3 0,-7 0 0,2-3 0,-3 3 0,-3-7 0,-2 3 0,-2-3 0,-1 0 0,-3 0 0,0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11:1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24575,'-26'50'0,"-1"-6"0,-4 12 0,0 4-2208,-9 6 2208,4 8 0,0 2 0,-6 14 0,13-23 0,0 0 0,-4 8 220,12-24 1,3-3-221,-2 2 427,-5 16-427,14-25 0,0-9 0,10-16 1123,-2-3-1123,0-9 54,0-1 0,-1-3 0,1 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21:37:1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24575,'-11'0'0,"2"0"0,-6 0 0,-2 0 0,-6 0 0,0 0 0,-3 0 0,8 0 0,-14 9 0,17 5 0,-16 6 0,15 6 0,-2 3 0,1-5 0,7 7 0,-7-8 0,11-1 0,-9-1 0,13-4 0,-6-5 0,8 0 0,0-5 0,0 1 0,0-1 0,0 1 0,3-1 0,2-3 0,6-1 0,6-3 0,1 4 0,8-3 0,-4 6 0,1-2 0,2 4 0,-2 0 0,4 0 0,-4-1 0,-2 1 0,-5 3 0,1-3 0,-4 7 0,-1 2 0,-4-1 0,1 5 0,0-1 0,-4-3 0,-1 3 0,-4 1 0,0-5 0,0 5 0,0-1 0,-8-3 0,-1 3 0,-8-4 0,1-4 0,-6 3 0,-1-6 0,-4 3 0,0-4 0,4 0 0,-3-4 0,8-2 0,-4-3 0,6 0 0,-1 0 0,0 0 0,4 0 0,2 0 0,3-3 0,0-1 0,4-4 0,-3 1 0,7-1 0,-4 4 0,4 1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11:1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0 493 24575,'0'13'0,"0"2"0,4 18 0,5 2 0,5 10 0,4 0 0,0 0 0,-4-10 0,3 8 0,0-12 0,1 8 0,0-9 0,-3 2 0,-3-15 0,-1 1 0,3-11 0,-8-3 0,4-1 0,-7-18 0,0-21 0,-3-19 0,0-25 0,0-1 0,0-7 0,0 19 0,-10-13 0,3 19 0,-8-10 0,5 9 0,0 17 0,5 3 0,-2 15 0,6 1 0,-2 9 0,3 1 0,0 8 0,0 0 0,0 0 0,0 3 0,0-3 0,6 0 0,6 2 0,7-2 0,8 2 0,7 4 0,1 0 0,8 4 0,-3 0 0,11 0 0,-5 0 0,5 0 0,-12 4 0,5 0 0,-14 5 0,3-1 0,-15-1 0,0 0 0,-7-3 0,-1-1 0,-4-3 0,-3 0 0,0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11:1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24575,'0'14'0,"0"-4"0,0-8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4:11:1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7 711 24575,'-3'2'0,"0"5"0,3 3 0,0 0 0,0-9 0,0-26 0,0-19 0,0-22 0,0 6 0,0-4 0,0 6 0,0-2 0,0 1 0,0 14 0,0 11 0,0 10 0,0 6 0,0 7 0,0 2 0,2 5 0,5 7 0,1 9 0,6 12 0,-1 4 0,8 11 0,-4-9 0,16 27 0,-14-28 0,19 29 0,-11-26 0,6 9 0,2-5 0,-7-1 0,7-3 0,-9-6 0,-1-6 0,-7-6 0,-4-3 0,-4-1 0,0-3 0,-4-1 0,1-3 0,-4-5 0,0-14 0,-12-19 0,-3-25 0,-8-8 0,3-5 0,-2 2 0,8 11 0,-4-5 0,6 7 0,3 6 0,-1 11 0,6 8 0,-3 10 0,1 4 0,2 5 0,-2 4 0,3 4 0,0 2 0,0 1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8:5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1430 24575,'-5'37'0,"1"-6"0,4-10 0,0 1 0,0-8 0,0 2 0,0-5 0,0-12 0,0-17 0,0-25 0,0-35 0,0-12-626,0 30 0,0-2 626,0 3 0,0-2 0,3-16 0,1-1 0,0 6 0,0 3 0,0 10 0,1 1 0,1-3 0,0 3-760,7-23 760,-5 19 0,-1 0 0,6-12 0,-3 22 0,-3 4 0,-4 11 0,11-16 0,-9 19 1203,1 6-1203,1 10 809,-2 2-809,2 11 0,1-2 0,-1 7 0,1 0 0,0 7 0,0 7 0,7 27 0,-4 3 0,5 10 0,-4 21 0,-2-15 0,3 32 0,-1-14 0,-1-8-382,-2-20 1,1 1 381,3 25 0,6 8 0,-7-4 0,-1-14 0,6 12 0,-4-1 0,3-8 0,-4-7 0,-2-8 0,-4-8 0,3-6 763,-8-11-763,3-2 0,-4-10 0,0-5 0,0 0 0,0-5 0,0-2 0,0-2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8:5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1087 24575,'15'0'0,"17"0"0,5 0 0,17 0 0,-1 0 0,1 0 0,-7 0 0,5 0 0,-5-5 0,0 4 0,-1-8 0,-6 3 0,-11 0 0,-6 2 0,-12 4 0,-3 0 0,-1-3 0,-3-10 0,0-11 0,-4-2 0,5-24 0,7-6 0,7-22 0,-1 0 0,-5 22 0,0 0 0,1-38 0,0-1 0,-8 5 0,-6 32 0,0-19 0,0 21 0,0 3 0,0 18 0,-7 11 0,2 7 0,-11 9 0,3 3 0,1 2 0,-4 3 0,3 3 0,-1 16 0,-4 13 0,1 22 0,0 8 0,0 15 0,5 2 0,5 7-820,-4 9 820,9 2 0,-1-45 0,0 2 0,3 3 0,0 1 0,0-5 0,0 0 0,0 5 0,0-2 0,0 25 0,0-21 0,0-1 0,6 19-4,0 16 4,5-21 0,5-17 0,1 6 0,0-7 0,3-10 0,-6-11 819,5-5-819,-6-12 5,3-5-5,-8-5 0,8 2 0,-8-5 0,8 0 0,-8-4 0,4 0 0,-1-8 0,-2-6 0,3-4 0,-7-14 0,-2 8 0,-3-21 0,0 9 0,0-16 0,-4 11 0,-7-11 0,-4 11 0,-12-7 0,1 7 0,-6 3 0,7 8 0,-2 7 0,5 6 0,-1 7 0,-3-3 0,8 12 0,0-3 0,3 4 0,6 0 0,1-3 0,9-5 0,17-6 0,2-4 0,20-7 0,-4-6 0,20-15 0,-20 8 0,19-18 0,-21 11 0,6-11 0,-2 1 0,-6-4 0,-4 3 0,0-10 0,-7 10 0,-3-12 0,-2 13 0,-5-5 0,-1 6 0,-4 1 0,-1-1 0,-5 6 0,0 8 0,0 7 0,0 6 0,0 4 0,0 5 0,0 3 0,0 6 0,-3 7 0,2 18 0,-7 13 0,7 17 0,-8 1 0,8 7 0,-4 6 0,5-5 0,0 13 0,0-5 0,0 5 0,0 1 0,0-7 0,0 6 0,0-6 0,0 0 0,0 6 0,5-13 0,0 0 0,6-3 0,-1-16 0,0 8 0,-1-15 0,0-1 0,-1-7 0,1-4 0,-1-5 0,4 0 0,-4-7 0,8-2 0,-8-3 0,8 0 0,1 0 0,2-12 0,8-4 0,-1-19 0,-1 0 0,0-6 0,-5 1 0,0 0 0,-5 1 0,4-19 0,-13 20 0,3-8 0,-9 24 0,0 5 0,0 5 0,0 0 0,-7 8 0,-2 1 0,-7 3 0,0 0 0,-1 7 0,0 7 0,-2 14 0,1 0 0,3 5 0,1 0 0,9-4 0,1 9 0,4-9 0,0 4 0,0-1 0,0-8 0,0 8 0,8-9 0,1-1 0,8 0 0,0-10 0,4 5 0,-3-8 0,3 4 0,1-4 0,-4-5 0,3 0 0,0-4 0,-7 0 0,6 0 0,-7 0 0,4 0 0,-1-7 0,-3-2 0,3-8 0,-7-4 0,3 3 0,-2-9 0,-2 5 0,1-1 0,0-3 0,-4 3 0,-1-4 0,-4 4 0,0-3 0,0 8 0,0-3 0,0 8 0,0 1 0,0 5 0,0-1 0,0 1 0,0-1 0,3 4 0,1-2 0,4 5 0,-1-6 0,5 3 0,0-4 0,10 3 0,0 1 0,6 0 0,-6 3 0,4-3 0,-8 4 0,8 0 0,-12 0 0,6 0 0,-11 0 0,3 0 0,-5 0 0,1 0 0,-4 3 0,-1 5 0,-3 5 0,0 3 0,0 1 0,0 4 0,0 2 0,0-1 0,-4 5 0,3-10 0,-3 9 0,4-8 0,0 4 0,0-6 0,0 1 0,0-5 0,0 0 0,3-5 0,10 2 0,1-1 0,12-3 0,2-2 0,1-3 0,4 0 0,-6 0 0,0 0 0,1 0 0,-6 0 0,0 0 0,-6 0 0,1 0 0,-8 0 0,-1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8:5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24575,'12'0'0,"1"0"0,30 0 0,-1 0 0,19 0 0,1 0 0,7 0 0,-14 0 0,28 0 0,-42 0 0,40 0 0,-44 0 0,22 0 0,-17 0 0,-7 0 0,-8 0 0,-14 0 0,2 0 0,-6-3 0,-1 2 0,-5-2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8:5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24575,'0'-12'0,"0"21"0,0 4 0,4 18 0,15 31 0,-7-26 0,16 38 0,-7-32 0,-3 12 0,7 0 0,-8-1 0,-1 1 0,0-7 0,-6-1 0,0-6 0,-1-11 0,-4 3 0,-1-19 0,-4 8 0,0-13 0,0 4 0,0-5 0,0 1 0,-3-4 0,-1-1 0,-4-3 0,1-3 0,2-16 0,2-6 0,3-15 0,0 1 0,0-22 0,0 21 0,0-25 0,5 23 0,10-8 0,2 4 0,13 9 0,-10 4 0,8 9 0,-10 2 0,3 5 0,-4 4 0,-1 1 0,1 7 0,0 1 0,-5 4 0,4 0 0,-8 0 0,4 0 0,-5 0 0,1 4 0,-4 0 0,-1 3 0,-3-3 0,0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8:5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1 805 24575,'0'-11'0,"8"-7"0,-2-4 0,6-1 0,-3-3 0,-4-2 0,-1-1 0,-4-10 0,0 11 0,0 0 0,0 6 0,0 6 0,0-1 0,0 4 0,0-2 0,0 3 0,0 5 0,0 21 0,0 11 0,0 11 0,0 3 0,0-11 0,0 11 0,0-11 0,0 5 0,0-10 0,0 3 0,4-8 0,0-1 0,4-1 0,4-8 0,-3 4 0,6-4 0,-2-3 0,0-2 0,2-3 0,2 0 0,1 0 0,3 0 0,-4-4 0,0-9 0,-3-6 0,3-8 0,-6-12 0,8-9 0,-6-14 0,3-1 0,-5-5 0,-5 6 0,-1-7 0,-5 6 0,0 3 0,0 7 0,0 11 0,0-3 0,0 21 0,0-3 0,0 10 0,-3 5 0,-1 0 0,0 14 0,1 14 0,3 18 0,0 2 0,0 29 0,0-31 0,0 55 0,0-48 0,4 34 0,3-21 0,3 1 0,1 5 0,0-6 0,4-7 0,-4-6 0,3-3 0,-2-14 0,-2 3 0,6-11 0,-7-3 0,6-1 0,-2-4 0,3-4 0,1 0 0,4-4 0,2 0 0,0 0 0,3-8 0,-3-7 0,1-9 0,-1-4 0,-5 0 0,1-5 0,-4-1 0,-1 0 0,-4-4 0,-1 9 0,-4-4 0,-1 10 0,-4 2 0,0 8 0,0 2 0,-7 7 0,-2 0 0,-8 4 0,-5 0 0,5 0 0,-5 0 0,5 8 0,1 1 0,3 12 0,-4 1 0,7 6 0,1-1 0,1-5 0,7 12 0,-3-14 0,4 8 0,0-11 0,0 0 0,8-5 0,1 4 0,12-6 0,2 2 0,4-3 0,0 0 0,1 0 0,-1 1 0,0-1 0,1 0 0,-6-4 0,4-1 0,-8-4 0,3 0 0,-4 0 0,-4 0 0,2 0 0,-2-12 0,1-4 0,-1-11 0,-4-6 0,1-1 0,0-6 0,-1 1 0,2-7 0,-1 4 0,-5-10 0,0 11 0,-5-5 0,0 0 0,0 9 0,0 3 0,0 16 0,0 6 0,0 5 0,9 3 0,5 0 0,11 4 0,8 0 0,1 0 0,5 0 0,-5 0 0,4 0 0,-9 0 0,9 0 0,-14 0 0,8 0 0,-15 4 0,5 1 0,-10 3 0,0-1 0,-4 1 0,-4-1 0,-1 5 0,-3 1 0,0 3 0,0 1 0,0 4 0,0-3 0,0 8 0,-4-8 0,0 3 0,-5-4 0,1 0 0,3-1 0,1 1 0,1 0 0,2-5 0,-3 0 0,1-5 0,-2-3 0,-2 0 0,12-4 0,6 0 0,8 0 0,7 4 0,-8 0 0,3 1 0,-4-1 0,-5-4 0,0 0 0,0 0 0,-4 0 0,3 0 0,-3 0 0,-1 0 0,1 0 0,-1 0 0,-2 0 0,-2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9:0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24575,'0'-12'0,"0"1"0,0 4 0,0 0 0,0 0 0,0-1 0,0 1 0,0 0 0,0-1 0,7 4 0,-2 1 0,7 3 0,0 0 0,-4 0 0,8 0 0,-4 0 0,1 0 0,-2 0 0,-3 0 0,0 10 0,-4 0 0,-1 21 0,-3-8 0,0 10 0,0 0 0,0 1 0,0 0 0,0-6 0,0-10 0,-7-6 0,5-5 0,-5 1 0,3-4 0,0 0 0,0-8 0,1-9 0,3-5 0,0-10 0,0-5 0,0 4 0,0-4 0,8 6 0,-2-1 0,11 6 0,-8 4 0,3 2 0,0 7 0,-3 1 0,2 4 0,-3 1 0,3 2 0,-2-2 0,2 3 0,-3 0 0,-1 0 0,1 0 0,-4 12 0,-1 3 0,-3 12 0,0-4 0,0 3 0,0-8 0,4 3 0,-3-4 0,2-4 0,1-2 0,-3-3 0,5-1 0,-2-3 0,4 0 0,-1-4 0,1 0 0,-1 0 0,5 0 0,0 0 0,5 0 0,-4 0 0,2 0 0,-6-4 0,2 3 0,-3-6 0,-1 7 0,1-7 0,-4 6 0,-1-2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9:0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21:37:1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24575,'3'-4'0,"1"1"0,12 3 0,-3 0 0,14 4 0,-10-3 0,10 11 0,-5-2 0,1 8 0,3-4 0,-3 2 0,4-2 0,1 9 0,0-3 0,0 3 0,0-4 0,-5 3 0,3-7 0,-7 5 0,2-6 0,-4 2 0,-1 1 0,1 0 0,-4-1 0,3-3 0,-7 3 0,2-7 0,-3 2 0,4 1 0,-4-4 0,4 4 0,-5-5 0,-2 1 0,1-1 0,-5 1 0,2-1 0,1 1 0,-4-1 0,4 0 0,-4 0 0,0 0 0,0 1 0,0-1 0,0 1 0,0-1 0,0 5 0,0 0 0,-4 5 0,-5 0 0,-4 4 0,-5 2 0,-6 11 0,3 0 0,-17 22 0,10-17 0,-12 21 0,13-10 0,-4 6 0,3 4 0,0-6 0,2-1 0,4 1 0,6-6 0,-3-8 0,8-7 0,-2-10 0,8-2 0,-2-8 0,3-2 0,0-3 0,0-1 0,1-3 0,-1 0 0,0-28 0,1 18 0,3-18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9:0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24575,'4'0'0,"-1"0"0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9:0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7 24575,'-2'-4'0,"-8"1"0,-12 3 0,-5 0 0,0 0 0,-1 0 0,1 0 0,-1 8 0,-4 3 0,7 11 0,-7-2 0,17 6 0,-2-11 0,12 5 0,-6-11 0,9 3 0,-5-4 0,7-1 0,0 1 0,12 4 0,3-3 0,18 5 0,-4-5 0,9 1 0,-9 3 0,4-2 0,-6 6 0,-3 1 0,-3 1 0,-7 2 0,-2 0 0,-7 2 0,-1 4 0,-4 1 0,0-1 0,-9 6 0,-1-4 0,-14 5 0,0-11 0,-4 0 0,0-4 0,-5-5 0,-1 0 0,0-5 0,-5-3 0,10-2 0,-4-4 0,11 0 0,1 0 0,4-8 0,0 3 0,4-7 0,2 7 0,7 2 0,0 3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9:0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24575,'4'0'0,"16"0"0,22 0 0,27 0 0,3 0 0,0 0 0,3 0 0,-12 0 0,-7 0 0,-9 0 0,-14 0 0,-10 0 0,-6 0 0,-5 0 0,-8 0 0,-1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9:0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24575,'5'0'0,"-3"0"0,20 0 0,-9 0 0,9 0 0,-10-7 0,4 1 0,-11-6 0,3 5 0,-5-1 0,-2 0 0,2 1 0,-9 3 0,-3 1 0,-2 6 0,-5 5 0,11 5 0,-6-1 0,10 4 0,-2-8 0,3 3 0,0-3 0,0-1 0,0 1 0,3-4 0,5-1 0,9-3 0,-6 0 0,1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9:0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24575,'0'11'0,"0"2"0,0 17 0,0-2 0,0 4 0,0-3 0,0 4 0,0 0 0,0-9 0,0 7 0,0-8 0,0-5 0,0 3 0,0-9 0,0 1 0,0-2 0,0-3 0,0-1 0,-6-3 0,5-3 0,-9-2 0,6-2 0,-3 3 0,-1-4 0,0 3 0,1-6 0,-1 7 0,0-7 0,1 6 0,3-6 0,-3 7 0,3-4 0,-4 4 0,1 0 0,0 0 0,3-3 0,1-1 0,3-3 0,0 0 0,0 0 0,7-1 0,-2 0 0,11 4 0,-3-4 0,3 4 0,1-1 0,0 1 0,-5 4 0,0 0 0,-1 0 0,-2 0 0,2 0 0,-3 0 0,-4 0 0,-1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1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24575,'7'-4'0,"4"0"0,-2 4 0,2 0 0,1 0 0,0 0 0,5 0 0,-1 0 0,6 0 0,-4 4 0,8 1 0,-8 0 0,8 3 0,-8 0 0,8 2 0,-8 2 0,3 1 0,-4-4 0,-1 3 0,1 0 0,0-3 0,-1 7 0,-3-7 0,3 3 0,-8-1 0,4-2 0,-4 3 0,0-1 0,-1-2 0,1 2 0,0 1 0,0-4 0,0 8 0,0-7 0,0 6 0,-1-6 0,1 2 0,-4-3 0,3-1 0,-6 3 0,2 7 0,1 4 0,1 2 0,4 3 0,-1-8 0,1 8 0,0-8 0,0 8 0,-1-3 0,2 4 0,-2-4 0,-3 3 0,3 2 0,-2 1 0,-1 4 0,3 0 0,-6-5 0,6 5 0,-3-5 0,0-1 0,3 0 0,-7 1 0,7-1 0,-3-4 0,4 3 0,-4-8 0,2 3 0,-2 0 0,4-3 0,-1 4 0,0-10 0,1 4 0,-5-8 0,0 4 0,-4 1 0,0 10 0,4 3 0,1 12 0,4-9 0,1 9 0,0-3 0,3-1 0,-2-1 0,2-6 0,-4 1 0,0-1 0,0 0 0,0-4 0,0 3 0,-1-8 0,1 3 0,-1-4 0,1 4 0,0-3 0,-1 4 0,1-6 0,-5 1 0,4 0 0,-4-1 0,4 1 0,-3-1 0,2 1 0,-2 0 0,0-1 0,2 1 0,-3-4 0,5 2 0,-5-6 0,3 2 0,-3 1 0,1-3 0,2 2 0,-3 1 0,0-4 0,4 4 0,-8-5 0,7 1 0,-6-1 0,6 1 0,-3-1 0,3 1 0,1-1 0,-1 1 0,4 7 0,-2-6 0,2 6 0,-7-8 0,3 1 0,-3-1 0,4 1 0,-4-1 0,2 1 0,-1-1 0,2 1 0,1-4 0,-4 3 0,2-3 0,-1 3 0,2 1 0,1-1 0,-4 1 0,2-1 0,-1 1 0,2-1 0,0 1 0,1-1 0,-1 0 0,0 1 0,1-1 0,-1 1 0,-3-1 0,3 1 0,-3-4 0,4 2 0,-1-2 0,0 4 0,1-1 0,-1 0 0,0 1 0,0-1 0,0 0 0,1-3 0,-4 2 0,2-5 0,-1 2 0,2-3 0,1 4 0,-1-3 0,1 2 0,3 1 0,-2-4 0,2 4 0,1-4 0,-4 0 0,4 3 0,-1-2 0,-2 3 0,7-4 0,-8 0 0,4 0 0,-1 3 0,-2-2 0,2 3 0,-3-4 0,-1 3 0,1-2 0,-1 2 0,1-3 0,-1 4 0,1-3 0,-1 2 0,1-3 0,-1 0 0,1 0 0,-1 0 0,1 0 0,-1 0 0,1 0 0,-1 0 0,1 0 0,-1 0 0,1 0 0,-1 0 0,1 0 0,3 0 0,-2 0 0,6 0 0,-2 0 0,0 0 0,2 0 0,-2 0 0,3 0 0,1 0 0,4 0 0,-3 0 0,4-4 0,6-5 0,-8-4 0,13 0 0,-15-3 0,4 2 0,-1-3 0,-3 0 0,3 0 0,0-1 0,-2-4 0,-1-1 0,-1-4 0,-2-1 0,-1 1 0,3 0 0,-7-1 0,3-5 0,0 9 0,-3-7 0,2 8 0,2-4 0,-4 0 0,7-1 0,-3 1 0,0-1 0,3 1 0,-3-1 0,1 1 0,2-1 0,-7 6 0,6 0 0,-7 1 0,11-9 0,-9 5 0,10-8 0,-11 5 0,7-1 0,-2-4 0,-1 6 0,4-6 0,-8 9 0,7-8 0,-7 14 0,3-3 0,-6 8 0,1 1 0,0 1 0,0 2 0,-4-2 0,3 7 0,-7-3 0,4 3 0,-4-4 0,0 4 0,0 1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1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300 103 24575,'8'-3'0,"-1"-1"0,-7-7 0,0 2 0,0-2 0,0-1 0,0 3 0,0-3 0,0 5 0,-7-5 0,-2 7 0,-8-3 0,-5 8 0,4 0 0,-8 0 0,3 0 0,-4 9 0,3 5 0,-9 16 0,12-1 0,-15 13 0,24-13 0,-9 0 0,15-3 0,-3-8 0,5 4 0,4-6 0,0-3 0,0-1 0,0-5 0,0 1 0,7-4 0,7-1 0,9-3 0,4 0 0,6 0 0,-4 0 0,9 0 0,-9 0 0,16 4 0,-19 1 0,3 3 0,-17 4 0,-4 1 0,-3 3 0,-1 6 0,-4 0 0,0 1 0,0 3 0,-8-8 0,-2 8 0,-7-8 0,0 0 0,0-3 0,0-5 0,0 2 0,1-4 0,-1-4 0,0 0 0,1-4 0,-1 0 0,0 0 0,4-7 0,-3-7 0,6-4 0,-3-9 0,8 9 0,-3-3 0,7 8 0,-6 1 0,6 14 0,-2 4 0,3 9 0,0 2 0,4-1 0,4 1 0,5-4 0,3 2 0,1-5 0,0 2 0,4-4 0,-3 1 0,13 0 0,-7-4 0,9-1 0,0-4 0,-4 0 0,9-4 0,-13-9 0,7-3 0,-8-11 0,-1 8 0,0-8 0,-10 4 0,5-4 0,-8-1 0,3 1 0,-4-6 0,0 9 0,0-7 0,0 8 0,-4 0 0,-1 6 0,-4 1 0,0 8 0,0 6 0,0 12 0,-4 17 0,3 2 0,-8 9 0,7-4 0,-2 6 0,4 0 0,0-6 0,0-6 0,0-7 0,0-4 0,0-5 0,3 0 0,2-8 0,6 0 0,-2-4 0,6 0 0,-6 0 0,6-8 0,-5-6 0,2-9 0,-3-4 0,1-6 0,-1 4 0,1-9 0,-1 10 0,0-5 0,0 5 0,0 6 0,0 0 0,-5 10 0,3 0 0,-6 5 0,6 2 0,-3 2 0,3 3 0,0 7 0,-3 6 0,-1 9 0,1 6 0,-3 4 0,7-3 0,-7-1 0,7-6 0,-7-6 0,6 1 0,-2-5 0,-1 0 0,0-5 0,-1 1 0,1-4 0,3-1 0,0-3 0,1-10 0,1-11 0,0-11 0,0-8 0,1 1 0,0-1 0,0 6 0,-1 5 0,-1 8 0,-3 4 0,2 4 0,-6 2 0,6 7 0,-3 0 0,3 4 0,0 0 0,1 0 0,-4 8 0,3 6 0,-2 8 0,0 11 0,3 1 0,-2 0 0,3 5 0,1-11 0,-1 11 0,0-16 0,0 4 0,-4-10 0,2-5 0,-6 0 0,2-5 0,0 1 0,-2-4 0,2-1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1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45 24575,'-4'-3'0,"0"1"0,4 12 0,0-2 0,0 0 0,0-1 0,0 0 0,0-9 0,0-4 0,0-9 0,0 2 0,0-3 0,0 8 0,0-4 0,0 8 0,0 1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1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24575,'15'-4'0,"5"-1"0,-2-3 0,4 3 0,-1-7 0,-3 10 0,-1-10 0,4 11 0,-12-2 0,12 3 0,-9 0 0,1 0 0,-2 0 0,-3 0 0,-1 0 0,1 3 0,-4 6 0,-1 8 0,-3 6 0,0 4 0,-4 6 0,-6 1 0,-5 6 0,-5-1 0,-6 2 0,5-1 0,-3-4 0,4-3 0,3-11 0,3 0 0,2-10 0,4 0 0,1-5 0,-1 1 0,0-1 0,1-2 0,-1-2 0,1-3 0,3-3 0,-3-6 0,6-3 0,-3-5 0,4 1 0,0 3 0,0-3 0,0 8 0,0-4 0,0 4 0,0 1 0,3-1 0,2 0 0,2 4 0,1 1 0,-1-1 0,1 4 0,-1-4 0,1 4 0,-1 0 0,4 0 0,-2 0 0,3 0 0,-1 0 0,-2 3 0,6 2 0,-6 7 0,7-3 0,-7 7 0,7-7 0,-7 2 0,2-3 0,1 0 0,-4 0 0,4-1 0,-1 1 0,-2-3 0,2-2 0,-3-3 0,3 0 0,-2 0 0,2 0 0,1 0 0,-4 0 0,11 0 0,-9 0 0,5 0 0,-8 0 0,1 0 0,-1-3 0,1-1 0,-1-4 0,-3 4 0,-1 1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2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 24575,'-5'0'0,"-2"0"0,-22 0 0,0 0 0,-6 0 0,-3 0 0,9 0 0,1 0 0,6 0 0,10 0 0,0 0 0,4 0 0,4 6 0,1 7 0,3 14 0,0 2 0,0 9 0,0 3 0,0 13 0,0 16 0,0 1 0,0 14 0,0-14 0,0 14 0,0 2 0,-5-13 0,5-19 0,-1-1 0,-9 8 0,9-12 0,1 0 0,-10 15 0,3 12 0,1-15 0,-4-7 0,9-3 0,-8-11 0,4 5 0,-1-11 0,-2-2 0,6-11 0,-6 4 0,7-8 0,-6 0 0,6-3 0,-6-6 0,6 2 0,-2-3 0,3-1 0,9-3 0,6-1 0,15-3 0,-2 0 0,10 0 0,-4 0 0,6 0 0,-7 0 0,6 0 0,-11 0 0,5 0 0,-10 0 0,-2 0 0,-4 0 0,-4 0 0,-2 0 0,-3 0 0,-4-3 0,-1 2 0,-3-2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21:37:1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24575,'7'0'0,"4"0"0,-3 0 0,8 0 0,-7 0 0,6 0 0,-6 0 0,6 0 0,-7 0 0,3 0 0,-4 3 0,1 6 0,-4-1 0,4 8 0,-7-8 0,2 8 0,-3-4 0,0 5 0,0 0 0,0 4 0,0-3 0,0-1 0,0-1 0,0-4 0,0 1 0,0 3 0,0-8 0,0 4 0,0-5 0,0 1 0,0-1 0,0 1 0,0-1 0,0 1 0,0-1 0,0 1 0,0-1 0,0 0 0,0-6 0,0-6 0,4-7 0,1-5 0,3-4 0,1-2 0,0-5 0,0 1 0,0 4 0,0-3 0,-1 8 0,5-4 0,-4 6 0,3-1 0,-4 4 0,4-3 0,-4 8 0,4-4 0,-4 4 0,-1 1 0,1-1 0,-1 4 0,1-3 0,-1 6 0,1-2 0,-1 3 0,0 0 0,0 0 0,0 0 0,0 0 0,-3 3 0,0 1 0,-4 3 0,3 1 0,-2 4 0,2 0 0,-3 5 0,0-1 0,0 1 0,0 0 0,0-1 0,0 6 0,0-9 0,0 8 0,0-9 0,0 5 0,0 0 0,0-5 0,0 0 0,0-1 0,0-2 0,0 2 0,0-3 0,0-1 0,0 1 0,3-1 0,-2 1 0,2-1 0,-3 0 0,3-3 0,1 2 0,4-5 0,-1 5 0,0-5 0,0 2 0,1-3 0,-1 0 0,1 0 0,-1 0 0,1 0 0,-1 0 0,1 0 0,3 0 0,-2 0 0,7-3 0,-8-2 0,8-3 0,-8 0 0,4 0 0,-1 0 0,-2 1 0,2-1 0,-3 0 0,-1 0 0,1 4 0,-1-3 0,1 7 0,-4-7 0,-1 3 0,-3-3 0,0-5 0,0 7 0,0-2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2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8 24575,'-10'-4'0,"-2"1"0,0 3 0,-8 0 0,6 3 0,-14 12 0,10-1 0,-10 14 0,9-5 0,-5 6 0,5 3 0,-5 4 0,7 4 0,-8 1 0,19 5 0,-12-4 0,11 4 0,-3-7 0,6 1 0,-1 6 0,4-5 0,-4 5 0,5-6 0,0 6 0,0-5 0,0 5 0,0-7 0,9 1 0,2-1 0,14 3 0,2-1 0,-1-5 0,9 5 0,-8-10 0,7-1 0,-9-2 0,1-9 0,-8 3 0,0-9 0,-3-1 0,-6-5 0,3 1 0,-5 0 0,0-1 0,1 1 0,-4-4 0,-1-1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2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24575,'0'-6'0,"0"7"0,0 22 0,0 1 0,0 14 0,0-9 0,0 9 0,0-3 0,0 4 0,0 1 0,0-6 0,0 5 0,0-11 0,0 5 0,0-10 0,0-2 0,0-8 0,0-2 0,0-3 0,0-1 0,0-6 0,0-10 0,0-10 0,0-8 0,4-1 0,1-5 0,4 5 0,5-10 0,0 9 0,5-3 0,0-1 0,-1 4 0,7-5 0,-7 11 0,6-4 0,-8 9 0,2 0 0,-5 2 0,2 7 0,-6-3 0,7 7 0,-8 2 0,8 3 0,-8 0 0,4 0 0,-5 0 0,1 0 0,-1 0 0,1 0 0,0 0 0,-1 0 0,1 3 0,-4-2 0,-1 2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2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24575,'4'8'0,"-1"0"0,-3 24 0,0 10 0,0 8 0,0-1 0,0 2 0,0-10 0,0 13 0,0-1 0,0-6 0,0-11 0,0-5 0,0-13 0,0 3 0,0-9 0,0-5 0,0-3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2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24575,'11'0'0,"2"0"0,17 0 0,3-4 0,-4-1 0,9-1 0,-9 2 0,3 4 0,-4 0 0,-1 0 0,-4 0 0,-2 0 0,-9 0 0,4 0 0,-3 0 0,-1 0 0,-1 0 0,-3 0 0,-1 0 0,0 0 0,0 0 0,0 0 0,0 0 0,1 3 0,-1-2 0,1 3 0,-1-4 0,0 3 0,-3-2 0,0 2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2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24575,'4'-1'0,"-1"10"0,-3 5 0,0 17 0,0-7 0,0 14 0,0-9 0,0 10 0,0-11 0,0 0 0,0-6 0,0-5 0,0-5 0,0-1 0,0-7 0,0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2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24575,'2'0'0,"8"0"0,30 0 0,-8-4 0,32-2 0,-32 0 0,25 1 0,-15 5 0,6 0 0,-2 0 0,-6 0 0,-11 0 0,3 0 0,-19 0 0,8 0 0,-16 0 0,2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2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31 24575,'-4'-3'0,"1"-1"0,6-4 0,1 4 0,8-3 0,-3 6 0,6-3 0,-7 4 0,4 0 0,-5 0 0,1 0 0,-1 0 0,1 0 0,-1 0 0,1 0 0,-5 3 0,1 6 0,-4 8 0,0 1 0,0 8 0,0-9 0,0 10 0,0-5 0,-5 6 0,1-6 0,-9 4 0,-1-3 0,-5 4 0,2-4 0,-1-2 0,2-5 0,-1 1 0,5-5 0,0 0 0,0-4 0,4-1 0,-8 2 0,7-5 0,-6 0 0,6-4 0,-3 0 0,5 0 0,-1 0 0,0-8 0,4 3 0,-4-11 0,7 3 0,-2-3 0,3 3 0,0-3 0,0 4 0,0-5 0,3 0 0,2 4 0,3-2 0,4 2 0,1 0 0,3 1 0,-3 4 0,2-1 0,-2 5 0,-1 0 0,4 4 0,-7 0 0,6 0 0,-6 0 0,6 0 0,-6 0 0,2 0 0,1 4 0,0 0 0,1 9 0,3-1 0,-7 5 0,7 0 0,-7-5 0,2 4 0,-3-8 0,7 8 0,-5-8 0,5 0 0,-8-5 0,5-3 0,-4 0 0,4 0 0,-5 0 0,1 0 0,-1 0 0,1 0 0,-4-12 0,-1 9 0,-3-9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2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24575,'11'0'0,"3"0"0,-1 4 0,3 1 0,2 11 0,-1-5 0,5 10 0,-4-3 0,9 6 0,-11-1 0,6 9 0,-7-2 0,4 4 0,-8 5 0,1-5 0,-6 6 0,4-1 0,-1-4 0,-3 2 0,-2-8 0,-4 3 0,0-4 0,0-1 0,0 6 0,0-4 0,-4 9 0,-6-4 0,-6 11 0,-4-4 0,-1 5 0,-4-5 0,4-6 0,-4-1 0,7-6 0,0-1 0,0-5 0,5-4 0,-3-3 0,7-6 0,-2 2 0,3-3 0,4 0 0,-3-1 0,3-3 0,-3 0 0,0-8 0,-1-9 0,3 7 0,1-6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3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81 125 24575,'0'11'0,"-4"3"0,-1-1 0,-3 8 0,3-3 0,-7 3 0,6 1 0,-2 6 0,0 0 0,7 11 0,-8-5 0,8 0 0,-3 4 0,-1-9 0,4 3 0,-3-9 0,4 3 0,0-8 0,0 3 0,0 1 0,0-4 0,0 3 0,0-4 0,0-1 0,4 1 0,1 0 0,3-5 0,4 0 0,-4-4 0,8 0 0,-8-1 0,8-2 0,-8 2 0,8-7 0,-4 4 0,1-4 0,2 0 0,-6 0 0,7 0 0,-8 0 0,8 0 0,-4 0 0,5-8 0,-4-1 0,2-8 0,-1-4 0,0-2 0,3-4 0,-3-1 0,4-11 0,-4 9 0,-1-10 0,-3 7 0,-1-1 0,-3-6 0,-2 0 0,-4 1 0,0-7 0,0 4 0,0-4 0,0 6 0,0 0 0,0 6 0,0 1 0,0 10 0,-4 2 0,0 8 0,-4 1 0,-4 8 0,4 1 0,-8 3 0,7 0 0,-6 0 0,2 0 0,0 0 0,-2 0 0,2 0 0,-4 7 0,4 2 0,-11 20 0,13-9 0,-10 9 0,13-13 0,-1 5 0,1-3 0,-1 4 0,4-10 0,2 4 0,3-4 0,0 1 0,0 3 0,0-8 0,0 4 0,0-5 0,0 5 0,0-4 0,0 4 0,0-5 0,0 1 0,3-1 0,1-3 0,8 3 0,0-6 0,5 7 0,-1-7 0,1 2 0,0-3 0,-1 0 0,1 0 0,0 0 0,4 0 0,4 0 0,-2 0 0,-3 0 0,-4 0 0,-8 0 0,4 0 0,-5 0 0,1 0 0,-1-3 0,0-1 0,0 1 0,0-4 0,0 6 0,-3-2 0,0 3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3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24575,'2'0'0,"-1"0"0,19 0 0,-2 0 0,9 0 0,1 0 0,-1 0 0,0 0 0,-4 0 0,3 0 0,-8 0 0,-1 0 0,-1 0 0,-8 0 0,4 0 0,-5 0 0,-3 3 0,2 1 0,-5 3 0,2 5 0,-3 0 0,4 10 0,-3 0 0,3 6 0,0-1 0,-3 6 0,3-4 0,-4 15 0,0-9 0,0 17 0,0 10 0,0 3 0,0-1 0,0 2 0,0-17 0,0 19 0,0-6 0,0 1 0,0-3 0,0-6 0,0-6 0,0-2 0,0-12 0,0-2 0,0-5 0,4-4 0,-3-2 0,3-4 0,-4-1 0,0-3 0,0 2 0,3-6 0,-2 7 0,2-4 0,-3 1 0,0 2 0,4-6 0,-4 6 0,4-6 0,-4 7 0,0-8 0,3 4 0,-2-5 0,2 5 0,-3-4 0,0 4 0,0-5 0,0 5 0,0-4 0,4 4 0,-4-5 0,4 1 0,-4-1 0,0 0 0,0 0 0,0 0 0,0 0 0,0 0 0,0 0 0,0 1 0,0-1 0,0 0 0,0 1 0,0-1 0,0 0 0,0 1 0,0-1 0,0 1 0,0-1 0,0 1 0,0-1 0,0 1 0,0 3 0,0-2 0,0 2 0,0 1 0,0-3 0,0 2 0,0 1 0,0-4 0,0 4 0,0-5 0,0 1 0,0-1 0,0 1 0,0-1 0,0 0 0,0 0 0,0 0 0,0 1 0,0-1 0,0 0 0,-3 0 0,-6-3 0,1-1 0,-13 1 0,8-3 0,-14 3 0,10-4 0,-10 0 0,5 0 0,-5 0 0,-1 0 0,-4 0 0,3 0 0,-3 0 0,9-3 0,2 2 0,4-7 0,5 7 0,0-6 0,4 6 0,1-2 0,3-1 0,1 0 0,3-7 0,0 6 0,0-3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24575,'-4'2'0,"0"4"0,4 9 0,0 7 0,0-5 0,0 15 0,0-8 0,0 9 0,0 0 0,0-5 0,0 11 0,0 1 0,0 7 0,0 1 0,0-3 0,0 1 0,0-10 0,0 3 0,0-6 0,-8-4 0,6 4 0,-6-6 0,8 1 0,0-6 0,0-1 0,0 1 0,0-4 0,0 3 0,0-4 0,0-1 0,0 1 0,7 0 0,3-1 0,7 6 0,4-8 0,-2 7 0,7-7 0,-3-1 0,-1 0 0,5-4 0,-5 0 0,1-1 0,3 1 0,-3-4 0,-1-1 0,4-4 0,-8 0 0,4 0 0,-10 0 0,4 0 0,-4 0 0,1 0 0,3 0 0,-8-3 0,4-5 0,-4-5 0,8-11 0,-6 5 0,6-10 0,-11 11 0,3-8 0,-7 3 0,3 1 0,-4-5 0,0 5 0,0-11 0,0-2 0,0 1 0,0-5 0,0 5 0,0-12 0,0 4 0,0-10 0,0 10 0,0-10 0,0 10 0,0-3 0,0 10 0,0 3 0,0 9 0,-4-3 0,3 12 0,-3-7 0,4 13 0,0-4 0,-4 5 0,4 3 0,-4 1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9:0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24575,'26'0'0,"2"0"0,25 0 0,3 0 0,21 0 0,11 0-902,-32 0 0,4 0 902,2 0 0,5 0-851,-2 0 1,6 0 0,-1 0 850,26 0 0,4 0 0,-15 0 0,3 0 0,0 0 0,-8 0 0,0 0 0,0 0-1044,4 0 1,0 0-1,2 0 1044,7 0 0,1 0 0,0 0 0,-4 0 0,-1 0 0,2 0 0,7 0 0,1 0 0,1 0-964,-2 0 0,0 0 0,-1 0 964,-1 0 0,0 0 0,0 0 0,2 0 0,1 0 0,-1 0 0,-3 0 0,0 0 0,-2 0 0,0 0 0,-2 0 0,-2 0-302,-14 0 1,-3 0 0,2 0 301,9 0 0,1 0 0,-4 0 0,6 0 0,-2 0 114,-12 0 1,3 0-1,-2 0-114,21 0 0,-2 0 0,1-4 0,0 1 0,0 2 0,-2 0 527,-10-2 0,-2-1-527,1-3 0,-1 1 1178,-3 5 1,-5-2-1179,-17-6 0,-1 0 0,12 8 0,-2 1 1996,13-5-1996,-24 5 0,1 0 0,33 0 0,-33 0 0,-1 0 0,12 0 0,-10 0 0,-2 0 0,-11 0 2132,41 0-2132,-33 0 2006,6 0-2006,-9 0 996,-7 0-996,-4 0 398,-2 0-398,-6 0 0,-5 0 0,-1 0 0,-12 0 0,-2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9:0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24575,'6'-4'0,"5"1"0,13 3 0,9 0 0,8 5 0,-5 0 0,8 9 0,-3-3 0,1 14 0,5-8 0,-12 3 0,4-1 0,-15-9 0,8 4 0,-15-6 0,5 1 0,-10-1 0,0-1 0,-8 1 0,-1-1 0,-3 4 0,0 2 0,-13 9 0,-4 2 0,-13 6 0,0 0 0,0 0 0,5 4 0,-3-8 0,8 6 0,-2-14 0,5 4 0,0-6 0,0-3 0,4 3 0,-3-3 0,3 0 0,1-2 0,0 1 0,0-3 0,3 3 0,-3-5 0,8 1 0,-3-4 0,6-1 0,-2-3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9:1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3204 24575,'0'-23'0,"0"-12"0,0-38 0,0-24-1917,0 24 1,0-4 1916,0 11 0,0-5-523,0-10 1,0-8 0,0 7 522,0 4 0,0 1 0,0-6 0,0-6 0,0 4 0,0-8 0,0 2-345,0 18 0,0-3 0,0 1 345,-1 5 0,1 1 0,1 1 0,2-32 0,1 1-704,0 5 0,0 6 704,1 23 0,-1 3 386,0-9 0,-1 2-386,-3-23 722,0 39 1,0 0-723,0-35 0,0 11 2363,0 20-2363,0-2 1918,0 23-1918,0-8 867,0 15-867,0 0 478,0 8-478,0 4 0,0 5 0,0-4 0,0 7 0,0-2 0,0 3 0,0 1 0,0-1 0,0 1 0,0-1 0,0 1 0,0 0 0,-3 3 0,-1 1 0,-4 3 0,1 0 0,0 0 0,0 0 0,-1 0 0,-3 0 0,-2 4 0,-4 4 0,0 10 0,-6 6 0,-3 10 0,-4-3 0,-2 11 0,1-5 0,5 4 0,-4-4 0,9-4 0,2-5 0,2-5 0,11-2 0,-5-8 0,11-2 0,-7-3 0,16-4 0,2-9 0,9-4 0,-6-1 0,-7 2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9:1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24575,'16'0'0,"7"0"0,1 0 0,20 0 0,-7 0 0,17 0 0,-1 0 0,-5 0 0,11 0 0,-10 10 0,12-3 0,-8 3 0,-11 3 0,-2-11 0,-18 10 0,0-7 0,-10-1 0,0 0 0,-5-4 0,-3 0 0,0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9:1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24575,'0'20'0,"0"1"0,0 12 0,0 1 0,0 12 0,0-4 0,0 10 0,0-4 0,0 6 0,0-7 0,0-1 0,5-6 0,-4-6 0,3-10 0,-4-3 0,0-13 0,0 4 0,0-5 0,0-9 0,0-8 0,0-23 0,0-3 0,0-17 0,0 6 0,0-14 0,0-1 0,0-1 0,0 3 0,0 13 0,0 1 0,0 12 0,0 1 0,0 10 0,0 2 0,0 8 0,0 1 0,0 5 0,0-1 0,3 1 0,2-1 0,6 0 0,2 4 0,8-8 0,-3 6 0,13-3 0,-7 1 0,9 3 0,0-4 0,-4 3 0,9-2 0,-3 6 0,-1-2 0,4 4 0,-9 0 0,4 0 0,-10 0 0,-2 0 0,-4 0 0,-5 0 0,4 4 0,-7 4 0,3 5 0,-8 8 0,0-3 0,-4 8 0,0-3 0,0 4 0,-4 1 0,-5-6 0,-10 6 0,-4-10 0,-5 6 0,0-6 0,-5-3 0,-1-2 0,-12-3 0,4 0 0,2 0 0,1 0 0,11-5 0,-5 0 0,5-5 0,5 0 0,2 0 0,8 0 0,1 0 0,1 0 0,2 0 0,1 0 0,5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9:1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91 24575,'50'48'0,"-5"-11"0,-18-20 0,0-7 0,-4 3 0,9-3 0,-17-6 0,11 8 0,-14-10 0,1 9 0,-1-10 0,-5 2 0,-3 0 0,3-2 0,-3 3 0,0-1 0,-15-9 0,1 0 0,-13-7 0,6-2 0,-4 1 0,3-3 0,-9-1 0,5 0 0,-1 1 0,-3-2 0,7-2 0,-2 2 0,3-2 0,1 8 0,4-3 0,-3 6 0,7-1 0,-2 6 0,7-2 0,-3 7 0,3-4 0,-4 4 0,1 0 0,-1 0 0,1 0 0,-5 0 0,3 4 0,-7 9 0,3 5 0,-6 9 0,-4 2 0,3-2 0,-4 7 0,-1 2 0,-2 6 0,1-6 0,-4-1 0,5 0 0,0-10 0,-4 9 0,11-16 0,-1 4 0,7-9 0,0-1 0,7-5 0,-6-2 0,11-11 0,0-9 0,14-11 0,2-1 0,13-9 0,2 0 0,7-2 0,1-4 0,2 4 0,-9 1 0,9 0 0,-10 7 0,-1 5 0,-7 2 0,-7 10 0,1 1 0,-4 4 0,-2 0 0,-3 4 0,-1 1 0,0 3 0,1 0 0,-1 0 0,1 0 0,-4 3 0,2 1 0,-1 4 0,3 3 0,-1 2 0,2 4 0,-1-1 0,0 1 0,5 4 0,0-3 0,9 4 0,-4-5 0,8 1 0,-3 0 0,4 0 0,6 1 0,-4-1 0,-1-3 0,-2 2 0,-8-8 0,3 4 0,-4-5 0,-5 0 0,0 0 0,-4-4 0,-1 3 0,-3-3 0,0 3 0,-4-3 0,0-1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29:1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24575,'-4'-1'0,"1"16"0,3 10 0,0 15 0,8-6 0,-1 11 0,7-9 0,1 16 0,-8-11 0,7 5 0,-9-12 0,4-1 0,-4-11 0,3 4 0,-7-3 0,3-1 0,-4 0 0,0-6 0,0 1 0,0-4 0,0-2 0,0-3 0,-3-4 0,-1-1 0,-3-3 0,3-7 0,0-13 0,4-4 0,0-14 0,0-3 0,0-1 0,0-4 0,0 0 0,9 5 0,2 0 0,8 3 0,5 8 0,-4-4 0,7 10 0,-8 2 0,2 8 0,-4 2 0,0 4 0,-1 3 0,-3 1 0,2 4 0,-2 0 0,0 0 0,-2 0 0,-3 8 0,0 1 0,1 12 0,-1-3 0,1 8 0,-1-8 0,-3 4 0,-1-6 0,0 1 0,-3-5 0,2 0 0,-3-4 0,0-4 0,0-1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0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24575,'-17'0'0,"-1"0"0,9 0 0,-6 0 0,10 3 0,-14 10 0,15 1 0,-12 12 0,15-3 0,-7 4 0,3 0 0,0 4 0,-3-3 0,7 3 0,-3 2 0,4-4 0,0 16 0,0-15 0,0 9 0,0-12 0,0-4 0,0 9 0,0-17 0,0 11 0,0-14 0,3 4 0,5-3 0,1-5 0,15-5 0,-4-3 0,11 0 0,-9 0 0,5 0 0,-5-4 0,1 0 0,-1-14 0,-5 4 0,0-8 0,-4 1 0,0-2 0,-4-4 0,0-6 0,-3-2 0,-2 1 0,-4-4 0,0 3 0,0-5 0,0 6 0,0-4 0,0 13 0,0-6 0,0 13 0,-4-4 0,0 9 0,-8 1 0,3 8 0,-2-3 0,-1 6 0,3-2 0,-2 3 0,3 0 0,0 0 0,1 0 0,-1 0 0,1 0 0,-1 0 0,4 0 0,1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0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2372 24575,'-5'4'0,"2"-1"0,14-3 0,-2 0 0,6 0 0,-2 0 0,4 0 0,-5 0 0,9 0 0,-8 0 0,14 0 0,-10-3 0,9 2 0,-8-10 0,4 9 0,-1-10 0,-3 7 0,3-3 0,-4-1 0,0 1 0,-1-1 0,1 1 0,-1-1 0,1 1 0,0 3 0,-5-2 0,4 3 0,-3-4 0,3-1 0,-3 1 0,2 3 0,-6-1 0,3 1 0,-1-3 0,-2 1 0,2 2 0,1-2 0,-3-2 0,6 0 0,-6-3 0,3 4 0,-1-3 0,-2-2 0,7-4 0,-7 1 0,3-1 0,0 0 0,-3 0 0,3 1 0,1-6 0,-3 4 0,2 1 0,-4 1 0,4 3 0,-3-4 0,3 1 0,-4-1 0,1 0 0,3 0 0,-3-4 0,7 3 0,-6-8 0,6 3 0,-5-4 0,7-6 0,0-4 0,1 2 0,-1 5 0,-5 9 0,0-1 0,-4 4 0,4-3 0,-5 4 0,0 0 0,1-4 0,4-2 0,-3-4 0,7-1 0,-7 1 0,4-6 0,-1 4 0,-2-4 0,6 5 0,-7 1 0,3-1 0,0 1 0,-3 4 0,3-3 0,-4 3 0,0 1 0,0-5 0,-1 5 0,5-6 0,-2 1 0,2-1 0,-4 1 0,4-1 0,1-6 0,4 4 0,-4-5 0,-1 8 0,-4 4 0,0-3 0,-1 3 0,1-4 0,1-1 0,-1 1 0,0-1 0,4 1 0,-3 0 0,3 4 0,-4 1 0,3 1 0,-2 3 0,3-9 0,-1 10 0,1-5 0,4 1 0,-3 3 0,2-4 0,-3 5 0,4 1 0,-1-1 0,1 0 0,5-6 0,-3 5 0,8-5 0,-9 6 0,8-1 0,-3 0 0,-1 0 0,12-7 0,-15 10 0,10-9 0,-12 14 0,-5-1 0,0 3 0,-5 3 0,1-1 0,-1 5 0,1-6 0,-1 6 0,1-2 0,-4 3 0,0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0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24575,'20'0'0,"-3"0"0,9 0 0,-4 0 0,11 0 0,-4 0 0,4 0 0,-6 0 0,-4 0 0,-2 0 0,-8 0 0,-2 0 0,-3 0 0,0 0 0,-4 0 0,-1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75 24575,'-25'47'0,"5"-11"0,20-24 0,0-5 0,0 1 0,0-1 0,0 1 0,0-1 0,0 4 0,0-3 0,0 3 0,0-4 0,0 1 0,0-1 0,-3 0 0,5 0 0,-1 1 0,7-4 0,3-1 0,-2 1 0,7-4 0,-8 4 0,4-4 0,-1 0 0,-2 0 0,6 0 0,-6 0 0,6 0 0,-6 0 0,7 0 0,-8-4 0,8 0 0,-7-8 0,2 3 0,-3-3 0,0 5 0,-1-5 0,1 3 0,0-6 0,0 2 0,0 0 0,0-2 0,-3 6 0,2-3 0,-7 5 0,4-1 0,-4 0 0,0 7 0,0 6 0,-4 3 0,4 8 0,-4-4 0,4 1 0,0-1 0,0-5 0,0 1 0,0-1 0,0 1 0,0-1 0,0 1 0,3-1 0,2 1 0,2-4 0,5-1 0,0-3 0,1 0 0,2 0 0,-6 0 0,7 0 0,-8 0 0,8 0 0,-8 0 0,4 0 0,-5 0 0,1 0 0,-1 0 0,1-3 0,0-6 0,-1 1 0,1-4 0,-4 5 0,3-5 0,-6 3 0,3-7 0,-4 4 0,0-5 0,0 0 0,0 1 0,0-1 0,0 0 0,0 0 0,0 5 0,0 0 0,0 4 0,0 1 0,0-1 0,0 0 0,-3 1 0,-1 3 0,-3 1 0,3 3 0,1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0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24575,'0'27'0,"0"10"0,0-7 0,0 15 0,0-9 0,0 13 0,0-8 0,0 0 0,0-8 0,0-11 0,0 4 0,0-15 0,0 1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1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24575,'0'11'0,"0"6"0,0 1 0,0 8 0,0-8 0,0 14 0,0-13 0,0 18 0,0-7 0,0 9 0,0 1 0,0 6 0,0 2 0,0-1 0,0-1 0,0 0 0,0-10 0,0 9 0,0-17 0,0 5 0,0-10 0,0-6 0,0-1 0,0-8 0,0 4 0,0-5 0,0 0 0,0-3 0,0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1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24575,'-3'-9'0,"6"2"0,-2 7 0,10 0 0,2 0 0,-1 0 0,4 0 0,-3 0 0,3 0 0,1 0 0,4 0 0,2 0 0,4 0 0,1 0 0,5 0 0,-9 0 0,7 0 0,-13 0 0,8 0 0,-8 0 0,-4 3 0,-3 2 0,-7 6 0,1 2 0,-2 3 0,-3 1 0,0 0 0,0 4 0,-3-3 0,-6 3 0,-5 1 0,-7-4 0,2 4 0,-7-4 0,8-1 0,-8-3 0,8-2 0,-9-3 0,9-1 0,-3 1 0,8-1 0,-3-3 0,8-2 0,-4-3 0,4 0 0,1 0 0,-5 0 0,3 0 0,-2 0 0,-1 4 0,3-4 0,-2 4 0,0 0 0,6-1 0,-2 2 0,7-2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1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24575,'11'0'0,"4"0"0,-3 0 0,5 0 0,-1 0 0,-3 0 0,-2 0 0,-3 0 0,-1 0 0,10 0 0,-8 0 0,12 0 0,-13 0 0,7 0 0,-6 0 0,-2 0 0,-4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2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24575,'9'4'0,"6"0"0,9-4 0,3 0 0,6 0 0,-5 0 0,11 0 0,-15 0 0,3 0 0,-11 0 0,0 0 0,-7-8 0,-2 6 0,-7-5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3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129 562 24575,'11'0'0,"1"0"0,10 0 0,0 0 0,6 0 0,-1 0 0,0 0 0,6 0 0,-4 0 0,3 0 0,-9 0 0,-2 0 0,-4 0 0,-4 0 0,-1-8 0,-5 7 0,1-7 0,-7 8 0,-11 0 0,-3 0 0,-14 0 0,5 0 0,-5 0 0,-1 0 0,1 0 0,4 0 0,2 0 0,4 0 0,4 0 0,2 0 0,3 0 0,1 0 0,5 0 0,12 0 0,4 0 0,12 0 0,-4-4 0,5-5 0,0-1 0,6-4 0,-4 5 0,4-5 0,-6 4 0,0-7 0,1 6 0,-1-2 0,0 0 0,-4 3 0,3-3 0,-8 1 0,-1 6 0,-1-6 0,-7 11 0,2-6 0,-3 6 0,-1-2 0,-9 3 0,-4 0 0,-14 4 0,2 1 0,-8 4 0,3 0 0,-4 0 0,0 0 0,-1 0 0,-5 0 0,5 0 0,-11 1 0,5 0 0,-6-1 0,1 1 0,-1 0 0,0-4 0,0-2 0,0-4 0,6 0 0,1 0 0,11 0 0,0 0 0,6 0 0,3 0 0,1 0 0,5 0 0,9 0 0,4 0 0,9 0 0,1 0 0,6 0 0,0 0 0,6 0 0,-1 0 0,0 0 0,1-4 0,-1 3 0,0-3 0,0 0 0,1 3 0,-1-3 0,-4 0 0,3 3 0,-9-6 0,10 2 0,-10 0 0,9-3 0,-8 3 0,4-4 0,-1 0 0,-3 1 0,3-1 0,-4 4 0,-1-2 0,1 2 0,0-3 0,-1-1 0,1 1 0,4 3 0,-3-6 0,3 5 0,-4-6 0,4 0 0,-3 2 0,3-6 0,1 6 0,-5-6 0,9 6 0,-8-6 0,8 6 0,4-10 0,-5 6 0,3-3 0,-11 1 0,0 7 0,-5-3 0,4 4 0,-8 0 0,8 0 0,-8 0 0,4-4 0,-4 3 0,0-2 0,-1 3 0,1-3 0,0 2 0,-1-3 0,1 5 0,-1-1 0,1 1 0,-4 2 0,-1 2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3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3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3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24575,'0'16'0,"0"-2"0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3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24575,'20'0'0,"-3"0"0,9 0 0,-4 0 0,1 0 0,-2 0 0,-4 0 0,0 0 0,-5 0 0,0 0 0,-5 0 0,0 0 0,-3 0 0,-1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3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3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24575,'0'4'0,"0"-1"0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3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24575,'0'4'0,"0"-1"0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4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24575,'0'21'0,"0"-1"0,0 12 0,0 8 0,0 1 0,0 28 0,0-24 0,0 35 0,0-46 0,0 32 0,0-10 0,0-4 0,0 29 0,0-42 0,10 34 0,3-30 0,8 12 0,5-3 0,-5-10 0,10 10 0,-5-15 0,-1-3 0,-2-6 0,-6-10 0,0-1 0,-4-5 0,-1-4 0,-8-4 0,-1-1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4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24575,'0'6'0,"0"6"0,0 25 0,0-7 0,0 28 0,0-20 0,0 35 0,0-28 0,0 29 0,0-31 0,0 23 0,0-28 0,0 13 0,0-27 0,0 7 0,0-17 0,0 2 0,0-8 0,-7-4 0,6-12 0,-6-12 0,7-7 0,0-12 0,0 5 0,0-5 0,0-7 0,0 4 0,4 2 0,2 1 0,3 11 0,4-1 0,1 3 0,-1 8 0,3 0 0,-3 6 0,4 4 0,-8 3 0,-2 1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4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24575,'0'25'0,"0"-2"0,0 21 0,0 13 0,0 0 0,0 0 0,0-7 0,0-14 0,0 10 0,0-6 0,0-6 0,0-10 0,0-3 0,0-13 0,0 4 0,0-8 0,0-1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4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24575,'15'0'0,"5"0"0,-2 0 0,8 0 0,2 0 0,1 0 0,-1 0 0,-7 0 0,1 0 0,-4 0 0,-1 0 0,-5 0 0,-5 0 0,-3 0 0,-1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1:4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24575,'7'0'0,"9"0"0,-2 0 0,7 0 0,-4 0 0,4 0 0,-3 0 0,8 0 0,-3 0 0,0 0 0,-2 0 0,-8 0 0,2 0 0,-3 0 0,-3 0 0,-2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2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24575,'0'20'0,"0"6"0,0 9 0,0 4 0,0 7 0,0-5 0,0-1 0,0-1 0,0-11 0,0 0 0,0-7 0,0-8 0,0-1 0,0-5 0,0 0 0,0-3 0,0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2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24575,'4'3'0,"-1"10"0,-3 5 0,0 15 0,0-5 0,0 11 0,0-11 0,0 10 0,0-9 0,0 4 0,0-6 0,0-4 0,0-2 0,0-4 0,0-5 0,0 0 0,0-5 0,0 1 0,0-4 0,0-1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24575,'20'0'0,"1"0"0,6 0 0,0 0 0,1 0 0,-1 0 0,0 0 0,-4 0 0,-2 0 0,-8 0 0,-1 0 0,-5 0 0,-3-3 0,0 2 0,-4-2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2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24575,'23'-8'0,"2"4"0,7-5 0,-3 8 0,10-8 0,-5 8 0,0-4 0,-1 5 0,-6 0 0,0 0 0,1 0 0,-6 0 0,0 0 0,-10 0 0,0 0 0,-4 0 0,-1 0 0,-3 0 0,0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2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6 24575,'4'-6'0,"0"18"0,-13 13 0,2 21 0,-17 1 0,4 22 0,-12-6 0,1 22-439,-12-4 439,5-2 0,2-12 0,-6 23 0,18-46 0,-17 38 0,14-33 0,5 0 0,-8-1 0,18-14 0,-3-11 0,4-1 439,9-10-439,-5-1 0,7-3 0,0-4 0,0-1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2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62 24575,'0'-11'0,"3"1"0,1 2 0,8 0 0,-4 4 0,8-7 0,-8 9 0,8-6 0,-8 8 0,4 0 0,-5 0 0,1 0 0,3 0 0,-2 0 0,2 0 0,-3 0 0,-1 0 0,1 0 0,-4 4 0,0 4 0,-4 4 0,0 5 0,0 0 0,0-1 0,0 6 0,0 0 0,0 6 0,0-6 0,0 4 0,0-8 0,0 8 0,0-8 0,-4 4 0,-1-1 0,-3-7 0,-5 6 0,4-7 0,-7 4 0,3 4 0,-1-3 0,-2-1 0,3-1 0,0-7 0,-3 7 0,8-8 0,-4 4 0,4-5 0,1-3 0,-1 0 0,1-4 0,-1 0 0,1 0 0,-1 0 0,4-4 0,1 0 0,3-8 0,0 0 0,0-5 0,0 0 0,0 0 0,0 5 0,0-4 0,0 8 0,0-8 0,0 7 0,0-2 0,0 3 0,3 4 0,1-3 0,4 6 0,-1-2 0,0 3 0,1 0 0,-1 0 0,1 0 0,-1 0 0,1 0 0,-1 0 0,1 0 0,-1 0 0,5 4 0,-4 0 0,4 8 0,-4-3 0,4 2 0,-3 1 0,2-3 0,-3 3 0,0-5 0,-1 1 0,1-1 0,-1 1 0,1-4 0,-4-1 0,-1-3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2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19 158 24575,'0'7'0,"0"5"0,-4 9 0,3 5 0,-7 2 0,7-4 0,-3 13 0,4-17 0,0 11 0,0-13 0,0 8 0,0-8 0,0-1 0,0-1 0,0-3 0,0-1 0,0 0 0,0-5 0,0 1 0,3-1 0,1 1 0,4-1 0,3 1 0,2-4 0,-1 0 0,4-4 0,-7 0 0,2 0 0,1 0 0,-4 0 0,4 0 0,-5 0 0,1 0 0,3 0 0,-1-12 0,2 1 0,-3-15 0,-1 8 0,2-14 0,-2 8 0,-2-9 0,2 0 0,-7-7 0,4-2 0,-5-4 0,0 7 0,0 4 0,0-3 0,0 9 0,0 1 0,0 6 0,0 5 0,0 5 0,-3 4 0,-2 4 0,-6 4 0,-2 0 0,-3 0 0,-1 4 0,0 9 0,0 1 0,-1 12 0,1-8 0,3 3 0,-3 1 0,8-4 0,-4 8 0,4-8 0,0 3 0,5-4 0,-3-5 0,6 4 0,-3-8 0,4 4 0,0-5 0,0 1 0,0-1 0,4-2 0,4-2 0,9-3 0,6 0 0,4 0 0,1 0 0,-1 0 0,-4 0 0,3 0 0,-9-4 0,5 3 0,-6-6 0,1 2 0,-4 0 0,-2-2 0,-3 3 0,-4-7 0,-1 5 0,-3-1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3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24575,'11'0'0,"3"0"0,-1 0 0,3 0 0,1 0 0,4 0 0,-3 0 0,0 0 0,-7 0 0,1 0 0,-4 0 0,4 0 0,-8 0 0,-1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3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24575,'16'0'0,"2"0"0,9 0 0,1 0 0,-6 0 0,0 0 0,-6 0 0,-3 0 0,-5-3 0,-5 2 0,-3-2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4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24575,'27'0'0,"-10"0"0,39 0 0,-17 0 0,29 0 0,-5 0 0,14 0 0,-25 0 0,21 0 0,-15 0 0,7 0 0,9-10 0,-24 7 0,15-7 0,-27 10 0,19 0 0,-21 0 0,4 0 0,-7 0 0,-11 0 0,0 0 0,-6 0 0,-3 0 0,-2 0 0,-3 0 0,0 0 0,-4 0 0,-1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4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24575,'0'6'0,"0"6"0,0 13 0,0 8 0,-4-4 0,-2 9 0,1-3 0,-7-6 0,11 3 0,-7-15 0,8 5 0,0-10 0,0 0 0,0-5 0,6-3 0,8-1 0,8-3 0,10 0 0,3-4 0,10-2 0,-3-4 0,9-1 0,-9 1 0,-2 0 0,-2 0 0,-14 5 0,8 0 0,-14 2 0,-1 2 0,-5-3 0,-5 4 0,1 0 0,-1 0 0,-3 0 0,-1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4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24575,'0'16'0,"0"-2"0,0 12 0,0 8 0,0-8 0,-5 30 0,4-28 0,-9 30 0,9-23 0,-9 18 0,9-12 0,-4 5 0,5-6 0,0-11 0,0-2 0,0-15 0,0 4 0,0-8 0,3-6 0,-2 0 0,2-9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3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24575,'0'11'0,"0"2"0,0 17 0,0-3 0,0 6 0,0-4 0,0 16 0,0-20 0,0 13 0,0-20 0,0-1 0,0-1 0,0-8 0,0 0 0,0-5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0 24575,'-11'0'0,"2"0"0,-6 4 0,2 4 0,-10 11 0,5-1 0,-5 10 0,5-6 0,-7 13 0,9-1 0,-8 2 0,5-2 0,3-1 0,-3 2 0,5 5 0,-1-6 0,0 4 0,1-3 0,0-1 0,8 4 0,-7-4 0,3 6 0,-1 0 0,-3 0 0,4-1 0,0 1 0,-5 0 0,4 0 0,-3-1 0,4 1 0,4 0 0,-3 0 0,4-1 0,-1 1 0,-3 0 0,8 0 0,-8 0 0,8-1 0,-8 7 0,7-4 0,-2 10 0,4-4 0,0 5 0,0 8 0,0-5 0,0 11 0,0-11 0,0 5 0,0 0 0,0-12 0,0 10 0,0-18 0,0 5 0,0-6 0,0 6 0,0-10 0,0 8 0,0-10 0,0 6 0,0 0 0,0 0 0,4 6 0,-2-5 0,7 11 0,-3-10 0,4 4 0,0 0 0,1 1 0,-1 1 0,0-2 0,0-7 0,0 1 0,0-6 0,-1-1 0,-4-14 0,2-3 0,-6-8 0,3-1 0,-1-6 0,-2 14 0,2 9 0,-3 11 0,0 11 0,0 0 0,4-5 0,-3 11 0,8-4 0,-3 6 0,5-7 0,-1 6 0,6-6 0,-5 7 0,10 0 0,-9 0 0,9 6 0,-5-4 0,2 4 0,3 1 0,-4-5 0,13 28 0,-7-31 0,6 22 0,-8-27 0,6 12 0,-4-4 0,11 19 0,-12-30 0,11 20 0,-12-23 0,10 7 0,-4 3 0,5-8 0,-1 2 0,-5-9 0,5 4 0,-6-11 0,6 6 0,-1-6 0,0-1 0,-6-5 0,3 0 0,-9-8 0,8 3 0,-8-3 0,8 2 0,-8-1 0,3 1 0,-4-2 0,4 1 0,-3 5 0,4-4 0,-5 4 0,-4-1 0,3-3 0,-6 8 0,9-1 0,-8-2 0,4-3 0,-7-5 0,0-6 0,-4 2 0,0-3 0,-1-4 0,-2 3 0,2-26 0,-3 17 0,0-18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3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24575,'0'7'0,"0"0"0,0 17 0,0-1 0,0 4 0,0 6 0,0-4 0,0 4 0,0-11 0,0 4 0,0-8 0,0 4 0,0-10 0,0 0 0,0-5 0,0 1 0,0-1 0,0-3 0,0-1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3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24575,'11'0'0,"8"0"0,0 0 0,-1 0 0,8 0 0,-13 0 0,9 0 0,-6 0 0,-3 0 0,3 0 0,-8 0 0,3 0 0,-3 0 0,-1 0 0,0 0 0,0 0 0,0 0 0,1 0 0,0 0 0,-1 0 0,1 0 0,-1 0 0,0 0 0,-3 0 0,0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3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0 407 24575,'0'7'0,"0"5"0,0-4 0,0 4 0,0 4 0,0-2 0,0 3 0,0-1 0,0-4 0,0 5 0,0 10 0,0-8 0,4 13 0,1-14 0,4 8 0,-1-12 0,1 11 0,-1-19 0,0 14 0,0-15 0,0 6 0,-1-6 0,1-2 0,-1-3 0,1 0 0,-1 0 0,0 0 0,1-3 0,-4-6 0,3-8 0,-6-11 0,7-1 0,-7-9 0,3-2 0,-4-8 0,0-5 0,0-1 0,0 0 0,0 0 0,0 7 0,0 0 0,0 7 0,0 6 0,0 6 0,0 6 0,0 6 0,0 3 0,0 1 0,0 5 0,3 2 0,1 2 0,3 3 0,1 0 0,-1 0 0,1 0 0,-1 0 0,5 0 0,0 4 0,1-3 0,3 6 0,-4-6 0,5 6 0,4-6 0,-3 3 0,8-4 0,-3 0 0,4 0 0,0 0 0,6 0 0,-4 0 0,4 0 0,-6 0 0,1 0 0,-1 0 0,-4 0 0,3-4 0,-8 3 0,3-3 0,-8 0 0,-2 4 0,-3-4 0,-1 4 0,1-3 0,-1 2 0,0-2 0,-2-1 0,-2 0 0,-3-7 0,0-2 0,0 4 0,0 1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3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0 415 24575,'0'7'0,"0"0"0,0 1 0,0-1 0,0 1 0,0-1 0,0 1 0,4-4 0,-4 2 0,7-2 0,-6-9 0,2-2 0,-3-16 0,0 0 0,0 1 0,0-5 0,0 5 0,0-1 0,0 1 0,0 10 0,0 0 0,0 4 0,0 1 0,0-1 0,3 4 0,1 1 0,3 3 0,1 0 0,-1 0 0,1 0 0,-1 0 0,1 0 0,3 0 0,-2 0 0,6 4 0,-2 4 0,3 5 0,-3 4 0,3-1 0,-3 1 0,4-4 0,-1 2 0,1-5 0,4 6 0,-3-7 0,3 4 0,-8-5 0,3 0 0,-4-3 0,5 2 0,-5-6 0,0 3 0,-5-4 0,1 0 0,-1 0 0,-3-7 0,0-6 0,-4-4 0,0-15 0,0 8 0,0-9 0,0 0 0,0 4 0,0-4 0,-4 6 0,3 0 0,-3 4 0,0 1 0,3 6 0,-3 3 0,4 1 0,0 1 0,0 2 0,0-2 0,0 3 0,0 1 0,0-1 0,0 1 0,0 0 0,0 3 0,0 1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5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24575,'7'0'0,"5"0"0,-4 0 0,8 0 0,-4 0 0,1 0 0,2 0 0,-6 0 0,3 0 0,-1 0 0,-2 0 0,6 0 0,-7 0 0,3 0 0,-7 0 0,-1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2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24575,'-4'3'0,"1"1"0,3 12 0,0 3 0,0 8 0,0-4 0,0 3 0,0-8 0,0 3 0,0-8 0,0-2 0,0-3 0,0-1 0,0 0 0,0-3 0,0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2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 24575,'-4'11'0,"-6"3"0,4 3 0,-3 1 0,-4 14 0,7-13 0,-24 26 0,8-18 0,-2 14 0,-3-11 0,9 5 0,-12-4 0,-1 5 0,6-2 0,1-4 0,5-2 0,6-7 0,1-8 0,7 3 0,-1-8 0,5 3 0,-3-6 0,4-2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2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24575,'11'0'0,"-1"0"0,2 0 0,-4 0 0,13 0 0,-11 0 0,10 0 0,-12 0 0,4 0 0,0 0 0,-4 0 0,7 0 0,-7 0 0,0 3 0,-5 10 0,-3 0 0,0 9 0,0 5 0,0-3 0,0 14 0,0-4 0,0 0 0,0 5 0,-4-10 0,-1 3 0,-9-4 0,4-1 0,-3-4 0,1-2 0,3-8 0,-3-2 0,0-3 0,4 0 0,-4 0 0,0-4 0,4-1 0,-4-3 0,4 0 0,1 0 0,-1 0 0,1 0 0,2-7 0,-1 1 0,5-5 0,-3-1 0,4 3 0,0-2 0,0-1 0,0 0 0,0-1 0,0-3 0,0 8 0,4-8 0,0 7 0,4-3 0,0 5 0,-1-1 0,1 1 0,-1 2 0,1 2 0,-1 3 0,1 0 0,-1 0 0,5 0 0,0 0 0,1 0 0,3 4 0,-4 4 0,5 1 0,0 12 0,0-11 0,0 11 0,7-1 0,-9-2 0,4 2 0,-7-8 0,-3-4 0,2 0 0,-3-1 0,-1 1 0,1-4 0,-4-1 0,-1-3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2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24575,'0'-7'0,"0"-4"0,0-2 0,0-4 0,4 0 0,0 1 0,8 3 0,2-8 0,-1 11 0,-1-3 0,-1 2 0,-2 9 0,7-5 0,-4 7 0,3 0 0,1 0 0,-1 0 0,-2 0 0,2 4 0,-6 4 0,6 5 0,-6 3 0,7 1 0,-7 0 0,3-5 0,-4 4 0,4-7 0,-3 2 0,2-3 0,-3 0 0,4-4 0,-4-1 0,4-3 0,-5 0 0,5 0 0,-4 0 0,4-3 0,-4-5 0,3-5 0,-1-9 0,2 5 0,-3-5 0,-2 9 0,2-2 0,-2 6 0,-2 1 0,-2 4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2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8 130 24575,'-4'-7'0,"1"-2"0,6-3 0,-2-3 0,10 6 0,-9-3 0,9 0 0,-3 7 0,5-10 0,3 10 0,-7-7 0,5 8 0,-9 0 0,7 1 0,-5 2 0,1-2 0,-1 3 0,1 0 0,-1 0 0,1 0 0,-1 0 0,0 3 0,1 1 0,-1 3 0,-3 1 0,3-1 0,-3 5 0,1-4 0,2 4 0,-3-5 0,3 1 0,1-1 0,-1-3 0,0 3 0,1-6 0,-1 2 0,1-3 0,-1 0 0,1 0 0,-1 0 0,1 0 0,-1 0 0,1 0 0,-1 0 0,1 0 0,-1 0 0,0 0 0,-3-3 0,3 2 0,-6-6 0,6 3 0,-7-4 0,4 0 0,-4-3 0,3-2 0,-2-9 0,3 12 0,-4-2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45:3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396 156 24575,'4'-10'0,"-1"2"0,-3-3 0,0 4 0,0-5 0,0 0 0,0-1 0,-4-2 0,-4 3 0,0 0 0,-3 1 0,3 3 0,-4 0 0,0 4 0,-5-4 0,4 7 0,-7-2 0,6 3 0,-8 0 0,5 0 0,1 0 0,-1 3 0,0 2 0,4 7 0,-3 1 0,7 3 0,-3 1 0,3 0 0,5-1 0,-4 1 0,7 0 0,-6-5 0,6 0 0,-2-5 0,3 1 0,0-1 0,0 1 0,0-1 0,0 1 0,0-1 0,3-3 0,1-1 0,3 0 0,1-2 0,3 2 0,-2-3 0,7 0 0,-4 0 0,1 0 0,2 0 0,-2 0 0,-1 4 0,4-3 0,-3 6 0,-1-3 0,4 4 0,-8 0 0,4 0 0,-1 0 0,-2-1 0,3 5 0,-5-3 0,2 6 0,-5-6 0,3 6 0,-6-6 0,3 7 0,-4-8 0,0 4 0,0-5 0,0 5 0,0-4 0,0 4 0,0-5 0,0 1 0,0-1 0,0 1 0,0-1 0,0 1 0,0-1 0,-3 1 0,-2-1 0,-6 1 0,2 0 0,-3 0 0,1 0 0,-2 0 0,-4 0 0,0-4 0,1 4 0,-1-7 0,-5 3 0,4-4 0,-3 0 0,4 0 0,-12 0 0,9 0 0,-9 0 0,13-4 0,3-1 0,-3-7 0,8 7 0,-4-6 0,8 7 0,-3 0 0,6 1 0,-2 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24575,'0'3'0,"0"7"0,0 7 0,0 14 0,0-7 0,0 9 0,0 0 0,0-9 0,0 7 0,0-13 0,0 4 0,0-6 0,0-3 0,0-1 0,0-5 0,0 1 0,0-1 0,0 1 0,0-1 0,0-3 0,0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5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7 921 24575,'-4'6'0,"1"-1"0,3-1 0,14-24 0,4-13 0,21-21 0,9-17 0,-16 32 0,1-1-371,1-6 0,0-1 371,1-4 0,-2 1 0,11-20 0,-3-13 0,-1 30 0,-7-15 0,6 15 0,-12-2 0,-11 25 0,3-3 0,-11 23 742,-3-10-742,2 18 0,-7-5 0,4 7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5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24575,'0'4'0,"0"-1"0,0 29 0,0 10 0,0 1 0,0 22 0,0-16 0,0 35 0,0-37 0,0 34 0,0-37 0,0 17 0,0-1 0,0-10 0,0-3 0,0-8 0,0-19 0,0 6 0,0-14 0,0 0 0,0-7 0,-4-20 0,3-5 0,-4-18 0,5 3 0,0-11 0,0 5 0,0-5 0,9 6 0,8-2 0,4 2 0,10-3 0,-5 7 0,-1 2 0,4 4 0,-4 1 0,-1 5 0,-2 1 0,0 6 0,-5 4 0,1 0 0,-3 5 0,-2 3 0,4 2 0,-5 3 0,-4 0 0,-4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5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24575,'0'-11'0,"0"-4"0,0-2 0,7 3 0,-1-3 0,9 5 0,-10-1 0,10 0 0,-10 2 0,16 2 0,-12 5 0,8-4 0,-10 7 0,1-2 0,3 3 0,-2 0 0,2 0 0,-3 0 0,-1 0 0,1 0 0,4 0 0,-1 0 0,2-3 0,2 2 0,-10 5 0,10 1 0,-10 11 0,7-7 0,0 3 0,-4-5 0,4 1 0,0 0 0,-4-4 0,8 0 0,-4-4 0,5 0 0,-5 0 0,9 0 0,-8 0 0,9 0 0,-6 0 0,1-4 0,-4-4 0,3-1 0,-3-7 0,0 3 0,-2 0 0,-6 5 0,-2 4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5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9 121 24575,'0'-15'0,"0"0"0,-4-2 0,3 0 0,-3 0 0,11 4 0,-2 2 0,7 3 0,-5 4 0,0 1 0,1 3 0,-1 0 0,1 0 0,0 0 0,3 0 0,1 0 0,0 0 0,3 0 0,-6 0 0,2 0 0,1 0 0,-3 0 0,6 0 0,-6 0 0,6 0 0,-6 0 0,3 3 0,-1 2 0,-2 2 0,2-2 0,-3 2 0,-1-3 0,1 3 0,-1 1 0,1-1 0,-1 1 0,1-1 0,-1 1 0,1-4 0,-1-1 0,1 0 0,-1-2 0,1 6 0,-1-6 0,1 2 0,-1-3 0,5 0 0,-4 0 0,4 0 0,-5 0 0,1 0 0,-1 0 0,1 0 0,-1 0 0,1-7 0,-4-3 0,0-11 0,-4 10 0,0-1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5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24575,'4'0'0,"-1"8"0,-3 28 0,0 6 0,0 5 0,0-1 0,0 0 0,0-5 0,0 5 0,0-16 0,0 1 0,0-13 0,0 0 0,0-3 0,0-6 0,0-1 0,0-5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2:5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24575,'0'20'0,"0"-4"0,0 10 0,0-3 0,0 4 0,0-4 0,0 3 0,0-3 0,0 4 0,0 6 0,0-4 0,0-1 0,0-2 0,0-4 0,0 1 0,0-6 0,0-1 0,0-8 0,0 0 0,0-5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3:0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24575,'4'0'0,"2"0"0,15 0 0,2 0 0,10-4 0,-5-6 0,11-5 0,-5 0 0,0 1 0,-1 9 0,0-8 0,-9 11 0,8-11 0,-14 12 0,3-4 0,-9 2 0,0 2 0,-8-5 0,-1 5 0,-3-2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3:0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1 577 24575,'0'16'0,"0"-3"0,0 13 0,0-3 0,0 4 0,0 0 0,0 1 0,0 4 0,0-3 0,0 4 0,0-6 0,0-4 0,0 3 0,0-3 0,0-1 0,0 5 0,0-14 0,0 13 0,8-8 0,-6 1 0,10 1 0,-8-7 0,4-1 0,0-3 0,0-3 0,-1-2 0,1 4 0,-1-4 0,1-1 0,-1-3 0,1 0 0,-1 0 0,1 0 0,-1 0 0,1 0 0,-1 0 0,1-3 0,0-5 0,0-5 0,0-8 0,1-8 0,-3-5 0,3-12 0,-8-2 0,4-5 0,-5 0 0,0-24 0,0 30 0,0-34 0,0 37 0,0-16 0,0 6 0,0 7 0,0 0 0,0 8 0,0 4 0,0 7 0,3 7 0,-2 4 0,3 4 0,-4 1 0,3 5 0,-2-1 0,3 1 0,-4-1 0,3 4 0,1-2 0,3 5 0,0-2 0,0 3 0,5 0 0,1 0 0,8 0 0,7 0 0,6 0 0,19 0 0,-10 0 0,16-5 0,-4-1 0,7-11 0,1 10 0,4-9 0,-11 5 0,-2-1 0,-7-3 0,-8 5 0,-5 0 0,-1 1 0,-11 0 0,0 4 0,-6-3 0,-3 7 0,-2-6 0,-3 6 0,-4-5 0,-1 5 0,-3-2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3:0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1 526 24575,'0'12'0,"0"3"0,0-4 0,0-5 0,0-13 0,0-17 0,0-4 0,0-17 0,0 14 0,0-13 0,0 9 0,0 1 0,0-4 0,0 13 0,0-1 0,0 9 0,0 4 0,0 2 0,0 3 0,3 4 0,1 1 0,3 3 0,5 0 0,-4 3 0,9 10 0,-5 1 0,6 12 0,-1-8 0,1 8 0,-1-8 0,1 8 0,-1-8 0,5 4 0,-4-5 0,8 1 0,-8-2 0,3-2 0,-4-2 0,-1-4 0,1 1 0,-5-5 0,4 4 0,-7-7 0,2 6 0,-3-7 0,-1 7 0,1-6 0,-1 2 0,1-3 0,-4-9 0,-1-11 0,-3-12 0,0-14 0,0 5 0,-5-12 0,4 12 0,-8-5 0,8 6 0,-4 6 0,5 1 0,0 10 0,0 2 0,0 8 0,0 2 0,0 3 0,0 1 0,0 2 0,0 2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3:0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2162 0 24575,'-6'4'0,"-7"-1"0,-20-3 0,3 0 0,-21 0 0,2 0 0,-6 0 0,-13 0 0,5 0 0,-14 0 0,-2 0 0,-8 0 0,0 0-528,0 0 528,-8 0 0,14 0 0,8 0-51,-1 0 51,16 0 0,-12 0 0,9 0 0,13 5 0,2-4 527,16 7-527,-1-3 52,13 3-52,-4-3 0,5-1 0,5-1 0,0-2 0,4 6 0,1-3 0,-1 0 0,4 2 0,-2-2 0,5 3 0,-5-3 0,2 3 0,-1-3 0,-1 0 0,1 3 0,-2-6 0,3 5 0,-3-5 0,3 6 0,-3-7 0,-1 7 0,1-3 0,-1 0 0,1 3 0,-1-7 0,1 7 0,-5-6 0,-1 6 0,-4-2 0,-4 3 0,-7 1 0,-7-3 0,1 2 0,-4-3 0,3 5 0,1-4 0,1 2 0,6-7 0,-1 3 0,5-4 0,2 0 0,8 0 0,-3 0 0,4 0 0,-1 0 0,1 0 0,5 3 0,-1-2 0,1 3 0,3-7 0,0-16 0,4-1 0,6-31 0,-5 31 0,4-11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24575,'0'15'0,"0"0"0,0 6 0,0 8 0,0-1 0,0 5 0,0-6 0,0 6 0,0-4 0,0 10 0,0-15 0,0 7 0,0-13 0,0 3 0,0-8 0,0-1 0,0-8 0,0-1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3:0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24575,'0'19'0,"0"4"0,0 5 0,0 1 0,0 10 0,-5 1 0,4 2 0,-4 10 0,0-5 0,4 1 0,-12-8 0,11-1 0,-6-10 0,8-1 0,0-11 0,0-1 0,0-8 0,0 3 0,3-7 0,5 0 0,9-4 0,1 0 0,13 0 0,-7-5 0,14 0 0,-3-5 0,-1 1 0,4-1 0,-9 0 0,4 5 0,-6-3 0,-4 7 0,-2-7 0,-8 7 0,-2-3 0,-3 1 0,-1 2 0,1-2 0,-4 3 0,-1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3:0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24575,'0'16'0,"0"-5"0,0 47 0,0-20 0,0 28 0,0-29 0,0 21 0,0-16 0,0 19 0,0-5 0,0-2 0,0-8 0,0-6 0,0-6 0,0-1 0,0-5 0,0-10 0,0 2 0,0-11 0,0 2 0,0-3 0,-7-4 0,-2-1 0,1-3 0,0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3:0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24575,'0'7'0,"0"8"0,0 29 0,0 4 0,0 12 0,0 10 0,0 9 0,0-14 0,0-10 0,0-1 0,0 11 0,0 27 0,0-26 0,0-17 0,0 12 0,0-14 0,0-6 0,4-8 0,-3-6 0,6-12 0,-3 0 0,4-10 0,0 2 0,3-3 0,2 0 0,3-4 0,1 0 0,0-8 0,0-6 0,0-4 0,-7 4 0,-3 7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3:0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24575,'7'0'0,"16"-4"0,6 2 0,22-12 0,-21 3 0,15 0 0,-11-2 0,6 8 0,-6-1 0,-1-3 0,-10 8 0,-2-6 0,-11 6 0,-3-3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3:0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24575,'0'7'0,"0"4"0,0 6 0,0 6 0,0 0 0,0 3 0,0-4 0,0 1 0,0 3 0,0-3 0,0 4 0,0-4 0,0 3 0,0-4 0,0-3 0,0 6 0,0-15 0,0 6 0,0-9 0,0-6 0,0-6 0,0-12 0,0-1 0,0-8 0,0 4 0,0-11 0,0 4 0,8-9 0,3 3 0,8 1 0,1-4 0,4 2 0,2 0 0,6-5 0,-3 15 0,1-8 0,-2 14 0,0-3 0,-5 5 0,3 4 0,-12 6 0,2 0 0,-9 7 0,1-2 0,-1 3 0,1 0 0,-4 6 0,-1 8 0,-3 7 0,0 12 0,-4 2 0,-2 4 0,1 1 0,0 0 0,5-6 0,0 4 0,0-9 0,0-1 0,0-2 0,0-8 0,0 3 0,4-4 0,4-4 0,5-1 0,4-4 0,-1 1 0,1-5 0,0 0 0,-1-4 0,1 0 0,-5 0 0,4 0 0,-7 0 0,2 0 0,-7 0 0,0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3:0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42 24575,'0'0'0,"0"-1"0,-3 11 0,8-6 0,-3-4 0,9 0 0,-4 0 0,0 0 0,1 0 0,-1 0 0,0 0 0,-3-4 0,-1-4 0,-3 0 0,0-4 0,0 5 0,0-1 0,-3 4 0,-1 1 0,-4 3 0,1 0 0,-1 0 0,4 3 0,-3 1 0,2 8 0,1-4 0,0 8 0,1-8 0,2 8 0,-2-7 0,3 2 0,0-3 0,0-4 0,0-1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3:1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291 833 24575,'-7'-7'0,"-3"-1"0,-6-4 0,-6 2 0,4 2 0,-3 4 0,-1 4 0,4 0 0,-3 0 0,4 0 0,0 0 0,4 12 0,-4 3 0,7 12 0,-8 6 0,7 1 0,1 6 0,6-6 0,-4-1 0,6-6 0,-7 1 0,9-6 0,0-4 0,0-7 0,0-3 0,0-1 0,4 1 0,4-4 0,5-1 0,3-3 0,6 0 0,-4-3 0,4-10 0,-5-6 0,1-9 0,1-5 0,0 5 0,-5-5 0,3 5 0,-6 1 0,1 4 0,-3 2 0,-4 8 0,-2-3 0,1 11 0,-4-6 0,4 7 0,-1 0 0,-2-3 0,5 6 0,-2-2 0,-1 6 0,0 5 0,1 5 0,1 8 0,4 2 0,-4-1 0,3 5 0,-3-10 0,3 5 0,1-5 0,3-5 0,1 0 0,-1-4 0,9 1 0,-12-5 0,16 0 0,-11-4 0,8 0 0,-5-12 0,5-4 0,-1-17 0,4-16 0,-4-1 0,2-17 0,-6 17 0,-1-16 0,3-16 0,0-1 0,0 0-215,-9 32 0,-2 3 215,3-8 0,1-30 0,-1 32 0,-5 7 0,-1 6 0,-5 8 0,0 15 430,0 1-430,-3 13 0,-6 1 0,-3 7 0,-1 9 0,-4 6 0,6 20 0,-7-4 0,6 17 0,-2-10 0,3 10 0,0-4 0,1 5 0,4 1 0,1 0 0,5-1 0,0-5 0,0-2 0,0-6 0,0-6 0,4-1 0,5-6 0,4-4 0,5-2 0,-2-8 0,1-1 0,0-4 0,-1-3 0,1-1 0,4-4 0,-3 0 0,3 0 0,-4 0 0,0-8 0,-1-1 0,6-9 0,-4-3 0,4-3 0,-3-3 0,-1 0 0,0-1 0,0 1 0,0-1 0,-3 1 0,2-1 0,-7-4 0,7 3 0,-6-4 0,2 5 0,-4 6 0,0-5 0,-4 9 0,-1 1 0,-4 1 0,0 8 0,-4-1 0,-9 6 0,-1 3 0,-12 0 0,3 4 0,0 9 0,-6 14 0,9 2 0,-5 11 0,10-6 0,1 0 0,5-1 0,3-5 0,2-6 0,4 0 0,0-6 0,0 1 0,0-5 0,4 0 0,4-4 0,9 0 0,1 1 0,8 0 0,-3-1 0,-1 1 0,0 0 0,-1-1 0,-7 0 0,6 1 0,-11 3 0,3-4 0,-4 8 0,-4-3 0,0 8 0,-4-3 0,0 8 0,0-4 0,0 1 0,-4-2 0,-5 1 0,-4-4 0,-5-1 0,2-5 0,-6-3 0,4-1 0,-3-3 0,-1-1 0,8-4 0,-6 0 0,7 0 0,0 0 0,2 0 0,3 0 0,1 0 0,3 0 0,1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33:1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24575,'8'0'0,"-1"0"0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9:56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421 1772 24575,'-11'-3'0,"1"-5"0,-2-1 0,6-7 0,-8 7 0,8-12 0,-10 11 0,6-16 0,-6 16 0,2-16 0,0 7 0,1-8 0,0-1 0,-1 6 0,-4-5 0,0 5 0,4-11 0,0 4 0,1-4 0,2 0 0,-3-1 0,4-6 0,0 0 0,1 5 0,-1-3 0,5 10 0,-4-5 0,8 0 0,-3 4 0,0-4 0,3 6 0,-3-1 0,4 1 0,0 0 0,0-1 0,-4 1 0,3-1 0,-3 6 0,4-5 0,0 10 0,0-10 0,0 9 0,0-8 0,0 8 0,0-3 0,0-1 0,0 0 0,3-1 0,2-3 0,4 3 0,0-4 0,4 0 0,1-1 0,1 1 0,2 0 0,-7-1 0,6 6 0,-6 0 0,2 5 0,0 1 0,-3 3 0,2-3 0,-3 8 0,0-8 0,4 7 0,-3-3 0,3 0 0,-5 4 0,2-8 0,2 7 0,-2-7 0,3 7 0,-4-7 0,0 8 0,0-8 0,0 7 0,0-2 0,-1 3 0,1 0 0,-1 4 0,-3-3 0,3 3 0,-4 0 0,5 1 0,-5 0 0,4 2 0,-3-5 0,3 1 0,0-2 0,1 3 0,-4-2 0,2 1 0,-5-2 0,-1 3 0,-8 1 0,-9 3 0,-1 0 0,-8 8 0,3-2 0,-4 11 0,-1-3 0,1 1 0,-1-2 0,5-4 0,-3 0 0,8-1 0,-3 1 0,4-5 0,0 3 0,5-6 0,-4 3 0,8-4 0,-8 0 0,7 0 0,-2 0 0,3 0 0,0 0 0,1 0 0,-1 0 0,1 0 0,0 0 0,0 0 0,-1 0 0,1 0 0,3 3 0,4-2 0,8 2 0,9-3 0,6 0 0,10 0 0,1 0 0,0-8 0,11 1 0,-9-7 0,9-1 0,-10 5 0,3-5 0,-9 2 0,-1 3 0,-2 1 0,-12 2 0,6 6 0,-12-3 0,4 4 0,-4 0 0,-4-3 0,2 2 0,-2-2 0,3 3 0,-3 3 0,-1 5 0,-3 4 0,0 5 0,0 4 0,0-3 0,0 8 0,0-8 0,0 3 0,0-4 0,0-1 0,0 1 0,0 0 0,0-1 0,0-3 0,0 2 0,0-6 0,0 3 0,0-5 0,0 1 0,0-1 0,0 1 0,0-1 0,0 1 0,0-1 0,0 0 0,0 1 0,0-1 0,0 1 0,0-1 0,0 1 0,0-1 0,0 1 0,0-1 0,0 0 0,0 1 0,0-1 0,0 1 0,0-1 0,0 0 0,0 1 0,0-1 0,0 1 0,0-1 0,0-3 0,0-1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7:01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24575,'41'0'0,"13"0"0,-27 0 0,17 0 0,-11 0 0,0 0 0,6 0 0,-9 0 0,12 0 0,-12 0 0,13 0 0,-13 0 0,13 0 0,-13 0 0,13 0 0,-3 0 0,-5 0 0,2 4 0,-8-3 0,4 6 0,0-6 0,-4 3 0,3-4 0,-8 0 0,3 0 0,-4 0 0,0 0 0,-4 0 0,3 0 0,-3 0 0,-1 0 0,4 0 0,-7 0 0,7 0 0,-3 0 0,4 0 0,-4 0 0,3 0 0,-3 0 0,4 0 0,0 0 0,-5 0 0,0 0 0,-4 0 0,0 0 0,0 0 0,-4 0 0,0-3 0,-4 2 0,1-2 0,-1 3 0,0 0 0,-2 0 0,-1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24575,'4'3'0,"0"10"0,-4 5 0,0 9 0,0 0 0,0 1 0,0 5 0,0-5 0,0 5 0,0 0 0,0-4 0,0-2 0,0 0 0,0-14 0,0 8 0,0-13 0,0 0 0,0-5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7:02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24575,'2'0'0,"3"0"0,5 0 0,3-3 0,-3 6 0,4-6 0,0 9 0,0-2 0,0 0 0,0 5 0,0-7 0,0 7 0,-4-5 0,3 0 0,-2 1 0,-1-1 0,0 3 0,-4-1 0,4 0 0,-3 1 0,3-1 0,-4 1 0,0-4 0,1 3 0,-1-3 0,0 1 0,0 1 0,-2-1 0,1-1 0,-4 3 0,-1-1 0,-3 2 0,-7 5 0,-1-2 0,-3 4 0,0 0 0,1 0 0,-6 5 0,4-4 0,-8 4 0,8-5 0,-3 1 0,4-1 0,0 0 0,3-4 0,1 0 0,4-4 0,2 1 0,-1-1 0,4-3 0,-2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7:04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24575,'-6'3'0,"0"1"0,-1 9 0,4-1 0,-4 6 0,6 0 0,-2 1 0,3-1 0,0 4 0,0-3 0,0 0 0,0-1 0,0 0 0,0-3 0,0 6 0,0-9 0,0 9 0,0-10 0,0 4 0,0-2 0,3-3 0,4 4 0,0-4 0,6 3 0,-6-5 0,7 2 0,-7-4 0,6 1 0,-6-1 0,6 1 0,-6-1 0,3-2 0,-1-1 0,-2-3 0,3 3 0,-4-3 0,1 3 0,-1-3 0,0 0 0,0 0 0,1 0 0,-1-2 0,-3-2 0,0-5 0,-3 1 0,3-5 0,-2 6 0,2-3 0,-3 4 0,0-4 0,0 3 0,0-6 0,0 6 0,0-3 0,-3 4 0,-4-1 0,0 0 0,-7 0 0,4 4 0,-4 0 0,0 3 0,0 0 0,3 0 0,-2 0 0,6 0 0,-3 0 0,4 0 0,-1 0 0,4 0 0,0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7:05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24575,'0'10'0,"0"5"0,0-3 0,0 10 0,0-7 0,0 2 0,0 1 0,0-3 0,0 3 0,0 0 0,0-3 0,0 3 0,0-4 0,0-4 0,0 0 0,0 0 0,0-3 0,0 2 0,0-3 0,0 0 0,0 1 0,0-1 0,0 0 0,3 0 0,0-3 0,3 0 0,1-3 0,-1 0 0,3 0 0,2 0 0,7 0 0,-3 0 0,6 0 0,-2 0 0,4 0 0,0 0 0,0-4 0,0 0 0,-4-3 0,3-1 0,-7 4 0,-1 1 0,-1-1 0,-6 4 0,3-3 0,-4 3 0,1 0 0,-4-3 0,0 2 0,-3-1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7:06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24575,'0'20'0,"0"0"0,0 8 0,0 0 0,0 1 0,0 3 0,0-4 0,0 1 0,0 3 0,0-8 0,0 0 0,0-3 0,0-6 0,0 3 0,0-4 0,0 4 0,0-3 0,0 0 0,0 2 0,0-9 0,0 5 0,0-6 0,0-1 0,0 0 0,0 0 0,0-2 0,0-2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7:07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24575,'5'3'0,"6"0"0,12-3 0,10 0 0,7 0 0,11 0 0,1 0 0,19 0 0,4 0 0,12 0-717,9 0 717,2 0 0,-45 0 0,0 0 0,45 0 0,-42 0 0,0 0 0,36 0 0,-40 0 0,1 0 0,43 0 0,-6 0 0,5 0 0,-31 0 0,11 0 0,-20 0 0,11 0 0,-1 0 0,-13 0 717,5 0-717,-11 0 0,0 0 0,-3 0 0,-8 0 0,3 0 0,-4 0 0,-6 0 0,4 0 0,-8 0 0,4 0 0,-10 0 0,4 0 0,-7 0 0,0 0 0,-2 0 0,-3 3 0,0-3 0,-1 3 0,-2-3 0,-4 3 0,2-2 0,-4 2 0,2-3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7:08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24575,'6'0'0,"4"3"0,0 1 0,4 3 0,-3-1 0,6 1 0,-9 0 0,13 0 0,-13 0 0,9 0 0,-13-1 0,9-2 0,-9 2 0,6-3 0,-1 1 0,-4 1 0,4-1 0,-6-1 0,1 3 0,1-6 0,-4 6 0,4-5 0,-4 4 0,5-4 0,-6 4 0,6-4 0,-5 4 0,4-1 0,-4 2 0,4-3 0,-4 3 0,4-6 0,-4 6 0,1-3 0,-2 3 0,0 0 0,0 0 0,0 0 0,0 0 0,0 4 0,-6 0 0,-2 4 0,-6 4 0,-1 1 0,-4 1 0,4-2 0,-4 0 0,5-6 0,-1 5 0,5-9 0,0 1 0,4-3 0,2 1 0,-2-4 0,6 3 0,-6-5 0,0 1 0,-4-2 0,3 0 0,0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7:10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0 24575,'-9'0'0,"2"0"0,-6 0 0,2 0 0,-3 0 0,0 0 0,0 0 0,4 0 0,0 0 0,3 0 0,1 0 0,-3 0 0,2 0 0,-2 0 0,0 0 0,2 0 0,-5 0 0,8 3 0,-1 0 0,5 7 0,-6 1 0,4-1 0,-4 3 0,6-2 0,0-1 0,0 3 0,0-6 0,0 3 0,0-4 0,0 1 0,0-1 0,0 0 0,0 1 0,-3-1 0,3 0 0,-3 0 0,3 0 0,0 0 0,2-2 0,2-2 0,2-2 0,0 0 0,4 0 0,0 0 0,4 0 0,0 0 0,0 0 0,0 0 0,0 0 0,0 0 0,0 0 0,0 0 0,-1 0 0,1 0 0,-3 0 0,2 0 0,-3 0 0,1 0 0,-1 3 0,-4 0 0,0 4 0,0-1 0,-2 0 0,-1 1 0,-3 2 0,0-2 0,0 6 0,0-2 0,0 3 0,0 0 0,0 0 0,-3 0 0,-1-1 0,-6-2 0,2 2 0,-5-5 0,2 2 0,-3-3 0,-4 0 0,-1 1 0,0-1 0,-3-3 0,7 2 0,-3-5 0,4 2 0,0-3 0,0 0 0,3 0 0,-2 0 0,6 0 0,-3 0 0,4 0 0,-1 0 0,1 0 0,-1 0 0,1 0 0,0 0 0,0 0 0,3-3 0,0 0 0,3-3 0,0 2 0,0 2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37:12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24575,'2'-3'0,"2"0"0,2 3 0,3 0 0,-2 0 0,5 0 0,-5 0 0,7 0 0,-7 0 0,2 0 0,1 0 0,1 0 0,-1 0 0,0 0 0,-4 0 0,0 0 0,-3 3 0,0 0 0,-3 4 0,0-1 0,0 0 0,0 0 0,0 8 0,0-2 0,0 10 0,0-8 0,0 4 0,0-4 0,0-3 0,-3 2 0,0-6 0,-1 3 0,-2-4 0,5 0 0,-4 0 0,4 1 0,-5-1 0,6 0 0,-6-3 0,5 3 0,-4-6 0,4 6 0,-5-6 0,8 3 0,1-9 0,4 5 0,2-8 0,-3 9 0,0-3 0,1 3 0,-1 0 0,0 0 0,1 0 0,-1 0 0,0 0 0,0 0 0,1 0 0,-1 0 0,0 2 0,0 2 0,-2 2 0,1 0 0,-4 0 0,5 1 0,-6-1 0,3 0 0,0 0 0,-2 1 0,1 2 0,-2-2 0,0 3 0,0-4 0,0 1 0,0-1 0,0 0 0,0 0 0,0 1 0,0-1 0,0 0 0,0 1 0,0-1 0,0 0 0,0 0 0,0 1 0,0-1 0,-3 0 0,0 1 0,-1 2 0,-1-2 0,1 3 0,-2-4 0,-1 1 0,1-1 0,0-3 0,-1 3 0,-3-5 0,3 4 0,-6-4 0,6 2 0,-6-3 0,5 0 0,-5 0 0,6 0 0,-6 0 0,6 0 0,-3 0 0,3 0 0,1 0 0,0 0 0,-1 0 0,1 0 0,3-3 0,-3 2 0,5-4 0,-4 2 0,4-1 0,-1 1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15:4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1 24575,'4'0'0,"2"0"0,10 0 0,6 0 0,6 0 0,6 0 0,6 0 0,0 0 0,6 0 0,-5 0 0,11 0 0,-10 0 0,-2 0 0,-1 0 0,-11 8 0,5 2 0,-9 12 0,-2 2 0,-8 3 0,-1 0 0,-8 6 0,-1 1 0,-4 6 0,0 0 0,-9 0 0,-7 1 0,-6 5 0,-9-1 0,3 2 0,1-5 0,-4 6 0,10-7 0,-5 5 0,11-12 0,-4 5 0,9-5 0,-9 0 0,9-1 0,-3-5 0,7-1 0,2 0 0,4-4 0,-3-2 0,2-4 0,-3 0 0,4-1 0,0 1 0,0-1 0,0 1 0,0 4 0,7-3 0,3 4 0,7-1 0,4-2 0,3 3 0,4 1 0,7 3 0,14 13 0,-5-10 0,10 9 0,-14-17 0,3 10 0,-8-10 0,5 0 0,-11-4 0,9-6 0,-9 6 0,3-7 0,-4 4 0,-6-6 0,4 1 0,-8 0 0,4-1 0,-6-3 0,1 2 0,-5-6 0,4 3 0,-8-4 0,4 0 0,-5 0 0,1 0 0,-4 3 0,-4 1 0,-9 3 0,-3 1 0,-10-3 0,0 2 0,-6-2 0,-5 5 0,4-5 0,-4 3 0,6-2 0,-1-1 0,6 2 0,-5-6 0,9 7 0,-8-7 0,8 6 0,-3-2 0,-1 3 0,4 1 0,-8 0 0,8-1 0,-4 1 0,6 3 0,-1-3 0,4 3 0,-3-4 0,7 4 0,-2-3 0,-1 6 0,3-2 0,0 3 0,-2 1 0,9 4 0,-9-3 0,6 8 0,0-8 0,-3 8 0,7-3 0,-7-1 0,7 5 0,-3-5 0,4 6 0,0-6 0,0 10 0,0-8 0,0 9 0,0-1 0,0-3 0,0 4 0,0-6 0,0 1 0,5-1 0,-4 0 0,7 1 0,-3-1 0,0 0 0,3 1 0,-3-1 0,0 6 0,3 1 0,-7 0 0,4 5 0,-1-5 0,-3 6 0,4-1 0,-1 13 0,-3-9 0,4 3 0,-5-7 0,0-11 0,0 5 0,0-5 0,0 4 0,0-3 0,0 4 0,0-6 0,0 1 0,0-1 0,-4 0 0,-2 1 0,1-1 0,-7 0 0,6 1 0,-7-1 0,-1 0 0,0 1 0,-4-1 0,-7 7 0,5-4 0,-7-1 0,-2-6 0,1-5 0,-10-3 0,9-2 0,-9-3 0,3 0 0,-5-5 0,6-1 0,-17-4 0,7-4 0,-12-12 0,4-11 0,9-6 0,-9-3 0,9 0 0,-5 2 0,12 0 0,0 3 0,13 3 0,0 4 0,9 3 0,3 8 0,3 2 0,0 3 0,4 4 0,1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24575,'4'4'0,"-1"-1"0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24575,'0'3'0,"0"19"0,0 8 0,0 29 0,0-3 0,0 6 0,0 22 0,0-36 0,0 26 0,0-26 0,0-4 0,0 2 0,0-19 0,0-8 0,0 1 0,0-11 0,0-1 0,0-5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24575,'20'0'0,"1"0"0,6 0 0,1 0 0,-1 0 0,1 0 0,-1 0 0,-5 0 0,0 0 0,-1 0 0,-7 0 0,6 0 0,-11 0 0,-1 0 0,-5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24575,'0'16'0,"0"2"0,0 9 0,0 6 0,0-4 0,0 9 0,0-9 0,0 9 0,0-9 0,0 10 0,0-11 0,0 5 0,0-5 0,0 4 0,0-8 0,0 8 0,0-14 0,0 3 0,0-8 0,0-2 0,0-3 0,0-1 0,0-6 0,0 2 0,0-6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45:3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24575,'10'0'0,"10"-8"0,-7 6 0,9-10 0,-6 7 0,6 1 0,-9 0 0,13 4 0,-13 0 0,9 0 0,-10 0 0,0 0 0,-1 0 0,-2-3 0,3 9 0,-4 5 0,1 17 0,-3-4 0,-2 19 0,-4-12 0,0 21 0,0-10 0,-5 4 0,0-7 0,-9 1 0,-2 0 0,-3-6 0,0-1 0,0-6 0,2-4 0,3-6 0,3-5 0,3-5 0,1 1 0,-1-1 0,1-3 0,2-3 0,2-6 0,3-2 0,0-5 0,0 0 0,0-5 0,4 0 0,1-4 0,4-2 0,4-5 0,2-5 0,4-1 0,7-19 0,-4 10 0,4-10 0,-1 7 0,-3-2 0,4 1 0,-6 1 0,0 6 0,-5 6 0,-1 5 0,-6 8 0,0 8 0,0 2 0,0 6 0,-4 5 0,-5 8 0,-7 4 0,-2 10 0,-2-4 0,-2 8 0,5-4 0,-5 6 0,5-1 0,0 0 0,0 1 0,-1-1 0,5-4 0,1 3 0,4-8 0,0 3 0,0-4 0,0 0 0,0-1 0,0-3 0,0-2 0,7-3 0,3 4 0,11-3 0,2 4 0,-1-4 0,5-4 0,-5-2 0,6 1 0,-1-3 0,-5 4 0,0-5 0,-5 0 0,-1 0 0,-3 0 0,-2 0 0,-3 0 0,-1 0 0,-2 0 0,-2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24575,'0'7'0,"0"0"0,0 18 0,0-3 0,0 6 0,0-1 0,0 0 0,0 1 0,0 5 0,0-5 0,0 5 0,0-5 0,0-1 0,0-4 0,0-2 0,0-8 0,0 2 0,0-6 0,0 2 0,0-7 0,0-1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24575,'0'7'0,"0"10"0,0 15 0,0 8 0,0 0 0,0 6 0,0 8 0,0-5 0,0 11 0,0-19 0,0 5 0,0-6 0,0-6 0,0-6 0,0-10 0,0-3 0,0-10 0,0 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24575,'4'0'0,"0"0"0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24575,'4'0'0,"-1"0"0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24575,'8'0'0,"-2"0"0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24575,'4'0'0,"-1"0"0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24575,'7'0'0,"5"0"0,5 0 0,8 0 0,-6 0 0,8 0 0,6 9 0,2 7 0,7 16 0,1 6 0,3 19 0,0 3 0,3 14-475,-19-29 0,-1 1 475,-2-4 0,-1 2 0,4 9 0,0 1 0,-3-7 0,-1 0 0,1 2 0,-1 0-356,14 41 356,-15-44 0,0 0 0,15 43 0,4-7 0,-17-10 0,4-4 0,-17-6 0,14 7 0,-5 0 0,0-7 0,-6 6 0,-1-5 0,-4-1 932,-1 6-932,0-13 374,0 13-374,-5-13 0,4 13 0,-8 2 0,7-11 0,-8 14 0,4-23 0,0 17 0,-4-11 0,4 4 0,-5-6 0,0-1 0,0 1 0,0-6 0,0 4 0,0-11 0,0 12 0,0-12 0,0 5 0,0 0 0,0-5 0,0 5 0,0 0 0,0-5 0,-4 5 0,-2 0 0,-4-4 0,-1 4 0,1 0 0,0-5 0,-1 11 0,-4-4 0,3 5 0,-8 1 0,3 0 0,0-1 0,-2-6 0,7-1 0,-7-6 0,4 0 0,0-6 0,0 4 0,2-9 0,3-1 0,-4 4 0,1-9 0,-11 34 0,3-18 0,-9 25 0,5-21 0,2 9 0,-2-10 0,4 4 0,1-6 0,0 0 0,1-6 0,0-1 0,5-6 0,-3 0 0,6 0 0,-6 1 0,3-1 0,-1 1 0,-2-1 0,2 6 0,1-4 0,-5 9 0,8-9 0,-7 9 0,3-9 0,0 9 0,-3-9 0,3 9 0,-4-3 0,4-1 0,-4 4 0,4-9 0,0 4 0,-5-3 0,9-7 0,-5 1 0,4-11 0,3 3 0,-3-7 0,4 2 0,-3-3 0,5 0 0,-5 0 0,7-1 0,-3 1 0,2-1 0,-1-3 0,5 3 0,-2-7 0,3 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493 0 24575,'-8'0'0,"-3"0"0,2 0 0,-2 0 0,-6 0 0,8 0 0,-12 0 0,8 4 0,1 0 0,-9 5 0,11-1 0,-15 0 0,15 0 0,-15-3 0,11 6 0,-3-6 0,-4 7 0,7-4 0,-7 5 0,4-4 0,0 7 0,1-7 0,3 2 0,1 1 0,0-3 0,3 3 0,1-4 0,1-1 0,6 1 0,-5-1 0,1 1 0,-2-1 0,-1 5 0,0 0 0,3 5 0,-2-4 0,2 2 0,1-2 0,-3-1 0,2 4 0,1-4 0,0 5 0,0 0 0,4-1 0,-8 4 0,7-3 0,-3 3 0,4-3 0,0 0 0,0-1 0,0 1 0,0 0 0,0-1 0,0 1 0,0 0 0,0-1 0,0 1 0,0-5 0,0 4 0,0-8 0,4 8 0,0-7 0,5 6 0,-2-6 0,1 6 0,0-6 0,0 2 0,3-3 0,-2 0 0,2 0 0,1-1 0,-4 1 0,8 0 0,-7 0 0,6 0 0,-6-4 0,14 4 0,-9-8 0,6 4 0,-4-4 0,-4 0 0,5 0 0,0 0 0,-1 4 0,1-3 0,-1 3 0,-3-4 0,3 0 0,-4 3 0,1-2 0,3 3 0,-8-4 0,8 4 0,-8-4 0,4 4 0,-1 0 0,-2-3 0,7 2 0,-8 1 0,4-3 0,-1 6 0,-2-7 0,2 4 0,1 0 0,-4-3 0,4 6 0,-5-6 0,5 2 0,-4 0 0,4 1 0,3 4 0,-6-4 0,10 0 0,-10-1 0,6-2 0,-2 2 0,0-3 0,2 0 0,-2 0 0,3 0 0,1 0 0,5 0 0,-5 0 0,10 0 0,-10 0 0,10 0 0,-10 0 0,9 0 0,-8 0 0,4 0 0,-6 0 0,1 0 0,-5-3 0,4-2 0,-7-3 0,2 0 0,-3 1 0,3-5 0,-2 3 0,2-2 0,-3-1 0,0 3 0,0-6 0,0 6 0,3-10 0,-2 10 0,-2-6 0,0 7 0,-6 0 0,6 1 0,-7-1 0,4 1 0,-1-1 0,-2 1 0,2-1 0,-3-4 0,0 4 0,0-4 0,0 0 0,0 0 0,0-1 0,0-3 0,0 7 0,0-6 0,0 2 0,0 0 0,0-2 0,0 2 0,0 0 0,0-2 0,0 2 0,0-4 0,-4 0 0,0 1 0,-5-6 0,0 4 0,1-3 0,-1 4 0,0-5 0,1 4 0,3-8 0,-7 3 0,6-4 0,-11 4 0,7-3 0,-6 8 0,7-3 0,-7 8 0,7-3 0,-3 7 0,4-3 0,-4 4 0,4 1 0,-4 2 0,4-2 0,-3 3 0,2-1 0,-7-2 0,8 6 0,-13-3 0,8 4 0,-9-3 0,5 2 0,-4-3 0,-2 4 0,0 0 0,-3-4 0,8 3 0,-3-3 0,-1 0 0,-3-1 0,1-4 0,0 4 0,7 2 0,1 3 0,3 0 0,-3 0 0,3 0 0,1 0 0,0 0 0,4 0 0,1 0 0,-1 0 0,0 0 0,1 3 0,-1 1 0,0 4 0,1-1 0,-1 0 0,4 1 0,1-1 0,3-3 0,0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24575,'0'-4'0,"0"1"0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45:3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24575,'-4'3'0,"1"5"0,3 5 0,0 3 0,0 6 0,0-5 0,0 21 0,0-12 0,0 32 0,0-21 0,0 16 0,0 16 0,0-16 0,0 31 0,0-40 0,0 37 0,0-19 0,0 7 0,0 4 0,0-23 0,0 7 0,0 2 0,0-23 0,0 2 0,0-10 0,0-10 0,0 3 0,0-13 0,0 4 0,0-8 0,0-1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24575,'4'0'0,"-1"0"0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24575,'4'0'0,"-1"0"0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24575,'12'0'0,"-5"0"0,-4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24575,'3'0'0,"0"0"0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24575,'4'-4'0,"-1"0"0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24575,'-4'0'0,"0"0"0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3:45:4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24575,'3'3'0,"8"5"0,4 11 0,15 6 0,-9-1 0,18 6 0,-5 1 0,-2-4 0,9 14 0,-12-21 0,9 16 0,-2-5 0,-1-3 0,-4 6 0,-4-14 0,3 8 0,-7-13 0,-1 7 0,-5-13 0,-4 7 0,-1-7 0,-4-1 0,-1-1 0,1-3 0,-1 3 0,1-2 0,-1-2 0,-3 0 0,-1 1 0,-3 3 0,0 0 0,0 0 0,0 5 0,-4 5 0,-10 7 0,-8 15 0,-9 4 0,-2 11 0,2-11 0,-1 8 0,-6-6 0,4 10 0,-4-5 0,6-2 0,6-12 0,1-2 0,7-11 0,5-6 0,1-1 0,4-8 0,4 4 0,0-5 0,1-2 0,-1-2 0,-3-3 0,-1-4 0,4 4 0,1-4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325 1 24575,'-11'0'0,"-2"0"0,-3 0 0,-1 0 0,4 0 0,2 0 0,-6 0 0,3 0 0,-3 0 0,1 0 0,7 0 0,-6 0 0,2 0 0,0 0 0,-2 0 0,6 0 0,-3 0 0,5 0 0,-1 0 0,1 0 0,2 6 0,2 3 0,3 6 0,-4 2 0,3 4 0,-6 2 0,6 4 0,-7-4 0,7-2 0,-3 0 0,4-7 0,0 6 0,0-11 0,0 2 0,0-3 0,3-4 0,1-1 0,7-3 0,2-3 0,4 2 0,-1-7 0,1 4 0,0-5 0,-1 4 0,1-2 0,-5 6 0,4-3 0,-3 4 0,-1 0 0,4 0 0,-8 0 0,4 0 0,-4 0 0,-1 0 0,1 4 0,-1 0 0,-3 7 0,0 2 0,-4-1 0,0 4 0,0-3 0,0 3 0,0 1 0,0 0 0,0-1 0,0 1 0,0-1 0,-4 1 0,0-4 0,-5 2 0,-2-6 0,2 3 0,-7-4 0,3 0 0,0 0 0,-2 0 0,2 0 0,-4 0 0,0-3 0,1 2 0,-1-6 0,0 3 0,0-4 0,5 0 0,-4 0 0,3 0 0,1 0 0,-3 0 0,6 0 0,2-3 0,3-1 0,4-3 0,0 3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2:56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24575,'7'0'0,"4"0"0,2 0 0,-1 0 0,4 0 0,-3 0 0,3-3 0,-3 2 0,3-3 0,-8 4 0,4 0 0,-5 0 0,1 0 0,-4 3 0,-1 5 0,-3 0 0,0 13 0,0-8 0,0 9 0,0-6 0,-4 1 0,-1 0 0,-3-5 0,0 4 0,0-8 0,0 4 0,1-5 0,2 1 0,-1-1 0,5 1 0,-6-4 0,3-1 0,-3 0 0,0-2 0,-1 2 0,8-3 0,8-7 0,5 2 0,7-7 0,-3 3 0,-1 1 0,1 3 0,0-2 0,-1 6 0,1-3 0,0 4 0,-1 0 0,-3 0 0,2 0 0,-6 0 0,2 0 0,-3 3 0,0 2 0,-1 6 0,1 2 0,-3 8 0,-1-3 0,-4 8 0,0-8 0,0 8 0,0-8 0,0 3 0,0-4 0,0 4 0,-4-3 0,-1-1 0,-3-1 0,-4-7 0,3 3 0,-2-4 0,-1-1 0,-1 1 0,1-3 0,-4 2 0,7-6 0,-7 3 0,8-4 0,-4 0 0,4 0 0,1 0 0,-1 0 0,1 0 0,3 0 0,1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0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24575,'0'2'0,"0"8"0,0 11 0,0 7 0,0 4 0,0 3 0,0-1 0,0 10 0,0-8 0,0 4 0,0 5 0,0-15 0,0 15 0,0-17 0,0 11 0,0-5 0,0-5 0,0 3 0,0-9 0,0 4 0,0-4 0,0 3 0,0-8 0,0 8 0,0-8 0,0 3 0,3-4 0,2-1 0,3 1 0,1 0 0,-1-1 0,0-3 0,0 2 0,0-6 0,-1 2 0,1-3 0,-1-1 0,1 1 0,-1-1 0,1 1 0,-1-4 0,5 0 0,-4-4 0,8 0 0,-7 0 0,6 0 0,-6 0 0,6 0 0,-2 0 0,3 0 0,1 0 0,0-4 0,-1-1 0,1 0 0,-4-2 0,2 3 0,-6-4 0,6 0 0,-6 3 0,2-2 0,-3 3 0,-1-4 0,1-3 0,0-1 0,-4-5 0,0 1 0,-4-5 0,0 3 0,0-9 0,0-1 0,0-1 0,0-15 0,0 8 0,0-17 0,0 12 0,0-11 0,0 10 0,0-4 0,0 12 0,0 1 0,0 6 0,0-1 0,0 5 0,0 2 0,0 8 0,0-2 0,0 6 0,0-3 0,-3 8 0,2 1 0,-2 3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1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24575,'0'7'0,"0"4"0,0-2 0,0 2 0,0 5 0,0-6 0,0 6 0,0-4 0,0-4 0,0 8 0,0-3 0,0 3 0,0-4 0,0-1 0,0-4 0,0 1 0,0-1 0,0 0 0,0 1 0,3-4 0,1-1 0,4-3 0,-1 0 0,1 0 0,-1 0 0,1 0 0,-1 0 0,1 0 0,-1 0 0,1 0 0,0 0 0,-1 0 0,1 0 0,-1-7 0,1-3 0,0-3 0,1-2 0,-2 6 0,2-7 0,-2 8 0,1-8 0,0 3 0,0 1 0,-3 0 0,-2 4 0,0 1 0,-2-1 0,3 1 0,-4 5 0,0 7 0,0 8 0,0 3 0,0-3 0,0 2 0,0-2 0,0-1 0,0 0 0,0 0 0,0-4 0,0 4 0,0-5 0,0 1 0,0-1 0,0 1 0,0-1 0,0 0 0,0 0 0,3-2 0,1 1 0,4-5 0,-1 2 0,1-3 0,-1 0 0,5 0 0,-4 0 0,4 0 0,-5 0 0,5 0 0,-4 0 0,4 0 0,-5 0 0,1 0 0,-1 0 0,1 0 0,-1 0 0,1-3 0,-1-1 0,1-4 0,-4 0 0,3 1 0,-7-1 0,4 0 0,-1-3 0,-2 2 0,3-2 0,-4-1 0,0-1 0,0-3 0,0 3 0,0-3 0,0 4 0,0-1 0,0 1 0,0 0 0,0 4 0,0-4 0,0 4 0,0 1 0,0-1 0,0 1 0,0-1 0,0 1 0,0-1 0,0 1 0,0-1 0,0 1 0,0-1 0,0 4 0,0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1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24575,'-3'9'0,"-1"5"0,4 11 0,0 8 0,0 1 0,0 6 0,0-1 0,0 30 0,0-28 0,0 33 0,0-18 0,0 16 0,0 0 0,0-3 0,0-16 0,0 8 0,0-5 0,0-2 0,0-2 0,0-16 0,0 8 0,0-20 0,0 8 0,0-14 0,0 3 0,0-8 0,0-2 0,0-3 0,0-1 0,0 1 0,0-1 0,0 1 0,0-1 0,0-3 0,0-1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1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24575,'3'-4'0,"6"0"0,3 4 0,0 0 0,4 0 0,-8 0 0,8 0 0,-3 0 0,3 0 0,-3 0 0,2 0 0,-6 0 0,3 0 0,-5 0 0,-3 3 0,-1 2 0,-3 22 0,0-5 0,-9 22 0,-2-9 0,-9 4 0,-5 2 0,8-6 0,-6-1 0,9-11 0,0-2 0,2-4 0,8-4 0,-4-2 0,8-3 0,-4-1 0,8-24 0,1 2 0,9-27 0,1 8 0,4 0 0,1-5 0,-6 11 0,4-5 0,-8 5 0,7 1 0,-2-1 0,-1 1 0,3-1 0,-7 6 0,7-5 0,-8 9 0,4-3 0,-5 4 0,1 0 0,-1 5 0,0 0 0,-1 4 0,-3 1 0,3 3 0,-10 9 0,-2 10 0,-9 15 0,-1-2 0,-3 5 0,7 0 0,2-4 0,1-1 0,7-2 0,-3-8 0,4 3 0,0-4 0,0 0 0,0-1 0,0-3 0,0 3 0,4-8 0,4 4 0,9-4 0,1 1 0,8 0 0,-8-5 0,3 1 0,-4-5 0,0 0 0,-1 0 0,1 0 0,-4 0 0,-2 0 0,-3 3 0,-1-2 0,1 2 0,-4-3 0,-1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1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24575,'2'0'0,"4"0"0,9 0 0,2 4 0,4 5 0,-3 1 0,8 7 0,-8-4 0,8 5 0,-8-1 0,9 6 0,-4-4 0,1 0 0,-2 2 0,-9-11 0,3 10 0,-7-11 0,2 2 0,-7-3 0,3-4 0,-3 3 0,4-7 0,-4 7 0,-1-3 0,-3 3 0,0 0 0,0 1 0,0-1 0,0 5 0,0 5 0,0 1 0,-4 13 0,-5-7 0,-7 15 0,-3-5 0,-2 12 0,1-5 0,-6 12 0,5-12 0,-6 11 0,12-16 0,-5 9 0,10-17 0,-4 1 0,9-8 0,-3 0 0,7-7 0,-3 7 0,1-13 0,2 4 0,-2-5 0,3 0 0,-3-2 0,-1-2 0,-8-3 0,0 0 0,2 0 0,3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1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24575,'7'0'0,"4"0"0,-2 0 0,2 0 0,-3 0 0,3 0 0,-2 0 0,3 0 0,-5 0 0,1 0 0,3 0 0,1 0 0,0 0 0,-2 0 0,-6 0 0,0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1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24575,'11'0'0,"8"0"0,-6 0 0,14 0 0,-14 0 0,12 0 0,-11 0 0,4 0 0,-7 0 0,-7 0 0,0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4:03:1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24575,'11'0'0,"2"0"0,22 0 0,-6 0 0,4 0 0,0 0 0,-5 0 0,11 0 0,-11 0 0,5 0 0,0 0 0,-9 0 0,3 0 0,-6 0 0,-7 0 0,2 0 0,-12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11.png"/><Relationship Id="rId42" Type="http://schemas.openxmlformats.org/officeDocument/2006/relationships/customXml" Target="../ink/ink20.xml"/><Relationship Id="rId47" Type="http://schemas.openxmlformats.org/officeDocument/2006/relationships/image" Target="../media/image24.png"/><Relationship Id="rId63" Type="http://schemas.openxmlformats.org/officeDocument/2006/relationships/image" Target="../media/image32.png"/><Relationship Id="rId68" Type="http://schemas.openxmlformats.org/officeDocument/2006/relationships/image" Target="../media/image35.png"/><Relationship Id="rId84" Type="http://schemas.openxmlformats.org/officeDocument/2006/relationships/image" Target="../media/image43.png"/><Relationship Id="rId89" Type="http://schemas.openxmlformats.org/officeDocument/2006/relationships/customXml" Target="../ink/ink43.xml"/><Relationship Id="rId112" Type="http://schemas.openxmlformats.org/officeDocument/2006/relationships/image" Target="../media/image57.png"/><Relationship Id="rId16" Type="http://schemas.openxmlformats.org/officeDocument/2006/relationships/customXml" Target="../ink/ink7.xml"/><Relationship Id="rId107" Type="http://schemas.openxmlformats.org/officeDocument/2006/relationships/customXml" Target="../ink/ink52.xml"/><Relationship Id="rId11" Type="http://schemas.openxmlformats.org/officeDocument/2006/relationships/image" Target="../media/image6.png"/><Relationship Id="rId32" Type="http://schemas.openxmlformats.org/officeDocument/2006/relationships/customXml" Target="../ink/ink15.xml"/><Relationship Id="rId37" Type="http://schemas.openxmlformats.org/officeDocument/2006/relationships/image" Target="../media/image19.png"/><Relationship Id="rId53" Type="http://schemas.openxmlformats.org/officeDocument/2006/relationships/image" Target="../media/image27.png"/><Relationship Id="rId58" Type="http://schemas.openxmlformats.org/officeDocument/2006/relationships/customXml" Target="../ink/ink28.xml"/><Relationship Id="rId74" Type="http://schemas.openxmlformats.org/officeDocument/2006/relationships/image" Target="../media/image38.png"/><Relationship Id="rId79" Type="http://schemas.openxmlformats.org/officeDocument/2006/relationships/customXml" Target="../ink/ink38.xml"/><Relationship Id="rId102" Type="http://schemas.openxmlformats.org/officeDocument/2006/relationships/image" Target="../media/image52.png"/><Relationship Id="rId5" Type="http://schemas.openxmlformats.org/officeDocument/2006/relationships/image" Target="../media/image3.png"/><Relationship Id="rId90" Type="http://schemas.openxmlformats.org/officeDocument/2006/relationships/image" Target="../media/image46.png"/><Relationship Id="rId95" Type="http://schemas.openxmlformats.org/officeDocument/2006/relationships/customXml" Target="../ink/ink46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43" Type="http://schemas.openxmlformats.org/officeDocument/2006/relationships/image" Target="../media/image22.png"/><Relationship Id="rId48" Type="http://schemas.openxmlformats.org/officeDocument/2006/relationships/customXml" Target="../ink/ink23.xml"/><Relationship Id="rId64" Type="http://schemas.openxmlformats.org/officeDocument/2006/relationships/image" Target="../media/image33.png"/><Relationship Id="rId69" Type="http://schemas.openxmlformats.org/officeDocument/2006/relationships/customXml" Target="../ink/ink33.xml"/><Relationship Id="rId113" Type="http://schemas.openxmlformats.org/officeDocument/2006/relationships/image" Target="../media/image58.png"/><Relationship Id="rId80" Type="http://schemas.openxmlformats.org/officeDocument/2006/relationships/image" Target="../media/image41.png"/><Relationship Id="rId85" Type="http://schemas.openxmlformats.org/officeDocument/2006/relationships/customXml" Target="../ink/ink41.xml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customXml" Target="../ink/ink18.xml"/><Relationship Id="rId59" Type="http://schemas.openxmlformats.org/officeDocument/2006/relationships/image" Target="../media/image30.png"/><Relationship Id="rId103" Type="http://schemas.openxmlformats.org/officeDocument/2006/relationships/customXml" Target="../ink/ink50.xml"/><Relationship Id="rId108" Type="http://schemas.openxmlformats.org/officeDocument/2006/relationships/image" Target="../media/image55.png"/><Relationship Id="rId54" Type="http://schemas.openxmlformats.org/officeDocument/2006/relationships/customXml" Target="../ink/ink26.xml"/><Relationship Id="rId70" Type="http://schemas.openxmlformats.org/officeDocument/2006/relationships/image" Target="../media/image36.png"/><Relationship Id="rId75" Type="http://schemas.openxmlformats.org/officeDocument/2006/relationships/customXml" Target="../ink/ink36.xml"/><Relationship Id="rId91" Type="http://schemas.openxmlformats.org/officeDocument/2006/relationships/customXml" Target="../ink/ink44.xml"/><Relationship Id="rId96" Type="http://schemas.openxmlformats.org/officeDocument/2006/relationships/image" Target="../media/image49.png"/><Relationship Id="rId1" Type="http://schemas.microsoft.com/office/2007/relationships/media" Target="../media/media2.m4a"/><Relationship Id="rId6" Type="http://schemas.openxmlformats.org/officeDocument/2006/relationships/customXml" Target="../ink/ink2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5.png"/><Relationship Id="rId57" Type="http://schemas.openxmlformats.org/officeDocument/2006/relationships/image" Target="../media/image29.png"/><Relationship Id="rId106" Type="http://schemas.openxmlformats.org/officeDocument/2006/relationships/image" Target="../media/image54.png"/><Relationship Id="rId114" Type="http://schemas.openxmlformats.org/officeDocument/2006/relationships/image" Target="../media/image59.png"/><Relationship Id="rId10" Type="http://schemas.openxmlformats.org/officeDocument/2006/relationships/customXml" Target="../ink/ink4.xml"/><Relationship Id="rId31" Type="http://schemas.openxmlformats.org/officeDocument/2006/relationships/image" Target="../media/image16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40.png"/><Relationship Id="rId81" Type="http://schemas.openxmlformats.org/officeDocument/2006/relationships/customXml" Target="../ink/ink39.xml"/><Relationship Id="rId86" Type="http://schemas.openxmlformats.org/officeDocument/2006/relationships/image" Target="../media/image44.png"/><Relationship Id="rId94" Type="http://schemas.openxmlformats.org/officeDocument/2006/relationships/image" Target="../media/image48.png"/><Relationship Id="rId99" Type="http://schemas.openxmlformats.org/officeDocument/2006/relationships/customXml" Target="../ink/ink48.xml"/><Relationship Id="rId101" Type="http://schemas.openxmlformats.org/officeDocument/2006/relationships/customXml" Target="../ink/ink49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39" Type="http://schemas.openxmlformats.org/officeDocument/2006/relationships/image" Target="../media/image20.png"/><Relationship Id="rId109" Type="http://schemas.openxmlformats.org/officeDocument/2006/relationships/customXml" Target="../ink/ink53.xml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28.png"/><Relationship Id="rId76" Type="http://schemas.openxmlformats.org/officeDocument/2006/relationships/image" Target="../media/image39.png"/><Relationship Id="rId97" Type="http://schemas.openxmlformats.org/officeDocument/2006/relationships/customXml" Target="../ink/ink47.xml"/><Relationship Id="rId104" Type="http://schemas.openxmlformats.org/officeDocument/2006/relationships/image" Target="../media/image53.png"/><Relationship Id="rId7" Type="http://schemas.openxmlformats.org/officeDocument/2006/relationships/image" Target="../media/image4.png"/><Relationship Id="rId71" Type="http://schemas.openxmlformats.org/officeDocument/2006/relationships/customXml" Target="../ink/ink34.xml"/><Relationship Id="rId92" Type="http://schemas.openxmlformats.org/officeDocument/2006/relationships/image" Target="../media/image47.png"/><Relationship Id="rId2" Type="http://schemas.openxmlformats.org/officeDocument/2006/relationships/audio" Target="../media/media2.m4a"/><Relationship Id="rId29" Type="http://schemas.openxmlformats.org/officeDocument/2006/relationships/image" Target="../media/image15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3.png"/><Relationship Id="rId66" Type="http://schemas.openxmlformats.org/officeDocument/2006/relationships/image" Target="../media/image34.png"/><Relationship Id="rId87" Type="http://schemas.openxmlformats.org/officeDocument/2006/relationships/customXml" Target="../ink/ink42.xml"/><Relationship Id="rId110" Type="http://schemas.openxmlformats.org/officeDocument/2006/relationships/image" Target="../media/image56.png"/><Relationship Id="rId115" Type="http://schemas.openxmlformats.org/officeDocument/2006/relationships/image" Target="../media/image2.png"/><Relationship Id="rId61" Type="http://schemas.openxmlformats.org/officeDocument/2006/relationships/image" Target="../media/image31.png"/><Relationship Id="rId82" Type="http://schemas.openxmlformats.org/officeDocument/2006/relationships/image" Target="../media/image42.png"/><Relationship Id="rId19" Type="http://schemas.openxmlformats.org/officeDocument/2006/relationships/image" Target="../media/image10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56" Type="http://schemas.openxmlformats.org/officeDocument/2006/relationships/customXml" Target="../ink/ink27.xml"/><Relationship Id="rId77" Type="http://schemas.openxmlformats.org/officeDocument/2006/relationships/customXml" Target="../ink/ink37.xml"/><Relationship Id="rId100" Type="http://schemas.openxmlformats.org/officeDocument/2006/relationships/image" Target="../media/image51.png"/><Relationship Id="rId105" Type="http://schemas.openxmlformats.org/officeDocument/2006/relationships/customXml" Target="../ink/ink51.xml"/><Relationship Id="rId8" Type="http://schemas.openxmlformats.org/officeDocument/2006/relationships/customXml" Target="../ink/ink3.xml"/><Relationship Id="rId51" Type="http://schemas.openxmlformats.org/officeDocument/2006/relationships/image" Target="../media/image26.png"/><Relationship Id="rId72" Type="http://schemas.openxmlformats.org/officeDocument/2006/relationships/image" Target="../media/image37.png"/><Relationship Id="rId93" Type="http://schemas.openxmlformats.org/officeDocument/2006/relationships/customXml" Target="../ink/ink45.xml"/><Relationship Id="rId98" Type="http://schemas.openxmlformats.org/officeDocument/2006/relationships/image" Target="../media/image50.png"/><Relationship Id="rId3" Type="http://schemas.openxmlformats.org/officeDocument/2006/relationships/slideLayout" Target="../slideLayouts/slideLayout2.xml"/><Relationship Id="rId25" Type="http://schemas.openxmlformats.org/officeDocument/2006/relationships/image" Target="../media/image13.png"/><Relationship Id="rId46" Type="http://schemas.openxmlformats.org/officeDocument/2006/relationships/customXml" Target="../ink/ink22.xml"/><Relationship Id="rId67" Type="http://schemas.openxmlformats.org/officeDocument/2006/relationships/customXml" Target="../ink/ink32.xml"/><Relationship Id="rId20" Type="http://schemas.openxmlformats.org/officeDocument/2006/relationships/customXml" Target="../ink/ink9.xml"/><Relationship Id="rId41" Type="http://schemas.openxmlformats.org/officeDocument/2006/relationships/image" Target="../media/image21.png"/><Relationship Id="rId62" Type="http://schemas.openxmlformats.org/officeDocument/2006/relationships/customXml" Target="../ink/ink30.xml"/><Relationship Id="rId83" Type="http://schemas.openxmlformats.org/officeDocument/2006/relationships/customXml" Target="../ink/ink40.xml"/><Relationship Id="rId88" Type="http://schemas.openxmlformats.org/officeDocument/2006/relationships/image" Target="../media/image45.png"/><Relationship Id="rId111" Type="http://schemas.openxmlformats.org/officeDocument/2006/relationships/customXml" Target="../ink/ink54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6.xml"/><Relationship Id="rId299" Type="http://schemas.openxmlformats.org/officeDocument/2006/relationships/customXml" Target="../ink/ink211.xml"/><Relationship Id="rId21" Type="http://schemas.openxmlformats.org/officeDocument/2006/relationships/customXml" Target="../ink/ink63.xml"/><Relationship Id="rId63" Type="http://schemas.openxmlformats.org/officeDocument/2006/relationships/customXml" Target="../ink/ink89.xml"/><Relationship Id="rId159" Type="http://schemas.openxmlformats.org/officeDocument/2006/relationships/customXml" Target="../ink/ink137.xml"/><Relationship Id="rId324" Type="http://schemas.openxmlformats.org/officeDocument/2006/relationships/image" Target="../media/image206.png"/><Relationship Id="rId366" Type="http://schemas.openxmlformats.org/officeDocument/2006/relationships/image" Target="../media/image225.png"/><Relationship Id="rId170" Type="http://schemas.openxmlformats.org/officeDocument/2006/relationships/customXml" Target="../ink/ink143.xml"/><Relationship Id="rId226" Type="http://schemas.openxmlformats.org/officeDocument/2006/relationships/customXml" Target="../ink/ink171.xml"/><Relationship Id="rId268" Type="http://schemas.openxmlformats.org/officeDocument/2006/relationships/customXml" Target="../ink/ink193.xml"/><Relationship Id="rId32" Type="http://schemas.openxmlformats.org/officeDocument/2006/relationships/customXml" Target="../ink/ink69.xml"/><Relationship Id="rId74" Type="http://schemas.openxmlformats.org/officeDocument/2006/relationships/image" Target="../media/image88.png"/><Relationship Id="rId128" Type="http://schemas.openxmlformats.org/officeDocument/2006/relationships/image" Target="../media/image115.png"/><Relationship Id="rId335" Type="http://schemas.openxmlformats.org/officeDocument/2006/relationships/customXml" Target="../ink/ink232.xml"/><Relationship Id="rId377" Type="http://schemas.openxmlformats.org/officeDocument/2006/relationships/image" Target="../media/image230.png"/><Relationship Id="rId5" Type="http://schemas.openxmlformats.org/officeDocument/2006/relationships/customXml" Target="../ink/ink55.xml"/><Relationship Id="rId181" Type="http://schemas.openxmlformats.org/officeDocument/2006/relationships/image" Target="../media/image141.png"/><Relationship Id="rId237" Type="http://schemas.openxmlformats.org/officeDocument/2006/relationships/customXml" Target="../ink/ink177.xml"/><Relationship Id="rId402" Type="http://schemas.openxmlformats.org/officeDocument/2006/relationships/customXml" Target="../ink/ink268.xml"/><Relationship Id="rId279" Type="http://schemas.openxmlformats.org/officeDocument/2006/relationships/customXml" Target="../ink/ink201.xml"/><Relationship Id="rId43" Type="http://schemas.openxmlformats.org/officeDocument/2006/relationships/customXml" Target="../ink/ink76.xml"/><Relationship Id="rId139" Type="http://schemas.openxmlformats.org/officeDocument/2006/relationships/customXml" Target="../ink/ink127.xml"/><Relationship Id="rId290" Type="http://schemas.openxmlformats.org/officeDocument/2006/relationships/image" Target="../media/image192.png"/><Relationship Id="rId304" Type="http://schemas.openxmlformats.org/officeDocument/2006/relationships/image" Target="../media/image199.png"/><Relationship Id="rId346" Type="http://schemas.openxmlformats.org/officeDocument/2006/relationships/customXml" Target="../ink/ink238.xml"/><Relationship Id="rId388" Type="http://schemas.openxmlformats.org/officeDocument/2006/relationships/customXml" Target="../ink/ink261.xml"/><Relationship Id="rId85" Type="http://schemas.openxmlformats.org/officeDocument/2006/relationships/customXml" Target="../ink/ink100.xml"/><Relationship Id="rId150" Type="http://schemas.openxmlformats.org/officeDocument/2006/relationships/image" Target="../media/image126.png"/><Relationship Id="rId192" Type="http://schemas.openxmlformats.org/officeDocument/2006/relationships/customXml" Target="../ink/ink154.xml"/><Relationship Id="rId206" Type="http://schemas.openxmlformats.org/officeDocument/2006/relationships/customXml" Target="../ink/ink161.xml"/><Relationship Id="rId248" Type="http://schemas.openxmlformats.org/officeDocument/2006/relationships/image" Target="../media/image174.png"/><Relationship Id="rId12" Type="http://schemas.openxmlformats.org/officeDocument/2006/relationships/image" Target="../media/image63.png"/><Relationship Id="rId108" Type="http://schemas.openxmlformats.org/officeDocument/2006/relationships/image" Target="../media/image105.png"/><Relationship Id="rId315" Type="http://schemas.openxmlformats.org/officeDocument/2006/relationships/customXml" Target="../ink/ink222.xml"/><Relationship Id="rId357" Type="http://schemas.openxmlformats.org/officeDocument/2006/relationships/image" Target="../media/image222.png"/><Relationship Id="rId54" Type="http://schemas.openxmlformats.org/officeDocument/2006/relationships/customXml" Target="../ink/ink83.xml"/><Relationship Id="rId96" Type="http://schemas.openxmlformats.org/officeDocument/2006/relationships/image" Target="../media/image99.png"/><Relationship Id="rId161" Type="http://schemas.openxmlformats.org/officeDocument/2006/relationships/image" Target="../media/image131.png"/><Relationship Id="rId217" Type="http://schemas.openxmlformats.org/officeDocument/2006/relationships/image" Target="../media/image159.png"/><Relationship Id="rId399" Type="http://schemas.openxmlformats.org/officeDocument/2006/relationships/image" Target="../media/image241.png"/><Relationship Id="rId259" Type="http://schemas.openxmlformats.org/officeDocument/2006/relationships/image" Target="../media/image179.png"/><Relationship Id="rId23" Type="http://schemas.openxmlformats.org/officeDocument/2006/relationships/customXml" Target="../ink/ink64.xml"/><Relationship Id="rId119" Type="http://schemas.openxmlformats.org/officeDocument/2006/relationships/customXml" Target="../ink/ink117.xml"/><Relationship Id="rId270" Type="http://schemas.openxmlformats.org/officeDocument/2006/relationships/customXml" Target="../ink/ink194.xml"/><Relationship Id="rId326" Type="http://schemas.openxmlformats.org/officeDocument/2006/relationships/image" Target="../media/image207.png"/><Relationship Id="rId65" Type="http://schemas.openxmlformats.org/officeDocument/2006/relationships/customXml" Target="../ink/ink90.xml"/><Relationship Id="rId130" Type="http://schemas.openxmlformats.org/officeDocument/2006/relationships/image" Target="../media/image116.png"/><Relationship Id="rId368" Type="http://schemas.openxmlformats.org/officeDocument/2006/relationships/image" Target="../media/image226.png"/><Relationship Id="rId172" Type="http://schemas.openxmlformats.org/officeDocument/2006/relationships/customXml" Target="../ink/ink144.xml"/><Relationship Id="rId228" Type="http://schemas.openxmlformats.org/officeDocument/2006/relationships/customXml" Target="../ink/ink172.xml"/><Relationship Id="rId281" Type="http://schemas.openxmlformats.org/officeDocument/2006/relationships/customXml" Target="../ink/ink202.xml"/><Relationship Id="rId337" Type="http://schemas.openxmlformats.org/officeDocument/2006/relationships/customXml" Target="../ink/ink233.xml"/><Relationship Id="rId34" Type="http://schemas.openxmlformats.org/officeDocument/2006/relationships/image" Target="../media/image72.png"/><Relationship Id="rId76" Type="http://schemas.openxmlformats.org/officeDocument/2006/relationships/image" Target="../media/image89.png"/><Relationship Id="rId141" Type="http://schemas.openxmlformats.org/officeDocument/2006/relationships/customXml" Target="../ink/ink128.xml"/><Relationship Id="rId379" Type="http://schemas.openxmlformats.org/officeDocument/2006/relationships/image" Target="../media/image231.png"/><Relationship Id="rId7" Type="http://schemas.openxmlformats.org/officeDocument/2006/relationships/customXml" Target="../ink/ink56.xml"/><Relationship Id="rId183" Type="http://schemas.openxmlformats.org/officeDocument/2006/relationships/image" Target="../media/image142.png"/><Relationship Id="rId239" Type="http://schemas.openxmlformats.org/officeDocument/2006/relationships/customXml" Target="../ink/ink178.xml"/><Relationship Id="rId390" Type="http://schemas.openxmlformats.org/officeDocument/2006/relationships/customXml" Target="../ink/ink262.xml"/><Relationship Id="rId404" Type="http://schemas.openxmlformats.org/officeDocument/2006/relationships/customXml" Target="../ink/ink269.xml"/><Relationship Id="rId250" Type="http://schemas.openxmlformats.org/officeDocument/2006/relationships/image" Target="../media/image175.png"/><Relationship Id="rId292" Type="http://schemas.openxmlformats.org/officeDocument/2006/relationships/image" Target="../media/image193.png"/><Relationship Id="rId306" Type="http://schemas.openxmlformats.org/officeDocument/2006/relationships/image" Target="../media/image200.png"/><Relationship Id="rId45" Type="http://schemas.openxmlformats.org/officeDocument/2006/relationships/customXml" Target="../ink/ink77.xml"/><Relationship Id="rId87" Type="http://schemas.openxmlformats.org/officeDocument/2006/relationships/customXml" Target="../ink/ink101.xml"/><Relationship Id="rId110" Type="http://schemas.openxmlformats.org/officeDocument/2006/relationships/image" Target="../media/image106.png"/><Relationship Id="rId348" Type="http://schemas.openxmlformats.org/officeDocument/2006/relationships/customXml" Target="../ink/ink239.xml"/><Relationship Id="rId152" Type="http://schemas.openxmlformats.org/officeDocument/2006/relationships/image" Target="../media/image127.png"/><Relationship Id="rId194" Type="http://schemas.openxmlformats.org/officeDocument/2006/relationships/customXml" Target="../ink/ink155.xml"/><Relationship Id="rId208" Type="http://schemas.openxmlformats.org/officeDocument/2006/relationships/customXml" Target="../ink/ink162.xml"/><Relationship Id="rId261" Type="http://schemas.openxmlformats.org/officeDocument/2006/relationships/image" Target="../media/image180.png"/><Relationship Id="rId14" Type="http://schemas.openxmlformats.org/officeDocument/2006/relationships/image" Target="../media/image64.png"/><Relationship Id="rId56" Type="http://schemas.openxmlformats.org/officeDocument/2006/relationships/image" Target="../media/image80.png"/><Relationship Id="rId317" Type="http://schemas.openxmlformats.org/officeDocument/2006/relationships/customXml" Target="../ink/ink223.xml"/><Relationship Id="rId359" Type="http://schemas.openxmlformats.org/officeDocument/2006/relationships/image" Target="../media/image223.png"/><Relationship Id="rId98" Type="http://schemas.openxmlformats.org/officeDocument/2006/relationships/image" Target="../media/image100.png"/><Relationship Id="rId121" Type="http://schemas.openxmlformats.org/officeDocument/2006/relationships/customXml" Target="../ink/ink118.xml"/><Relationship Id="rId163" Type="http://schemas.openxmlformats.org/officeDocument/2006/relationships/image" Target="../media/image132.png"/><Relationship Id="rId219" Type="http://schemas.openxmlformats.org/officeDocument/2006/relationships/image" Target="../media/image160.png"/><Relationship Id="rId370" Type="http://schemas.openxmlformats.org/officeDocument/2006/relationships/customXml" Target="../ink/ink252.xml"/><Relationship Id="rId230" Type="http://schemas.openxmlformats.org/officeDocument/2006/relationships/image" Target="../media/image165.png"/><Relationship Id="rId25" Type="http://schemas.openxmlformats.org/officeDocument/2006/relationships/image" Target="../media/image69.png"/><Relationship Id="rId67" Type="http://schemas.openxmlformats.org/officeDocument/2006/relationships/customXml" Target="../ink/ink91.xml"/><Relationship Id="rId272" Type="http://schemas.openxmlformats.org/officeDocument/2006/relationships/customXml" Target="../ink/ink196.xml"/><Relationship Id="rId328" Type="http://schemas.openxmlformats.org/officeDocument/2006/relationships/image" Target="../media/image208.png"/><Relationship Id="rId132" Type="http://schemas.openxmlformats.org/officeDocument/2006/relationships/image" Target="../media/image117.png"/><Relationship Id="rId174" Type="http://schemas.openxmlformats.org/officeDocument/2006/relationships/customXml" Target="../ink/ink145.xml"/><Relationship Id="rId381" Type="http://schemas.openxmlformats.org/officeDocument/2006/relationships/image" Target="../media/image232.png"/><Relationship Id="rId241" Type="http://schemas.openxmlformats.org/officeDocument/2006/relationships/customXml" Target="../ink/ink179.xml"/><Relationship Id="rId36" Type="http://schemas.openxmlformats.org/officeDocument/2006/relationships/image" Target="../media/image73.png"/><Relationship Id="rId283" Type="http://schemas.openxmlformats.org/officeDocument/2006/relationships/customXml" Target="../ink/ink203.xml"/><Relationship Id="rId339" Type="http://schemas.openxmlformats.org/officeDocument/2006/relationships/customXml" Target="../ink/ink234.xml"/><Relationship Id="rId78" Type="http://schemas.openxmlformats.org/officeDocument/2006/relationships/image" Target="../media/image90.png"/><Relationship Id="rId101" Type="http://schemas.openxmlformats.org/officeDocument/2006/relationships/customXml" Target="../ink/ink108.xml"/><Relationship Id="rId143" Type="http://schemas.openxmlformats.org/officeDocument/2006/relationships/customXml" Target="../ink/ink129.xml"/><Relationship Id="rId185" Type="http://schemas.openxmlformats.org/officeDocument/2006/relationships/image" Target="../media/image143.png"/><Relationship Id="rId350" Type="http://schemas.openxmlformats.org/officeDocument/2006/relationships/customXml" Target="../ink/ink240.xml"/><Relationship Id="rId406" Type="http://schemas.openxmlformats.org/officeDocument/2006/relationships/image" Target="../media/image2.png"/><Relationship Id="rId9" Type="http://schemas.openxmlformats.org/officeDocument/2006/relationships/customXml" Target="../ink/ink57.xml"/><Relationship Id="rId210" Type="http://schemas.openxmlformats.org/officeDocument/2006/relationships/customXml" Target="../ink/ink163.xml"/><Relationship Id="rId392" Type="http://schemas.openxmlformats.org/officeDocument/2006/relationships/customXml" Target="../ink/ink263.xml"/><Relationship Id="rId252" Type="http://schemas.openxmlformats.org/officeDocument/2006/relationships/image" Target="../media/image176.png"/><Relationship Id="rId294" Type="http://schemas.openxmlformats.org/officeDocument/2006/relationships/image" Target="../media/image194.png"/><Relationship Id="rId308" Type="http://schemas.openxmlformats.org/officeDocument/2006/relationships/customXml" Target="../ink/ink216.xml"/><Relationship Id="rId47" Type="http://schemas.openxmlformats.org/officeDocument/2006/relationships/customXml" Target="../ink/ink78.xml"/><Relationship Id="rId89" Type="http://schemas.openxmlformats.org/officeDocument/2006/relationships/customXml" Target="../ink/ink102.xml"/><Relationship Id="rId112" Type="http://schemas.openxmlformats.org/officeDocument/2006/relationships/image" Target="../media/image107.png"/><Relationship Id="rId154" Type="http://schemas.openxmlformats.org/officeDocument/2006/relationships/image" Target="../media/image128.png"/><Relationship Id="rId361" Type="http://schemas.openxmlformats.org/officeDocument/2006/relationships/customXml" Target="../ink/ink246.xml"/><Relationship Id="rId196" Type="http://schemas.openxmlformats.org/officeDocument/2006/relationships/customXml" Target="../ink/ink156.xml"/><Relationship Id="rId16" Type="http://schemas.openxmlformats.org/officeDocument/2006/relationships/image" Target="../media/image65.png"/><Relationship Id="rId221" Type="http://schemas.openxmlformats.org/officeDocument/2006/relationships/image" Target="../media/image161.png"/><Relationship Id="rId263" Type="http://schemas.openxmlformats.org/officeDocument/2006/relationships/image" Target="../media/image181.png"/><Relationship Id="rId319" Type="http://schemas.openxmlformats.org/officeDocument/2006/relationships/customXml" Target="../ink/ink224.xml"/><Relationship Id="rId58" Type="http://schemas.openxmlformats.org/officeDocument/2006/relationships/customXml" Target="../ink/ink86.xml"/><Relationship Id="rId123" Type="http://schemas.openxmlformats.org/officeDocument/2006/relationships/customXml" Target="../ink/ink119.xml"/><Relationship Id="rId330" Type="http://schemas.openxmlformats.org/officeDocument/2006/relationships/image" Target="../media/image209.png"/><Relationship Id="rId165" Type="http://schemas.openxmlformats.org/officeDocument/2006/relationships/customXml" Target="../ink/ink141.xml"/><Relationship Id="rId372" Type="http://schemas.openxmlformats.org/officeDocument/2006/relationships/customXml" Target="../ink/ink253.xml"/><Relationship Id="rId211" Type="http://schemas.openxmlformats.org/officeDocument/2006/relationships/image" Target="../media/image156.png"/><Relationship Id="rId232" Type="http://schemas.openxmlformats.org/officeDocument/2006/relationships/image" Target="../media/image166.png"/><Relationship Id="rId253" Type="http://schemas.openxmlformats.org/officeDocument/2006/relationships/customXml" Target="../ink/ink185.xml"/><Relationship Id="rId274" Type="http://schemas.openxmlformats.org/officeDocument/2006/relationships/customXml" Target="../ink/ink197.xml"/><Relationship Id="rId295" Type="http://schemas.openxmlformats.org/officeDocument/2006/relationships/customXml" Target="../ink/ink209.xml"/><Relationship Id="rId309" Type="http://schemas.openxmlformats.org/officeDocument/2006/relationships/customXml" Target="../ink/ink217.xml"/><Relationship Id="rId27" Type="http://schemas.openxmlformats.org/officeDocument/2006/relationships/image" Target="../media/image70.png"/><Relationship Id="rId48" Type="http://schemas.openxmlformats.org/officeDocument/2006/relationships/image" Target="../media/image78.png"/><Relationship Id="rId69" Type="http://schemas.openxmlformats.org/officeDocument/2006/relationships/customXml" Target="../ink/ink92.xml"/><Relationship Id="rId113" Type="http://schemas.openxmlformats.org/officeDocument/2006/relationships/customXml" Target="../ink/ink114.xml"/><Relationship Id="rId134" Type="http://schemas.openxmlformats.org/officeDocument/2006/relationships/image" Target="../media/image118.png"/><Relationship Id="rId320" Type="http://schemas.openxmlformats.org/officeDocument/2006/relationships/image" Target="../media/image204.png"/><Relationship Id="rId80" Type="http://schemas.openxmlformats.org/officeDocument/2006/relationships/image" Target="../media/image91.png"/><Relationship Id="rId155" Type="http://schemas.openxmlformats.org/officeDocument/2006/relationships/customXml" Target="../ink/ink135.xml"/><Relationship Id="rId176" Type="http://schemas.openxmlformats.org/officeDocument/2006/relationships/customXml" Target="../ink/ink146.xml"/><Relationship Id="rId197" Type="http://schemas.openxmlformats.org/officeDocument/2006/relationships/image" Target="../media/image149.png"/><Relationship Id="rId341" Type="http://schemas.openxmlformats.org/officeDocument/2006/relationships/image" Target="../media/image214.png"/><Relationship Id="rId362" Type="http://schemas.openxmlformats.org/officeDocument/2006/relationships/customXml" Target="../ink/ink247.xml"/><Relationship Id="rId383" Type="http://schemas.openxmlformats.org/officeDocument/2006/relationships/image" Target="../media/image233.png"/><Relationship Id="rId201" Type="http://schemas.openxmlformats.org/officeDocument/2006/relationships/image" Target="../media/image151.png"/><Relationship Id="rId222" Type="http://schemas.openxmlformats.org/officeDocument/2006/relationships/customXml" Target="../ink/ink169.xml"/><Relationship Id="rId243" Type="http://schemas.openxmlformats.org/officeDocument/2006/relationships/customXml" Target="../ink/ink180.xml"/><Relationship Id="rId264" Type="http://schemas.openxmlformats.org/officeDocument/2006/relationships/customXml" Target="../ink/ink191.xml"/><Relationship Id="rId285" Type="http://schemas.openxmlformats.org/officeDocument/2006/relationships/customXml" Target="../ink/ink204.xml"/><Relationship Id="rId17" Type="http://schemas.openxmlformats.org/officeDocument/2006/relationships/customXml" Target="../ink/ink61.xml"/><Relationship Id="rId38" Type="http://schemas.openxmlformats.org/officeDocument/2006/relationships/image" Target="../media/image74.png"/><Relationship Id="rId59" Type="http://schemas.openxmlformats.org/officeDocument/2006/relationships/image" Target="../media/image81.png"/><Relationship Id="rId103" Type="http://schemas.openxmlformats.org/officeDocument/2006/relationships/customXml" Target="../ink/ink109.xml"/><Relationship Id="rId124" Type="http://schemas.openxmlformats.org/officeDocument/2006/relationships/image" Target="../media/image113.png"/><Relationship Id="rId310" Type="http://schemas.openxmlformats.org/officeDocument/2006/relationships/customXml" Target="../ink/ink218.xml"/><Relationship Id="rId70" Type="http://schemas.openxmlformats.org/officeDocument/2006/relationships/image" Target="../media/image86.png"/><Relationship Id="rId91" Type="http://schemas.openxmlformats.org/officeDocument/2006/relationships/customXml" Target="../ink/ink103.xml"/><Relationship Id="rId145" Type="http://schemas.openxmlformats.org/officeDocument/2006/relationships/customXml" Target="../ink/ink130.xml"/><Relationship Id="rId166" Type="http://schemas.openxmlformats.org/officeDocument/2006/relationships/image" Target="../media/image133.png"/><Relationship Id="rId187" Type="http://schemas.openxmlformats.org/officeDocument/2006/relationships/image" Target="../media/image144.png"/><Relationship Id="rId331" Type="http://schemas.openxmlformats.org/officeDocument/2006/relationships/customXml" Target="../ink/ink230.xml"/><Relationship Id="rId352" Type="http://schemas.openxmlformats.org/officeDocument/2006/relationships/customXml" Target="../ink/ink241.xml"/><Relationship Id="rId373" Type="http://schemas.openxmlformats.org/officeDocument/2006/relationships/image" Target="../media/image228.png"/><Relationship Id="rId394" Type="http://schemas.openxmlformats.org/officeDocument/2006/relationships/customXml" Target="../ink/ink264.xml"/><Relationship Id="rId1" Type="http://schemas.openxmlformats.org/officeDocument/2006/relationships/tags" Target="../tags/tag2.xml"/><Relationship Id="rId212" Type="http://schemas.openxmlformats.org/officeDocument/2006/relationships/customXml" Target="../ink/ink164.xml"/><Relationship Id="rId233" Type="http://schemas.openxmlformats.org/officeDocument/2006/relationships/customXml" Target="../ink/ink175.xml"/><Relationship Id="rId254" Type="http://schemas.openxmlformats.org/officeDocument/2006/relationships/image" Target="../media/image177.png"/><Relationship Id="rId28" Type="http://schemas.openxmlformats.org/officeDocument/2006/relationships/customXml" Target="../ink/ink67.xml"/><Relationship Id="rId49" Type="http://schemas.openxmlformats.org/officeDocument/2006/relationships/customXml" Target="../ink/ink79.xml"/><Relationship Id="rId114" Type="http://schemas.openxmlformats.org/officeDocument/2006/relationships/image" Target="../media/image108.png"/><Relationship Id="rId275" Type="http://schemas.openxmlformats.org/officeDocument/2006/relationships/customXml" Target="../ink/ink198.xml"/><Relationship Id="rId296" Type="http://schemas.openxmlformats.org/officeDocument/2006/relationships/image" Target="../media/image195.png"/><Relationship Id="rId300" Type="http://schemas.openxmlformats.org/officeDocument/2006/relationships/image" Target="../media/image197.png"/><Relationship Id="rId60" Type="http://schemas.openxmlformats.org/officeDocument/2006/relationships/customXml" Target="../ink/ink87.xml"/><Relationship Id="rId81" Type="http://schemas.openxmlformats.org/officeDocument/2006/relationships/customXml" Target="../ink/ink98.xml"/><Relationship Id="rId135" Type="http://schemas.openxmlformats.org/officeDocument/2006/relationships/customXml" Target="../ink/ink125.xml"/><Relationship Id="rId156" Type="http://schemas.openxmlformats.org/officeDocument/2006/relationships/image" Target="../media/image129.png"/><Relationship Id="rId177" Type="http://schemas.openxmlformats.org/officeDocument/2006/relationships/image" Target="../media/image139.png"/><Relationship Id="rId198" Type="http://schemas.openxmlformats.org/officeDocument/2006/relationships/customXml" Target="../ink/ink157.xml"/><Relationship Id="rId321" Type="http://schemas.openxmlformats.org/officeDocument/2006/relationships/customXml" Target="../ink/ink225.xml"/><Relationship Id="rId342" Type="http://schemas.openxmlformats.org/officeDocument/2006/relationships/customXml" Target="../ink/ink236.xml"/><Relationship Id="rId363" Type="http://schemas.openxmlformats.org/officeDocument/2006/relationships/customXml" Target="../ink/ink248.xml"/><Relationship Id="rId384" Type="http://schemas.openxmlformats.org/officeDocument/2006/relationships/customXml" Target="../ink/ink259.xml"/><Relationship Id="rId202" Type="http://schemas.openxmlformats.org/officeDocument/2006/relationships/customXml" Target="../ink/ink159.xml"/><Relationship Id="rId223" Type="http://schemas.openxmlformats.org/officeDocument/2006/relationships/image" Target="../media/image162.png"/><Relationship Id="rId244" Type="http://schemas.openxmlformats.org/officeDocument/2006/relationships/image" Target="../media/image172.png"/><Relationship Id="rId18" Type="http://schemas.openxmlformats.org/officeDocument/2006/relationships/image" Target="../media/image66.png"/><Relationship Id="rId39" Type="http://schemas.openxmlformats.org/officeDocument/2006/relationships/customXml" Target="../ink/ink73.xml"/><Relationship Id="rId265" Type="http://schemas.openxmlformats.org/officeDocument/2006/relationships/image" Target="../media/image182.png"/><Relationship Id="rId286" Type="http://schemas.openxmlformats.org/officeDocument/2006/relationships/image" Target="../media/image190.png"/><Relationship Id="rId50" Type="http://schemas.openxmlformats.org/officeDocument/2006/relationships/image" Target="../media/image79.png"/><Relationship Id="rId104" Type="http://schemas.openxmlformats.org/officeDocument/2006/relationships/image" Target="../media/image103.png"/><Relationship Id="rId125" Type="http://schemas.openxmlformats.org/officeDocument/2006/relationships/customXml" Target="../ink/ink120.xml"/><Relationship Id="rId146" Type="http://schemas.openxmlformats.org/officeDocument/2006/relationships/image" Target="../media/image124.png"/><Relationship Id="rId167" Type="http://schemas.openxmlformats.org/officeDocument/2006/relationships/image" Target="../media/image134.jpeg"/><Relationship Id="rId188" Type="http://schemas.openxmlformats.org/officeDocument/2006/relationships/customXml" Target="../ink/ink152.xml"/><Relationship Id="rId311" Type="http://schemas.openxmlformats.org/officeDocument/2006/relationships/customXml" Target="../ink/ink219.xml"/><Relationship Id="rId332" Type="http://schemas.openxmlformats.org/officeDocument/2006/relationships/image" Target="../media/image210.png"/><Relationship Id="rId353" Type="http://schemas.openxmlformats.org/officeDocument/2006/relationships/image" Target="../media/image220.png"/><Relationship Id="rId374" Type="http://schemas.openxmlformats.org/officeDocument/2006/relationships/customXml" Target="../ink/ink254.xml"/><Relationship Id="rId395" Type="http://schemas.openxmlformats.org/officeDocument/2006/relationships/image" Target="../media/image239.png"/><Relationship Id="rId71" Type="http://schemas.openxmlformats.org/officeDocument/2006/relationships/customXml" Target="../ink/ink93.xml"/><Relationship Id="rId92" Type="http://schemas.openxmlformats.org/officeDocument/2006/relationships/image" Target="../media/image97.png"/><Relationship Id="rId213" Type="http://schemas.openxmlformats.org/officeDocument/2006/relationships/image" Target="../media/image157.png"/><Relationship Id="rId234" Type="http://schemas.openxmlformats.org/officeDocument/2006/relationships/image" Target="../media/image167.png"/><Relationship Id="rId2" Type="http://schemas.microsoft.com/office/2007/relationships/media" Target="../media/media3.m4a"/><Relationship Id="rId29" Type="http://schemas.openxmlformats.org/officeDocument/2006/relationships/image" Target="../media/image4.png"/><Relationship Id="rId255" Type="http://schemas.openxmlformats.org/officeDocument/2006/relationships/customXml" Target="../ink/ink186.xml"/><Relationship Id="rId276" Type="http://schemas.openxmlformats.org/officeDocument/2006/relationships/image" Target="../media/image186.png"/><Relationship Id="rId297" Type="http://schemas.openxmlformats.org/officeDocument/2006/relationships/customXml" Target="../ink/ink210.xml"/><Relationship Id="rId40" Type="http://schemas.openxmlformats.org/officeDocument/2006/relationships/customXml" Target="../ink/ink74.xml"/><Relationship Id="rId115" Type="http://schemas.openxmlformats.org/officeDocument/2006/relationships/customXml" Target="../ink/ink115.xml"/><Relationship Id="rId136" Type="http://schemas.openxmlformats.org/officeDocument/2006/relationships/image" Target="../media/image119.png"/><Relationship Id="rId157" Type="http://schemas.openxmlformats.org/officeDocument/2006/relationships/customXml" Target="../ink/ink136.xml"/><Relationship Id="rId178" Type="http://schemas.openxmlformats.org/officeDocument/2006/relationships/customXml" Target="../ink/ink147.xml"/><Relationship Id="rId301" Type="http://schemas.openxmlformats.org/officeDocument/2006/relationships/customXml" Target="../ink/ink212.xml"/><Relationship Id="rId322" Type="http://schemas.openxmlformats.org/officeDocument/2006/relationships/image" Target="../media/image205.png"/><Relationship Id="rId343" Type="http://schemas.openxmlformats.org/officeDocument/2006/relationships/image" Target="../media/image215.png"/><Relationship Id="rId364" Type="http://schemas.openxmlformats.org/officeDocument/2006/relationships/image" Target="../media/image224.png"/><Relationship Id="rId61" Type="http://schemas.openxmlformats.org/officeDocument/2006/relationships/customXml" Target="../ink/ink88.xml"/><Relationship Id="rId82" Type="http://schemas.openxmlformats.org/officeDocument/2006/relationships/image" Target="../media/image92.png"/><Relationship Id="rId199" Type="http://schemas.openxmlformats.org/officeDocument/2006/relationships/image" Target="../media/image150.png"/><Relationship Id="rId203" Type="http://schemas.openxmlformats.org/officeDocument/2006/relationships/image" Target="../media/image152.png"/><Relationship Id="rId385" Type="http://schemas.openxmlformats.org/officeDocument/2006/relationships/image" Target="../media/image234.png"/><Relationship Id="rId19" Type="http://schemas.openxmlformats.org/officeDocument/2006/relationships/customXml" Target="../ink/ink62.xml"/><Relationship Id="rId224" Type="http://schemas.openxmlformats.org/officeDocument/2006/relationships/customXml" Target="../ink/ink170.xml"/><Relationship Id="rId245" Type="http://schemas.openxmlformats.org/officeDocument/2006/relationships/customXml" Target="../ink/ink181.xml"/><Relationship Id="rId266" Type="http://schemas.openxmlformats.org/officeDocument/2006/relationships/customXml" Target="../ink/ink192.xml"/><Relationship Id="rId287" Type="http://schemas.openxmlformats.org/officeDocument/2006/relationships/customXml" Target="../ink/ink205.xml"/><Relationship Id="rId30" Type="http://schemas.openxmlformats.org/officeDocument/2006/relationships/customXml" Target="../ink/ink68.xml"/><Relationship Id="rId105" Type="http://schemas.openxmlformats.org/officeDocument/2006/relationships/customXml" Target="../ink/ink110.xml"/><Relationship Id="rId126" Type="http://schemas.openxmlformats.org/officeDocument/2006/relationships/image" Target="../media/image114.png"/><Relationship Id="rId147" Type="http://schemas.openxmlformats.org/officeDocument/2006/relationships/customXml" Target="../ink/ink131.xml"/><Relationship Id="rId168" Type="http://schemas.openxmlformats.org/officeDocument/2006/relationships/customXml" Target="../ink/ink142.xml"/><Relationship Id="rId312" Type="http://schemas.openxmlformats.org/officeDocument/2006/relationships/image" Target="../media/image201.png"/><Relationship Id="rId333" Type="http://schemas.openxmlformats.org/officeDocument/2006/relationships/customXml" Target="../ink/ink231.xml"/><Relationship Id="rId354" Type="http://schemas.openxmlformats.org/officeDocument/2006/relationships/customXml" Target="../ink/ink242.xml"/><Relationship Id="rId51" Type="http://schemas.openxmlformats.org/officeDocument/2006/relationships/customXml" Target="../ink/ink80.xml"/><Relationship Id="rId72" Type="http://schemas.openxmlformats.org/officeDocument/2006/relationships/image" Target="../media/image87.png"/><Relationship Id="rId93" Type="http://schemas.openxmlformats.org/officeDocument/2006/relationships/customXml" Target="../ink/ink104.xml"/><Relationship Id="rId189" Type="http://schemas.openxmlformats.org/officeDocument/2006/relationships/image" Target="../media/image145.png"/><Relationship Id="rId375" Type="http://schemas.openxmlformats.org/officeDocument/2006/relationships/image" Target="../media/image229.png"/><Relationship Id="rId396" Type="http://schemas.openxmlformats.org/officeDocument/2006/relationships/customXml" Target="../ink/ink265.xml"/><Relationship Id="rId3" Type="http://schemas.openxmlformats.org/officeDocument/2006/relationships/audio" Target="../media/media3.m4a"/><Relationship Id="rId214" Type="http://schemas.openxmlformats.org/officeDocument/2006/relationships/customXml" Target="../ink/ink165.xml"/><Relationship Id="rId235" Type="http://schemas.openxmlformats.org/officeDocument/2006/relationships/customXml" Target="../ink/ink176.xml"/><Relationship Id="rId256" Type="http://schemas.openxmlformats.org/officeDocument/2006/relationships/customXml" Target="../ink/ink187.xml"/><Relationship Id="rId277" Type="http://schemas.openxmlformats.org/officeDocument/2006/relationships/customXml" Target="../ink/ink199.xml"/><Relationship Id="rId298" Type="http://schemas.openxmlformats.org/officeDocument/2006/relationships/image" Target="../media/image196.png"/><Relationship Id="rId400" Type="http://schemas.openxmlformats.org/officeDocument/2006/relationships/customXml" Target="../ink/ink267.xml"/><Relationship Id="rId116" Type="http://schemas.openxmlformats.org/officeDocument/2006/relationships/image" Target="../media/image109.png"/><Relationship Id="rId137" Type="http://schemas.openxmlformats.org/officeDocument/2006/relationships/customXml" Target="../ink/ink126.xml"/><Relationship Id="rId158" Type="http://schemas.openxmlformats.org/officeDocument/2006/relationships/image" Target="../media/image130.png"/><Relationship Id="rId302" Type="http://schemas.openxmlformats.org/officeDocument/2006/relationships/image" Target="../media/image198.png"/><Relationship Id="rId323" Type="http://schemas.openxmlformats.org/officeDocument/2006/relationships/customXml" Target="../ink/ink226.xml"/><Relationship Id="rId344" Type="http://schemas.openxmlformats.org/officeDocument/2006/relationships/customXml" Target="../ink/ink237.xml"/><Relationship Id="rId20" Type="http://schemas.openxmlformats.org/officeDocument/2006/relationships/image" Target="../media/image67.png"/><Relationship Id="rId41" Type="http://schemas.openxmlformats.org/officeDocument/2006/relationships/image" Target="../media/image75.png"/><Relationship Id="rId62" Type="http://schemas.openxmlformats.org/officeDocument/2006/relationships/image" Target="../media/image82.png"/><Relationship Id="rId83" Type="http://schemas.openxmlformats.org/officeDocument/2006/relationships/customXml" Target="../ink/ink99.xml"/><Relationship Id="rId179" Type="http://schemas.openxmlformats.org/officeDocument/2006/relationships/image" Target="../media/image140.png"/><Relationship Id="rId365" Type="http://schemas.openxmlformats.org/officeDocument/2006/relationships/customXml" Target="../ink/ink249.xml"/><Relationship Id="rId386" Type="http://schemas.openxmlformats.org/officeDocument/2006/relationships/customXml" Target="../ink/ink260.xml"/><Relationship Id="rId190" Type="http://schemas.openxmlformats.org/officeDocument/2006/relationships/customXml" Target="../ink/ink153.xml"/><Relationship Id="rId204" Type="http://schemas.openxmlformats.org/officeDocument/2006/relationships/customXml" Target="../ink/ink160.xml"/><Relationship Id="rId225" Type="http://schemas.openxmlformats.org/officeDocument/2006/relationships/image" Target="../media/image163.png"/><Relationship Id="rId246" Type="http://schemas.openxmlformats.org/officeDocument/2006/relationships/image" Target="../media/image173.png"/><Relationship Id="rId267" Type="http://schemas.openxmlformats.org/officeDocument/2006/relationships/image" Target="../media/image183.png"/><Relationship Id="rId288" Type="http://schemas.openxmlformats.org/officeDocument/2006/relationships/image" Target="../media/image191.png"/><Relationship Id="rId106" Type="http://schemas.openxmlformats.org/officeDocument/2006/relationships/image" Target="../media/image104.png"/><Relationship Id="rId127" Type="http://schemas.openxmlformats.org/officeDocument/2006/relationships/customXml" Target="../ink/ink121.xml"/><Relationship Id="rId313" Type="http://schemas.openxmlformats.org/officeDocument/2006/relationships/customXml" Target="../ink/ink220.xml"/><Relationship Id="rId10" Type="http://schemas.openxmlformats.org/officeDocument/2006/relationships/image" Target="../media/image62.png"/><Relationship Id="rId31" Type="http://schemas.openxmlformats.org/officeDocument/2006/relationships/image" Target="../media/image71.png"/><Relationship Id="rId52" Type="http://schemas.openxmlformats.org/officeDocument/2006/relationships/customXml" Target="../ink/ink81.xml"/><Relationship Id="rId73" Type="http://schemas.openxmlformats.org/officeDocument/2006/relationships/customXml" Target="../ink/ink94.xml"/><Relationship Id="rId94" Type="http://schemas.openxmlformats.org/officeDocument/2006/relationships/image" Target="../media/image98.png"/><Relationship Id="rId148" Type="http://schemas.openxmlformats.org/officeDocument/2006/relationships/image" Target="../media/image125.png"/><Relationship Id="rId169" Type="http://schemas.openxmlformats.org/officeDocument/2006/relationships/image" Target="../media/image135.png"/><Relationship Id="rId334" Type="http://schemas.openxmlformats.org/officeDocument/2006/relationships/image" Target="../media/image211.png"/><Relationship Id="rId355" Type="http://schemas.openxmlformats.org/officeDocument/2006/relationships/image" Target="../media/image221.png"/><Relationship Id="rId376" Type="http://schemas.openxmlformats.org/officeDocument/2006/relationships/customXml" Target="../ink/ink255.xml"/><Relationship Id="rId397" Type="http://schemas.openxmlformats.org/officeDocument/2006/relationships/image" Target="../media/image240.png"/><Relationship Id="rId4" Type="http://schemas.openxmlformats.org/officeDocument/2006/relationships/slideLayout" Target="../slideLayouts/slideLayout2.xml"/><Relationship Id="rId180" Type="http://schemas.openxmlformats.org/officeDocument/2006/relationships/customXml" Target="../ink/ink148.xml"/><Relationship Id="rId215" Type="http://schemas.openxmlformats.org/officeDocument/2006/relationships/image" Target="../media/image158.png"/><Relationship Id="rId236" Type="http://schemas.openxmlformats.org/officeDocument/2006/relationships/image" Target="../media/image168.png"/><Relationship Id="rId257" Type="http://schemas.openxmlformats.org/officeDocument/2006/relationships/image" Target="../media/image178.png"/><Relationship Id="rId278" Type="http://schemas.openxmlformats.org/officeDocument/2006/relationships/customXml" Target="../ink/ink200.xml"/><Relationship Id="rId401" Type="http://schemas.openxmlformats.org/officeDocument/2006/relationships/image" Target="../media/image242.png"/><Relationship Id="rId303" Type="http://schemas.openxmlformats.org/officeDocument/2006/relationships/customXml" Target="../ink/ink213.xml"/><Relationship Id="rId42" Type="http://schemas.openxmlformats.org/officeDocument/2006/relationships/customXml" Target="../ink/ink75.xml"/><Relationship Id="rId84" Type="http://schemas.openxmlformats.org/officeDocument/2006/relationships/image" Target="../media/image93.png"/><Relationship Id="rId138" Type="http://schemas.openxmlformats.org/officeDocument/2006/relationships/image" Target="../media/image120.png"/><Relationship Id="rId345" Type="http://schemas.openxmlformats.org/officeDocument/2006/relationships/image" Target="../media/image216.png"/><Relationship Id="rId387" Type="http://schemas.openxmlformats.org/officeDocument/2006/relationships/image" Target="../media/image235.png"/><Relationship Id="rId191" Type="http://schemas.openxmlformats.org/officeDocument/2006/relationships/image" Target="../media/image146.png"/><Relationship Id="rId205" Type="http://schemas.openxmlformats.org/officeDocument/2006/relationships/image" Target="../media/image153.png"/><Relationship Id="rId247" Type="http://schemas.openxmlformats.org/officeDocument/2006/relationships/customXml" Target="../ink/ink182.xml"/><Relationship Id="rId107" Type="http://schemas.openxmlformats.org/officeDocument/2006/relationships/customXml" Target="../ink/ink111.xml"/><Relationship Id="rId289" Type="http://schemas.openxmlformats.org/officeDocument/2006/relationships/customXml" Target="../ink/ink206.xml"/><Relationship Id="rId11" Type="http://schemas.openxmlformats.org/officeDocument/2006/relationships/customXml" Target="../ink/ink58.xml"/><Relationship Id="rId53" Type="http://schemas.openxmlformats.org/officeDocument/2006/relationships/customXml" Target="../ink/ink82.xml"/><Relationship Id="rId149" Type="http://schemas.openxmlformats.org/officeDocument/2006/relationships/customXml" Target="../ink/ink132.xml"/><Relationship Id="rId314" Type="http://schemas.openxmlformats.org/officeDocument/2006/relationships/customXml" Target="../ink/ink221.xml"/><Relationship Id="rId356" Type="http://schemas.openxmlformats.org/officeDocument/2006/relationships/customXml" Target="../ink/ink243.xml"/><Relationship Id="rId398" Type="http://schemas.openxmlformats.org/officeDocument/2006/relationships/customXml" Target="../ink/ink266.xml"/><Relationship Id="rId95" Type="http://schemas.openxmlformats.org/officeDocument/2006/relationships/customXml" Target="../ink/ink105.xml"/><Relationship Id="rId160" Type="http://schemas.openxmlformats.org/officeDocument/2006/relationships/customXml" Target="../ink/ink138.xml"/><Relationship Id="rId216" Type="http://schemas.openxmlformats.org/officeDocument/2006/relationships/customXml" Target="../ink/ink166.xml"/><Relationship Id="rId258" Type="http://schemas.openxmlformats.org/officeDocument/2006/relationships/customXml" Target="../ink/ink188.xml"/><Relationship Id="rId22" Type="http://schemas.openxmlformats.org/officeDocument/2006/relationships/image" Target="../media/image68.png"/><Relationship Id="rId64" Type="http://schemas.openxmlformats.org/officeDocument/2006/relationships/image" Target="../media/image83.png"/><Relationship Id="rId118" Type="http://schemas.openxmlformats.org/officeDocument/2006/relationships/image" Target="../media/image110.png"/><Relationship Id="rId325" Type="http://schemas.openxmlformats.org/officeDocument/2006/relationships/customXml" Target="../ink/ink227.xml"/><Relationship Id="rId367" Type="http://schemas.openxmlformats.org/officeDocument/2006/relationships/customXml" Target="../ink/ink250.xml"/><Relationship Id="rId171" Type="http://schemas.openxmlformats.org/officeDocument/2006/relationships/image" Target="../media/image136.png"/><Relationship Id="rId227" Type="http://schemas.openxmlformats.org/officeDocument/2006/relationships/image" Target="../media/image164.png"/><Relationship Id="rId269" Type="http://schemas.openxmlformats.org/officeDocument/2006/relationships/image" Target="../media/image184.png"/><Relationship Id="rId33" Type="http://schemas.openxmlformats.org/officeDocument/2006/relationships/customXml" Target="../ink/ink70.xml"/><Relationship Id="rId129" Type="http://schemas.openxmlformats.org/officeDocument/2006/relationships/customXml" Target="../ink/ink122.xml"/><Relationship Id="rId280" Type="http://schemas.openxmlformats.org/officeDocument/2006/relationships/image" Target="../media/image187.png"/><Relationship Id="rId336" Type="http://schemas.openxmlformats.org/officeDocument/2006/relationships/image" Target="../media/image212.png"/><Relationship Id="rId75" Type="http://schemas.openxmlformats.org/officeDocument/2006/relationships/customXml" Target="../ink/ink95.xml"/><Relationship Id="rId140" Type="http://schemas.openxmlformats.org/officeDocument/2006/relationships/image" Target="../media/image121.png"/><Relationship Id="rId182" Type="http://schemas.openxmlformats.org/officeDocument/2006/relationships/customXml" Target="../ink/ink149.xml"/><Relationship Id="rId378" Type="http://schemas.openxmlformats.org/officeDocument/2006/relationships/customXml" Target="../ink/ink256.xml"/><Relationship Id="rId403" Type="http://schemas.openxmlformats.org/officeDocument/2006/relationships/image" Target="../media/image243.png"/><Relationship Id="rId6" Type="http://schemas.openxmlformats.org/officeDocument/2006/relationships/image" Target="../media/image60.png"/><Relationship Id="rId238" Type="http://schemas.openxmlformats.org/officeDocument/2006/relationships/image" Target="../media/image169.png"/><Relationship Id="rId291" Type="http://schemas.openxmlformats.org/officeDocument/2006/relationships/customXml" Target="../ink/ink207.xml"/><Relationship Id="rId305" Type="http://schemas.openxmlformats.org/officeDocument/2006/relationships/customXml" Target="../ink/ink214.xml"/><Relationship Id="rId347" Type="http://schemas.openxmlformats.org/officeDocument/2006/relationships/image" Target="../media/image217.png"/><Relationship Id="rId44" Type="http://schemas.openxmlformats.org/officeDocument/2006/relationships/image" Target="../media/image76.png"/><Relationship Id="rId86" Type="http://schemas.openxmlformats.org/officeDocument/2006/relationships/image" Target="../media/image94.png"/><Relationship Id="rId151" Type="http://schemas.openxmlformats.org/officeDocument/2006/relationships/customXml" Target="../ink/ink133.xml"/><Relationship Id="rId389" Type="http://schemas.openxmlformats.org/officeDocument/2006/relationships/image" Target="../media/image236.png"/><Relationship Id="rId193" Type="http://schemas.openxmlformats.org/officeDocument/2006/relationships/image" Target="../media/image147.png"/><Relationship Id="rId207" Type="http://schemas.openxmlformats.org/officeDocument/2006/relationships/image" Target="../media/image154.png"/><Relationship Id="rId249" Type="http://schemas.openxmlformats.org/officeDocument/2006/relationships/customXml" Target="../ink/ink183.xml"/><Relationship Id="rId13" Type="http://schemas.openxmlformats.org/officeDocument/2006/relationships/customXml" Target="../ink/ink59.xml"/><Relationship Id="rId109" Type="http://schemas.openxmlformats.org/officeDocument/2006/relationships/customXml" Target="../ink/ink112.xml"/><Relationship Id="rId260" Type="http://schemas.openxmlformats.org/officeDocument/2006/relationships/customXml" Target="../ink/ink189.xml"/><Relationship Id="rId316" Type="http://schemas.openxmlformats.org/officeDocument/2006/relationships/image" Target="../media/image202.png"/><Relationship Id="rId55" Type="http://schemas.openxmlformats.org/officeDocument/2006/relationships/customXml" Target="../ink/ink84.xml"/><Relationship Id="rId97" Type="http://schemas.openxmlformats.org/officeDocument/2006/relationships/customXml" Target="../ink/ink106.xml"/><Relationship Id="rId120" Type="http://schemas.openxmlformats.org/officeDocument/2006/relationships/image" Target="../media/image111.png"/><Relationship Id="rId358" Type="http://schemas.openxmlformats.org/officeDocument/2006/relationships/customXml" Target="../ink/ink244.xml"/><Relationship Id="rId162" Type="http://schemas.openxmlformats.org/officeDocument/2006/relationships/customXml" Target="../ink/ink139.xml"/><Relationship Id="rId218" Type="http://schemas.openxmlformats.org/officeDocument/2006/relationships/customXml" Target="../ink/ink167.xml"/><Relationship Id="rId271" Type="http://schemas.openxmlformats.org/officeDocument/2006/relationships/customXml" Target="../ink/ink195.xml"/><Relationship Id="rId24" Type="http://schemas.openxmlformats.org/officeDocument/2006/relationships/customXml" Target="../ink/ink65.xml"/><Relationship Id="rId66" Type="http://schemas.openxmlformats.org/officeDocument/2006/relationships/image" Target="../media/image84.png"/><Relationship Id="rId131" Type="http://schemas.openxmlformats.org/officeDocument/2006/relationships/customXml" Target="../ink/ink123.xml"/><Relationship Id="rId327" Type="http://schemas.openxmlformats.org/officeDocument/2006/relationships/customXml" Target="../ink/ink228.xml"/><Relationship Id="rId369" Type="http://schemas.openxmlformats.org/officeDocument/2006/relationships/customXml" Target="../ink/ink251.xml"/><Relationship Id="rId173" Type="http://schemas.openxmlformats.org/officeDocument/2006/relationships/image" Target="../media/image137.png"/><Relationship Id="rId229" Type="http://schemas.openxmlformats.org/officeDocument/2006/relationships/customXml" Target="../ink/ink173.xml"/><Relationship Id="rId380" Type="http://schemas.openxmlformats.org/officeDocument/2006/relationships/customXml" Target="../ink/ink257.xml"/><Relationship Id="rId240" Type="http://schemas.openxmlformats.org/officeDocument/2006/relationships/image" Target="../media/image170.png"/><Relationship Id="rId35" Type="http://schemas.openxmlformats.org/officeDocument/2006/relationships/customXml" Target="../ink/ink71.xml"/><Relationship Id="rId77" Type="http://schemas.openxmlformats.org/officeDocument/2006/relationships/customXml" Target="../ink/ink96.xml"/><Relationship Id="rId100" Type="http://schemas.openxmlformats.org/officeDocument/2006/relationships/image" Target="../media/image101.png"/><Relationship Id="rId282" Type="http://schemas.openxmlformats.org/officeDocument/2006/relationships/image" Target="../media/image188.png"/><Relationship Id="rId338" Type="http://schemas.openxmlformats.org/officeDocument/2006/relationships/image" Target="../media/image213.png"/><Relationship Id="rId8" Type="http://schemas.openxmlformats.org/officeDocument/2006/relationships/image" Target="../media/image61.png"/><Relationship Id="rId142" Type="http://schemas.openxmlformats.org/officeDocument/2006/relationships/image" Target="../media/image122.png"/><Relationship Id="rId184" Type="http://schemas.openxmlformats.org/officeDocument/2006/relationships/customXml" Target="../ink/ink150.xml"/><Relationship Id="rId391" Type="http://schemas.openxmlformats.org/officeDocument/2006/relationships/image" Target="../media/image237.png"/><Relationship Id="rId405" Type="http://schemas.openxmlformats.org/officeDocument/2006/relationships/image" Target="../media/image244.png"/><Relationship Id="rId251" Type="http://schemas.openxmlformats.org/officeDocument/2006/relationships/customXml" Target="../ink/ink184.xml"/><Relationship Id="rId46" Type="http://schemas.openxmlformats.org/officeDocument/2006/relationships/image" Target="../media/image77.png"/><Relationship Id="rId293" Type="http://schemas.openxmlformats.org/officeDocument/2006/relationships/customXml" Target="../ink/ink208.xml"/><Relationship Id="rId307" Type="http://schemas.openxmlformats.org/officeDocument/2006/relationships/customXml" Target="../ink/ink215.xml"/><Relationship Id="rId349" Type="http://schemas.openxmlformats.org/officeDocument/2006/relationships/image" Target="../media/image218.png"/><Relationship Id="rId88" Type="http://schemas.openxmlformats.org/officeDocument/2006/relationships/image" Target="../media/image95.png"/><Relationship Id="rId111" Type="http://schemas.openxmlformats.org/officeDocument/2006/relationships/customXml" Target="../ink/ink113.xml"/><Relationship Id="rId153" Type="http://schemas.openxmlformats.org/officeDocument/2006/relationships/customXml" Target="../ink/ink134.xml"/><Relationship Id="rId195" Type="http://schemas.openxmlformats.org/officeDocument/2006/relationships/image" Target="../media/image148.png"/><Relationship Id="rId209" Type="http://schemas.openxmlformats.org/officeDocument/2006/relationships/image" Target="../media/image155.png"/><Relationship Id="rId360" Type="http://schemas.openxmlformats.org/officeDocument/2006/relationships/customXml" Target="../ink/ink245.xml"/><Relationship Id="rId220" Type="http://schemas.openxmlformats.org/officeDocument/2006/relationships/customXml" Target="../ink/ink168.xml"/><Relationship Id="rId15" Type="http://schemas.openxmlformats.org/officeDocument/2006/relationships/customXml" Target="../ink/ink60.xml"/><Relationship Id="rId57" Type="http://schemas.openxmlformats.org/officeDocument/2006/relationships/customXml" Target="../ink/ink85.xml"/><Relationship Id="rId262" Type="http://schemas.openxmlformats.org/officeDocument/2006/relationships/customXml" Target="../ink/ink190.xml"/><Relationship Id="rId318" Type="http://schemas.openxmlformats.org/officeDocument/2006/relationships/image" Target="../media/image203.png"/><Relationship Id="rId99" Type="http://schemas.openxmlformats.org/officeDocument/2006/relationships/customXml" Target="../ink/ink107.xml"/><Relationship Id="rId122" Type="http://schemas.openxmlformats.org/officeDocument/2006/relationships/image" Target="../media/image112.png"/><Relationship Id="rId164" Type="http://schemas.openxmlformats.org/officeDocument/2006/relationships/customXml" Target="../ink/ink140.xml"/><Relationship Id="rId371" Type="http://schemas.openxmlformats.org/officeDocument/2006/relationships/image" Target="../media/image227.png"/><Relationship Id="rId26" Type="http://schemas.openxmlformats.org/officeDocument/2006/relationships/customXml" Target="../ink/ink66.xml"/><Relationship Id="rId231" Type="http://schemas.openxmlformats.org/officeDocument/2006/relationships/customXml" Target="../ink/ink174.xml"/><Relationship Id="rId273" Type="http://schemas.openxmlformats.org/officeDocument/2006/relationships/image" Target="../media/image185.png"/><Relationship Id="rId329" Type="http://schemas.openxmlformats.org/officeDocument/2006/relationships/customXml" Target="../ink/ink229.xml"/><Relationship Id="rId68" Type="http://schemas.openxmlformats.org/officeDocument/2006/relationships/image" Target="../media/image85.png"/><Relationship Id="rId133" Type="http://schemas.openxmlformats.org/officeDocument/2006/relationships/customXml" Target="../ink/ink124.xml"/><Relationship Id="rId175" Type="http://schemas.openxmlformats.org/officeDocument/2006/relationships/image" Target="../media/image138.png"/><Relationship Id="rId340" Type="http://schemas.openxmlformats.org/officeDocument/2006/relationships/customXml" Target="../ink/ink235.xml"/><Relationship Id="rId200" Type="http://schemas.openxmlformats.org/officeDocument/2006/relationships/customXml" Target="../ink/ink158.xml"/><Relationship Id="rId382" Type="http://schemas.openxmlformats.org/officeDocument/2006/relationships/customXml" Target="../ink/ink258.xml"/><Relationship Id="rId242" Type="http://schemas.openxmlformats.org/officeDocument/2006/relationships/image" Target="../media/image171.png"/><Relationship Id="rId284" Type="http://schemas.openxmlformats.org/officeDocument/2006/relationships/image" Target="../media/image189.png"/><Relationship Id="rId37" Type="http://schemas.openxmlformats.org/officeDocument/2006/relationships/customXml" Target="../ink/ink72.xml"/><Relationship Id="rId79" Type="http://schemas.openxmlformats.org/officeDocument/2006/relationships/customXml" Target="../ink/ink97.xml"/><Relationship Id="rId102" Type="http://schemas.openxmlformats.org/officeDocument/2006/relationships/image" Target="../media/image102.png"/><Relationship Id="rId144" Type="http://schemas.openxmlformats.org/officeDocument/2006/relationships/image" Target="../media/image123.png"/><Relationship Id="rId90" Type="http://schemas.openxmlformats.org/officeDocument/2006/relationships/image" Target="../media/image96.png"/><Relationship Id="rId186" Type="http://schemas.openxmlformats.org/officeDocument/2006/relationships/customXml" Target="../ink/ink151.xml"/><Relationship Id="rId351" Type="http://schemas.openxmlformats.org/officeDocument/2006/relationships/image" Target="../media/image219.png"/><Relationship Id="rId393" Type="http://schemas.openxmlformats.org/officeDocument/2006/relationships/image" Target="../media/image238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6.xml"/><Relationship Id="rId299" Type="http://schemas.openxmlformats.org/officeDocument/2006/relationships/customXml" Target="../ink/ink428.xml"/><Relationship Id="rId21" Type="http://schemas.openxmlformats.org/officeDocument/2006/relationships/customXml" Target="../ink/ink278.xml"/><Relationship Id="rId63" Type="http://schemas.openxmlformats.org/officeDocument/2006/relationships/customXml" Target="../ink/ink299.xml"/><Relationship Id="rId159" Type="http://schemas.openxmlformats.org/officeDocument/2006/relationships/customXml" Target="../ink/ink347.xml"/><Relationship Id="rId324" Type="http://schemas.openxmlformats.org/officeDocument/2006/relationships/image" Target="../media/image390.png"/><Relationship Id="rId366" Type="http://schemas.openxmlformats.org/officeDocument/2006/relationships/image" Target="../media/image411.png"/><Relationship Id="rId170" Type="http://schemas.openxmlformats.org/officeDocument/2006/relationships/image" Target="../media/image323.png"/><Relationship Id="rId226" Type="http://schemas.openxmlformats.org/officeDocument/2006/relationships/customXml" Target="../ink/ink388.xml"/><Relationship Id="rId433" Type="http://schemas.openxmlformats.org/officeDocument/2006/relationships/customXml" Target="../ink/ink495.xml"/><Relationship Id="rId268" Type="http://schemas.openxmlformats.org/officeDocument/2006/relationships/image" Target="../media/image362.png"/><Relationship Id="rId475" Type="http://schemas.openxmlformats.org/officeDocument/2006/relationships/customXml" Target="../ink/ink517.xml"/><Relationship Id="rId32" Type="http://schemas.openxmlformats.org/officeDocument/2006/relationships/image" Target="../media/image257.png"/><Relationship Id="rId74" Type="http://schemas.openxmlformats.org/officeDocument/2006/relationships/image" Target="../media/image277.png"/><Relationship Id="rId128" Type="http://schemas.openxmlformats.org/officeDocument/2006/relationships/image" Target="../media/image304.png"/><Relationship Id="rId335" Type="http://schemas.openxmlformats.org/officeDocument/2006/relationships/customXml" Target="../ink/ink446.xml"/><Relationship Id="rId377" Type="http://schemas.openxmlformats.org/officeDocument/2006/relationships/customXml" Target="../ink/ink467.xml"/><Relationship Id="rId5" Type="http://schemas.openxmlformats.org/officeDocument/2006/relationships/customXml" Target="../ink/ink270.xml"/><Relationship Id="rId181" Type="http://schemas.openxmlformats.org/officeDocument/2006/relationships/customXml" Target="../ink/ink359.xml"/><Relationship Id="rId237" Type="http://schemas.openxmlformats.org/officeDocument/2006/relationships/customXml" Target="../ink/ink397.xml"/><Relationship Id="rId402" Type="http://schemas.openxmlformats.org/officeDocument/2006/relationships/image" Target="../media/image429.png"/><Relationship Id="rId279" Type="http://schemas.openxmlformats.org/officeDocument/2006/relationships/customXml" Target="../ink/ink418.xml"/><Relationship Id="rId444" Type="http://schemas.openxmlformats.org/officeDocument/2006/relationships/image" Target="../media/image448.png"/><Relationship Id="rId486" Type="http://schemas.openxmlformats.org/officeDocument/2006/relationships/image" Target="../media/image467.png"/><Relationship Id="rId43" Type="http://schemas.openxmlformats.org/officeDocument/2006/relationships/customXml" Target="../ink/ink289.xml"/><Relationship Id="rId139" Type="http://schemas.openxmlformats.org/officeDocument/2006/relationships/customXml" Target="../ink/ink337.xml"/><Relationship Id="rId290" Type="http://schemas.openxmlformats.org/officeDocument/2006/relationships/image" Target="../media/image373.png"/><Relationship Id="rId304" Type="http://schemas.openxmlformats.org/officeDocument/2006/relationships/image" Target="../media/image380.png"/><Relationship Id="rId346" Type="http://schemas.openxmlformats.org/officeDocument/2006/relationships/image" Target="../media/image401.png"/><Relationship Id="rId388" Type="http://schemas.openxmlformats.org/officeDocument/2006/relationships/image" Target="../media/image422.png"/><Relationship Id="rId85" Type="http://schemas.openxmlformats.org/officeDocument/2006/relationships/customXml" Target="../ink/ink310.xml"/><Relationship Id="rId150" Type="http://schemas.openxmlformats.org/officeDocument/2006/relationships/image" Target="../media/image78.png"/><Relationship Id="rId192" Type="http://schemas.openxmlformats.org/officeDocument/2006/relationships/image" Target="../media/image333.png"/><Relationship Id="rId206" Type="http://schemas.openxmlformats.org/officeDocument/2006/relationships/image" Target="../media/image338.png"/><Relationship Id="rId413" Type="http://schemas.openxmlformats.org/officeDocument/2006/relationships/customXml" Target="../ink/ink485.xml"/><Relationship Id="rId248" Type="http://schemas.openxmlformats.org/officeDocument/2006/relationships/image" Target="../media/image352.png"/><Relationship Id="rId455" Type="http://schemas.openxmlformats.org/officeDocument/2006/relationships/image" Target="../media/image231.png"/><Relationship Id="rId12" Type="http://schemas.openxmlformats.org/officeDocument/2006/relationships/image" Target="../media/image248.png"/><Relationship Id="rId108" Type="http://schemas.openxmlformats.org/officeDocument/2006/relationships/image" Target="../media/image294.png"/><Relationship Id="rId315" Type="http://schemas.openxmlformats.org/officeDocument/2006/relationships/customXml" Target="../ink/ink436.xml"/><Relationship Id="rId357" Type="http://schemas.openxmlformats.org/officeDocument/2006/relationships/customXml" Target="../ink/ink457.xml"/><Relationship Id="rId54" Type="http://schemas.openxmlformats.org/officeDocument/2006/relationships/image" Target="../media/image267.png"/><Relationship Id="rId96" Type="http://schemas.openxmlformats.org/officeDocument/2006/relationships/image" Target="../media/image288.png"/><Relationship Id="rId161" Type="http://schemas.openxmlformats.org/officeDocument/2006/relationships/customXml" Target="../ink/ink348.xml"/><Relationship Id="rId217" Type="http://schemas.openxmlformats.org/officeDocument/2006/relationships/customXml" Target="../ink/ink381.xml"/><Relationship Id="rId399" Type="http://schemas.openxmlformats.org/officeDocument/2006/relationships/customXml" Target="../ink/ink478.xml"/><Relationship Id="rId259" Type="http://schemas.openxmlformats.org/officeDocument/2006/relationships/customXml" Target="../ink/ink408.xml"/><Relationship Id="rId424" Type="http://schemas.openxmlformats.org/officeDocument/2006/relationships/image" Target="../media/image438.png"/><Relationship Id="rId466" Type="http://schemas.openxmlformats.org/officeDocument/2006/relationships/customXml" Target="../ink/ink512.xml"/><Relationship Id="rId23" Type="http://schemas.openxmlformats.org/officeDocument/2006/relationships/customXml" Target="../ink/ink279.xml"/><Relationship Id="rId119" Type="http://schemas.openxmlformats.org/officeDocument/2006/relationships/customXml" Target="../ink/ink327.xml"/><Relationship Id="rId270" Type="http://schemas.openxmlformats.org/officeDocument/2006/relationships/image" Target="../media/image363.png"/><Relationship Id="rId326" Type="http://schemas.openxmlformats.org/officeDocument/2006/relationships/image" Target="../media/image391.png"/><Relationship Id="rId65" Type="http://schemas.openxmlformats.org/officeDocument/2006/relationships/customXml" Target="../ink/ink300.xml"/><Relationship Id="rId130" Type="http://schemas.openxmlformats.org/officeDocument/2006/relationships/image" Target="../media/image305.png"/><Relationship Id="rId368" Type="http://schemas.openxmlformats.org/officeDocument/2006/relationships/image" Target="../media/image412.png"/><Relationship Id="rId172" Type="http://schemas.openxmlformats.org/officeDocument/2006/relationships/image" Target="../media/image324.png"/><Relationship Id="rId228" Type="http://schemas.openxmlformats.org/officeDocument/2006/relationships/image" Target="../media/image345.png"/><Relationship Id="rId435" Type="http://schemas.openxmlformats.org/officeDocument/2006/relationships/customXml" Target="../ink/ink496.xml"/><Relationship Id="rId477" Type="http://schemas.openxmlformats.org/officeDocument/2006/relationships/customXml" Target="../ink/ink518.xml"/><Relationship Id="rId281" Type="http://schemas.openxmlformats.org/officeDocument/2006/relationships/customXml" Target="../ink/ink419.xml"/><Relationship Id="rId337" Type="http://schemas.openxmlformats.org/officeDocument/2006/relationships/customXml" Target="../ink/ink447.xml"/><Relationship Id="rId34" Type="http://schemas.openxmlformats.org/officeDocument/2006/relationships/image" Target="../media/image258.png"/><Relationship Id="rId76" Type="http://schemas.openxmlformats.org/officeDocument/2006/relationships/image" Target="../media/image278.png"/><Relationship Id="rId141" Type="http://schemas.openxmlformats.org/officeDocument/2006/relationships/customXml" Target="../ink/ink338.xml"/><Relationship Id="rId379" Type="http://schemas.openxmlformats.org/officeDocument/2006/relationships/customXml" Target="../ink/ink468.xml"/><Relationship Id="rId7" Type="http://schemas.openxmlformats.org/officeDocument/2006/relationships/customXml" Target="../ink/ink271.xml"/><Relationship Id="rId183" Type="http://schemas.openxmlformats.org/officeDocument/2006/relationships/customXml" Target="../ink/ink360.xml"/><Relationship Id="rId239" Type="http://schemas.openxmlformats.org/officeDocument/2006/relationships/customXml" Target="../ink/ink398.xml"/><Relationship Id="rId390" Type="http://schemas.openxmlformats.org/officeDocument/2006/relationships/image" Target="../media/image423.png"/><Relationship Id="rId404" Type="http://schemas.openxmlformats.org/officeDocument/2006/relationships/image" Target="../media/image430.png"/><Relationship Id="rId446" Type="http://schemas.openxmlformats.org/officeDocument/2006/relationships/image" Target="../media/image449.png"/><Relationship Id="rId250" Type="http://schemas.openxmlformats.org/officeDocument/2006/relationships/image" Target="../media/image353.png"/><Relationship Id="rId292" Type="http://schemas.openxmlformats.org/officeDocument/2006/relationships/image" Target="../media/image374.png"/><Relationship Id="rId306" Type="http://schemas.openxmlformats.org/officeDocument/2006/relationships/image" Target="../media/image381.png"/><Relationship Id="rId45" Type="http://schemas.openxmlformats.org/officeDocument/2006/relationships/customXml" Target="../ink/ink290.xml"/><Relationship Id="rId87" Type="http://schemas.openxmlformats.org/officeDocument/2006/relationships/customXml" Target="../ink/ink311.xml"/><Relationship Id="rId110" Type="http://schemas.openxmlformats.org/officeDocument/2006/relationships/image" Target="../media/image295.png"/><Relationship Id="rId348" Type="http://schemas.openxmlformats.org/officeDocument/2006/relationships/image" Target="../media/image402.png"/><Relationship Id="rId152" Type="http://schemas.openxmlformats.org/officeDocument/2006/relationships/image" Target="../media/image315.png"/><Relationship Id="rId194" Type="http://schemas.openxmlformats.org/officeDocument/2006/relationships/image" Target="../media/image334.png"/><Relationship Id="rId208" Type="http://schemas.openxmlformats.org/officeDocument/2006/relationships/customXml" Target="../ink/ink376.xml"/><Relationship Id="rId415" Type="http://schemas.openxmlformats.org/officeDocument/2006/relationships/customXml" Target="../ink/ink486.xml"/><Relationship Id="rId457" Type="http://schemas.openxmlformats.org/officeDocument/2006/relationships/image" Target="../media/image453.png"/><Relationship Id="rId261" Type="http://schemas.openxmlformats.org/officeDocument/2006/relationships/customXml" Target="../ink/ink409.xml"/><Relationship Id="rId14" Type="http://schemas.openxmlformats.org/officeDocument/2006/relationships/image" Target="../media/image249.png"/><Relationship Id="rId56" Type="http://schemas.openxmlformats.org/officeDocument/2006/relationships/image" Target="../media/image268.png"/><Relationship Id="rId317" Type="http://schemas.openxmlformats.org/officeDocument/2006/relationships/customXml" Target="../ink/ink437.xml"/><Relationship Id="rId359" Type="http://schemas.openxmlformats.org/officeDocument/2006/relationships/customXml" Target="../ink/ink458.xml"/><Relationship Id="rId98" Type="http://schemas.openxmlformats.org/officeDocument/2006/relationships/image" Target="../media/image289.png"/><Relationship Id="rId121" Type="http://schemas.openxmlformats.org/officeDocument/2006/relationships/customXml" Target="../ink/ink328.xml"/><Relationship Id="rId163" Type="http://schemas.openxmlformats.org/officeDocument/2006/relationships/customXml" Target="../ink/ink349.xml"/><Relationship Id="rId219" Type="http://schemas.openxmlformats.org/officeDocument/2006/relationships/image" Target="../media/image343.png"/><Relationship Id="rId370" Type="http://schemas.openxmlformats.org/officeDocument/2006/relationships/image" Target="../media/image413.png"/><Relationship Id="rId426" Type="http://schemas.openxmlformats.org/officeDocument/2006/relationships/image" Target="../media/image439.png"/><Relationship Id="rId230" Type="http://schemas.openxmlformats.org/officeDocument/2006/relationships/customXml" Target="../ink/ink391.xml"/><Relationship Id="rId468" Type="http://schemas.openxmlformats.org/officeDocument/2006/relationships/customXml" Target="../ink/ink513.xml"/><Relationship Id="rId25" Type="http://schemas.openxmlformats.org/officeDocument/2006/relationships/customXml" Target="../ink/ink280.xml"/><Relationship Id="rId67" Type="http://schemas.openxmlformats.org/officeDocument/2006/relationships/customXml" Target="../ink/ink301.xml"/><Relationship Id="rId272" Type="http://schemas.openxmlformats.org/officeDocument/2006/relationships/image" Target="../media/image364.png"/><Relationship Id="rId328" Type="http://schemas.openxmlformats.org/officeDocument/2006/relationships/image" Target="../media/image392.png"/><Relationship Id="rId132" Type="http://schemas.openxmlformats.org/officeDocument/2006/relationships/image" Target="../media/image306.png"/><Relationship Id="rId174" Type="http://schemas.openxmlformats.org/officeDocument/2006/relationships/image" Target="../media/image325.png"/><Relationship Id="rId381" Type="http://schemas.openxmlformats.org/officeDocument/2006/relationships/customXml" Target="../ink/ink469.xml"/><Relationship Id="rId241" Type="http://schemas.openxmlformats.org/officeDocument/2006/relationships/customXml" Target="../ink/ink399.xml"/><Relationship Id="rId437" Type="http://schemas.openxmlformats.org/officeDocument/2006/relationships/customXml" Target="../ink/ink497.xml"/><Relationship Id="rId479" Type="http://schemas.openxmlformats.org/officeDocument/2006/relationships/customXml" Target="../ink/ink519.xml"/><Relationship Id="rId36" Type="http://schemas.openxmlformats.org/officeDocument/2006/relationships/image" Target="../media/image259.png"/><Relationship Id="rId283" Type="http://schemas.openxmlformats.org/officeDocument/2006/relationships/customXml" Target="../ink/ink420.xml"/><Relationship Id="rId339" Type="http://schemas.openxmlformats.org/officeDocument/2006/relationships/customXml" Target="../ink/ink448.xml"/><Relationship Id="rId78" Type="http://schemas.openxmlformats.org/officeDocument/2006/relationships/image" Target="../media/image279.png"/><Relationship Id="rId101" Type="http://schemas.openxmlformats.org/officeDocument/2006/relationships/customXml" Target="../ink/ink318.xml"/><Relationship Id="rId143" Type="http://schemas.openxmlformats.org/officeDocument/2006/relationships/customXml" Target="../ink/ink339.xml"/><Relationship Id="rId185" Type="http://schemas.openxmlformats.org/officeDocument/2006/relationships/customXml" Target="../ink/ink361.xml"/><Relationship Id="rId350" Type="http://schemas.openxmlformats.org/officeDocument/2006/relationships/image" Target="../media/image403.png"/><Relationship Id="rId406" Type="http://schemas.openxmlformats.org/officeDocument/2006/relationships/image" Target="../media/image431.png"/><Relationship Id="rId9" Type="http://schemas.openxmlformats.org/officeDocument/2006/relationships/customXml" Target="../ink/ink272.xml"/><Relationship Id="rId210" Type="http://schemas.openxmlformats.org/officeDocument/2006/relationships/customXml" Target="../ink/ink377.xml"/><Relationship Id="rId392" Type="http://schemas.openxmlformats.org/officeDocument/2006/relationships/image" Target="../media/image424.png"/><Relationship Id="rId448" Type="http://schemas.openxmlformats.org/officeDocument/2006/relationships/image" Target="../media/image450.png"/><Relationship Id="rId252" Type="http://schemas.openxmlformats.org/officeDocument/2006/relationships/image" Target="../media/image354.png"/><Relationship Id="rId294" Type="http://schemas.openxmlformats.org/officeDocument/2006/relationships/image" Target="../media/image375.png"/><Relationship Id="rId308" Type="http://schemas.openxmlformats.org/officeDocument/2006/relationships/image" Target="../media/image382.png"/><Relationship Id="rId47" Type="http://schemas.openxmlformats.org/officeDocument/2006/relationships/customXml" Target="../ink/ink291.xml"/><Relationship Id="rId89" Type="http://schemas.openxmlformats.org/officeDocument/2006/relationships/customXml" Target="../ink/ink312.xml"/><Relationship Id="rId112" Type="http://schemas.openxmlformats.org/officeDocument/2006/relationships/image" Target="../media/image296.png"/><Relationship Id="rId154" Type="http://schemas.openxmlformats.org/officeDocument/2006/relationships/image" Target="../media/image316.png"/><Relationship Id="rId361" Type="http://schemas.openxmlformats.org/officeDocument/2006/relationships/customXml" Target="../ink/ink459.xml"/><Relationship Id="rId196" Type="http://schemas.openxmlformats.org/officeDocument/2006/relationships/image" Target="../media/image335.png"/><Relationship Id="rId417" Type="http://schemas.openxmlformats.org/officeDocument/2006/relationships/customXml" Target="../ink/ink487.xml"/><Relationship Id="rId459" Type="http://schemas.openxmlformats.org/officeDocument/2006/relationships/image" Target="../media/image454.png"/><Relationship Id="rId16" Type="http://schemas.openxmlformats.org/officeDocument/2006/relationships/image" Target="../media/image250.png"/><Relationship Id="rId221" Type="http://schemas.openxmlformats.org/officeDocument/2006/relationships/customXml" Target="../ink/ink384.xml"/><Relationship Id="rId263" Type="http://schemas.openxmlformats.org/officeDocument/2006/relationships/customXml" Target="../ink/ink410.xml"/><Relationship Id="rId319" Type="http://schemas.openxmlformats.org/officeDocument/2006/relationships/customXml" Target="../ink/ink438.xml"/><Relationship Id="rId470" Type="http://schemas.openxmlformats.org/officeDocument/2006/relationships/image" Target="../media/image459.png"/><Relationship Id="rId58" Type="http://schemas.openxmlformats.org/officeDocument/2006/relationships/image" Target="../media/image269.png"/><Relationship Id="rId123" Type="http://schemas.openxmlformats.org/officeDocument/2006/relationships/customXml" Target="../ink/ink329.xml"/><Relationship Id="rId330" Type="http://schemas.openxmlformats.org/officeDocument/2006/relationships/image" Target="../media/image393.png"/><Relationship Id="rId165" Type="http://schemas.openxmlformats.org/officeDocument/2006/relationships/customXml" Target="../ink/ink350.xml"/><Relationship Id="rId372" Type="http://schemas.openxmlformats.org/officeDocument/2006/relationships/image" Target="../media/image414.png"/><Relationship Id="rId428" Type="http://schemas.openxmlformats.org/officeDocument/2006/relationships/image" Target="../media/image440.png"/><Relationship Id="rId232" Type="http://schemas.openxmlformats.org/officeDocument/2006/relationships/customXml" Target="../ink/ink393.xml"/><Relationship Id="rId274" Type="http://schemas.openxmlformats.org/officeDocument/2006/relationships/image" Target="../media/image365.png"/><Relationship Id="rId481" Type="http://schemas.openxmlformats.org/officeDocument/2006/relationships/customXml" Target="../ink/ink520.xml"/><Relationship Id="rId27" Type="http://schemas.openxmlformats.org/officeDocument/2006/relationships/customXml" Target="../ink/ink281.xml"/><Relationship Id="rId69" Type="http://schemas.openxmlformats.org/officeDocument/2006/relationships/customXml" Target="../ink/ink302.xml"/><Relationship Id="rId134" Type="http://schemas.openxmlformats.org/officeDocument/2006/relationships/image" Target="../media/image307.png"/><Relationship Id="rId80" Type="http://schemas.openxmlformats.org/officeDocument/2006/relationships/image" Target="../media/image280.png"/><Relationship Id="rId176" Type="http://schemas.openxmlformats.org/officeDocument/2006/relationships/image" Target="../media/image326.png"/><Relationship Id="rId341" Type="http://schemas.openxmlformats.org/officeDocument/2006/relationships/customXml" Target="../ink/ink449.xml"/><Relationship Id="rId383" Type="http://schemas.openxmlformats.org/officeDocument/2006/relationships/customXml" Target="../ink/ink470.xml"/><Relationship Id="rId439" Type="http://schemas.openxmlformats.org/officeDocument/2006/relationships/customXml" Target="../ink/ink498.xml"/><Relationship Id="rId201" Type="http://schemas.openxmlformats.org/officeDocument/2006/relationships/customXml" Target="../ink/ink371.xml"/><Relationship Id="rId243" Type="http://schemas.openxmlformats.org/officeDocument/2006/relationships/customXml" Target="../ink/ink400.xml"/><Relationship Id="rId285" Type="http://schemas.openxmlformats.org/officeDocument/2006/relationships/customXml" Target="../ink/ink421.xml"/><Relationship Id="rId450" Type="http://schemas.openxmlformats.org/officeDocument/2006/relationships/image" Target="../media/image451.png"/><Relationship Id="rId38" Type="http://schemas.openxmlformats.org/officeDocument/2006/relationships/image" Target="../media/image260.png"/><Relationship Id="rId103" Type="http://schemas.openxmlformats.org/officeDocument/2006/relationships/customXml" Target="../ink/ink319.xml"/><Relationship Id="rId310" Type="http://schemas.openxmlformats.org/officeDocument/2006/relationships/image" Target="../media/image383.png"/><Relationship Id="rId91" Type="http://schemas.openxmlformats.org/officeDocument/2006/relationships/customXml" Target="../ink/ink313.xml"/><Relationship Id="rId145" Type="http://schemas.openxmlformats.org/officeDocument/2006/relationships/customXml" Target="../ink/ink340.xml"/><Relationship Id="rId187" Type="http://schemas.openxmlformats.org/officeDocument/2006/relationships/customXml" Target="../ink/ink362.xml"/><Relationship Id="rId352" Type="http://schemas.openxmlformats.org/officeDocument/2006/relationships/image" Target="../media/image404.png"/><Relationship Id="rId394" Type="http://schemas.openxmlformats.org/officeDocument/2006/relationships/image" Target="../media/image425.png"/><Relationship Id="rId408" Type="http://schemas.openxmlformats.org/officeDocument/2006/relationships/image" Target="../media/image92.png"/><Relationship Id="rId212" Type="http://schemas.openxmlformats.org/officeDocument/2006/relationships/customXml" Target="../ink/ink378.xml"/><Relationship Id="rId254" Type="http://schemas.openxmlformats.org/officeDocument/2006/relationships/image" Target="../media/image355.png"/><Relationship Id="rId49" Type="http://schemas.openxmlformats.org/officeDocument/2006/relationships/customXml" Target="../ink/ink292.xml"/><Relationship Id="rId114" Type="http://schemas.openxmlformats.org/officeDocument/2006/relationships/image" Target="../media/image297.png"/><Relationship Id="rId296" Type="http://schemas.openxmlformats.org/officeDocument/2006/relationships/image" Target="../media/image376.png"/><Relationship Id="rId461" Type="http://schemas.openxmlformats.org/officeDocument/2006/relationships/image" Target="../media/image455.png"/><Relationship Id="rId60" Type="http://schemas.openxmlformats.org/officeDocument/2006/relationships/image" Target="../media/image270.png"/><Relationship Id="rId156" Type="http://schemas.openxmlformats.org/officeDocument/2006/relationships/image" Target="../media/image317.png"/><Relationship Id="rId198" Type="http://schemas.openxmlformats.org/officeDocument/2006/relationships/image" Target="../media/image336.png"/><Relationship Id="rId321" Type="http://schemas.openxmlformats.org/officeDocument/2006/relationships/customXml" Target="../ink/ink439.xml"/><Relationship Id="rId363" Type="http://schemas.openxmlformats.org/officeDocument/2006/relationships/customXml" Target="../ink/ink460.xml"/><Relationship Id="rId419" Type="http://schemas.openxmlformats.org/officeDocument/2006/relationships/customXml" Target="../ink/ink488.xml"/><Relationship Id="rId223" Type="http://schemas.openxmlformats.org/officeDocument/2006/relationships/customXml" Target="../ink/ink386.xml"/><Relationship Id="rId430" Type="http://schemas.openxmlformats.org/officeDocument/2006/relationships/image" Target="../media/image441.png"/><Relationship Id="rId18" Type="http://schemas.openxmlformats.org/officeDocument/2006/relationships/image" Target="../media/image251.png"/><Relationship Id="rId265" Type="http://schemas.openxmlformats.org/officeDocument/2006/relationships/customXml" Target="../ink/ink411.xml"/><Relationship Id="rId472" Type="http://schemas.openxmlformats.org/officeDocument/2006/relationships/image" Target="../media/image460.png"/><Relationship Id="rId125" Type="http://schemas.openxmlformats.org/officeDocument/2006/relationships/customXml" Target="../ink/ink330.xml"/><Relationship Id="rId167" Type="http://schemas.openxmlformats.org/officeDocument/2006/relationships/customXml" Target="../ink/ink352.xml"/><Relationship Id="rId332" Type="http://schemas.openxmlformats.org/officeDocument/2006/relationships/image" Target="../media/image394.png"/><Relationship Id="rId374" Type="http://schemas.openxmlformats.org/officeDocument/2006/relationships/image" Target="../media/image415.png"/><Relationship Id="rId71" Type="http://schemas.openxmlformats.org/officeDocument/2006/relationships/customXml" Target="../ink/ink303.xml"/><Relationship Id="rId234" Type="http://schemas.openxmlformats.org/officeDocument/2006/relationships/customXml" Target="../ink/ink395.xml"/><Relationship Id="rId2" Type="http://schemas.microsoft.com/office/2007/relationships/media" Target="../media/media4.m4a"/><Relationship Id="rId29" Type="http://schemas.openxmlformats.org/officeDocument/2006/relationships/customXml" Target="../ink/ink282.xml"/><Relationship Id="rId276" Type="http://schemas.openxmlformats.org/officeDocument/2006/relationships/image" Target="../media/image366.png"/><Relationship Id="rId441" Type="http://schemas.openxmlformats.org/officeDocument/2006/relationships/customXml" Target="../ink/ink499.xml"/><Relationship Id="rId483" Type="http://schemas.openxmlformats.org/officeDocument/2006/relationships/customXml" Target="../ink/ink521.xml"/><Relationship Id="rId40" Type="http://schemas.openxmlformats.org/officeDocument/2006/relationships/image" Target="../media/image261.png"/><Relationship Id="rId136" Type="http://schemas.openxmlformats.org/officeDocument/2006/relationships/image" Target="../media/image308.png"/><Relationship Id="rId178" Type="http://schemas.openxmlformats.org/officeDocument/2006/relationships/image" Target="../media/image327.png"/><Relationship Id="rId301" Type="http://schemas.openxmlformats.org/officeDocument/2006/relationships/customXml" Target="../ink/ink429.xml"/><Relationship Id="rId343" Type="http://schemas.openxmlformats.org/officeDocument/2006/relationships/customXml" Target="../ink/ink450.xml"/><Relationship Id="rId82" Type="http://schemas.openxmlformats.org/officeDocument/2006/relationships/image" Target="../media/image281.png"/><Relationship Id="rId203" Type="http://schemas.openxmlformats.org/officeDocument/2006/relationships/image" Target="../media/image337.png"/><Relationship Id="rId385" Type="http://schemas.openxmlformats.org/officeDocument/2006/relationships/customXml" Target="../ink/ink471.xml"/><Relationship Id="rId245" Type="http://schemas.openxmlformats.org/officeDocument/2006/relationships/customXml" Target="../ink/ink401.xml"/><Relationship Id="rId287" Type="http://schemas.openxmlformats.org/officeDocument/2006/relationships/customXml" Target="../ink/ink422.xml"/><Relationship Id="rId410" Type="http://schemas.openxmlformats.org/officeDocument/2006/relationships/image" Target="../media/image432.png"/><Relationship Id="rId452" Type="http://schemas.openxmlformats.org/officeDocument/2006/relationships/image" Target="../media/image452.png"/><Relationship Id="rId105" Type="http://schemas.openxmlformats.org/officeDocument/2006/relationships/customXml" Target="../ink/ink320.xml"/><Relationship Id="rId147" Type="http://schemas.openxmlformats.org/officeDocument/2006/relationships/customXml" Target="../ink/ink341.xml"/><Relationship Id="rId312" Type="http://schemas.openxmlformats.org/officeDocument/2006/relationships/image" Target="../media/image384.png"/><Relationship Id="rId354" Type="http://schemas.openxmlformats.org/officeDocument/2006/relationships/image" Target="../media/image405.png"/><Relationship Id="rId51" Type="http://schemas.openxmlformats.org/officeDocument/2006/relationships/customXml" Target="../ink/ink293.xml"/><Relationship Id="rId93" Type="http://schemas.openxmlformats.org/officeDocument/2006/relationships/customXml" Target="../ink/ink314.xml"/><Relationship Id="rId189" Type="http://schemas.openxmlformats.org/officeDocument/2006/relationships/image" Target="../media/image332.png"/><Relationship Id="rId396" Type="http://schemas.openxmlformats.org/officeDocument/2006/relationships/image" Target="../media/image426.png"/><Relationship Id="rId214" Type="http://schemas.openxmlformats.org/officeDocument/2006/relationships/customXml" Target="../ink/ink379.xml"/><Relationship Id="rId256" Type="http://schemas.openxmlformats.org/officeDocument/2006/relationships/image" Target="../media/image356.png"/><Relationship Id="rId298" Type="http://schemas.openxmlformats.org/officeDocument/2006/relationships/image" Target="../media/image377.png"/><Relationship Id="rId421" Type="http://schemas.openxmlformats.org/officeDocument/2006/relationships/customXml" Target="../ink/ink489.xml"/><Relationship Id="rId463" Type="http://schemas.openxmlformats.org/officeDocument/2006/relationships/image" Target="../media/image456.png"/><Relationship Id="rId116" Type="http://schemas.openxmlformats.org/officeDocument/2006/relationships/image" Target="../media/image298.png"/><Relationship Id="rId137" Type="http://schemas.openxmlformats.org/officeDocument/2006/relationships/customXml" Target="../ink/ink336.xml"/><Relationship Id="rId158" Type="http://schemas.openxmlformats.org/officeDocument/2006/relationships/image" Target="../media/image318.png"/><Relationship Id="rId302" Type="http://schemas.openxmlformats.org/officeDocument/2006/relationships/image" Target="../media/image379.png"/><Relationship Id="rId323" Type="http://schemas.openxmlformats.org/officeDocument/2006/relationships/customXml" Target="../ink/ink440.xml"/><Relationship Id="rId344" Type="http://schemas.openxmlformats.org/officeDocument/2006/relationships/image" Target="../media/image400.png"/><Relationship Id="rId20" Type="http://schemas.openxmlformats.org/officeDocument/2006/relationships/image" Target="../media/image252.png"/><Relationship Id="rId41" Type="http://schemas.openxmlformats.org/officeDocument/2006/relationships/customXml" Target="../ink/ink288.xml"/><Relationship Id="rId62" Type="http://schemas.openxmlformats.org/officeDocument/2006/relationships/image" Target="../media/image271.png"/><Relationship Id="rId83" Type="http://schemas.openxmlformats.org/officeDocument/2006/relationships/customXml" Target="../ink/ink309.xml"/><Relationship Id="rId179" Type="http://schemas.openxmlformats.org/officeDocument/2006/relationships/customXml" Target="../ink/ink358.xml"/><Relationship Id="rId365" Type="http://schemas.openxmlformats.org/officeDocument/2006/relationships/customXml" Target="../ink/ink461.xml"/><Relationship Id="rId386" Type="http://schemas.openxmlformats.org/officeDocument/2006/relationships/image" Target="../media/image421.png"/><Relationship Id="rId190" Type="http://schemas.openxmlformats.org/officeDocument/2006/relationships/customXml" Target="../ink/ink364.xml"/><Relationship Id="rId204" Type="http://schemas.openxmlformats.org/officeDocument/2006/relationships/customXml" Target="../ink/ink373.xml"/><Relationship Id="rId225" Type="http://schemas.openxmlformats.org/officeDocument/2006/relationships/image" Target="../media/image344.png"/><Relationship Id="rId246" Type="http://schemas.openxmlformats.org/officeDocument/2006/relationships/image" Target="../media/image351.png"/><Relationship Id="rId267" Type="http://schemas.openxmlformats.org/officeDocument/2006/relationships/customXml" Target="../ink/ink412.xml"/><Relationship Id="rId288" Type="http://schemas.openxmlformats.org/officeDocument/2006/relationships/image" Target="../media/image372.png"/><Relationship Id="rId411" Type="http://schemas.openxmlformats.org/officeDocument/2006/relationships/customXml" Target="../ink/ink484.xml"/><Relationship Id="rId432" Type="http://schemas.openxmlformats.org/officeDocument/2006/relationships/image" Target="../media/image442.png"/><Relationship Id="rId453" Type="http://schemas.openxmlformats.org/officeDocument/2006/relationships/customXml" Target="../ink/ink505.xml"/><Relationship Id="rId474" Type="http://schemas.openxmlformats.org/officeDocument/2006/relationships/image" Target="../media/image461.png"/><Relationship Id="rId106" Type="http://schemas.openxmlformats.org/officeDocument/2006/relationships/image" Target="../media/image293.png"/><Relationship Id="rId127" Type="http://schemas.openxmlformats.org/officeDocument/2006/relationships/customXml" Target="../ink/ink331.xml"/><Relationship Id="rId313" Type="http://schemas.openxmlformats.org/officeDocument/2006/relationships/customXml" Target="../ink/ink435.xml"/><Relationship Id="rId10" Type="http://schemas.openxmlformats.org/officeDocument/2006/relationships/image" Target="../media/image247.png"/><Relationship Id="rId31" Type="http://schemas.openxmlformats.org/officeDocument/2006/relationships/customXml" Target="../ink/ink283.xml"/><Relationship Id="rId52" Type="http://schemas.openxmlformats.org/officeDocument/2006/relationships/image" Target="../media/image266.png"/><Relationship Id="rId73" Type="http://schemas.openxmlformats.org/officeDocument/2006/relationships/customXml" Target="../ink/ink304.xml"/><Relationship Id="rId94" Type="http://schemas.openxmlformats.org/officeDocument/2006/relationships/image" Target="../media/image287.png"/><Relationship Id="rId148" Type="http://schemas.openxmlformats.org/officeDocument/2006/relationships/image" Target="../media/image314.png"/><Relationship Id="rId169" Type="http://schemas.openxmlformats.org/officeDocument/2006/relationships/customXml" Target="../ink/ink353.xml"/><Relationship Id="rId334" Type="http://schemas.openxmlformats.org/officeDocument/2006/relationships/image" Target="../media/image395.png"/><Relationship Id="rId355" Type="http://schemas.openxmlformats.org/officeDocument/2006/relationships/customXml" Target="../ink/ink456.xml"/><Relationship Id="rId376" Type="http://schemas.openxmlformats.org/officeDocument/2006/relationships/image" Target="../media/image416.png"/><Relationship Id="rId397" Type="http://schemas.openxmlformats.org/officeDocument/2006/relationships/customXml" Target="../ink/ink477.xml"/><Relationship Id="rId4" Type="http://schemas.openxmlformats.org/officeDocument/2006/relationships/slideLayout" Target="../slideLayouts/slideLayout2.xml"/><Relationship Id="rId180" Type="http://schemas.openxmlformats.org/officeDocument/2006/relationships/image" Target="../media/image328.png"/><Relationship Id="rId215" Type="http://schemas.openxmlformats.org/officeDocument/2006/relationships/image" Target="../media/image342.png"/><Relationship Id="rId236" Type="http://schemas.openxmlformats.org/officeDocument/2006/relationships/image" Target="../media/image346.png"/><Relationship Id="rId257" Type="http://schemas.openxmlformats.org/officeDocument/2006/relationships/customXml" Target="../ink/ink407.xml"/><Relationship Id="rId278" Type="http://schemas.openxmlformats.org/officeDocument/2006/relationships/image" Target="../media/image367.png"/><Relationship Id="rId401" Type="http://schemas.openxmlformats.org/officeDocument/2006/relationships/customXml" Target="../ink/ink479.xml"/><Relationship Id="rId422" Type="http://schemas.openxmlformats.org/officeDocument/2006/relationships/image" Target="../media/image126.png"/><Relationship Id="rId443" Type="http://schemas.openxmlformats.org/officeDocument/2006/relationships/customXml" Target="../ink/ink500.xml"/><Relationship Id="rId464" Type="http://schemas.openxmlformats.org/officeDocument/2006/relationships/customXml" Target="../ink/ink511.xml"/><Relationship Id="rId303" Type="http://schemas.openxmlformats.org/officeDocument/2006/relationships/customXml" Target="../ink/ink430.xml"/><Relationship Id="rId485" Type="http://schemas.openxmlformats.org/officeDocument/2006/relationships/customXml" Target="../ink/ink522.xml"/><Relationship Id="rId42" Type="http://schemas.openxmlformats.org/officeDocument/2006/relationships/image" Target="../media/image262.png"/><Relationship Id="rId84" Type="http://schemas.openxmlformats.org/officeDocument/2006/relationships/image" Target="../media/image282.png"/><Relationship Id="rId138" Type="http://schemas.openxmlformats.org/officeDocument/2006/relationships/image" Target="../media/image309.png"/><Relationship Id="rId345" Type="http://schemas.openxmlformats.org/officeDocument/2006/relationships/customXml" Target="../ink/ink451.xml"/><Relationship Id="rId387" Type="http://schemas.openxmlformats.org/officeDocument/2006/relationships/customXml" Target="../ink/ink472.xml"/><Relationship Id="rId191" Type="http://schemas.openxmlformats.org/officeDocument/2006/relationships/customXml" Target="../ink/ink365.xml"/><Relationship Id="rId205" Type="http://schemas.openxmlformats.org/officeDocument/2006/relationships/customXml" Target="../ink/ink374.xml"/><Relationship Id="rId247" Type="http://schemas.openxmlformats.org/officeDocument/2006/relationships/customXml" Target="../ink/ink402.xml"/><Relationship Id="rId412" Type="http://schemas.openxmlformats.org/officeDocument/2006/relationships/image" Target="../media/image433.png"/><Relationship Id="rId107" Type="http://schemas.openxmlformats.org/officeDocument/2006/relationships/customXml" Target="../ink/ink321.xml"/><Relationship Id="rId289" Type="http://schemas.openxmlformats.org/officeDocument/2006/relationships/customXml" Target="../ink/ink423.xml"/><Relationship Id="rId454" Type="http://schemas.openxmlformats.org/officeDocument/2006/relationships/customXml" Target="../ink/ink506.xml"/><Relationship Id="rId11" Type="http://schemas.openxmlformats.org/officeDocument/2006/relationships/customXml" Target="../ink/ink273.xml"/><Relationship Id="rId53" Type="http://schemas.openxmlformats.org/officeDocument/2006/relationships/customXml" Target="../ink/ink294.xml"/><Relationship Id="rId149" Type="http://schemas.openxmlformats.org/officeDocument/2006/relationships/customXml" Target="../ink/ink342.xml"/><Relationship Id="rId314" Type="http://schemas.openxmlformats.org/officeDocument/2006/relationships/image" Target="../media/image385.png"/><Relationship Id="rId356" Type="http://schemas.openxmlformats.org/officeDocument/2006/relationships/image" Target="../media/image406.png"/><Relationship Id="rId398" Type="http://schemas.openxmlformats.org/officeDocument/2006/relationships/image" Target="../media/image427.png"/><Relationship Id="rId95" Type="http://schemas.openxmlformats.org/officeDocument/2006/relationships/customXml" Target="../ink/ink315.xml"/><Relationship Id="rId160" Type="http://schemas.openxmlformats.org/officeDocument/2006/relationships/image" Target="../media/image319.png"/><Relationship Id="rId216" Type="http://schemas.openxmlformats.org/officeDocument/2006/relationships/customXml" Target="../ink/ink380.xml"/><Relationship Id="rId423" Type="http://schemas.openxmlformats.org/officeDocument/2006/relationships/customXml" Target="../ink/ink490.xml"/><Relationship Id="rId258" Type="http://schemas.openxmlformats.org/officeDocument/2006/relationships/image" Target="../media/image357.png"/><Relationship Id="rId465" Type="http://schemas.openxmlformats.org/officeDocument/2006/relationships/image" Target="../media/image457.png"/><Relationship Id="rId22" Type="http://schemas.openxmlformats.org/officeDocument/2006/relationships/image" Target="../media/image253.png"/><Relationship Id="rId64" Type="http://schemas.openxmlformats.org/officeDocument/2006/relationships/image" Target="../media/image272.png"/><Relationship Id="rId118" Type="http://schemas.openxmlformats.org/officeDocument/2006/relationships/image" Target="../media/image299.png"/><Relationship Id="rId325" Type="http://schemas.openxmlformats.org/officeDocument/2006/relationships/customXml" Target="../ink/ink441.xml"/><Relationship Id="rId367" Type="http://schemas.openxmlformats.org/officeDocument/2006/relationships/customXml" Target="../ink/ink462.xml"/><Relationship Id="rId171" Type="http://schemas.openxmlformats.org/officeDocument/2006/relationships/customXml" Target="../ink/ink354.xml"/><Relationship Id="rId227" Type="http://schemas.openxmlformats.org/officeDocument/2006/relationships/customXml" Target="../ink/ink389.xml"/><Relationship Id="rId269" Type="http://schemas.openxmlformats.org/officeDocument/2006/relationships/customXml" Target="../ink/ink413.xml"/><Relationship Id="rId434" Type="http://schemas.openxmlformats.org/officeDocument/2006/relationships/image" Target="../media/image443.png"/><Relationship Id="rId476" Type="http://schemas.openxmlformats.org/officeDocument/2006/relationships/image" Target="../media/image462.png"/><Relationship Id="rId33" Type="http://schemas.openxmlformats.org/officeDocument/2006/relationships/customXml" Target="../ink/ink284.xml"/><Relationship Id="rId129" Type="http://schemas.openxmlformats.org/officeDocument/2006/relationships/customXml" Target="../ink/ink332.xml"/><Relationship Id="rId280" Type="http://schemas.openxmlformats.org/officeDocument/2006/relationships/image" Target="../media/image368.png"/><Relationship Id="rId336" Type="http://schemas.openxmlformats.org/officeDocument/2006/relationships/image" Target="../media/image396.png"/><Relationship Id="rId75" Type="http://schemas.openxmlformats.org/officeDocument/2006/relationships/customXml" Target="../ink/ink305.xml"/><Relationship Id="rId140" Type="http://schemas.openxmlformats.org/officeDocument/2006/relationships/image" Target="../media/image310.png"/><Relationship Id="rId182" Type="http://schemas.openxmlformats.org/officeDocument/2006/relationships/image" Target="../media/image329.png"/><Relationship Id="rId378" Type="http://schemas.openxmlformats.org/officeDocument/2006/relationships/image" Target="../media/image417.png"/><Relationship Id="rId403" Type="http://schemas.openxmlformats.org/officeDocument/2006/relationships/customXml" Target="../ink/ink480.xml"/><Relationship Id="rId6" Type="http://schemas.openxmlformats.org/officeDocument/2006/relationships/image" Target="../media/image245.png"/><Relationship Id="rId238" Type="http://schemas.openxmlformats.org/officeDocument/2006/relationships/image" Target="../media/image347.png"/><Relationship Id="rId445" Type="http://schemas.openxmlformats.org/officeDocument/2006/relationships/customXml" Target="../ink/ink501.xml"/><Relationship Id="rId487" Type="http://schemas.openxmlformats.org/officeDocument/2006/relationships/image" Target="../media/image2.png"/><Relationship Id="rId291" Type="http://schemas.openxmlformats.org/officeDocument/2006/relationships/customXml" Target="../ink/ink424.xml"/><Relationship Id="rId305" Type="http://schemas.openxmlformats.org/officeDocument/2006/relationships/customXml" Target="../ink/ink431.xml"/><Relationship Id="rId347" Type="http://schemas.openxmlformats.org/officeDocument/2006/relationships/customXml" Target="../ink/ink452.xml"/><Relationship Id="rId44" Type="http://schemas.openxmlformats.org/officeDocument/2006/relationships/image" Target="../media/image263.png"/><Relationship Id="rId86" Type="http://schemas.openxmlformats.org/officeDocument/2006/relationships/image" Target="../media/image283.png"/><Relationship Id="rId151" Type="http://schemas.openxmlformats.org/officeDocument/2006/relationships/customXml" Target="../ink/ink343.xml"/><Relationship Id="rId389" Type="http://schemas.openxmlformats.org/officeDocument/2006/relationships/customXml" Target="../ink/ink473.xml"/><Relationship Id="rId193" Type="http://schemas.openxmlformats.org/officeDocument/2006/relationships/customXml" Target="../ink/ink366.xml"/><Relationship Id="rId207" Type="http://schemas.openxmlformats.org/officeDocument/2006/relationships/customXml" Target="../ink/ink375.xml"/><Relationship Id="rId249" Type="http://schemas.openxmlformats.org/officeDocument/2006/relationships/customXml" Target="../ink/ink403.xml"/><Relationship Id="rId414" Type="http://schemas.openxmlformats.org/officeDocument/2006/relationships/image" Target="../media/image434.png"/><Relationship Id="rId456" Type="http://schemas.openxmlformats.org/officeDocument/2006/relationships/customXml" Target="../ink/ink507.xml"/><Relationship Id="rId13" Type="http://schemas.openxmlformats.org/officeDocument/2006/relationships/customXml" Target="../ink/ink274.xml"/><Relationship Id="rId109" Type="http://schemas.openxmlformats.org/officeDocument/2006/relationships/customXml" Target="../ink/ink322.xml"/><Relationship Id="rId260" Type="http://schemas.openxmlformats.org/officeDocument/2006/relationships/image" Target="../media/image358.png"/><Relationship Id="rId316" Type="http://schemas.openxmlformats.org/officeDocument/2006/relationships/image" Target="../media/image386.png"/><Relationship Id="rId55" Type="http://schemas.openxmlformats.org/officeDocument/2006/relationships/customXml" Target="../ink/ink295.xml"/><Relationship Id="rId97" Type="http://schemas.openxmlformats.org/officeDocument/2006/relationships/customXml" Target="../ink/ink316.xml"/><Relationship Id="rId120" Type="http://schemas.openxmlformats.org/officeDocument/2006/relationships/image" Target="../media/image300.png"/><Relationship Id="rId358" Type="http://schemas.openxmlformats.org/officeDocument/2006/relationships/image" Target="../media/image407.png"/><Relationship Id="rId162" Type="http://schemas.openxmlformats.org/officeDocument/2006/relationships/image" Target="../media/image320.png"/><Relationship Id="rId218" Type="http://schemas.openxmlformats.org/officeDocument/2006/relationships/customXml" Target="../ink/ink382.xml"/><Relationship Id="rId425" Type="http://schemas.openxmlformats.org/officeDocument/2006/relationships/customXml" Target="../ink/ink491.xml"/><Relationship Id="rId467" Type="http://schemas.openxmlformats.org/officeDocument/2006/relationships/image" Target="../media/image458.png"/><Relationship Id="rId271" Type="http://schemas.openxmlformats.org/officeDocument/2006/relationships/customXml" Target="../ink/ink414.xml"/><Relationship Id="rId24" Type="http://schemas.openxmlformats.org/officeDocument/2006/relationships/image" Target="../media/image254.png"/><Relationship Id="rId66" Type="http://schemas.openxmlformats.org/officeDocument/2006/relationships/image" Target="../media/image273.png"/><Relationship Id="rId131" Type="http://schemas.openxmlformats.org/officeDocument/2006/relationships/customXml" Target="../ink/ink333.xml"/><Relationship Id="rId327" Type="http://schemas.openxmlformats.org/officeDocument/2006/relationships/customXml" Target="../ink/ink442.xml"/><Relationship Id="rId369" Type="http://schemas.openxmlformats.org/officeDocument/2006/relationships/customXml" Target="../ink/ink463.xml"/><Relationship Id="rId173" Type="http://schemas.openxmlformats.org/officeDocument/2006/relationships/customXml" Target="../ink/ink355.xml"/><Relationship Id="rId229" Type="http://schemas.openxmlformats.org/officeDocument/2006/relationships/customXml" Target="../ink/ink390.xml"/><Relationship Id="rId380" Type="http://schemas.openxmlformats.org/officeDocument/2006/relationships/image" Target="../media/image418.png"/><Relationship Id="rId436" Type="http://schemas.openxmlformats.org/officeDocument/2006/relationships/image" Target="../media/image444.png"/><Relationship Id="rId240" Type="http://schemas.openxmlformats.org/officeDocument/2006/relationships/image" Target="../media/image348.png"/><Relationship Id="rId478" Type="http://schemas.openxmlformats.org/officeDocument/2006/relationships/image" Target="../media/image463.png"/><Relationship Id="rId35" Type="http://schemas.openxmlformats.org/officeDocument/2006/relationships/customXml" Target="../ink/ink285.xml"/><Relationship Id="rId77" Type="http://schemas.openxmlformats.org/officeDocument/2006/relationships/customXml" Target="../ink/ink306.xml"/><Relationship Id="rId100" Type="http://schemas.openxmlformats.org/officeDocument/2006/relationships/image" Target="../media/image290.png"/><Relationship Id="rId282" Type="http://schemas.openxmlformats.org/officeDocument/2006/relationships/image" Target="../media/image369.png"/><Relationship Id="rId338" Type="http://schemas.openxmlformats.org/officeDocument/2006/relationships/image" Target="../media/image397.png"/><Relationship Id="rId8" Type="http://schemas.openxmlformats.org/officeDocument/2006/relationships/image" Target="../media/image246.png"/><Relationship Id="rId142" Type="http://schemas.openxmlformats.org/officeDocument/2006/relationships/image" Target="../media/image311.png"/><Relationship Id="rId184" Type="http://schemas.openxmlformats.org/officeDocument/2006/relationships/image" Target="../media/image330.png"/><Relationship Id="rId391" Type="http://schemas.openxmlformats.org/officeDocument/2006/relationships/customXml" Target="../ink/ink474.xml"/><Relationship Id="rId405" Type="http://schemas.openxmlformats.org/officeDocument/2006/relationships/customXml" Target="../ink/ink481.xml"/><Relationship Id="rId447" Type="http://schemas.openxmlformats.org/officeDocument/2006/relationships/customXml" Target="../ink/ink502.xml"/><Relationship Id="rId251" Type="http://schemas.openxmlformats.org/officeDocument/2006/relationships/customXml" Target="../ink/ink404.xml"/><Relationship Id="rId46" Type="http://schemas.openxmlformats.org/officeDocument/2006/relationships/image" Target="../media/image68.png"/><Relationship Id="rId293" Type="http://schemas.openxmlformats.org/officeDocument/2006/relationships/customXml" Target="../ink/ink425.xml"/><Relationship Id="rId307" Type="http://schemas.openxmlformats.org/officeDocument/2006/relationships/customXml" Target="../ink/ink432.xml"/><Relationship Id="rId349" Type="http://schemas.openxmlformats.org/officeDocument/2006/relationships/customXml" Target="../ink/ink453.xml"/><Relationship Id="rId88" Type="http://schemas.openxmlformats.org/officeDocument/2006/relationships/image" Target="../media/image284.png"/><Relationship Id="rId111" Type="http://schemas.openxmlformats.org/officeDocument/2006/relationships/customXml" Target="../ink/ink323.xml"/><Relationship Id="rId153" Type="http://schemas.openxmlformats.org/officeDocument/2006/relationships/customXml" Target="../ink/ink344.xml"/><Relationship Id="rId195" Type="http://schemas.openxmlformats.org/officeDocument/2006/relationships/customXml" Target="../ink/ink367.xml"/><Relationship Id="rId209" Type="http://schemas.openxmlformats.org/officeDocument/2006/relationships/image" Target="../media/image339.png"/><Relationship Id="rId360" Type="http://schemas.openxmlformats.org/officeDocument/2006/relationships/image" Target="../media/image408.png"/><Relationship Id="rId416" Type="http://schemas.openxmlformats.org/officeDocument/2006/relationships/image" Target="../media/image435.png"/><Relationship Id="rId220" Type="http://schemas.openxmlformats.org/officeDocument/2006/relationships/customXml" Target="../ink/ink383.xml"/><Relationship Id="rId458" Type="http://schemas.openxmlformats.org/officeDocument/2006/relationships/customXml" Target="../ink/ink508.xml"/><Relationship Id="rId15" Type="http://schemas.openxmlformats.org/officeDocument/2006/relationships/customXml" Target="../ink/ink275.xml"/><Relationship Id="rId57" Type="http://schemas.openxmlformats.org/officeDocument/2006/relationships/customXml" Target="../ink/ink296.xml"/><Relationship Id="rId262" Type="http://schemas.openxmlformats.org/officeDocument/2006/relationships/image" Target="../media/image359.png"/><Relationship Id="rId318" Type="http://schemas.openxmlformats.org/officeDocument/2006/relationships/image" Target="../media/image387.png"/><Relationship Id="rId99" Type="http://schemas.openxmlformats.org/officeDocument/2006/relationships/customXml" Target="../ink/ink317.xml"/><Relationship Id="rId122" Type="http://schemas.openxmlformats.org/officeDocument/2006/relationships/image" Target="../media/image301.png"/><Relationship Id="rId164" Type="http://schemas.openxmlformats.org/officeDocument/2006/relationships/image" Target="../media/image321.png"/><Relationship Id="rId371" Type="http://schemas.openxmlformats.org/officeDocument/2006/relationships/customXml" Target="../ink/ink464.xml"/><Relationship Id="rId427" Type="http://schemas.openxmlformats.org/officeDocument/2006/relationships/customXml" Target="../ink/ink492.xml"/><Relationship Id="rId469" Type="http://schemas.openxmlformats.org/officeDocument/2006/relationships/customXml" Target="../ink/ink514.xml"/><Relationship Id="rId26" Type="http://schemas.openxmlformats.org/officeDocument/2006/relationships/image" Target="../media/image255.png"/><Relationship Id="rId231" Type="http://schemas.openxmlformats.org/officeDocument/2006/relationships/customXml" Target="../ink/ink392.xml"/><Relationship Id="rId273" Type="http://schemas.openxmlformats.org/officeDocument/2006/relationships/customXml" Target="../ink/ink415.xml"/><Relationship Id="rId329" Type="http://schemas.openxmlformats.org/officeDocument/2006/relationships/customXml" Target="../ink/ink443.xml"/><Relationship Id="rId480" Type="http://schemas.openxmlformats.org/officeDocument/2006/relationships/image" Target="../media/image464.png"/><Relationship Id="rId68" Type="http://schemas.openxmlformats.org/officeDocument/2006/relationships/image" Target="../media/image274.png"/><Relationship Id="rId133" Type="http://schemas.openxmlformats.org/officeDocument/2006/relationships/customXml" Target="../ink/ink334.xml"/><Relationship Id="rId175" Type="http://schemas.openxmlformats.org/officeDocument/2006/relationships/customXml" Target="../ink/ink356.xml"/><Relationship Id="rId340" Type="http://schemas.openxmlformats.org/officeDocument/2006/relationships/image" Target="../media/image398.png"/><Relationship Id="rId200" Type="http://schemas.openxmlformats.org/officeDocument/2006/relationships/customXml" Target="../ink/ink370.xml"/><Relationship Id="rId382" Type="http://schemas.openxmlformats.org/officeDocument/2006/relationships/image" Target="../media/image419.png"/><Relationship Id="rId438" Type="http://schemas.openxmlformats.org/officeDocument/2006/relationships/image" Target="../media/image445.png"/><Relationship Id="rId242" Type="http://schemas.openxmlformats.org/officeDocument/2006/relationships/image" Target="../media/image349.png"/><Relationship Id="rId284" Type="http://schemas.openxmlformats.org/officeDocument/2006/relationships/image" Target="../media/image370.png"/><Relationship Id="rId37" Type="http://schemas.openxmlformats.org/officeDocument/2006/relationships/customXml" Target="../ink/ink286.xml"/><Relationship Id="rId79" Type="http://schemas.openxmlformats.org/officeDocument/2006/relationships/customXml" Target="../ink/ink307.xml"/><Relationship Id="rId102" Type="http://schemas.openxmlformats.org/officeDocument/2006/relationships/image" Target="../media/image291.png"/><Relationship Id="rId144" Type="http://schemas.openxmlformats.org/officeDocument/2006/relationships/image" Target="../media/image312.png"/><Relationship Id="rId90" Type="http://schemas.openxmlformats.org/officeDocument/2006/relationships/image" Target="../media/image285.png"/><Relationship Id="rId186" Type="http://schemas.openxmlformats.org/officeDocument/2006/relationships/image" Target="../media/image331.png"/><Relationship Id="rId351" Type="http://schemas.openxmlformats.org/officeDocument/2006/relationships/customXml" Target="../ink/ink454.xml"/><Relationship Id="rId393" Type="http://schemas.openxmlformats.org/officeDocument/2006/relationships/customXml" Target="../ink/ink475.xml"/><Relationship Id="rId407" Type="http://schemas.openxmlformats.org/officeDocument/2006/relationships/customXml" Target="../ink/ink482.xml"/><Relationship Id="rId449" Type="http://schemas.openxmlformats.org/officeDocument/2006/relationships/customXml" Target="../ink/ink503.xml"/><Relationship Id="rId211" Type="http://schemas.openxmlformats.org/officeDocument/2006/relationships/image" Target="../media/image340.png"/><Relationship Id="rId253" Type="http://schemas.openxmlformats.org/officeDocument/2006/relationships/customXml" Target="../ink/ink405.xml"/><Relationship Id="rId295" Type="http://schemas.openxmlformats.org/officeDocument/2006/relationships/customXml" Target="../ink/ink426.xml"/><Relationship Id="rId309" Type="http://schemas.openxmlformats.org/officeDocument/2006/relationships/customXml" Target="../ink/ink433.xml"/><Relationship Id="rId460" Type="http://schemas.openxmlformats.org/officeDocument/2006/relationships/customXml" Target="../ink/ink509.xml"/><Relationship Id="rId48" Type="http://schemas.openxmlformats.org/officeDocument/2006/relationships/image" Target="../media/image264.png"/><Relationship Id="rId113" Type="http://schemas.openxmlformats.org/officeDocument/2006/relationships/customXml" Target="../ink/ink324.xml"/><Relationship Id="rId320" Type="http://schemas.openxmlformats.org/officeDocument/2006/relationships/image" Target="../media/image388.png"/><Relationship Id="rId155" Type="http://schemas.openxmlformats.org/officeDocument/2006/relationships/customXml" Target="../ink/ink345.xml"/><Relationship Id="rId197" Type="http://schemas.openxmlformats.org/officeDocument/2006/relationships/customXml" Target="../ink/ink368.xml"/><Relationship Id="rId362" Type="http://schemas.openxmlformats.org/officeDocument/2006/relationships/image" Target="../media/image409.png"/><Relationship Id="rId418" Type="http://schemas.openxmlformats.org/officeDocument/2006/relationships/image" Target="../media/image436.png"/><Relationship Id="rId222" Type="http://schemas.openxmlformats.org/officeDocument/2006/relationships/customXml" Target="../ink/ink385.xml"/><Relationship Id="rId264" Type="http://schemas.openxmlformats.org/officeDocument/2006/relationships/image" Target="../media/image360.png"/><Relationship Id="rId471" Type="http://schemas.openxmlformats.org/officeDocument/2006/relationships/customXml" Target="../ink/ink515.xml"/><Relationship Id="rId17" Type="http://schemas.openxmlformats.org/officeDocument/2006/relationships/customXml" Target="../ink/ink276.xml"/><Relationship Id="rId59" Type="http://schemas.openxmlformats.org/officeDocument/2006/relationships/customXml" Target="../ink/ink297.xml"/><Relationship Id="rId124" Type="http://schemas.openxmlformats.org/officeDocument/2006/relationships/image" Target="../media/image302.png"/><Relationship Id="rId70" Type="http://schemas.openxmlformats.org/officeDocument/2006/relationships/image" Target="../media/image275.png"/><Relationship Id="rId166" Type="http://schemas.openxmlformats.org/officeDocument/2006/relationships/customXml" Target="../ink/ink351.xml"/><Relationship Id="rId331" Type="http://schemas.openxmlformats.org/officeDocument/2006/relationships/customXml" Target="../ink/ink444.xml"/><Relationship Id="rId373" Type="http://schemas.openxmlformats.org/officeDocument/2006/relationships/customXml" Target="../ink/ink465.xml"/><Relationship Id="rId429" Type="http://schemas.openxmlformats.org/officeDocument/2006/relationships/customXml" Target="../ink/ink493.xml"/><Relationship Id="rId1" Type="http://schemas.openxmlformats.org/officeDocument/2006/relationships/tags" Target="../tags/tag3.xml"/><Relationship Id="rId233" Type="http://schemas.openxmlformats.org/officeDocument/2006/relationships/customXml" Target="../ink/ink394.xml"/><Relationship Id="rId440" Type="http://schemas.openxmlformats.org/officeDocument/2006/relationships/image" Target="../media/image446.png"/><Relationship Id="rId28" Type="http://schemas.openxmlformats.org/officeDocument/2006/relationships/image" Target="../media/image17.png"/><Relationship Id="rId275" Type="http://schemas.openxmlformats.org/officeDocument/2006/relationships/customXml" Target="../ink/ink416.xml"/><Relationship Id="rId300" Type="http://schemas.openxmlformats.org/officeDocument/2006/relationships/image" Target="../media/image378.png"/><Relationship Id="rId482" Type="http://schemas.openxmlformats.org/officeDocument/2006/relationships/image" Target="../media/image465.png"/><Relationship Id="rId81" Type="http://schemas.openxmlformats.org/officeDocument/2006/relationships/customXml" Target="../ink/ink308.xml"/><Relationship Id="rId135" Type="http://schemas.openxmlformats.org/officeDocument/2006/relationships/customXml" Target="../ink/ink335.xml"/><Relationship Id="rId177" Type="http://schemas.openxmlformats.org/officeDocument/2006/relationships/customXml" Target="../ink/ink357.xml"/><Relationship Id="rId342" Type="http://schemas.openxmlformats.org/officeDocument/2006/relationships/image" Target="../media/image399.png"/><Relationship Id="rId384" Type="http://schemas.openxmlformats.org/officeDocument/2006/relationships/image" Target="../media/image420.png"/><Relationship Id="rId202" Type="http://schemas.openxmlformats.org/officeDocument/2006/relationships/customXml" Target="../ink/ink372.xml"/><Relationship Id="rId244" Type="http://schemas.openxmlformats.org/officeDocument/2006/relationships/image" Target="../media/image350.png"/><Relationship Id="rId39" Type="http://schemas.openxmlformats.org/officeDocument/2006/relationships/customXml" Target="../ink/ink287.xml"/><Relationship Id="rId286" Type="http://schemas.openxmlformats.org/officeDocument/2006/relationships/image" Target="../media/image371.png"/><Relationship Id="rId451" Type="http://schemas.openxmlformats.org/officeDocument/2006/relationships/customXml" Target="../ink/ink504.xml"/><Relationship Id="rId50" Type="http://schemas.openxmlformats.org/officeDocument/2006/relationships/image" Target="../media/image265.png"/><Relationship Id="rId104" Type="http://schemas.openxmlformats.org/officeDocument/2006/relationships/image" Target="../media/image292.png"/><Relationship Id="rId146" Type="http://schemas.openxmlformats.org/officeDocument/2006/relationships/image" Target="../media/image313.png"/><Relationship Id="rId188" Type="http://schemas.openxmlformats.org/officeDocument/2006/relationships/customXml" Target="../ink/ink363.xml"/><Relationship Id="rId311" Type="http://schemas.openxmlformats.org/officeDocument/2006/relationships/customXml" Target="../ink/ink434.xml"/><Relationship Id="rId353" Type="http://schemas.openxmlformats.org/officeDocument/2006/relationships/customXml" Target="../ink/ink455.xml"/><Relationship Id="rId395" Type="http://schemas.openxmlformats.org/officeDocument/2006/relationships/customXml" Target="../ink/ink476.xml"/><Relationship Id="rId409" Type="http://schemas.openxmlformats.org/officeDocument/2006/relationships/customXml" Target="../ink/ink483.xml"/><Relationship Id="rId92" Type="http://schemas.openxmlformats.org/officeDocument/2006/relationships/image" Target="../media/image286.png"/><Relationship Id="rId213" Type="http://schemas.openxmlformats.org/officeDocument/2006/relationships/image" Target="../media/image341.png"/><Relationship Id="rId420" Type="http://schemas.openxmlformats.org/officeDocument/2006/relationships/image" Target="../media/image437.png"/><Relationship Id="rId255" Type="http://schemas.openxmlformats.org/officeDocument/2006/relationships/customXml" Target="../ink/ink406.xml"/><Relationship Id="rId297" Type="http://schemas.openxmlformats.org/officeDocument/2006/relationships/customXml" Target="../ink/ink427.xml"/><Relationship Id="rId462" Type="http://schemas.openxmlformats.org/officeDocument/2006/relationships/customXml" Target="../ink/ink510.xml"/><Relationship Id="rId115" Type="http://schemas.openxmlformats.org/officeDocument/2006/relationships/customXml" Target="../ink/ink325.xml"/><Relationship Id="rId157" Type="http://schemas.openxmlformats.org/officeDocument/2006/relationships/customXml" Target="../ink/ink346.xml"/><Relationship Id="rId322" Type="http://schemas.openxmlformats.org/officeDocument/2006/relationships/image" Target="../media/image389.png"/><Relationship Id="rId364" Type="http://schemas.openxmlformats.org/officeDocument/2006/relationships/image" Target="../media/image410.png"/><Relationship Id="rId61" Type="http://schemas.openxmlformats.org/officeDocument/2006/relationships/customXml" Target="../ink/ink298.xml"/><Relationship Id="rId199" Type="http://schemas.openxmlformats.org/officeDocument/2006/relationships/customXml" Target="../ink/ink369.xml"/><Relationship Id="rId19" Type="http://schemas.openxmlformats.org/officeDocument/2006/relationships/customXml" Target="../ink/ink277.xml"/><Relationship Id="rId224" Type="http://schemas.openxmlformats.org/officeDocument/2006/relationships/customXml" Target="../ink/ink387.xml"/><Relationship Id="rId266" Type="http://schemas.openxmlformats.org/officeDocument/2006/relationships/image" Target="../media/image361.png"/><Relationship Id="rId431" Type="http://schemas.openxmlformats.org/officeDocument/2006/relationships/customXml" Target="../ink/ink494.xml"/><Relationship Id="rId473" Type="http://schemas.openxmlformats.org/officeDocument/2006/relationships/customXml" Target="../ink/ink516.xml"/><Relationship Id="rId30" Type="http://schemas.openxmlformats.org/officeDocument/2006/relationships/image" Target="../media/image256.png"/><Relationship Id="rId126" Type="http://schemas.openxmlformats.org/officeDocument/2006/relationships/image" Target="../media/image303.png"/><Relationship Id="rId168" Type="http://schemas.openxmlformats.org/officeDocument/2006/relationships/image" Target="../media/image322.png"/><Relationship Id="rId333" Type="http://schemas.openxmlformats.org/officeDocument/2006/relationships/customXml" Target="../ink/ink445.xml"/><Relationship Id="rId72" Type="http://schemas.openxmlformats.org/officeDocument/2006/relationships/image" Target="../media/image276.png"/><Relationship Id="rId375" Type="http://schemas.openxmlformats.org/officeDocument/2006/relationships/customXml" Target="../ink/ink466.xml"/><Relationship Id="rId3" Type="http://schemas.openxmlformats.org/officeDocument/2006/relationships/audio" Target="../media/media4.m4a"/><Relationship Id="rId235" Type="http://schemas.openxmlformats.org/officeDocument/2006/relationships/customXml" Target="../ink/ink396.xml"/><Relationship Id="rId277" Type="http://schemas.openxmlformats.org/officeDocument/2006/relationships/customXml" Target="../ink/ink417.xml"/><Relationship Id="rId400" Type="http://schemas.openxmlformats.org/officeDocument/2006/relationships/image" Target="../media/image428.png"/><Relationship Id="rId442" Type="http://schemas.openxmlformats.org/officeDocument/2006/relationships/image" Target="../media/image447.png"/><Relationship Id="rId484" Type="http://schemas.openxmlformats.org/officeDocument/2006/relationships/image" Target="../media/image466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2.xml"/><Relationship Id="rId21" Type="http://schemas.openxmlformats.org/officeDocument/2006/relationships/image" Target="../media/image474.png"/><Relationship Id="rId42" Type="http://schemas.openxmlformats.org/officeDocument/2006/relationships/customXml" Target="../ink/ink542.xml"/><Relationship Id="rId63" Type="http://schemas.openxmlformats.org/officeDocument/2006/relationships/image" Target="../media/image495.png"/><Relationship Id="rId84" Type="http://schemas.openxmlformats.org/officeDocument/2006/relationships/customXml" Target="../ink/ink563.xml"/><Relationship Id="rId138" Type="http://schemas.openxmlformats.org/officeDocument/2006/relationships/image" Target="../media/image526.png"/><Relationship Id="rId159" Type="http://schemas.openxmlformats.org/officeDocument/2006/relationships/customXml" Target="../ink/ink603.xml"/><Relationship Id="rId170" Type="http://schemas.openxmlformats.org/officeDocument/2006/relationships/image" Target="../media/image542.png"/><Relationship Id="rId191" Type="http://schemas.openxmlformats.org/officeDocument/2006/relationships/image" Target="../media/image2.png"/><Relationship Id="rId107" Type="http://schemas.openxmlformats.org/officeDocument/2006/relationships/customXml" Target="../ink/ink577.xml"/><Relationship Id="rId11" Type="http://schemas.openxmlformats.org/officeDocument/2006/relationships/image" Target="../media/image471.png"/><Relationship Id="rId32" Type="http://schemas.openxmlformats.org/officeDocument/2006/relationships/customXml" Target="../ink/ink537.xml"/><Relationship Id="rId53" Type="http://schemas.openxmlformats.org/officeDocument/2006/relationships/image" Target="../media/image490.png"/><Relationship Id="rId74" Type="http://schemas.openxmlformats.org/officeDocument/2006/relationships/customXml" Target="../ink/ink558.xml"/><Relationship Id="rId128" Type="http://schemas.openxmlformats.org/officeDocument/2006/relationships/image" Target="../media/image523.png"/><Relationship Id="rId149" Type="http://schemas.openxmlformats.org/officeDocument/2006/relationships/customXml" Target="../ink/ink598.xml"/><Relationship Id="rId5" Type="http://schemas.openxmlformats.org/officeDocument/2006/relationships/image" Target="../media/image468.png"/><Relationship Id="rId95" Type="http://schemas.openxmlformats.org/officeDocument/2006/relationships/customXml" Target="../ink/ink570.xml"/><Relationship Id="rId160" Type="http://schemas.openxmlformats.org/officeDocument/2006/relationships/image" Target="../media/image537.png"/><Relationship Id="rId181" Type="http://schemas.openxmlformats.org/officeDocument/2006/relationships/customXml" Target="../ink/ink614.xml"/><Relationship Id="rId22" Type="http://schemas.openxmlformats.org/officeDocument/2006/relationships/customXml" Target="../ink/ink532.xml"/><Relationship Id="rId43" Type="http://schemas.openxmlformats.org/officeDocument/2006/relationships/image" Target="../media/image485.png"/><Relationship Id="rId64" Type="http://schemas.openxmlformats.org/officeDocument/2006/relationships/customXml" Target="../ink/ink553.xml"/><Relationship Id="rId118" Type="http://schemas.openxmlformats.org/officeDocument/2006/relationships/image" Target="../media/image518.png"/><Relationship Id="rId139" Type="http://schemas.openxmlformats.org/officeDocument/2006/relationships/customXml" Target="../ink/ink593.xml"/><Relationship Id="rId85" Type="http://schemas.openxmlformats.org/officeDocument/2006/relationships/image" Target="../media/image293.png"/><Relationship Id="rId150" Type="http://schemas.openxmlformats.org/officeDocument/2006/relationships/image" Target="../media/image532.png"/><Relationship Id="rId171" Type="http://schemas.openxmlformats.org/officeDocument/2006/relationships/customXml" Target="../ink/ink609.xml"/><Relationship Id="rId12" Type="http://schemas.openxmlformats.org/officeDocument/2006/relationships/customXml" Target="../ink/ink527.xml"/><Relationship Id="rId33" Type="http://schemas.openxmlformats.org/officeDocument/2006/relationships/image" Target="../media/image480.png"/><Relationship Id="rId108" Type="http://schemas.openxmlformats.org/officeDocument/2006/relationships/image" Target="../media/image513.png"/><Relationship Id="rId129" Type="http://schemas.openxmlformats.org/officeDocument/2006/relationships/customXml" Target="../ink/ink588.xml"/><Relationship Id="rId54" Type="http://schemas.openxmlformats.org/officeDocument/2006/relationships/customXml" Target="../ink/ink548.xml"/><Relationship Id="rId75" Type="http://schemas.openxmlformats.org/officeDocument/2006/relationships/image" Target="../media/image501.png"/><Relationship Id="rId96" Type="http://schemas.openxmlformats.org/officeDocument/2006/relationships/customXml" Target="../ink/ink571.xml"/><Relationship Id="rId140" Type="http://schemas.openxmlformats.org/officeDocument/2006/relationships/image" Target="../media/image527.png"/><Relationship Id="rId161" Type="http://schemas.openxmlformats.org/officeDocument/2006/relationships/customXml" Target="../ink/ink604.xml"/><Relationship Id="rId182" Type="http://schemas.openxmlformats.org/officeDocument/2006/relationships/image" Target="../media/image548.png"/><Relationship Id="rId6" Type="http://schemas.openxmlformats.org/officeDocument/2006/relationships/customXml" Target="../ink/ink524.xml"/><Relationship Id="rId23" Type="http://schemas.openxmlformats.org/officeDocument/2006/relationships/image" Target="../media/image475.png"/><Relationship Id="rId119" Type="http://schemas.openxmlformats.org/officeDocument/2006/relationships/customXml" Target="../ink/ink583.xml"/><Relationship Id="rId44" Type="http://schemas.openxmlformats.org/officeDocument/2006/relationships/customXml" Target="../ink/ink543.xml"/><Relationship Id="rId65" Type="http://schemas.openxmlformats.org/officeDocument/2006/relationships/image" Target="../media/image496.png"/><Relationship Id="rId86" Type="http://schemas.openxmlformats.org/officeDocument/2006/relationships/customXml" Target="../ink/ink564.xml"/><Relationship Id="rId130" Type="http://schemas.openxmlformats.org/officeDocument/2006/relationships/image" Target="../media/image524.png"/><Relationship Id="rId151" Type="http://schemas.openxmlformats.org/officeDocument/2006/relationships/customXml" Target="../ink/ink599.xml"/><Relationship Id="rId172" Type="http://schemas.openxmlformats.org/officeDocument/2006/relationships/image" Target="../media/image543.png"/><Relationship Id="rId13" Type="http://schemas.openxmlformats.org/officeDocument/2006/relationships/image" Target="../media/image472.png"/><Relationship Id="rId18" Type="http://schemas.openxmlformats.org/officeDocument/2006/relationships/customXml" Target="../ink/ink530.xml"/><Relationship Id="rId39" Type="http://schemas.openxmlformats.org/officeDocument/2006/relationships/image" Target="../media/image483.png"/><Relationship Id="rId109" Type="http://schemas.openxmlformats.org/officeDocument/2006/relationships/customXml" Target="../ink/ink578.xml"/><Relationship Id="rId34" Type="http://schemas.openxmlformats.org/officeDocument/2006/relationships/customXml" Target="../ink/ink538.xml"/><Relationship Id="rId50" Type="http://schemas.openxmlformats.org/officeDocument/2006/relationships/customXml" Target="../ink/ink546.xml"/><Relationship Id="rId55" Type="http://schemas.openxmlformats.org/officeDocument/2006/relationships/image" Target="../media/image491.png"/><Relationship Id="rId76" Type="http://schemas.openxmlformats.org/officeDocument/2006/relationships/customXml" Target="../ink/ink559.xml"/><Relationship Id="rId97" Type="http://schemas.openxmlformats.org/officeDocument/2006/relationships/image" Target="../media/image508.png"/><Relationship Id="rId104" Type="http://schemas.openxmlformats.org/officeDocument/2006/relationships/image" Target="../media/image511.png"/><Relationship Id="rId120" Type="http://schemas.openxmlformats.org/officeDocument/2006/relationships/image" Target="../media/image519.png"/><Relationship Id="rId125" Type="http://schemas.openxmlformats.org/officeDocument/2006/relationships/customXml" Target="../ink/ink586.xml"/><Relationship Id="rId141" Type="http://schemas.openxmlformats.org/officeDocument/2006/relationships/customXml" Target="../ink/ink594.xml"/><Relationship Id="rId146" Type="http://schemas.openxmlformats.org/officeDocument/2006/relationships/image" Target="../media/image530.png"/><Relationship Id="rId167" Type="http://schemas.openxmlformats.org/officeDocument/2006/relationships/customXml" Target="../ink/ink607.xml"/><Relationship Id="rId188" Type="http://schemas.openxmlformats.org/officeDocument/2006/relationships/image" Target="../media/image551.png"/><Relationship Id="rId7" Type="http://schemas.openxmlformats.org/officeDocument/2006/relationships/image" Target="../media/image469.png"/><Relationship Id="rId71" Type="http://schemas.openxmlformats.org/officeDocument/2006/relationships/image" Target="../media/image499.png"/><Relationship Id="rId92" Type="http://schemas.openxmlformats.org/officeDocument/2006/relationships/customXml" Target="../ink/ink568.xml"/><Relationship Id="rId162" Type="http://schemas.openxmlformats.org/officeDocument/2006/relationships/image" Target="../media/image538.png"/><Relationship Id="rId183" Type="http://schemas.openxmlformats.org/officeDocument/2006/relationships/customXml" Target="../ink/ink615.xml"/><Relationship Id="rId2" Type="http://schemas.openxmlformats.org/officeDocument/2006/relationships/audio" Target="../media/media5.m4a"/><Relationship Id="rId29" Type="http://schemas.openxmlformats.org/officeDocument/2006/relationships/image" Target="../media/image478.png"/><Relationship Id="rId24" Type="http://schemas.openxmlformats.org/officeDocument/2006/relationships/customXml" Target="../ink/ink533.xml"/><Relationship Id="rId40" Type="http://schemas.openxmlformats.org/officeDocument/2006/relationships/customXml" Target="../ink/ink541.xml"/><Relationship Id="rId45" Type="http://schemas.openxmlformats.org/officeDocument/2006/relationships/image" Target="../media/image486.png"/><Relationship Id="rId66" Type="http://schemas.openxmlformats.org/officeDocument/2006/relationships/customXml" Target="../ink/ink554.xml"/><Relationship Id="rId87" Type="http://schemas.openxmlformats.org/officeDocument/2006/relationships/image" Target="../media/image505.png"/><Relationship Id="rId110" Type="http://schemas.openxmlformats.org/officeDocument/2006/relationships/image" Target="../media/image514.png"/><Relationship Id="rId115" Type="http://schemas.openxmlformats.org/officeDocument/2006/relationships/customXml" Target="../ink/ink581.xml"/><Relationship Id="rId131" Type="http://schemas.openxmlformats.org/officeDocument/2006/relationships/customXml" Target="../ink/ink589.xml"/><Relationship Id="rId136" Type="http://schemas.openxmlformats.org/officeDocument/2006/relationships/image" Target="../media/image449.png"/><Relationship Id="rId157" Type="http://schemas.openxmlformats.org/officeDocument/2006/relationships/customXml" Target="../ink/ink602.xml"/><Relationship Id="rId178" Type="http://schemas.openxmlformats.org/officeDocument/2006/relationships/image" Target="../media/image546.png"/><Relationship Id="rId61" Type="http://schemas.openxmlformats.org/officeDocument/2006/relationships/image" Target="../media/image494.png"/><Relationship Id="rId82" Type="http://schemas.openxmlformats.org/officeDocument/2006/relationships/customXml" Target="../ink/ink562.xml"/><Relationship Id="rId152" Type="http://schemas.openxmlformats.org/officeDocument/2006/relationships/image" Target="../media/image533.png"/><Relationship Id="rId173" Type="http://schemas.openxmlformats.org/officeDocument/2006/relationships/customXml" Target="../ink/ink610.xml"/><Relationship Id="rId19" Type="http://schemas.openxmlformats.org/officeDocument/2006/relationships/image" Target="../media/image74.png"/><Relationship Id="rId14" Type="http://schemas.openxmlformats.org/officeDocument/2006/relationships/customXml" Target="../ink/ink528.xml"/><Relationship Id="rId30" Type="http://schemas.openxmlformats.org/officeDocument/2006/relationships/customXml" Target="../ink/ink536.xml"/><Relationship Id="rId35" Type="http://schemas.openxmlformats.org/officeDocument/2006/relationships/image" Target="../media/image481.png"/><Relationship Id="rId56" Type="http://schemas.openxmlformats.org/officeDocument/2006/relationships/customXml" Target="../ink/ink549.xml"/><Relationship Id="rId77" Type="http://schemas.openxmlformats.org/officeDocument/2006/relationships/image" Target="../media/image4.png"/><Relationship Id="rId100" Type="http://schemas.openxmlformats.org/officeDocument/2006/relationships/image" Target="../media/image509.png"/><Relationship Id="rId105" Type="http://schemas.openxmlformats.org/officeDocument/2006/relationships/customXml" Target="../ink/ink576.xml"/><Relationship Id="rId126" Type="http://schemas.openxmlformats.org/officeDocument/2006/relationships/image" Target="../media/image522.png"/><Relationship Id="rId147" Type="http://schemas.openxmlformats.org/officeDocument/2006/relationships/customXml" Target="../ink/ink597.xml"/><Relationship Id="rId168" Type="http://schemas.openxmlformats.org/officeDocument/2006/relationships/image" Target="../media/image541.png"/><Relationship Id="rId8" Type="http://schemas.openxmlformats.org/officeDocument/2006/relationships/customXml" Target="../ink/ink525.xml"/><Relationship Id="rId51" Type="http://schemas.openxmlformats.org/officeDocument/2006/relationships/image" Target="../media/image489.png"/><Relationship Id="rId72" Type="http://schemas.openxmlformats.org/officeDocument/2006/relationships/customXml" Target="../ink/ink557.xml"/><Relationship Id="rId93" Type="http://schemas.openxmlformats.org/officeDocument/2006/relationships/image" Target="../media/image507.png"/><Relationship Id="rId98" Type="http://schemas.openxmlformats.org/officeDocument/2006/relationships/customXml" Target="../ink/ink572.xml"/><Relationship Id="rId121" Type="http://schemas.openxmlformats.org/officeDocument/2006/relationships/customXml" Target="../ink/ink584.xml"/><Relationship Id="rId142" Type="http://schemas.openxmlformats.org/officeDocument/2006/relationships/image" Target="../media/image528.png"/><Relationship Id="rId163" Type="http://schemas.openxmlformats.org/officeDocument/2006/relationships/customXml" Target="../ink/ink605.xml"/><Relationship Id="rId184" Type="http://schemas.openxmlformats.org/officeDocument/2006/relationships/image" Target="../media/image549.png"/><Relationship Id="rId189" Type="http://schemas.openxmlformats.org/officeDocument/2006/relationships/customXml" Target="../ink/ink618.xml"/><Relationship Id="rId3" Type="http://schemas.openxmlformats.org/officeDocument/2006/relationships/slideLayout" Target="../slideLayouts/slideLayout2.xml"/><Relationship Id="rId25" Type="http://schemas.openxmlformats.org/officeDocument/2006/relationships/image" Target="../media/image476.png"/><Relationship Id="rId46" Type="http://schemas.openxmlformats.org/officeDocument/2006/relationships/customXml" Target="../ink/ink544.xml"/><Relationship Id="rId67" Type="http://schemas.openxmlformats.org/officeDocument/2006/relationships/image" Target="../media/image497.png"/><Relationship Id="rId116" Type="http://schemas.openxmlformats.org/officeDocument/2006/relationships/image" Target="../media/image517.png"/><Relationship Id="rId137" Type="http://schemas.openxmlformats.org/officeDocument/2006/relationships/customXml" Target="../ink/ink592.xml"/><Relationship Id="rId158" Type="http://schemas.openxmlformats.org/officeDocument/2006/relationships/image" Target="../media/image536.png"/><Relationship Id="rId20" Type="http://schemas.openxmlformats.org/officeDocument/2006/relationships/customXml" Target="../ink/ink531.xml"/><Relationship Id="rId41" Type="http://schemas.openxmlformats.org/officeDocument/2006/relationships/image" Target="../media/image484.png"/><Relationship Id="rId62" Type="http://schemas.openxmlformats.org/officeDocument/2006/relationships/customXml" Target="../ink/ink552.xml"/><Relationship Id="rId83" Type="http://schemas.openxmlformats.org/officeDocument/2006/relationships/image" Target="../media/image504.png"/><Relationship Id="rId88" Type="http://schemas.openxmlformats.org/officeDocument/2006/relationships/customXml" Target="../ink/ink565.xml"/><Relationship Id="rId111" Type="http://schemas.openxmlformats.org/officeDocument/2006/relationships/customXml" Target="../ink/ink579.xml"/><Relationship Id="rId132" Type="http://schemas.openxmlformats.org/officeDocument/2006/relationships/image" Target="../media/image233.png"/><Relationship Id="rId153" Type="http://schemas.openxmlformats.org/officeDocument/2006/relationships/customXml" Target="../ink/ink600.xml"/><Relationship Id="rId174" Type="http://schemas.openxmlformats.org/officeDocument/2006/relationships/image" Target="../media/image544.png"/><Relationship Id="rId179" Type="http://schemas.openxmlformats.org/officeDocument/2006/relationships/customXml" Target="../ink/ink613.xml"/><Relationship Id="rId190" Type="http://schemas.openxmlformats.org/officeDocument/2006/relationships/image" Target="../media/image552.png"/><Relationship Id="rId15" Type="http://schemas.openxmlformats.org/officeDocument/2006/relationships/image" Target="../media/image473.png"/><Relationship Id="rId36" Type="http://schemas.openxmlformats.org/officeDocument/2006/relationships/customXml" Target="../ink/ink539.xml"/><Relationship Id="rId57" Type="http://schemas.openxmlformats.org/officeDocument/2006/relationships/image" Target="../media/image492.png"/><Relationship Id="rId106" Type="http://schemas.openxmlformats.org/officeDocument/2006/relationships/image" Target="../media/image512.png"/><Relationship Id="rId127" Type="http://schemas.openxmlformats.org/officeDocument/2006/relationships/customXml" Target="../ink/ink587.xml"/><Relationship Id="rId10" Type="http://schemas.openxmlformats.org/officeDocument/2006/relationships/customXml" Target="../ink/ink526.xml"/><Relationship Id="rId31" Type="http://schemas.openxmlformats.org/officeDocument/2006/relationships/image" Target="../media/image479.png"/><Relationship Id="rId52" Type="http://schemas.openxmlformats.org/officeDocument/2006/relationships/customXml" Target="../ink/ink547.xml"/><Relationship Id="rId73" Type="http://schemas.openxmlformats.org/officeDocument/2006/relationships/image" Target="../media/image500.png"/><Relationship Id="rId78" Type="http://schemas.openxmlformats.org/officeDocument/2006/relationships/customXml" Target="../ink/ink560.xml"/><Relationship Id="rId94" Type="http://schemas.openxmlformats.org/officeDocument/2006/relationships/customXml" Target="../ink/ink569.xml"/><Relationship Id="rId99" Type="http://schemas.openxmlformats.org/officeDocument/2006/relationships/customXml" Target="../ink/ink573.xml"/><Relationship Id="rId101" Type="http://schemas.openxmlformats.org/officeDocument/2006/relationships/customXml" Target="../ink/ink574.xml"/><Relationship Id="rId122" Type="http://schemas.openxmlformats.org/officeDocument/2006/relationships/image" Target="../media/image520.png"/><Relationship Id="rId143" Type="http://schemas.openxmlformats.org/officeDocument/2006/relationships/customXml" Target="../ink/ink595.xml"/><Relationship Id="rId148" Type="http://schemas.openxmlformats.org/officeDocument/2006/relationships/image" Target="../media/image531.png"/><Relationship Id="rId164" Type="http://schemas.openxmlformats.org/officeDocument/2006/relationships/image" Target="../media/image539.png"/><Relationship Id="rId169" Type="http://schemas.openxmlformats.org/officeDocument/2006/relationships/customXml" Target="../ink/ink608.xml"/><Relationship Id="rId185" Type="http://schemas.openxmlformats.org/officeDocument/2006/relationships/customXml" Target="../ink/ink616.xml"/><Relationship Id="rId4" Type="http://schemas.openxmlformats.org/officeDocument/2006/relationships/customXml" Target="../ink/ink523.xml"/><Relationship Id="rId9" Type="http://schemas.openxmlformats.org/officeDocument/2006/relationships/image" Target="../media/image470.png"/><Relationship Id="rId180" Type="http://schemas.openxmlformats.org/officeDocument/2006/relationships/image" Target="../media/image547.png"/><Relationship Id="rId26" Type="http://schemas.openxmlformats.org/officeDocument/2006/relationships/customXml" Target="../ink/ink534.xml"/><Relationship Id="rId47" Type="http://schemas.openxmlformats.org/officeDocument/2006/relationships/image" Target="../media/image487.png"/><Relationship Id="rId68" Type="http://schemas.openxmlformats.org/officeDocument/2006/relationships/customXml" Target="../ink/ink555.xml"/><Relationship Id="rId89" Type="http://schemas.openxmlformats.org/officeDocument/2006/relationships/image" Target="../media/image506.png"/><Relationship Id="rId112" Type="http://schemas.openxmlformats.org/officeDocument/2006/relationships/image" Target="../media/image515.png"/><Relationship Id="rId133" Type="http://schemas.openxmlformats.org/officeDocument/2006/relationships/customXml" Target="../ink/ink590.xml"/><Relationship Id="rId154" Type="http://schemas.openxmlformats.org/officeDocument/2006/relationships/image" Target="../media/image534.png"/><Relationship Id="rId175" Type="http://schemas.openxmlformats.org/officeDocument/2006/relationships/customXml" Target="../ink/ink611.xml"/><Relationship Id="rId16" Type="http://schemas.openxmlformats.org/officeDocument/2006/relationships/customXml" Target="../ink/ink529.xml"/><Relationship Id="rId37" Type="http://schemas.openxmlformats.org/officeDocument/2006/relationships/image" Target="../media/image482.png"/><Relationship Id="rId58" Type="http://schemas.openxmlformats.org/officeDocument/2006/relationships/customXml" Target="../ink/ink550.xml"/><Relationship Id="rId79" Type="http://schemas.openxmlformats.org/officeDocument/2006/relationships/image" Target="../media/image502.png"/><Relationship Id="rId102" Type="http://schemas.openxmlformats.org/officeDocument/2006/relationships/image" Target="../media/image510.png"/><Relationship Id="rId123" Type="http://schemas.openxmlformats.org/officeDocument/2006/relationships/customXml" Target="../ink/ink585.xml"/><Relationship Id="rId144" Type="http://schemas.openxmlformats.org/officeDocument/2006/relationships/image" Target="../media/image529.png"/><Relationship Id="rId90" Type="http://schemas.openxmlformats.org/officeDocument/2006/relationships/customXml" Target="../ink/ink566.xml"/><Relationship Id="rId165" Type="http://schemas.openxmlformats.org/officeDocument/2006/relationships/customXml" Target="../ink/ink606.xml"/><Relationship Id="rId186" Type="http://schemas.openxmlformats.org/officeDocument/2006/relationships/image" Target="../media/image550.png"/><Relationship Id="rId27" Type="http://schemas.openxmlformats.org/officeDocument/2006/relationships/image" Target="../media/image477.png"/><Relationship Id="rId48" Type="http://schemas.openxmlformats.org/officeDocument/2006/relationships/customXml" Target="../ink/ink545.xml"/><Relationship Id="rId69" Type="http://schemas.openxmlformats.org/officeDocument/2006/relationships/image" Target="../media/image498.png"/><Relationship Id="rId113" Type="http://schemas.openxmlformats.org/officeDocument/2006/relationships/customXml" Target="../ink/ink580.xml"/><Relationship Id="rId134" Type="http://schemas.openxmlformats.org/officeDocument/2006/relationships/image" Target="../media/image525.png"/><Relationship Id="rId80" Type="http://schemas.openxmlformats.org/officeDocument/2006/relationships/customXml" Target="../ink/ink561.xml"/><Relationship Id="rId155" Type="http://schemas.openxmlformats.org/officeDocument/2006/relationships/customXml" Target="../ink/ink601.xml"/><Relationship Id="rId176" Type="http://schemas.openxmlformats.org/officeDocument/2006/relationships/image" Target="../media/image545.png"/><Relationship Id="rId17" Type="http://schemas.openxmlformats.org/officeDocument/2006/relationships/image" Target="../media/image68.png"/><Relationship Id="rId38" Type="http://schemas.openxmlformats.org/officeDocument/2006/relationships/customXml" Target="../ink/ink540.xml"/><Relationship Id="rId59" Type="http://schemas.openxmlformats.org/officeDocument/2006/relationships/image" Target="../media/image493.png"/><Relationship Id="rId103" Type="http://schemas.openxmlformats.org/officeDocument/2006/relationships/customXml" Target="../ink/ink575.xml"/><Relationship Id="rId124" Type="http://schemas.openxmlformats.org/officeDocument/2006/relationships/image" Target="../media/image521.png"/><Relationship Id="rId70" Type="http://schemas.openxmlformats.org/officeDocument/2006/relationships/customXml" Target="../ink/ink556.xml"/><Relationship Id="rId91" Type="http://schemas.openxmlformats.org/officeDocument/2006/relationships/customXml" Target="../ink/ink567.xml"/><Relationship Id="rId145" Type="http://schemas.openxmlformats.org/officeDocument/2006/relationships/customXml" Target="../ink/ink596.xml"/><Relationship Id="rId166" Type="http://schemas.openxmlformats.org/officeDocument/2006/relationships/image" Target="../media/image540.png"/><Relationship Id="rId187" Type="http://schemas.openxmlformats.org/officeDocument/2006/relationships/customXml" Target="../ink/ink617.xml"/><Relationship Id="rId1" Type="http://schemas.microsoft.com/office/2007/relationships/media" Target="../media/media5.m4a"/><Relationship Id="rId28" Type="http://schemas.openxmlformats.org/officeDocument/2006/relationships/customXml" Target="../ink/ink535.xml"/><Relationship Id="rId49" Type="http://schemas.openxmlformats.org/officeDocument/2006/relationships/image" Target="../media/image488.png"/><Relationship Id="rId114" Type="http://schemas.openxmlformats.org/officeDocument/2006/relationships/image" Target="../media/image516.png"/><Relationship Id="rId60" Type="http://schemas.openxmlformats.org/officeDocument/2006/relationships/customXml" Target="../ink/ink551.xml"/><Relationship Id="rId81" Type="http://schemas.openxmlformats.org/officeDocument/2006/relationships/image" Target="../media/image503.png"/><Relationship Id="rId135" Type="http://schemas.openxmlformats.org/officeDocument/2006/relationships/customXml" Target="../ink/ink591.xml"/><Relationship Id="rId156" Type="http://schemas.openxmlformats.org/officeDocument/2006/relationships/image" Target="../media/image535.png"/><Relationship Id="rId177" Type="http://schemas.openxmlformats.org/officeDocument/2006/relationships/customXml" Target="../ink/ink6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1.xml"/><Relationship Id="rId13" Type="http://schemas.openxmlformats.org/officeDocument/2006/relationships/image" Target="../media/image557.png"/><Relationship Id="rId18" Type="http://schemas.openxmlformats.org/officeDocument/2006/relationships/customXml" Target="../ink/ink626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561.png"/><Relationship Id="rId7" Type="http://schemas.openxmlformats.org/officeDocument/2006/relationships/image" Target="../media/image554.png"/><Relationship Id="rId12" Type="http://schemas.openxmlformats.org/officeDocument/2006/relationships/customXml" Target="../ink/ink623.xml"/><Relationship Id="rId17" Type="http://schemas.openxmlformats.org/officeDocument/2006/relationships/image" Target="../media/image559.png"/><Relationship Id="rId2" Type="http://schemas.openxmlformats.org/officeDocument/2006/relationships/audio" Target="../media/media6.m4a"/><Relationship Id="rId16" Type="http://schemas.openxmlformats.org/officeDocument/2006/relationships/customXml" Target="../ink/ink625.xml"/><Relationship Id="rId20" Type="http://schemas.openxmlformats.org/officeDocument/2006/relationships/customXml" Target="../ink/ink627.xml"/><Relationship Id="rId1" Type="http://schemas.microsoft.com/office/2007/relationships/media" Target="../media/media6.m4a"/><Relationship Id="rId6" Type="http://schemas.openxmlformats.org/officeDocument/2006/relationships/customXml" Target="../ink/ink620.xml"/><Relationship Id="rId11" Type="http://schemas.openxmlformats.org/officeDocument/2006/relationships/image" Target="../media/image556.png"/><Relationship Id="rId24" Type="http://schemas.openxmlformats.org/officeDocument/2006/relationships/image" Target="../media/image2.png"/><Relationship Id="rId5" Type="http://schemas.openxmlformats.org/officeDocument/2006/relationships/image" Target="../media/image553.png"/><Relationship Id="rId15" Type="http://schemas.openxmlformats.org/officeDocument/2006/relationships/image" Target="../media/image558.png"/><Relationship Id="rId23" Type="http://schemas.openxmlformats.org/officeDocument/2006/relationships/image" Target="../media/image563.png"/><Relationship Id="rId10" Type="http://schemas.openxmlformats.org/officeDocument/2006/relationships/customXml" Target="../ink/ink622.xml"/><Relationship Id="rId19" Type="http://schemas.openxmlformats.org/officeDocument/2006/relationships/image" Target="../media/image560.png"/><Relationship Id="rId4" Type="http://schemas.openxmlformats.org/officeDocument/2006/relationships/customXml" Target="../ink/ink619.xml"/><Relationship Id="rId9" Type="http://schemas.openxmlformats.org/officeDocument/2006/relationships/image" Target="../media/image555.png"/><Relationship Id="rId14" Type="http://schemas.openxmlformats.org/officeDocument/2006/relationships/customXml" Target="../ink/ink624.xml"/><Relationship Id="rId22" Type="http://schemas.openxmlformats.org/officeDocument/2006/relationships/image" Target="../media/image5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65.png"/><Relationship Id="rId5" Type="http://schemas.openxmlformats.org/officeDocument/2006/relationships/customXml" Target="../ink/ink628.xml"/><Relationship Id="rId4" Type="http://schemas.openxmlformats.org/officeDocument/2006/relationships/image" Target="../media/image5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39D1D1-FECA-3E11-8CC3-764983ADB724}"/>
              </a:ext>
            </a:extLst>
          </p:cNvPr>
          <p:cNvSpPr txBox="1"/>
          <p:nvPr/>
        </p:nvSpPr>
        <p:spPr>
          <a:xfrm>
            <a:off x="609600" y="533400"/>
            <a:ext cx="80954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</a:rPr>
              <a:t>14B. Grover Search Algorithm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96521F-6A78-B867-5F04-5AD5A3D33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18" y="1302841"/>
            <a:ext cx="3911600" cy="42799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B4DCB541-414F-C430-6C9D-0B064A8E9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301" y="5618430"/>
            <a:ext cx="2092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1800" b="1" dirty="0" err="1">
                <a:solidFill>
                  <a:srgbClr val="00B0F0"/>
                </a:solidFill>
                <a:latin typeface="Comic Sans MS" charset="0"/>
                <a:sym typeface="Wingdings" charset="0"/>
              </a:rPr>
              <a:t>Lov</a:t>
            </a:r>
            <a:r>
              <a:rPr lang="en-US" sz="1800" b="1" dirty="0">
                <a:solidFill>
                  <a:srgbClr val="00B0F0"/>
                </a:solidFill>
                <a:latin typeface="Comic Sans MS" charset="0"/>
                <a:sym typeface="Wingdings" charset="0"/>
              </a:rPr>
              <a:t> Kumar Grover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6A1299-D7DE-E866-6D1E-5D6FE1CE6286}"/>
              </a:ext>
            </a:extLst>
          </p:cNvPr>
          <p:cNvSpPr/>
          <p:nvPr/>
        </p:nvSpPr>
        <p:spPr>
          <a:xfrm>
            <a:off x="2541382" y="1302841"/>
            <a:ext cx="4061236" cy="4719694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5B23C20-315D-26EF-A8A4-D525D789C5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0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821"/>
    </mc:Choice>
    <mc:Fallback>
      <p:transition advClick="0" advTm="20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0C0AA3C-478D-C1A5-7085-2FFFD87A05CB}"/>
                  </a:ext>
                </a:extLst>
              </p14:cNvPr>
              <p14:cNvContentPartPr/>
              <p14:nvPr/>
            </p14:nvContentPartPr>
            <p14:xfrm>
              <a:off x="1755505" y="4395239"/>
              <a:ext cx="1461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0C0AA3C-478D-C1A5-7085-2FFFD87A05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6865" y="4386599"/>
                <a:ext cx="163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45528FE-869B-FC53-970E-526051CE6BE5}"/>
                  </a:ext>
                </a:extLst>
              </p14:cNvPr>
              <p14:cNvContentPartPr/>
              <p14:nvPr/>
            </p14:nvContentPartPr>
            <p14:xfrm>
              <a:off x="1773865" y="4497119"/>
              <a:ext cx="108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45528FE-869B-FC53-970E-526051CE6B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65225" y="4488479"/>
                <a:ext cx="126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E0A4AD5-502C-4BF2-993A-3C1091F13D92}"/>
                  </a:ext>
                </a:extLst>
              </p14:cNvPr>
              <p14:cNvContentPartPr/>
              <p14:nvPr/>
            </p14:nvContentPartPr>
            <p14:xfrm>
              <a:off x="2211265" y="4196519"/>
              <a:ext cx="330480" cy="4518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E0A4AD5-502C-4BF2-993A-3C1091F13D9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02265" y="4187879"/>
                <a:ext cx="348120" cy="46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4AB40514-78D7-5C20-D5D1-AAA2ABC89859}"/>
              </a:ext>
            </a:extLst>
          </p:cNvPr>
          <p:cNvGrpSpPr/>
          <p:nvPr/>
        </p:nvGrpSpPr>
        <p:grpSpPr>
          <a:xfrm>
            <a:off x="1120465" y="4280759"/>
            <a:ext cx="444960" cy="385200"/>
            <a:chOff x="403924" y="2729412"/>
            <a:chExt cx="44496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34C10D1-2C8C-41F2-7A93-165617B8670A}"/>
                    </a:ext>
                  </a:extLst>
                </p14:cNvPr>
                <p14:cNvContentPartPr/>
                <p14:nvPr/>
              </p14:nvContentPartPr>
              <p14:xfrm>
                <a:off x="403924" y="2735892"/>
                <a:ext cx="360" cy="378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34C10D1-2C8C-41F2-7A93-165617B8670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4924" y="2726892"/>
                  <a:ext cx="180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21A94D0-1B27-B4CB-B294-728D1858FF64}"/>
                    </a:ext>
                  </a:extLst>
                </p14:cNvPr>
                <p14:cNvContentPartPr/>
                <p14:nvPr/>
              </p14:nvContentPartPr>
              <p14:xfrm>
                <a:off x="678244" y="2729412"/>
                <a:ext cx="170640" cy="349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21A94D0-1B27-B4CB-B294-728D1858FF6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9604" y="2720772"/>
                  <a:ext cx="1882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F0D87F6-3FA3-CA65-D56F-286854C3DC04}"/>
                    </a:ext>
                  </a:extLst>
                </p14:cNvPr>
                <p14:cNvContentPartPr/>
                <p14:nvPr/>
              </p14:nvContentPartPr>
              <p14:xfrm>
                <a:off x="492484" y="2769012"/>
                <a:ext cx="145080" cy="199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F0D87F6-3FA3-CA65-D56F-286854C3DC0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3844" y="2760372"/>
                  <a:ext cx="16272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AA49B4-9A06-E1EA-85A7-ED53D21D4AA5}"/>
              </a:ext>
            </a:extLst>
          </p:cNvPr>
          <p:cNvGrpSpPr/>
          <p:nvPr/>
        </p:nvGrpSpPr>
        <p:grpSpPr>
          <a:xfrm>
            <a:off x="2643625" y="4194719"/>
            <a:ext cx="413640" cy="439200"/>
            <a:chOff x="1927084" y="2643372"/>
            <a:chExt cx="413640" cy="43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8C52587-3258-AFF8-342C-DD271E2D07D9}"/>
                    </a:ext>
                  </a:extLst>
                </p14:cNvPr>
                <p14:cNvContentPartPr/>
                <p14:nvPr/>
              </p14:nvContentPartPr>
              <p14:xfrm>
                <a:off x="1953724" y="2745972"/>
                <a:ext cx="215280" cy="251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8C52587-3258-AFF8-342C-DD271E2D07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45084" y="2737332"/>
                  <a:ext cx="2329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331FBE1-977E-4DCE-FD30-C6CACD0F090F}"/>
                    </a:ext>
                  </a:extLst>
                </p14:cNvPr>
                <p14:cNvContentPartPr/>
                <p14:nvPr/>
              </p14:nvContentPartPr>
              <p14:xfrm>
                <a:off x="1927084" y="2643372"/>
                <a:ext cx="2880" cy="417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331FBE1-977E-4DCE-FD30-C6CACD0F090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18444" y="2634372"/>
                  <a:ext cx="2052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036B92D-F03D-9E04-5DEC-21A2814E5988}"/>
                    </a:ext>
                  </a:extLst>
                </p14:cNvPr>
                <p14:cNvContentPartPr/>
                <p14:nvPr/>
              </p14:nvContentPartPr>
              <p14:xfrm>
                <a:off x="2127244" y="2657412"/>
                <a:ext cx="213480" cy="425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036B92D-F03D-9E04-5DEC-21A2814E59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18604" y="2648772"/>
                  <a:ext cx="231120" cy="44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FFF9264-D051-FC9E-1C50-1F8E3D9D36FA}"/>
              </a:ext>
            </a:extLst>
          </p:cNvPr>
          <p:cNvGrpSpPr/>
          <p:nvPr/>
        </p:nvGrpSpPr>
        <p:grpSpPr>
          <a:xfrm>
            <a:off x="2224945" y="4790519"/>
            <a:ext cx="391680" cy="172800"/>
            <a:chOff x="1508404" y="3239172"/>
            <a:chExt cx="391680" cy="17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3B41D1A-F401-CB72-7D7F-F8BE2EB446E8}"/>
                    </a:ext>
                  </a:extLst>
                </p14:cNvPr>
                <p14:cNvContentPartPr/>
                <p14:nvPr/>
              </p14:nvContentPartPr>
              <p14:xfrm>
                <a:off x="1508404" y="3250692"/>
                <a:ext cx="117000" cy="161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3B41D1A-F401-CB72-7D7F-F8BE2EB446E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99764" y="3241692"/>
                  <a:ext cx="134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F433156-422D-7795-63D8-B2337927E289}"/>
                    </a:ext>
                  </a:extLst>
                </p14:cNvPr>
                <p14:cNvContentPartPr/>
                <p14:nvPr/>
              </p14:nvContentPartPr>
              <p14:xfrm>
                <a:off x="1649524" y="3266532"/>
                <a:ext cx="63000" cy="3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F433156-422D-7795-63D8-B2337927E28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40884" y="3257532"/>
                  <a:ext cx="80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2803863-99AF-138C-EC00-4A92B806E159}"/>
                    </a:ext>
                  </a:extLst>
                </p14:cNvPr>
                <p14:cNvContentPartPr/>
                <p14:nvPr/>
              </p14:nvContentPartPr>
              <p14:xfrm>
                <a:off x="1666804" y="3331692"/>
                <a:ext cx="33120" cy="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2803863-99AF-138C-EC00-4A92B806E15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57804" y="3322692"/>
                  <a:ext cx="50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60DB4BC-1DD4-AA79-223B-D24C4F2ABC81}"/>
                    </a:ext>
                  </a:extLst>
                </p14:cNvPr>
                <p14:cNvContentPartPr/>
                <p14:nvPr/>
              </p14:nvContentPartPr>
              <p14:xfrm>
                <a:off x="1802164" y="3239172"/>
                <a:ext cx="97920" cy="110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60DB4BC-1DD4-AA79-223B-D24C4F2ABC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93524" y="3230172"/>
                  <a:ext cx="11556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A1DA32A-029C-FB2C-534A-E4B79D8F7C50}"/>
              </a:ext>
            </a:extLst>
          </p:cNvPr>
          <p:cNvGrpSpPr/>
          <p:nvPr/>
        </p:nvGrpSpPr>
        <p:grpSpPr>
          <a:xfrm>
            <a:off x="2097145" y="3109902"/>
            <a:ext cx="255600" cy="208080"/>
            <a:chOff x="1515244" y="2391732"/>
            <a:chExt cx="25560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367D699-2C92-5C31-F4E8-72A1E823CA49}"/>
                    </a:ext>
                  </a:extLst>
                </p14:cNvPr>
                <p14:cNvContentPartPr/>
                <p14:nvPr/>
              </p14:nvContentPartPr>
              <p14:xfrm>
                <a:off x="1515244" y="2420172"/>
                <a:ext cx="118440" cy="179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367D699-2C92-5C31-F4E8-72A1E823CA4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06244" y="2411532"/>
                  <a:ext cx="136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1F532D5-DA49-7C11-9742-C2E7531DB378}"/>
                    </a:ext>
                  </a:extLst>
                </p14:cNvPr>
                <p14:cNvContentPartPr/>
                <p14:nvPr/>
              </p14:nvContentPartPr>
              <p14:xfrm>
                <a:off x="1665724" y="2477412"/>
                <a:ext cx="56160" cy="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1F532D5-DA49-7C11-9742-C2E7531DB37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56724" y="2468412"/>
                  <a:ext cx="73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1FE52AA-455B-0E9A-35C7-060E74A445CE}"/>
                    </a:ext>
                  </a:extLst>
                </p14:cNvPr>
                <p14:cNvContentPartPr/>
                <p14:nvPr/>
              </p14:nvContentPartPr>
              <p14:xfrm>
                <a:off x="1751764" y="2391732"/>
                <a:ext cx="19080" cy="152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1FE52AA-455B-0E9A-35C7-060E74A445C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42764" y="2383092"/>
                  <a:ext cx="3672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2CAF136-85D4-48E4-154C-F73D80900F94}"/>
              </a:ext>
            </a:extLst>
          </p:cNvPr>
          <p:cNvGrpSpPr/>
          <p:nvPr/>
        </p:nvGrpSpPr>
        <p:grpSpPr>
          <a:xfrm>
            <a:off x="3112345" y="4183559"/>
            <a:ext cx="543960" cy="581400"/>
            <a:chOff x="2395804" y="2632212"/>
            <a:chExt cx="543960" cy="58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5A1C455-8C3E-3C84-A8EB-E1DF63298FC9}"/>
                    </a:ext>
                  </a:extLst>
                </p14:cNvPr>
                <p14:cNvContentPartPr/>
                <p14:nvPr/>
              </p14:nvContentPartPr>
              <p14:xfrm>
                <a:off x="2395804" y="2632212"/>
                <a:ext cx="155160" cy="511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5A1C455-8C3E-3C84-A8EB-E1DF63298FC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87164" y="2623572"/>
                  <a:ext cx="17280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91BBD89-0B84-DCAD-FD7E-08A79050181D}"/>
                    </a:ext>
                  </a:extLst>
                </p14:cNvPr>
                <p14:cNvContentPartPr/>
                <p14:nvPr/>
              </p14:nvContentPartPr>
              <p14:xfrm>
                <a:off x="2551324" y="2859372"/>
                <a:ext cx="339840" cy="354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91BBD89-0B84-DCAD-FD7E-08A79050181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42684" y="2850732"/>
                  <a:ext cx="3574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B845E3A-D2B4-E493-F2E5-718C9B46ACAD}"/>
                    </a:ext>
                  </a:extLst>
                </p14:cNvPr>
                <p14:cNvContentPartPr/>
                <p14:nvPr/>
              </p14:nvContentPartPr>
              <p14:xfrm>
                <a:off x="2770924" y="2954772"/>
                <a:ext cx="168840" cy="220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B845E3A-D2B4-E493-F2E5-718C9B46ACA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62284" y="2946132"/>
                  <a:ext cx="18648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F94A09D-2E51-7CED-75FD-D9195E8311A5}"/>
                  </a:ext>
                </a:extLst>
              </p14:cNvPr>
              <p14:cNvContentPartPr/>
              <p14:nvPr/>
            </p14:nvContentPartPr>
            <p14:xfrm>
              <a:off x="3593665" y="4385879"/>
              <a:ext cx="113400" cy="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F94A09D-2E51-7CED-75FD-D9195E8311A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84665" y="4376879"/>
                <a:ext cx="1310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270" name="TextBox 3">
            <a:extLst>
              <a:ext uri="{FF2B5EF4-FFF2-40B4-BE49-F238E27FC236}">
                <a16:creationId xmlns:a16="http://schemas.microsoft.com/office/drawing/2014/main" id="{46328E49-4539-EC47-CFAE-5FF626C37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78" y="32808"/>
            <a:ext cx="3156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Search Algorithm</a:t>
            </a:r>
          </a:p>
        </p:txBody>
      </p:sp>
      <p:grpSp>
        <p:nvGrpSpPr>
          <p:cNvPr id="1284" name="Group 1283">
            <a:extLst>
              <a:ext uri="{FF2B5EF4-FFF2-40B4-BE49-F238E27FC236}">
                <a16:creationId xmlns:a16="http://schemas.microsoft.com/office/drawing/2014/main" id="{A8CB72C4-C798-D9EA-51ED-6811C287DF89}"/>
              </a:ext>
            </a:extLst>
          </p:cNvPr>
          <p:cNvGrpSpPr/>
          <p:nvPr/>
        </p:nvGrpSpPr>
        <p:grpSpPr>
          <a:xfrm>
            <a:off x="939637" y="5168825"/>
            <a:ext cx="1936080" cy="718920"/>
            <a:chOff x="738004" y="3951612"/>
            <a:chExt cx="1936080" cy="71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271" name="Ink 1270">
                  <a:extLst>
                    <a:ext uri="{FF2B5EF4-FFF2-40B4-BE49-F238E27FC236}">
                      <a16:creationId xmlns:a16="http://schemas.microsoft.com/office/drawing/2014/main" id="{DEB87785-F765-4F95-7725-7F00B1B76A90}"/>
                    </a:ext>
                  </a:extLst>
                </p14:cNvPr>
                <p14:cNvContentPartPr/>
                <p14:nvPr/>
              </p14:nvContentPartPr>
              <p14:xfrm>
                <a:off x="847804" y="4003452"/>
                <a:ext cx="28800" cy="660600"/>
              </p14:xfrm>
            </p:contentPart>
          </mc:Choice>
          <mc:Fallback>
            <p:pic>
              <p:nvPicPr>
                <p:cNvPr id="1271" name="Ink 1270">
                  <a:extLst>
                    <a:ext uri="{FF2B5EF4-FFF2-40B4-BE49-F238E27FC236}">
                      <a16:creationId xmlns:a16="http://schemas.microsoft.com/office/drawing/2014/main" id="{DEB87785-F765-4F95-7725-7F00B1B76A9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9164" y="3994812"/>
                  <a:ext cx="46440" cy="6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272" name="Ink 1271">
                  <a:extLst>
                    <a:ext uri="{FF2B5EF4-FFF2-40B4-BE49-F238E27FC236}">
                      <a16:creationId xmlns:a16="http://schemas.microsoft.com/office/drawing/2014/main" id="{7870F4CC-1BD0-6C14-A6C8-F3DF3B8E9127}"/>
                    </a:ext>
                  </a:extLst>
                </p14:cNvPr>
                <p14:cNvContentPartPr/>
                <p14:nvPr/>
              </p14:nvContentPartPr>
              <p14:xfrm>
                <a:off x="992164" y="4024332"/>
                <a:ext cx="45000" cy="646200"/>
              </p14:xfrm>
            </p:contentPart>
          </mc:Choice>
          <mc:Fallback>
            <p:pic>
              <p:nvPicPr>
                <p:cNvPr id="1272" name="Ink 1271">
                  <a:extLst>
                    <a:ext uri="{FF2B5EF4-FFF2-40B4-BE49-F238E27FC236}">
                      <a16:creationId xmlns:a16="http://schemas.microsoft.com/office/drawing/2014/main" id="{7870F4CC-1BD0-6C14-A6C8-F3DF3B8E912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3524" y="4015692"/>
                  <a:ext cx="6264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273" name="Ink 1272">
                  <a:extLst>
                    <a:ext uri="{FF2B5EF4-FFF2-40B4-BE49-F238E27FC236}">
                      <a16:creationId xmlns:a16="http://schemas.microsoft.com/office/drawing/2014/main" id="{CB837821-DDD9-12CE-824B-779C0E644A06}"/>
                    </a:ext>
                  </a:extLst>
                </p14:cNvPr>
                <p14:cNvContentPartPr/>
                <p14:nvPr/>
              </p14:nvContentPartPr>
              <p14:xfrm>
                <a:off x="738004" y="4400172"/>
                <a:ext cx="330840" cy="48960"/>
              </p14:xfrm>
            </p:contentPart>
          </mc:Choice>
          <mc:Fallback>
            <p:pic>
              <p:nvPicPr>
                <p:cNvPr id="1273" name="Ink 1272">
                  <a:extLst>
                    <a:ext uri="{FF2B5EF4-FFF2-40B4-BE49-F238E27FC236}">
                      <a16:creationId xmlns:a16="http://schemas.microsoft.com/office/drawing/2014/main" id="{CB837821-DDD9-12CE-824B-779C0E644A0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9364" y="4391532"/>
                  <a:ext cx="348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274" name="Ink 1273">
                  <a:extLst>
                    <a:ext uri="{FF2B5EF4-FFF2-40B4-BE49-F238E27FC236}">
                      <a16:creationId xmlns:a16="http://schemas.microsoft.com/office/drawing/2014/main" id="{8AB25DEA-6A3C-F8E4-7F02-C6AE6FF099FD}"/>
                    </a:ext>
                  </a:extLst>
                </p14:cNvPr>
                <p14:cNvContentPartPr/>
                <p14:nvPr/>
              </p14:nvContentPartPr>
              <p14:xfrm>
                <a:off x="1091524" y="4023972"/>
                <a:ext cx="464040" cy="496080"/>
              </p14:xfrm>
            </p:contentPart>
          </mc:Choice>
          <mc:Fallback>
            <p:pic>
              <p:nvPicPr>
                <p:cNvPr id="1274" name="Ink 1273">
                  <a:extLst>
                    <a:ext uri="{FF2B5EF4-FFF2-40B4-BE49-F238E27FC236}">
                      <a16:creationId xmlns:a16="http://schemas.microsoft.com/office/drawing/2014/main" id="{8AB25DEA-6A3C-F8E4-7F02-C6AE6FF099F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2884" y="4014972"/>
                  <a:ext cx="48168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276" name="Ink 1275">
                  <a:extLst>
                    <a:ext uri="{FF2B5EF4-FFF2-40B4-BE49-F238E27FC236}">
                      <a16:creationId xmlns:a16="http://schemas.microsoft.com/office/drawing/2014/main" id="{44732023-5191-28BC-304E-56B7A3CDEB79}"/>
                    </a:ext>
                  </a:extLst>
                </p14:cNvPr>
                <p14:cNvContentPartPr/>
                <p14:nvPr/>
              </p14:nvContentPartPr>
              <p14:xfrm>
                <a:off x="1587604" y="4255812"/>
                <a:ext cx="528120" cy="204480"/>
              </p14:xfrm>
            </p:contentPart>
          </mc:Choice>
          <mc:Fallback>
            <p:pic>
              <p:nvPicPr>
                <p:cNvPr id="1276" name="Ink 1275">
                  <a:extLst>
                    <a:ext uri="{FF2B5EF4-FFF2-40B4-BE49-F238E27FC236}">
                      <a16:creationId xmlns:a16="http://schemas.microsoft.com/office/drawing/2014/main" id="{44732023-5191-28BC-304E-56B7A3CDEB7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78964" y="4247172"/>
                  <a:ext cx="545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278" name="Ink 1277">
                  <a:extLst>
                    <a:ext uri="{FF2B5EF4-FFF2-40B4-BE49-F238E27FC236}">
                      <a16:creationId xmlns:a16="http://schemas.microsoft.com/office/drawing/2014/main" id="{0519A2F8-3AE3-7461-79D3-B787191DC8EB}"/>
                    </a:ext>
                  </a:extLst>
                </p14:cNvPr>
                <p14:cNvContentPartPr/>
                <p14:nvPr/>
              </p14:nvContentPartPr>
              <p14:xfrm>
                <a:off x="2147404" y="4185612"/>
                <a:ext cx="287640" cy="228240"/>
              </p14:xfrm>
            </p:contentPart>
          </mc:Choice>
          <mc:Fallback>
            <p:pic>
              <p:nvPicPr>
                <p:cNvPr id="1278" name="Ink 1277">
                  <a:extLst>
                    <a:ext uri="{FF2B5EF4-FFF2-40B4-BE49-F238E27FC236}">
                      <a16:creationId xmlns:a16="http://schemas.microsoft.com/office/drawing/2014/main" id="{0519A2F8-3AE3-7461-79D3-B787191DC8E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38404" y="4176612"/>
                  <a:ext cx="305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279" name="Ink 1278">
                  <a:extLst>
                    <a:ext uri="{FF2B5EF4-FFF2-40B4-BE49-F238E27FC236}">
                      <a16:creationId xmlns:a16="http://schemas.microsoft.com/office/drawing/2014/main" id="{A338CCCD-53EF-C55B-3EE2-2EAE6494A850}"/>
                    </a:ext>
                  </a:extLst>
                </p14:cNvPr>
                <p14:cNvContentPartPr/>
                <p14:nvPr/>
              </p14:nvContentPartPr>
              <p14:xfrm>
                <a:off x="2480764" y="3951612"/>
                <a:ext cx="193320" cy="397080"/>
              </p14:xfrm>
            </p:contentPart>
          </mc:Choice>
          <mc:Fallback>
            <p:pic>
              <p:nvPicPr>
                <p:cNvPr id="1279" name="Ink 1278">
                  <a:extLst>
                    <a:ext uri="{FF2B5EF4-FFF2-40B4-BE49-F238E27FC236}">
                      <a16:creationId xmlns:a16="http://schemas.microsoft.com/office/drawing/2014/main" id="{A338CCCD-53EF-C55B-3EE2-2EAE6494A85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72124" y="3942612"/>
                  <a:ext cx="210960" cy="41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3" name="Group 1282">
            <a:extLst>
              <a:ext uri="{FF2B5EF4-FFF2-40B4-BE49-F238E27FC236}">
                <a16:creationId xmlns:a16="http://schemas.microsoft.com/office/drawing/2014/main" id="{7F520E3F-81DD-8DC9-BDFD-25C1AB410996}"/>
              </a:ext>
            </a:extLst>
          </p:cNvPr>
          <p:cNvGrpSpPr/>
          <p:nvPr/>
        </p:nvGrpSpPr>
        <p:grpSpPr>
          <a:xfrm>
            <a:off x="3150757" y="5171705"/>
            <a:ext cx="768600" cy="367560"/>
            <a:chOff x="2949124" y="3954492"/>
            <a:chExt cx="768600" cy="36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280" name="Ink 1279">
                  <a:extLst>
                    <a:ext uri="{FF2B5EF4-FFF2-40B4-BE49-F238E27FC236}">
                      <a16:creationId xmlns:a16="http://schemas.microsoft.com/office/drawing/2014/main" id="{02F716B5-4F69-886E-2070-BED1C2A9ACEA}"/>
                    </a:ext>
                  </a:extLst>
                </p14:cNvPr>
                <p14:cNvContentPartPr/>
                <p14:nvPr/>
              </p14:nvContentPartPr>
              <p14:xfrm>
                <a:off x="2949124" y="3984732"/>
                <a:ext cx="245880" cy="337320"/>
              </p14:xfrm>
            </p:contentPart>
          </mc:Choice>
          <mc:Fallback>
            <p:pic>
              <p:nvPicPr>
                <p:cNvPr id="1280" name="Ink 1279">
                  <a:extLst>
                    <a:ext uri="{FF2B5EF4-FFF2-40B4-BE49-F238E27FC236}">
                      <a16:creationId xmlns:a16="http://schemas.microsoft.com/office/drawing/2014/main" id="{02F716B5-4F69-886E-2070-BED1C2A9ACE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40484" y="3975732"/>
                  <a:ext cx="2635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281" name="Ink 1280">
                  <a:extLst>
                    <a:ext uri="{FF2B5EF4-FFF2-40B4-BE49-F238E27FC236}">
                      <a16:creationId xmlns:a16="http://schemas.microsoft.com/office/drawing/2014/main" id="{F52F2401-AF52-3ED4-E5AE-E6EB7395127B}"/>
                    </a:ext>
                  </a:extLst>
                </p14:cNvPr>
                <p14:cNvContentPartPr/>
                <p14:nvPr/>
              </p14:nvContentPartPr>
              <p14:xfrm>
                <a:off x="3278884" y="3954492"/>
                <a:ext cx="438840" cy="311040"/>
              </p14:xfrm>
            </p:contentPart>
          </mc:Choice>
          <mc:Fallback>
            <p:pic>
              <p:nvPicPr>
                <p:cNvPr id="1281" name="Ink 1280">
                  <a:extLst>
                    <a:ext uri="{FF2B5EF4-FFF2-40B4-BE49-F238E27FC236}">
                      <a16:creationId xmlns:a16="http://schemas.microsoft.com/office/drawing/2014/main" id="{F52F2401-AF52-3ED4-E5AE-E6EB7395127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70244" y="3945492"/>
                  <a:ext cx="4564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282" name="Ink 1281">
                  <a:extLst>
                    <a:ext uri="{FF2B5EF4-FFF2-40B4-BE49-F238E27FC236}">
                      <a16:creationId xmlns:a16="http://schemas.microsoft.com/office/drawing/2014/main" id="{90784970-9D7F-47FA-F93F-64620831F151}"/>
                    </a:ext>
                  </a:extLst>
                </p14:cNvPr>
                <p14:cNvContentPartPr/>
                <p14:nvPr/>
              </p14:nvContentPartPr>
              <p14:xfrm>
                <a:off x="3424684" y="3984732"/>
                <a:ext cx="179280" cy="106200"/>
              </p14:xfrm>
            </p:contentPart>
          </mc:Choice>
          <mc:Fallback>
            <p:pic>
              <p:nvPicPr>
                <p:cNvPr id="1282" name="Ink 1281">
                  <a:extLst>
                    <a:ext uri="{FF2B5EF4-FFF2-40B4-BE49-F238E27FC236}">
                      <a16:creationId xmlns:a16="http://schemas.microsoft.com/office/drawing/2014/main" id="{90784970-9D7F-47FA-F93F-64620831F15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15684" y="3975732"/>
                  <a:ext cx="196920" cy="123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303" name="Picture 1302" descr="A blue and white graph&#10;&#10;Description automatically generated">
            <a:extLst>
              <a:ext uri="{FF2B5EF4-FFF2-40B4-BE49-F238E27FC236}">
                <a16:creationId xmlns:a16="http://schemas.microsoft.com/office/drawing/2014/main" id="{74A4207A-E0BE-F440-D5F8-6F266801FF87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" y="881261"/>
            <a:ext cx="4378749" cy="2109152"/>
          </a:xfrm>
          <a:prstGeom prst="rect">
            <a:avLst/>
          </a:prstGeom>
        </p:spPr>
      </p:pic>
      <p:grpSp>
        <p:nvGrpSpPr>
          <p:cNvPr id="1308" name="Group 1307">
            <a:extLst>
              <a:ext uri="{FF2B5EF4-FFF2-40B4-BE49-F238E27FC236}">
                <a16:creationId xmlns:a16="http://schemas.microsoft.com/office/drawing/2014/main" id="{FA982F8C-F2F3-FCA6-FCF8-0006806F7A41}"/>
              </a:ext>
            </a:extLst>
          </p:cNvPr>
          <p:cNvGrpSpPr/>
          <p:nvPr/>
        </p:nvGrpSpPr>
        <p:grpSpPr>
          <a:xfrm>
            <a:off x="508045" y="1549541"/>
            <a:ext cx="483120" cy="315360"/>
            <a:chOff x="776884" y="799812"/>
            <a:chExt cx="483120" cy="31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304" name="Ink 1303">
                  <a:extLst>
                    <a:ext uri="{FF2B5EF4-FFF2-40B4-BE49-F238E27FC236}">
                      <a16:creationId xmlns:a16="http://schemas.microsoft.com/office/drawing/2014/main" id="{FD444844-5DC4-D4F2-ED54-6CB3F461A6D9}"/>
                    </a:ext>
                  </a:extLst>
                </p14:cNvPr>
                <p14:cNvContentPartPr/>
                <p14:nvPr/>
              </p14:nvContentPartPr>
              <p14:xfrm>
                <a:off x="776884" y="828972"/>
                <a:ext cx="67680" cy="267120"/>
              </p14:xfrm>
            </p:contentPart>
          </mc:Choice>
          <mc:Fallback>
            <p:pic>
              <p:nvPicPr>
                <p:cNvPr id="1304" name="Ink 1303">
                  <a:extLst>
                    <a:ext uri="{FF2B5EF4-FFF2-40B4-BE49-F238E27FC236}">
                      <a16:creationId xmlns:a16="http://schemas.microsoft.com/office/drawing/2014/main" id="{FD444844-5DC4-D4F2-ED54-6CB3F461A6D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7884" y="820332"/>
                  <a:ext cx="853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305" name="Ink 1304">
                  <a:extLst>
                    <a:ext uri="{FF2B5EF4-FFF2-40B4-BE49-F238E27FC236}">
                      <a16:creationId xmlns:a16="http://schemas.microsoft.com/office/drawing/2014/main" id="{F4EDE319-940B-2E60-FB86-F44F49DDB408}"/>
                    </a:ext>
                  </a:extLst>
                </p14:cNvPr>
                <p14:cNvContentPartPr/>
                <p14:nvPr/>
              </p14:nvContentPartPr>
              <p14:xfrm>
                <a:off x="825124" y="975132"/>
                <a:ext cx="90360" cy="140040"/>
              </p14:xfrm>
            </p:contentPart>
          </mc:Choice>
          <mc:Fallback>
            <p:pic>
              <p:nvPicPr>
                <p:cNvPr id="1305" name="Ink 1304">
                  <a:extLst>
                    <a:ext uri="{FF2B5EF4-FFF2-40B4-BE49-F238E27FC236}">
                      <a16:creationId xmlns:a16="http://schemas.microsoft.com/office/drawing/2014/main" id="{F4EDE319-940B-2E60-FB86-F44F49DDB40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6484" y="966132"/>
                  <a:ext cx="108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306" name="Ink 1305">
                  <a:extLst>
                    <a:ext uri="{FF2B5EF4-FFF2-40B4-BE49-F238E27FC236}">
                      <a16:creationId xmlns:a16="http://schemas.microsoft.com/office/drawing/2014/main" id="{EFF196C7-FD63-82DB-D146-FFC5F4EC6504}"/>
                    </a:ext>
                  </a:extLst>
                </p14:cNvPr>
                <p14:cNvContentPartPr/>
                <p14:nvPr/>
              </p14:nvContentPartPr>
              <p14:xfrm>
                <a:off x="960844" y="799812"/>
                <a:ext cx="253800" cy="264960"/>
              </p14:xfrm>
            </p:contentPart>
          </mc:Choice>
          <mc:Fallback>
            <p:pic>
              <p:nvPicPr>
                <p:cNvPr id="1306" name="Ink 1305">
                  <a:extLst>
                    <a:ext uri="{FF2B5EF4-FFF2-40B4-BE49-F238E27FC236}">
                      <a16:creationId xmlns:a16="http://schemas.microsoft.com/office/drawing/2014/main" id="{EFF196C7-FD63-82DB-D146-FFC5F4EC650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2204" y="790812"/>
                  <a:ext cx="2714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307" name="Ink 1306">
                  <a:extLst>
                    <a:ext uri="{FF2B5EF4-FFF2-40B4-BE49-F238E27FC236}">
                      <a16:creationId xmlns:a16="http://schemas.microsoft.com/office/drawing/2014/main" id="{49543D3C-1055-FA91-84EE-8F53291338A3}"/>
                    </a:ext>
                  </a:extLst>
                </p14:cNvPr>
                <p14:cNvContentPartPr/>
                <p14:nvPr/>
              </p14:nvContentPartPr>
              <p14:xfrm>
                <a:off x="1257124" y="1069452"/>
                <a:ext cx="2880" cy="2880"/>
              </p14:xfrm>
            </p:contentPart>
          </mc:Choice>
          <mc:Fallback>
            <p:pic>
              <p:nvPicPr>
                <p:cNvPr id="1307" name="Ink 1306">
                  <a:extLst>
                    <a:ext uri="{FF2B5EF4-FFF2-40B4-BE49-F238E27FC236}">
                      <a16:creationId xmlns:a16="http://schemas.microsoft.com/office/drawing/2014/main" id="{49543D3C-1055-FA91-84EE-8F53291338A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248484" y="1060452"/>
                  <a:ext cx="2052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309" name="Ink 1308">
                <a:extLst>
                  <a:ext uri="{FF2B5EF4-FFF2-40B4-BE49-F238E27FC236}">
                    <a16:creationId xmlns:a16="http://schemas.microsoft.com/office/drawing/2014/main" id="{98082125-2AC9-8ECC-6180-0A995223F5F1}"/>
                  </a:ext>
                </a:extLst>
              </p14:cNvPr>
              <p14:cNvContentPartPr/>
              <p14:nvPr/>
            </p14:nvContentPartPr>
            <p14:xfrm>
              <a:off x="516964" y="2241612"/>
              <a:ext cx="129600" cy="271800"/>
            </p14:xfrm>
          </p:contentPart>
        </mc:Choice>
        <mc:Fallback>
          <p:pic>
            <p:nvPicPr>
              <p:cNvPr id="1309" name="Ink 1308">
                <a:extLst>
                  <a:ext uri="{FF2B5EF4-FFF2-40B4-BE49-F238E27FC236}">
                    <a16:creationId xmlns:a16="http://schemas.microsoft.com/office/drawing/2014/main" id="{98082125-2AC9-8ECC-6180-0A995223F5F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08324" y="2232612"/>
                <a:ext cx="147240" cy="28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3" name="Group 1312">
            <a:extLst>
              <a:ext uri="{FF2B5EF4-FFF2-40B4-BE49-F238E27FC236}">
                <a16:creationId xmlns:a16="http://schemas.microsoft.com/office/drawing/2014/main" id="{3D044BC9-0A70-DBDC-0579-313055A496D5}"/>
              </a:ext>
            </a:extLst>
          </p:cNvPr>
          <p:cNvGrpSpPr/>
          <p:nvPr/>
        </p:nvGrpSpPr>
        <p:grpSpPr>
          <a:xfrm>
            <a:off x="4178681" y="2873130"/>
            <a:ext cx="311760" cy="214920"/>
            <a:chOff x="3736444" y="2283012"/>
            <a:chExt cx="31176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310" name="Ink 1309">
                  <a:extLst>
                    <a:ext uri="{FF2B5EF4-FFF2-40B4-BE49-F238E27FC236}">
                      <a16:creationId xmlns:a16="http://schemas.microsoft.com/office/drawing/2014/main" id="{104B4A11-AD39-A2AD-08DB-8B4ACCF0CF93}"/>
                    </a:ext>
                  </a:extLst>
                </p14:cNvPr>
                <p14:cNvContentPartPr/>
                <p14:nvPr/>
              </p14:nvContentPartPr>
              <p14:xfrm>
                <a:off x="3736444" y="2334132"/>
                <a:ext cx="84600" cy="163800"/>
              </p14:xfrm>
            </p:contentPart>
          </mc:Choice>
          <mc:Fallback>
            <p:pic>
              <p:nvPicPr>
                <p:cNvPr id="1310" name="Ink 1309">
                  <a:extLst>
                    <a:ext uri="{FF2B5EF4-FFF2-40B4-BE49-F238E27FC236}">
                      <a16:creationId xmlns:a16="http://schemas.microsoft.com/office/drawing/2014/main" id="{104B4A11-AD39-A2AD-08DB-8B4ACCF0CF9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727804" y="2325492"/>
                  <a:ext cx="102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311" name="Ink 1310">
                  <a:extLst>
                    <a:ext uri="{FF2B5EF4-FFF2-40B4-BE49-F238E27FC236}">
                      <a16:creationId xmlns:a16="http://schemas.microsoft.com/office/drawing/2014/main" id="{EC6114CA-46B3-16C2-9934-F340701CE189}"/>
                    </a:ext>
                  </a:extLst>
                </p14:cNvPr>
                <p14:cNvContentPartPr/>
                <p14:nvPr/>
              </p14:nvContentPartPr>
              <p14:xfrm>
                <a:off x="3916444" y="2283012"/>
                <a:ext cx="131400" cy="137160"/>
              </p14:xfrm>
            </p:contentPart>
          </mc:Choice>
          <mc:Fallback>
            <p:pic>
              <p:nvPicPr>
                <p:cNvPr id="1311" name="Ink 1310">
                  <a:extLst>
                    <a:ext uri="{FF2B5EF4-FFF2-40B4-BE49-F238E27FC236}">
                      <a16:creationId xmlns:a16="http://schemas.microsoft.com/office/drawing/2014/main" id="{EC6114CA-46B3-16C2-9934-F340701CE18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907804" y="2274012"/>
                  <a:ext cx="149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312" name="Ink 1311">
                  <a:extLst>
                    <a:ext uri="{FF2B5EF4-FFF2-40B4-BE49-F238E27FC236}">
                      <a16:creationId xmlns:a16="http://schemas.microsoft.com/office/drawing/2014/main" id="{50A722D1-98E9-5EFF-03B9-34A2A52E78FE}"/>
                    </a:ext>
                  </a:extLst>
                </p14:cNvPr>
                <p14:cNvContentPartPr/>
                <p14:nvPr/>
              </p14:nvContentPartPr>
              <p14:xfrm>
                <a:off x="4047844" y="2333772"/>
                <a:ext cx="360" cy="162720"/>
              </p14:xfrm>
            </p:contentPart>
          </mc:Choice>
          <mc:Fallback>
            <p:pic>
              <p:nvPicPr>
                <p:cNvPr id="1312" name="Ink 1311">
                  <a:extLst>
                    <a:ext uri="{FF2B5EF4-FFF2-40B4-BE49-F238E27FC236}">
                      <a16:creationId xmlns:a16="http://schemas.microsoft.com/office/drawing/2014/main" id="{50A722D1-98E9-5EFF-03B9-34A2A52E78F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038844" y="2324772"/>
                  <a:ext cx="1800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1" name="Group 1320">
            <a:extLst>
              <a:ext uri="{FF2B5EF4-FFF2-40B4-BE49-F238E27FC236}">
                <a16:creationId xmlns:a16="http://schemas.microsoft.com/office/drawing/2014/main" id="{D3BC4251-CA7E-77B5-93C9-48BA227207A9}"/>
              </a:ext>
            </a:extLst>
          </p:cNvPr>
          <p:cNvGrpSpPr/>
          <p:nvPr/>
        </p:nvGrpSpPr>
        <p:grpSpPr>
          <a:xfrm>
            <a:off x="3500724" y="1766621"/>
            <a:ext cx="411480" cy="1078920"/>
            <a:chOff x="3093844" y="1058652"/>
            <a:chExt cx="411480" cy="10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314" name="Ink 1313">
                  <a:extLst>
                    <a:ext uri="{FF2B5EF4-FFF2-40B4-BE49-F238E27FC236}">
                      <a16:creationId xmlns:a16="http://schemas.microsoft.com/office/drawing/2014/main" id="{21CF9CE4-EFD8-74AD-B69F-8978DA057FB2}"/>
                    </a:ext>
                  </a:extLst>
                </p14:cNvPr>
                <p14:cNvContentPartPr/>
                <p14:nvPr/>
              </p14:nvContentPartPr>
              <p14:xfrm>
                <a:off x="3200764" y="1993212"/>
                <a:ext cx="31680" cy="144360"/>
              </p14:xfrm>
            </p:contentPart>
          </mc:Choice>
          <mc:Fallback>
            <p:pic>
              <p:nvPicPr>
                <p:cNvPr id="1314" name="Ink 1313">
                  <a:extLst>
                    <a:ext uri="{FF2B5EF4-FFF2-40B4-BE49-F238E27FC236}">
                      <a16:creationId xmlns:a16="http://schemas.microsoft.com/office/drawing/2014/main" id="{21CF9CE4-EFD8-74AD-B69F-8978DA057FB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91764" y="1984212"/>
                  <a:ext cx="49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315" name="Ink 1314">
                  <a:extLst>
                    <a:ext uri="{FF2B5EF4-FFF2-40B4-BE49-F238E27FC236}">
                      <a16:creationId xmlns:a16="http://schemas.microsoft.com/office/drawing/2014/main" id="{34E605E3-CE7C-66F8-C368-D9F4590C8969}"/>
                    </a:ext>
                  </a:extLst>
                </p14:cNvPr>
                <p14:cNvContentPartPr/>
                <p14:nvPr/>
              </p14:nvContentPartPr>
              <p14:xfrm>
                <a:off x="3151804" y="1365732"/>
                <a:ext cx="99000" cy="509400"/>
              </p14:xfrm>
            </p:contentPart>
          </mc:Choice>
          <mc:Fallback>
            <p:pic>
              <p:nvPicPr>
                <p:cNvPr id="1315" name="Ink 1314">
                  <a:extLst>
                    <a:ext uri="{FF2B5EF4-FFF2-40B4-BE49-F238E27FC236}">
                      <a16:creationId xmlns:a16="http://schemas.microsoft.com/office/drawing/2014/main" id="{34E605E3-CE7C-66F8-C368-D9F4590C896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43164" y="1357092"/>
                  <a:ext cx="11664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316" name="Ink 1315">
                  <a:extLst>
                    <a:ext uri="{FF2B5EF4-FFF2-40B4-BE49-F238E27FC236}">
                      <a16:creationId xmlns:a16="http://schemas.microsoft.com/office/drawing/2014/main" id="{C3808A69-9C1D-D39D-2C73-D5F95A109A2C}"/>
                    </a:ext>
                  </a:extLst>
                </p14:cNvPr>
                <p14:cNvContentPartPr/>
                <p14:nvPr/>
              </p14:nvContentPartPr>
              <p14:xfrm>
                <a:off x="3093844" y="1759572"/>
                <a:ext cx="188280" cy="155880"/>
              </p14:xfrm>
            </p:contentPart>
          </mc:Choice>
          <mc:Fallback>
            <p:pic>
              <p:nvPicPr>
                <p:cNvPr id="1316" name="Ink 1315">
                  <a:extLst>
                    <a:ext uri="{FF2B5EF4-FFF2-40B4-BE49-F238E27FC236}">
                      <a16:creationId xmlns:a16="http://schemas.microsoft.com/office/drawing/2014/main" id="{C3808A69-9C1D-D39D-2C73-D5F95A109A2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085204" y="1750572"/>
                  <a:ext cx="205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318" name="Ink 1317">
                  <a:extLst>
                    <a:ext uri="{FF2B5EF4-FFF2-40B4-BE49-F238E27FC236}">
                      <a16:creationId xmlns:a16="http://schemas.microsoft.com/office/drawing/2014/main" id="{FF54C5CC-E84E-4C64-76C1-86DA8F9D6F9B}"/>
                    </a:ext>
                  </a:extLst>
                </p14:cNvPr>
                <p14:cNvContentPartPr/>
                <p14:nvPr/>
              </p14:nvContentPartPr>
              <p14:xfrm>
                <a:off x="3130924" y="1062252"/>
                <a:ext cx="360" cy="280440"/>
              </p14:xfrm>
            </p:contentPart>
          </mc:Choice>
          <mc:Fallback>
            <p:pic>
              <p:nvPicPr>
                <p:cNvPr id="1318" name="Ink 1317">
                  <a:extLst>
                    <a:ext uri="{FF2B5EF4-FFF2-40B4-BE49-F238E27FC236}">
                      <a16:creationId xmlns:a16="http://schemas.microsoft.com/office/drawing/2014/main" id="{FF54C5CC-E84E-4C64-76C1-86DA8F9D6F9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21924" y="1053612"/>
                  <a:ext cx="180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319" name="Ink 1318">
                  <a:extLst>
                    <a:ext uri="{FF2B5EF4-FFF2-40B4-BE49-F238E27FC236}">
                      <a16:creationId xmlns:a16="http://schemas.microsoft.com/office/drawing/2014/main" id="{E88E417C-2BE8-9148-4009-1AD24A6565A3}"/>
                    </a:ext>
                  </a:extLst>
                </p14:cNvPr>
                <p14:cNvContentPartPr/>
                <p14:nvPr/>
              </p14:nvContentPartPr>
              <p14:xfrm>
                <a:off x="3185644" y="1156932"/>
                <a:ext cx="155160" cy="100080"/>
              </p14:xfrm>
            </p:contentPart>
          </mc:Choice>
          <mc:Fallback>
            <p:pic>
              <p:nvPicPr>
                <p:cNvPr id="1319" name="Ink 1318">
                  <a:extLst>
                    <a:ext uri="{FF2B5EF4-FFF2-40B4-BE49-F238E27FC236}">
                      <a16:creationId xmlns:a16="http://schemas.microsoft.com/office/drawing/2014/main" id="{E88E417C-2BE8-9148-4009-1AD24A6565A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177004" y="1147932"/>
                  <a:ext cx="172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320" name="Ink 1319">
                  <a:extLst>
                    <a:ext uri="{FF2B5EF4-FFF2-40B4-BE49-F238E27FC236}">
                      <a16:creationId xmlns:a16="http://schemas.microsoft.com/office/drawing/2014/main" id="{38690EA5-AD52-58A5-4616-2A7D3180C07A}"/>
                    </a:ext>
                  </a:extLst>
                </p14:cNvPr>
                <p14:cNvContentPartPr/>
                <p14:nvPr/>
              </p14:nvContentPartPr>
              <p14:xfrm>
                <a:off x="3354844" y="1058652"/>
                <a:ext cx="150480" cy="332280"/>
              </p14:xfrm>
            </p:contentPart>
          </mc:Choice>
          <mc:Fallback>
            <p:pic>
              <p:nvPicPr>
                <p:cNvPr id="1320" name="Ink 1319">
                  <a:extLst>
                    <a:ext uri="{FF2B5EF4-FFF2-40B4-BE49-F238E27FC236}">
                      <a16:creationId xmlns:a16="http://schemas.microsoft.com/office/drawing/2014/main" id="{38690EA5-AD52-58A5-4616-2A7D3180C07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45844" y="1050012"/>
                  <a:ext cx="168120" cy="34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2" name="Group 1321">
            <a:extLst>
              <a:ext uri="{FF2B5EF4-FFF2-40B4-BE49-F238E27FC236}">
                <a16:creationId xmlns:a16="http://schemas.microsoft.com/office/drawing/2014/main" id="{89161D59-9333-206B-4E1E-901CD1D76262}"/>
              </a:ext>
            </a:extLst>
          </p:cNvPr>
          <p:cNvGrpSpPr/>
          <p:nvPr/>
        </p:nvGrpSpPr>
        <p:grpSpPr>
          <a:xfrm>
            <a:off x="5441250" y="4102019"/>
            <a:ext cx="1290600" cy="716760"/>
            <a:chOff x="482404" y="5011452"/>
            <a:chExt cx="1290600" cy="71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323" name="Ink 1322">
                  <a:extLst>
                    <a:ext uri="{FF2B5EF4-FFF2-40B4-BE49-F238E27FC236}">
                      <a16:creationId xmlns:a16="http://schemas.microsoft.com/office/drawing/2014/main" id="{1DC0A9D6-E0F3-BCC1-4E93-6C19E73EAA99}"/>
                    </a:ext>
                  </a:extLst>
                </p14:cNvPr>
                <p14:cNvContentPartPr/>
                <p14:nvPr/>
              </p14:nvContentPartPr>
              <p14:xfrm>
                <a:off x="661684" y="5240412"/>
                <a:ext cx="175320" cy="316440"/>
              </p14:xfrm>
            </p:contentPart>
          </mc:Choice>
          <mc:Fallback>
            <p:pic>
              <p:nvPicPr>
                <p:cNvPr id="1323" name="Ink 1322">
                  <a:extLst>
                    <a:ext uri="{FF2B5EF4-FFF2-40B4-BE49-F238E27FC236}">
                      <a16:creationId xmlns:a16="http://schemas.microsoft.com/office/drawing/2014/main" id="{1DC0A9D6-E0F3-BCC1-4E93-6C19E73EAA9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3044" y="5231412"/>
                  <a:ext cx="1929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324" name="Ink 1323">
                  <a:extLst>
                    <a:ext uri="{FF2B5EF4-FFF2-40B4-BE49-F238E27FC236}">
                      <a16:creationId xmlns:a16="http://schemas.microsoft.com/office/drawing/2014/main" id="{AF2C511A-89DC-A297-5AFF-9D6612840312}"/>
                    </a:ext>
                  </a:extLst>
                </p14:cNvPr>
                <p14:cNvContentPartPr/>
                <p14:nvPr/>
              </p14:nvContentPartPr>
              <p14:xfrm>
                <a:off x="900004" y="5497812"/>
                <a:ext cx="113040" cy="153000"/>
              </p14:xfrm>
            </p:contentPart>
          </mc:Choice>
          <mc:Fallback>
            <p:pic>
              <p:nvPicPr>
                <p:cNvPr id="1324" name="Ink 1323">
                  <a:extLst>
                    <a:ext uri="{FF2B5EF4-FFF2-40B4-BE49-F238E27FC236}">
                      <a16:creationId xmlns:a16="http://schemas.microsoft.com/office/drawing/2014/main" id="{AF2C511A-89DC-A297-5AFF-9D661284031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1004" y="5488812"/>
                  <a:ext cx="130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325" name="Ink 1324">
                  <a:extLst>
                    <a:ext uri="{FF2B5EF4-FFF2-40B4-BE49-F238E27FC236}">
                      <a16:creationId xmlns:a16="http://schemas.microsoft.com/office/drawing/2014/main" id="{F7A56B1B-C4BD-C57E-CC56-D9CBF61989C3}"/>
                    </a:ext>
                  </a:extLst>
                </p14:cNvPr>
                <p14:cNvContentPartPr/>
                <p14:nvPr/>
              </p14:nvContentPartPr>
              <p14:xfrm>
                <a:off x="1138684" y="5189292"/>
                <a:ext cx="181440" cy="344160"/>
              </p14:xfrm>
            </p:contentPart>
          </mc:Choice>
          <mc:Fallback>
            <p:pic>
              <p:nvPicPr>
                <p:cNvPr id="1325" name="Ink 1324">
                  <a:extLst>
                    <a:ext uri="{FF2B5EF4-FFF2-40B4-BE49-F238E27FC236}">
                      <a16:creationId xmlns:a16="http://schemas.microsoft.com/office/drawing/2014/main" id="{F7A56B1B-C4BD-C57E-CC56-D9CBF61989C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0044" y="5180652"/>
                  <a:ext cx="1990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326" name="Ink 1325">
                  <a:extLst>
                    <a:ext uri="{FF2B5EF4-FFF2-40B4-BE49-F238E27FC236}">
                      <a16:creationId xmlns:a16="http://schemas.microsoft.com/office/drawing/2014/main" id="{CD1A83B3-A7CF-CE69-4A9E-19D53CA034D8}"/>
                    </a:ext>
                  </a:extLst>
                </p14:cNvPr>
                <p14:cNvContentPartPr/>
                <p14:nvPr/>
              </p14:nvContentPartPr>
              <p14:xfrm>
                <a:off x="1395364" y="5521572"/>
                <a:ext cx="187200" cy="114120"/>
              </p14:xfrm>
            </p:contentPart>
          </mc:Choice>
          <mc:Fallback>
            <p:pic>
              <p:nvPicPr>
                <p:cNvPr id="1326" name="Ink 1325">
                  <a:extLst>
                    <a:ext uri="{FF2B5EF4-FFF2-40B4-BE49-F238E27FC236}">
                      <a16:creationId xmlns:a16="http://schemas.microsoft.com/office/drawing/2014/main" id="{CD1A83B3-A7CF-CE69-4A9E-19D53CA034D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386364" y="5512932"/>
                  <a:ext cx="204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327" name="Ink 1326">
                  <a:extLst>
                    <a:ext uri="{FF2B5EF4-FFF2-40B4-BE49-F238E27FC236}">
                      <a16:creationId xmlns:a16="http://schemas.microsoft.com/office/drawing/2014/main" id="{86224942-543C-53DB-5805-D5F679165FC1}"/>
                    </a:ext>
                  </a:extLst>
                </p14:cNvPr>
                <p14:cNvContentPartPr/>
                <p14:nvPr/>
              </p14:nvContentPartPr>
              <p14:xfrm>
                <a:off x="1634404" y="5064732"/>
                <a:ext cx="138600" cy="635760"/>
              </p14:xfrm>
            </p:contentPart>
          </mc:Choice>
          <mc:Fallback>
            <p:pic>
              <p:nvPicPr>
                <p:cNvPr id="1327" name="Ink 1326">
                  <a:extLst>
                    <a:ext uri="{FF2B5EF4-FFF2-40B4-BE49-F238E27FC236}">
                      <a16:creationId xmlns:a16="http://schemas.microsoft.com/office/drawing/2014/main" id="{86224942-543C-53DB-5805-D5F679165FC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625764" y="5056092"/>
                  <a:ext cx="15624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328" name="Ink 1327">
                  <a:extLst>
                    <a:ext uri="{FF2B5EF4-FFF2-40B4-BE49-F238E27FC236}">
                      <a16:creationId xmlns:a16="http://schemas.microsoft.com/office/drawing/2014/main" id="{D1DE6E50-AD83-E8D1-58E6-03FC85B1CA80}"/>
                    </a:ext>
                  </a:extLst>
                </p14:cNvPr>
                <p14:cNvContentPartPr/>
                <p14:nvPr/>
              </p14:nvContentPartPr>
              <p14:xfrm>
                <a:off x="482404" y="5011452"/>
                <a:ext cx="245880" cy="716760"/>
              </p14:xfrm>
            </p:contentPart>
          </mc:Choice>
          <mc:Fallback>
            <p:pic>
              <p:nvPicPr>
                <p:cNvPr id="1328" name="Ink 1327">
                  <a:extLst>
                    <a:ext uri="{FF2B5EF4-FFF2-40B4-BE49-F238E27FC236}">
                      <a16:creationId xmlns:a16="http://schemas.microsoft.com/office/drawing/2014/main" id="{D1DE6E50-AD83-E8D1-58E6-03FC85B1CA8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73764" y="5002452"/>
                  <a:ext cx="263520" cy="73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9" name="Group 1328">
            <a:extLst>
              <a:ext uri="{FF2B5EF4-FFF2-40B4-BE49-F238E27FC236}">
                <a16:creationId xmlns:a16="http://schemas.microsoft.com/office/drawing/2014/main" id="{6478154D-C19D-2B25-4E43-FBEC32B0C471}"/>
              </a:ext>
            </a:extLst>
          </p:cNvPr>
          <p:cNvGrpSpPr/>
          <p:nvPr/>
        </p:nvGrpSpPr>
        <p:grpSpPr>
          <a:xfrm>
            <a:off x="6942810" y="4110299"/>
            <a:ext cx="466560" cy="551160"/>
            <a:chOff x="1983964" y="5019732"/>
            <a:chExt cx="466560" cy="55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330" name="Ink 1329">
                  <a:extLst>
                    <a:ext uri="{FF2B5EF4-FFF2-40B4-BE49-F238E27FC236}">
                      <a16:creationId xmlns:a16="http://schemas.microsoft.com/office/drawing/2014/main" id="{847FAAB5-F21C-A1ED-208B-9299C6799403}"/>
                    </a:ext>
                  </a:extLst>
                </p14:cNvPr>
                <p14:cNvContentPartPr/>
                <p14:nvPr/>
              </p14:nvContentPartPr>
              <p14:xfrm>
                <a:off x="1983964" y="5019732"/>
                <a:ext cx="2880" cy="551160"/>
              </p14:xfrm>
            </p:contentPart>
          </mc:Choice>
          <mc:Fallback>
            <p:pic>
              <p:nvPicPr>
                <p:cNvPr id="1330" name="Ink 1329">
                  <a:extLst>
                    <a:ext uri="{FF2B5EF4-FFF2-40B4-BE49-F238E27FC236}">
                      <a16:creationId xmlns:a16="http://schemas.microsoft.com/office/drawing/2014/main" id="{847FAAB5-F21C-A1ED-208B-9299C679940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974964" y="5011092"/>
                  <a:ext cx="2052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331" name="Ink 1330">
                  <a:extLst>
                    <a:ext uri="{FF2B5EF4-FFF2-40B4-BE49-F238E27FC236}">
                      <a16:creationId xmlns:a16="http://schemas.microsoft.com/office/drawing/2014/main" id="{E86B47A9-049A-3ACC-7683-CBF8B0403F37}"/>
                    </a:ext>
                  </a:extLst>
                </p14:cNvPr>
                <p14:cNvContentPartPr/>
                <p14:nvPr/>
              </p14:nvContentPartPr>
              <p14:xfrm>
                <a:off x="2089804" y="5181372"/>
                <a:ext cx="123480" cy="264960"/>
              </p14:xfrm>
            </p:contentPart>
          </mc:Choice>
          <mc:Fallback>
            <p:pic>
              <p:nvPicPr>
                <p:cNvPr id="1331" name="Ink 1330">
                  <a:extLst>
                    <a:ext uri="{FF2B5EF4-FFF2-40B4-BE49-F238E27FC236}">
                      <a16:creationId xmlns:a16="http://schemas.microsoft.com/office/drawing/2014/main" id="{E86B47A9-049A-3ACC-7683-CBF8B0403F3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80804" y="5172732"/>
                  <a:ext cx="141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332" name="Ink 1331">
                  <a:extLst>
                    <a:ext uri="{FF2B5EF4-FFF2-40B4-BE49-F238E27FC236}">
                      <a16:creationId xmlns:a16="http://schemas.microsoft.com/office/drawing/2014/main" id="{105ABAA5-5679-E308-B93F-518EE8D0B47C}"/>
                    </a:ext>
                  </a:extLst>
                </p14:cNvPr>
                <p14:cNvContentPartPr/>
                <p14:nvPr/>
              </p14:nvContentPartPr>
              <p14:xfrm>
                <a:off x="2234884" y="5073012"/>
                <a:ext cx="215640" cy="489600"/>
              </p14:xfrm>
            </p:contentPart>
          </mc:Choice>
          <mc:Fallback>
            <p:pic>
              <p:nvPicPr>
                <p:cNvPr id="1332" name="Ink 1331">
                  <a:extLst>
                    <a:ext uri="{FF2B5EF4-FFF2-40B4-BE49-F238E27FC236}">
                      <a16:creationId xmlns:a16="http://schemas.microsoft.com/office/drawing/2014/main" id="{105ABAA5-5679-E308-B93F-518EE8D0B47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226244" y="5064372"/>
                  <a:ext cx="233280" cy="50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333" name="Ink 1332">
                <a:extLst>
                  <a:ext uri="{FF2B5EF4-FFF2-40B4-BE49-F238E27FC236}">
                    <a16:creationId xmlns:a16="http://schemas.microsoft.com/office/drawing/2014/main" id="{A6E29867-FE75-87B9-A260-7EBEFFE43910}"/>
                  </a:ext>
                </a:extLst>
              </p14:cNvPr>
              <p14:cNvContentPartPr/>
              <p14:nvPr/>
            </p14:nvContentPartPr>
            <p14:xfrm>
              <a:off x="6596974" y="3920711"/>
              <a:ext cx="230400" cy="129600"/>
            </p14:xfrm>
          </p:contentPart>
        </mc:Choice>
        <mc:Fallback>
          <p:pic>
            <p:nvPicPr>
              <p:cNvPr id="1333" name="Ink 1332">
                <a:extLst>
                  <a:ext uri="{FF2B5EF4-FFF2-40B4-BE49-F238E27FC236}">
                    <a16:creationId xmlns:a16="http://schemas.microsoft.com/office/drawing/2014/main" id="{A6E29867-FE75-87B9-A260-7EBEFFE4391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588334" y="3912071"/>
                <a:ext cx="24804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4" name="Group 1333">
            <a:extLst>
              <a:ext uri="{FF2B5EF4-FFF2-40B4-BE49-F238E27FC236}">
                <a16:creationId xmlns:a16="http://schemas.microsoft.com/office/drawing/2014/main" id="{BEA7D58D-8E2F-CB61-8093-242FEE248F7E}"/>
              </a:ext>
            </a:extLst>
          </p:cNvPr>
          <p:cNvGrpSpPr/>
          <p:nvPr/>
        </p:nvGrpSpPr>
        <p:grpSpPr>
          <a:xfrm>
            <a:off x="4522055" y="477242"/>
            <a:ext cx="4590466" cy="2456446"/>
            <a:chOff x="167564" y="587559"/>
            <a:chExt cx="4590466" cy="2456446"/>
          </a:xfrm>
        </p:grpSpPr>
        <p:pic>
          <p:nvPicPr>
            <p:cNvPr id="1335" name="Picture 1334" descr="A screen shot of a graph&#10;&#10;Description automatically generated">
              <a:extLst>
                <a:ext uri="{FF2B5EF4-FFF2-40B4-BE49-F238E27FC236}">
                  <a16:creationId xmlns:a16="http://schemas.microsoft.com/office/drawing/2014/main" id="{B13A1C7B-700E-028B-3510-F124906D8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64" y="587559"/>
              <a:ext cx="4590466" cy="2456446"/>
            </a:xfrm>
            <a:prstGeom prst="rect">
              <a:avLst/>
            </a:prstGeom>
          </p:spPr>
        </p:pic>
        <p:pic>
          <p:nvPicPr>
            <p:cNvPr id="1336" name="Picture 1335">
              <a:extLst>
                <a:ext uri="{FF2B5EF4-FFF2-40B4-BE49-F238E27FC236}">
                  <a16:creationId xmlns:a16="http://schemas.microsoft.com/office/drawing/2014/main" id="{AF0EB643-2188-01FB-5DB1-DD6ED8487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42" y="2667000"/>
              <a:ext cx="3793958" cy="180397"/>
            </a:xfrm>
            <a:prstGeom prst="rect">
              <a:avLst/>
            </a:prstGeom>
          </p:spPr>
        </p:pic>
      </p:grpSp>
      <p:pic>
        <p:nvPicPr>
          <p:cNvPr id="1337" name="Audio 1336">
            <a:hlinkClick r:id="" action="ppaction://media"/>
            <a:extLst>
              <a:ext uri="{FF2B5EF4-FFF2-40B4-BE49-F238E27FC236}">
                <a16:creationId xmlns:a16="http://schemas.microsoft.com/office/drawing/2014/main" id="{5D088FB6-FCCC-6A20-91F7-4FAD8EEBCF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5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32864"/>
    </mc:Choice>
    <mc:Fallback>
      <p:transition advClick="0" advTm="132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TextBox 3">
            <a:extLst>
              <a:ext uri="{FF2B5EF4-FFF2-40B4-BE49-F238E27FC236}">
                <a16:creationId xmlns:a16="http://schemas.microsoft.com/office/drawing/2014/main" id="{46328E49-4539-EC47-CFAE-5FF626C37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23" y="85183"/>
            <a:ext cx="3671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Oracle and Diffusion</a:t>
            </a:r>
          </a:p>
        </p:txBody>
      </p:sp>
      <p:grpSp>
        <p:nvGrpSpPr>
          <p:cNvPr id="5239" name="Group 5238">
            <a:extLst>
              <a:ext uri="{FF2B5EF4-FFF2-40B4-BE49-F238E27FC236}">
                <a16:creationId xmlns:a16="http://schemas.microsoft.com/office/drawing/2014/main" id="{0821CE50-E655-8AC1-99DB-228844ED0B54}"/>
              </a:ext>
            </a:extLst>
          </p:cNvPr>
          <p:cNvGrpSpPr/>
          <p:nvPr/>
        </p:nvGrpSpPr>
        <p:grpSpPr>
          <a:xfrm>
            <a:off x="398242" y="919553"/>
            <a:ext cx="8095003" cy="2382327"/>
            <a:chOff x="398242" y="919553"/>
            <a:chExt cx="8095003" cy="23823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948367D-93C5-74B1-769C-C99B83A51053}"/>
                </a:ext>
              </a:extLst>
            </p:cNvPr>
            <p:cNvGrpSpPr/>
            <p:nvPr/>
          </p:nvGrpSpPr>
          <p:grpSpPr>
            <a:xfrm>
              <a:off x="398242" y="1356593"/>
              <a:ext cx="664920" cy="386280"/>
              <a:chOff x="257764" y="4336812"/>
              <a:chExt cx="664920" cy="3862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5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66C2A778-7F6B-838C-795F-7F1CB36F6F3C}"/>
                      </a:ext>
                    </a:extLst>
                  </p14:cNvPr>
                  <p14:cNvContentPartPr/>
                  <p14:nvPr/>
                </p14:nvContentPartPr>
                <p14:xfrm>
                  <a:off x="257764" y="4336812"/>
                  <a:ext cx="184320" cy="371160"/>
                </p14:xfrm>
              </p:contentPart>
            </mc:Choice>
            <mc:Fallback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66C2A778-7F6B-838C-795F-7F1CB36F6F3C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48764" y="4327812"/>
                    <a:ext cx="201960" cy="38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1CAF26D2-D366-72EE-F930-A96F31CB1DE0}"/>
                      </a:ext>
                    </a:extLst>
                  </p14:cNvPr>
                  <p14:cNvContentPartPr/>
                  <p14:nvPr/>
                </p14:nvContentPartPr>
                <p14:xfrm>
                  <a:off x="535684" y="4616532"/>
                  <a:ext cx="169920" cy="106560"/>
                </p14:xfrm>
              </p:contentPart>
            </mc:Choice>
            <mc:Fallback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1CAF26D2-D366-72EE-F930-A96F31CB1DE0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27044" y="4607892"/>
                    <a:ext cx="187560" cy="12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A1845128-D0E5-CA3A-2E9B-17F018D4349A}"/>
                      </a:ext>
                    </a:extLst>
                  </p14:cNvPr>
                  <p14:cNvContentPartPr/>
                  <p14:nvPr/>
                </p14:nvContentPartPr>
                <p14:xfrm>
                  <a:off x="842764" y="4554972"/>
                  <a:ext cx="75240" cy="360"/>
                </p14:xfrm>
              </p:contentPart>
            </mc:Choice>
            <mc:Fallback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A1845128-D0E5-CA3A-2E9B-17F018D4349A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33764" y="4546332"/>
                    <a:ext cx="928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76DCAACA-7408-1ACF-39B1-B5D9913C1A5E}"/>
                      </a:ext>
                    </a:extLst>
                  </p14:cNvPr>
                  <p14:cNvContentPartPr/>
                  <p14:nvPr/>
                </p14:nvContentPartPr>
                <p14:xfrm>
                  <a:off x="828364" y="4634532"/>
                  <a:ext cx="94320" cy="2880"/>
                </p14:xfrm>
              </p:contentPart>
            </mc:Choice>
            <mc:Fallback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76DCAACA-7408-1ACF-39B1-B5D9913C1A5E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19724" y="4625892"/>
                    <a:ext cx="111960" cy="20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B628ABA-E7D5-6A64-62E5-CBEE770E0DD4}"/>
                </a:ext>
              </a:extLst>
            </p:cNvPr>
            <p:cNvGrpSpPr/>
            <p:nvPr/>
          </p:nvGrpSpPr>
          <p:grpSpPr>
            <a:xfrm>
              <a:off x="1384642" y="999473"/>
              <a:ext cx="903240" cy="1929240"/>
              <a:chOff x="1244164" y="3979692"/>
              <a:chExt cx="903240" cy="19292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3E954239-1B03-837B-8D29-474F7AC1971B}"/>
                      </a:ext>
                    </a:extLst>
                  </p14:cNvPr>
                  <p14:cNvContentPartPr/>
                  <p14:nvPr/>
                </p14:nvContentPartPr>
                <p14:xfrm>
                  <a:off x="1244164" y="3979692"/>
                  <a:ext cx="459360" cy="1929240"/>
                </p14:xfrm>
              </p:contentPart>
            </mc:Choice>
            <mc:Fallback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3E954239-1B03-837B-8D29-474F7AC1971B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235524" y="3970692"/>
                    <a:ext cx="477000" cy="194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133E636C-0EFE-2C76-BBA1-E064DF7CD93A}"/>
                      </a:ext>
                    </a:extLst>
                  </p14:cNvPr>
                  <p14:cNvContentPartPr/>
                  <p14:nvPr/>
                </p14:nvContentPartPr>
                <p14:xfrm>
                  <a:off x="1472404" y="4097772"/>
                  <a:ext cx="360" cy="119520"/>
                </p14:xfrm>
              </p:contentPart>
            </mc:Choice>
            <mc:Fallback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133E636C-0EFE-2C76-BBA1-E064DF7CD93A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463764" y="4088772"/>
                    <a:ext cx="18000" cy="13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854F5E33-BAA7-B31F-1340-8D34584CFFB0}"/>
                      </a:ext>
                    </a:extLst>
                  </p14:cNvPr>
                  <p14:cNvContentPartPr/>
                  <p14:nvPr/>
                </p14:nvContentPartPr>
                <p14:xfrm>
                  <a:off x="1617124" y="4179132"/>
                  <a:ext cx="360" cy="142560"/>
                </p14:xfrm>
              </p:contentPart>
            </mc:Choice>
            <mc:Fallback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854F5E33-BAA7-B31F-1340-8D34584CFFB0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608124" y="4170492"/>
                    <a:ext cx="18000" cy="16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42CCE78E-38A2-D08D-86C1-53F2DB422910}"/>
                      </a:ext>
                    </a:extLst>
                  </p14:cNvPr>
                  <p14:cNvContentPartPr/>
                  <p14:nvPr/>
                </p14:nvContentPartPr>
                <p14:xfrm>
                  <a:off x="1772284" y="4277412"/>
                  <a:ext cx="2880" cy="137160"/>
                </p14:xfrm>
              </p:contentPart>
            </mc:Choice>
            <mc:Fallback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2CCE78E-38A2-D08D-86C1-53F2DB422910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763284" y="4268772"/>
                    <a:ext cx="20520" cy="15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1EEE3AE0-B35D-614C-D2B5-D20180FCC1D7}"/>
                      </a:ext>
                    </a:extLst>
                  </p14:cNvPr>
                  <p14:cNvContentPartPr/>
                  <p14:nvPr/>
                </p14:nvContentPartPr>
                <p14:xfrm>
                  <a:off x="1847884" y="4419972"/>
                  <a:ext cx="360" cy="360"/>
                </p14:xfrm>
              </p:contentPart>
            </mc:Choice>
            <mc:Fallback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1EEE3AE0-B35D-614C-D2B5-D20180FCC1D7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838884" y="441097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2AE98C9F-D664-9E69-8E24-88602E8E6581}"/>
                      </a:ext>
                    </a:extLst>
                  </p14:cNvPr>
                  <p14:cNvContentPartPr/>
                  <p14:nvPr/>
                </p14:nvContentPartPr>
                <p14:xfrm>
                  <a:off x="1933204" y="4467852"/>
                  <a:ext cx="360" cy="360"/>
                </p14:xfrm>
              </p:contentPart>
            </mc:Choice>
            <mc:Fallback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2AE98C9F-D664-9E69-8E24-88602E8E6581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924204" y="445885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E24FD24E-5933-B7BB-9700-FE3D83FB60C1}"/>
                      </a:ext>
                    </a:extLst>
                  </p14:cNvPr>
                  <p14:cNvContentPartPr/>
                  <p14:nvPr/>
                </p14:nvContentPartPr>
                <p14:xfrm>
                  <a:off x="2034364" y="4527612"/>
                  <a:ext cx="2880" cy="2880"/>
                </p14:xfrm>
              </p:contentPart>
            </mc:Choice>
            <mc:Fallback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E24FD24E-5933-B7BB-9700-FE3D83FB60C1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025724" y="4518972"/>
                    <a:ext cx="2052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06B7F9B5-6501-4F70-578C-1B616F75072B}"/>
                      </a:ext>
                    </a:extLst>
                  </p14:cNvPr>
                  <p14:cNvContentPartPr/>
                  <p14:nvPr/>
                </p14:nvContentPartPr>
                <p14:xfrm>
                  <a:off x="2147044" y="4575132"/>
                  <a:ext cx="360" cy="238320"/>
                </p14:xfrm>
              </p:contentPart>
            </mc:Choice>
            <mc:Fallback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06B7F9B5-6501-4F70-578C-1B616F75072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138044" y="4566132"/>
                    <a:ext cx="18000" cy="255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52DD402-124C-D132-478B-7895C03A8990}"/>
                </a:ext>
              </a:extLst>
            </p:cNvPr>
            <p:cNvGrpSpPr/>
            <p:nvPr/>
          </p:nvGrpSpPr>
          <p:grpSpPr>
            <a:xfrm>
              <a:off x="2440162" y="1890113"/>
              <a:ext cx="383040" cy="388080"/>
              <a:chOff x="2299684" y="4870332"/>
              <a:chExt cx="383040" cy="3880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8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587052FF-DFA0-E786-6190-3489ABD96978}"/>
                      </a:ext>
                    </a:extLst>
                  </p14:cNvPr>
                  <p14:cNvContentPartPr/>
                  <p14:nvPr/>
                </p14:nvContentPartPr>
                <p14:xfrm>
                  <a:off x="2299684" y="4967172"/>
                  <a:ext cx="107280" cy="360"/>
                </p14:xfrm>
              </p:contentPart>
            </mc:Choice>
            <mc:Fallback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587052FF-DFA0-E786-6190-3489ABD96978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290684" y="4958172"/>
                    <a:ext cx="1249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1D200818-A33A-768F-6C64-1D5617B9F8BF}"/>
                      </a:ext>
                    </a:extLst>
                  </p14:cNvPr>
                  <p14:cNvContentPartPr/>
                  <p14:nvPr/>
                </p14:nvContentPartPr>
                <p14:xfrm>
                  <a:off x="2486884" y="4870332"/>
                  <a:ext cx="360" cy="200160"/>
                </p14:xfrm>
              </p:contentPart>
            </mc:Choice>
            <mc:Fallback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1D200818-A33A-768F-6C64-1D5617B9F8BF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477884" y="4861692"/>
                    <a:ext cx="18000" cy="21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1EB37085-E666-BAA3-39DB-25EE0A4498B5}"/>
                      </a:ext>
                    </a:extLst>
                  </p14:cNvPr>
                  <p14:cNvContentPartPr/>
                  <p14:nvPr/>
                </p14:nvContentPartPr>
                <p14:xfrm>
                  <a:off x="2578324" y="5190012"/>
                  <a:ext cx="360" cy="360"/>
                </p14:xfrm>
              </p:contentPart>
            </mc:Choice>
            <mc:Fallback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1EB37085-E666-BAA3-39DB-25EE0A4498B5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2569324" y="518101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F8FC3240-5CF1-6396-A19F-88FC65D02BB7}"/>
                      </a:ext>
                    </a:extLst>
                  </p14:cNvPr>
                  <p14:cNvContentPartPr/>
                  <p14:nvPr/>
                </p14:nvContentPartPr>
                <p14:xfrm>
                  <a:off x="2682364" y="5107212"/>
                  <a:ext cx="360" cy="151200"/>
                </p14:xfrm>
              </p:contentPart>
            </mc:Choice>
            <mc:Fallback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F8FC3240-5CF1-6396-A19F-88FC65D02BB7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673364" y="5098212"/>
                    <a:ext cx="18000" cy="168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BB8AA6F-1152-20E0-D742-2EE60F0A2F7B}"/>
                    </a:ext>
                  </a:extLst>
                </p14:cNvPr>
                <p14:cNvContentPartPr/>
                <p14:nvPr/>
              </p14:nvContentPartPr>
              <p14:xfrm>
                <a:off x="2980522" y="2249753"/>
                <a:ext cx="360" cy="209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BB8AA6F-1152-20E0-D742-2EE60F0A2F7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71522" y="2240753"/>
                  <a:ext cx="18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4D847C0-C449-0063-E663-1C1B52C7DC6A}"/>
                    </a:ext>
                  </a:extLst>
                </p14:cNvPr>
                <p14:cNvContentPartPr/>
                <p14:nvPr/>
              </p14:nvContentPartPr>
              <p14:xfrm>
                <a:off x="3103282" y="2471873"/>
                <a:ext cx="288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4D847C0-C449-0063-E663-1C1B52C7DC6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94282" y="2462873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42AE9B8-13FA-AB44-31C8-1CF19A590075}"/>
                    </a:ext>
                  </a:extLst>
                </p14:cNvPr>
                <p14:cNvContentPartPr/>
                <p14:nvPr/>
              </p14:nvContentPartPr>
              <p14:xfrm>
                <a:off x="3188242" y="2531273"/>
                <a:ext cx="288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42AE9B8-13FA-AB44-31C8-1CF19A59007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79242" y="2522633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406C73B-9C3E-8F4B-1E27-E598BB7C4610}"/>
                    </a:ext>
                  </a:extLst>
                </p14:cNvPr>
                <p14:cNvContentPartPr/>
                <p14:nvPr/>
              </p14:nvContentPartPr>
              <p14:xfrm>
                <a:off x="3326842" y="2606513"/>
                <a:ext cx="5760" cy="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406C73B-9C3E-8F4B-1E27-E598BB7C461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18202" y="2597873"/>
                  <a:ext cx="2340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8179442-141E-FD66-ABB1-18347D014884}"/>
                </a:ext>
              </a:extLst>
            </p:cNvPr>
            <p:cNvGrpSpPr/>
            <p:nvPr/>
          </p:nvGrpSpPr>
          <p:grpSpPr>
            <a:xfrm>
              <a:off x="3485602" y="919553"/>
              <a:ext cx="519120" cy="1942920"/>
              <a:chOff x="3345124" y="3899772"/>
              <a:chExt cx="519120" cy="19429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2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314D859B-89FE-4A1D-39DF-FB74BAD799BC}"/>
                      </a:ext>
                    </a:extLst>
                  </p14:cNvPr>
                  <p14:cNvContentPartPr/>
                  <p14:nvPr/>
                </p14:nvContentPartPr>
                <p14:xfrm>
                  <a:off x="3345124" y="5681052"/>
                  <a:ext cx="2880" cy="360"/>
                </p14:xfrm>
              </p:contentPart>
            </mc:Choice>
            <mc:Fallback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314D859B-89FE-4A1D-39DF-FB74BAD799B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336124" y="5672052"/>
                    <a:ext cx="205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3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AF8796B-092C-EF61-A90C-9676FFB7E4CC}"/>
                      </a:ext>
                    </a:extLst>
                  </p14:cNvPr>
                  <p14:cNvContentPartPr/>
                  <p14:nvPr/>
                </p14:nvContentPartPr>
                <p14:xfrm>
                  <a:off x="3460324" y="3899772"/>
                  <a:ext cx="403920" cy="1942920"/>
                </p14:xfrm>
              </p:contentPart>
            </mc:Choice>
            <mc:Fallback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AF8796B-092C-EF61-A90C-9676FFB7E4CC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451324" y="3890772"/>
                    <a:ext cx="421560" cy="1960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A7E588D-A0F9-17DD-C71F-343F57A40C7C}"/>
                    </a:ext>
                  </a:extLst>
                </p14:cNvPr>
                <p14:cNvContentPartPr/>
                <p14:nvPr/>
              </p14:nvContentPartPr>
              <p14:xfrm>
                <a:off x="2322442" y="1832513"/>
                <a:ext cx="410760" cy="327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A7E588D-A0F9-17DD-C71F-343F57A40C7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313442" y="1823513"/>
                  <a:ext cx="4284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4EA5F89-3258-6918-14FF-23B70049C6E6}"/>
                    </a:ext>
                  </a:extLst>
                </p14:cNvPr>
                <p14:cNvContentPartPr/>
                <p14:nvPr/>
              </p14:nvContentPartPr>
              <p14:xfrm>
                <a:off x="2612242" y="1050233"/>
                <a:ext cx="360" cy="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4EA5F89-3258-6918-14FF-23B70049C6E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03602" y="10412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152" name="Ink 1151">
                  <a:extLst>
                    <a:ext uri="{FF2B5EF4-FFF2-40B4-BE49-F238E27FC236}">
                      <a16:creationId xmlns:a16="http://schemas.microsoft.com/office/drawing/2014/main" id="{64B78C0E-8E6C-2EAB-2E79-1A84B70A1445}"/>
                    </a:ext>
                  </a:extLst>
                </p14:cNvPr>
                <p14:cNvContentPartPr/>
                <p14:nvPr/>
              </p14:nvContentPartPr>
              <p14:xfrm>
                <a:off x="2612242" y="1202513"/>
                <a:ext cx="360" cy="2880"/>
              </p14:xfrm>
            </p:contentPart>
          </mc:Choice>
          <mc:Fallback>
            <p:pic>
              <p:nvPicPr>
                <p:cNvPr id="1152" name="Ink 1151">
                  <a:extLst>
                    <a:ext uri="{FF2B5EF4-FFF2-40B4-BE49-F238E27FC236}">
                      <a16:creationId xmlns:a16="http://schemas.microsoft.com/office/drawing/2014/main" id="{64B78C0E-8E6C-2EAB-2E79-1A84B70A144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03602" y="1193873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153" name="Ink 1152">
                  <a:extLst>
                    <a:ext uri="{FF2B5EF4-FFF2-40B4-BE49-F238E27FC236}">
                      <a16:creationId xmlns:a16="http://schemas.microsoft.com/office/drawing/2014/main" id="{B1C084A0-2CDE-6952-FB97-15FF0F7954A5}"/>
                    </a:ext>
                  </a:extLst>
                </p14:cNvPr>
                <p14:cNvContentPartPr/>
                <p14:nvPr/>
              </p14:nvContentPartPr>
              <p14:xfrm>
                <a:off x="2612242" y="1347593"/>
                <a:ext cx="360" cy="360"/>
              </p14:xfrm>
            </p:contentPart>
          </mc:Choice>
          <mc:Fallback>
            <p:pic>
              <p:nvPicPr>
                <p:cNvPr id="1153" name="Ink 1152">
                  <a:extLst>
                    <a:ext uri="{FF2B5EF4-FFF2-40B4-BE49-F238E27FC236}">
                      <a16:creationId xmlns:a16="http://schemas.microsoft.com/office/drawing/2014/main" id="{B1C084A0-2CDE-6952-FB97-15FF0F7954A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03602" y="13385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154" name="Ink 1153">
                  <a:extLst>
                    <a:ext uri="{FF2B5EF4-FFF2-40B4-BE49-F238E27FC236}">
                      <a16:creationId xmlns:a16="http://schemas.microsoft.com/office/drawing/2014/main" id="{8F9C2EBE-487D-C500-82E4-64A76695A172}"/>
                    </a:ext>
                  </a:extLst>
                </p14:cNvPr>
                <p14:cNvContentPartPr/>
                <p14:nvPr/>
              </p14:nvContentPartPr>
              <p14:xfrm>
                <a:off x="2612242" y="1524713"/>
                <a:ext cx="360" cy="360"/>
              </p14:xfrm>
            </p:contentPart>
          </mc:Choice>
          <mc:Fallback>
            <p:pic>
              <p:nvPicPr>
                <p:cNvPr id="1154" name="Ink 1153">
                  <a:extLst>
                    <a:ext uri="{FF2B5EF4-FFF2-40B4-BE49-F238E27FC236}">
                      <a16:creationId xmlns:a16="http://schemas.microsoft.com/office/drawing/2014/main" id="{8F9C2EBE-487D-C500-82E4-64A76695A17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03602" y="15157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155" name="Ink 1154">
                  <a:extLst>
                    <a:ext uri="{FF2B5EF4-FFF2-40B4-BE49-F238E27FC236}">
                      <a16:creationId xmlns:a16="http://schemas.microsoft.com/office/drawing/2014/main" id="{43AE2D30-4A0A-42FD-0525-2FF9AF09389D}"/>
                    </a:ext>
                  </a:extLst>
                </p14:cNvPr>
                <p14:cNvContentPartPr/>
                <p14:nvPr/>
              </p14:nvContentPartPr>
              <p14:xfrm>
                <a:off x="2612242" y="1742873"/>
                <a:ext cx="360" cy="360"/>
              </p14:xfrm>
            </p:contentPart>
          </mc:Choice>
          <mc:Fallback>
            <p:pic>
              <p:nvPicPr>
                <p:cNvPr id="1155" name="Ink 1154">
                  <a:extLst>
                    <a:ext uri="{FF2B5EF4-FFF2-40B4-BE49-F238E27FC236}">
                      <a16:creationId xmlns:a16="http://schemas.microsoft.com/office/drawing/2014/main" id="{43AE2D30-4A0A-42FD-0525-2FF9AF09389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03602" y="17342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156" name="Ink 1155">
                  <a:extLst>
                    <a:ext uri="{FF2B5EF4-FFF2-40B4-BE49-F238E27FC236}">
                      <a16:creationId xmlns:a16="http://schemas.microsoft.com/office/drawing/2014/main" id="{6F4A9DD1-33FE-E16D-B639-56515CB3FCF4}"/>
                    </a:ext>
                  </a:extLst>
                </p14:cNvPr>
                <p14:cNvContentPartPr/>
                <p14:nvPr/>
              </p14:nvContentPartPr>
              <p14:xfrm>
                <a:off x="1568602" y="2055713"/>
                <a:ext cx="360" cy="360"/>
              </p14:xfrm>
            </p:contentPart>
          </mc:Choice>
          <mc:Fallback>
            <p:pic>
              <p:nvPicPr>
                <p:cNvPr id="1156" name="Ink 1155">
                  <a:extLst>
                    <a:ext uri="{FF2B5EF4-FFF2-40B4-BE49-F238E27FC236}">
                      <a16:creationId xmlns:a16="http://schemas.microsoft.com/office/drawing/2014/main" id="{6F4A9DD1-33FE-E16D-B639-56515CB3FCF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59962" y="20470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57" name="Group 1156">
              <a:extLst>
                <a:ext uri="{FF2B5EF4-FFF2-40B4-BE49-F238E27FC236}">
                  <a16:creationId xmlns:a16="http://schemas.microsoft.com/office/drawing/2014/main" id="{5C5FAD1E-F075-32D8-1FA8-DAEFEBD23D4F}"/>
                </a:ext>
              </a:extLst>
            </p:cNvPr>
            <p:cNvGrpSpPr/>
            <p:nvPr/>
          </p:nvGrpSpPr>
          <p:grpSpPr>
            <a:xfrm>
              <a:off x="1699282" y="2055713"/>
              <a:ext cx="345240" cy="360"/>
              <a:chOff x="1558804" y="5035932"/>
              <a:chExt cx="345240" cy="3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55">
                <p14:nvContentPartPr>
                  <p14:cNvPr id="1158" name="Ink 1157">
                    <a:extLst>
                      <a:ext uri="{FF2B5EF4-FFF2-40B4-BE49-F238E27FC236}">
                        <a16:creationId xmlns:a16="http://schemas.microsoft.com/office/drawing/2014/main" id="{6B2FCCB4-D876-57B0-78B7-82A0FE616BC9}"/>
                      </a:ext>
                    </a:extLst>
                  </p14:cNvPr>
                  <p14:cNvContentPartPr/>
                  <p14:nvPr/>
                </p14:nvContentPartPr>
                <p14:xfrm>
                  <a:off x="1558804" y="5035932"/>
                  <a:ext cx="2880" cy="360"/>
                </p14:xfrm>
              </p:contentPart>
            </mc:Choice>
            <mc:Fallback>
              <p:pic>
                <p:nvPicPr>
                  <p:cNvPr id="1158" name="Ink 1157">
                    <a:extLst>
                      <a:ext uri="{FF2B5EF4-FFF2-40B4-BE49-F238E27FC236}">
                        <a16:creationId xmlns:a16="http://schemas.microsoft.com/office/drawing/2014/main" id="{6B2FCCB4-D876-57B0-78B7-82A0FE616BC9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1549804" y="5027292"/>
                    <a:ext cx="205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7">
                <p14:nvContentPartPr>
                  <p14:cNvPr id="1159" name="Ink 1158">
                    <a:extLst>
                      <a:ext uri="{FF2B5EF4-FFF2-40B4-BE49-F238E27FC236}">
                        <a16:creationId xmlns:a16="http://schemas.microsoft.com/office/drawing/2014/main" id="{9805C849-A2F7-3AE2-B7F1-0EDDD9F0F2C8}"/>
                      </a:ext>
                    </a:extLst>
                  </p14:cNvPr>
                  <p14:cNvContentPartPr/>
                  <p14:nvPr/>
                </p14:nvContentPartPr>
                <p14:xfrm>
                  <a:off x="1682644" y="5035932"/>
                  <a:ext cx="2880" cy="360"/>
                </p14:xfrm>
              </p:contentPart>
            </mc:Choice>
            <mc:Fallback>
              <p:pic>
                <p:nvPicPr>
                  <p:cNvPr id="1159" name="Ink 1158">
                    <a:extLst>
                      <a:ext uri="{FF2B5EF4-FFF2-40B4-BE49-F238E27FC236}">
                        <a16:creationId xmlns:a16="http://schemas.microsoft.com/office/drawing/2014/main" id="{9805C849-A2F7-3AE2-B7F1-0EDDD9F0F2C8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1674004" y="5027292"/>
                    <a:ext cx="205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8">
                <p14:nvContentPartPr>
                  <p14:cNvPr id="1160" name="Ink 1159">
                    <a:extLst>
                      <a:ext uri="{FF2B5EF4-FFF2-40B4-BE49-F238E27FC236}">
                        <a16:creationId xmlns:a16="http://schemas.microsoft.com/office/drawing/2014/main" id="{243BAB1B-52F0-7481-426F-E8570748EEBD}"/>
                      </a:ext>
                    </a:extLst>
                  </p14:cNvPr>
                  <p14:cNvContentPartPr/>
                  <p14:nvPr/>
                </p14:nvContentPartPr>
                <p14:xfrm>
                  <a:off x="1769044" y="5035932"/>
                  <a:ext cx="8280" cy="360"/>
                </p14:xfrm>
              </p:contentPart>
            </mc:Choice>
            <mc:Fallback>
              <p:pic>
                <p:nvPicPr>
                  <p:cNvPr id="1160" name="Ink 1159">
                    <a:extLst>
                      <a:ext uri="{FF2B5EF4-FFF2-40B4-BE49-F238E27FC236}">
                        <a16:creationId xmlns:a16="http://schemas.microsoft.com/office/drawing/2014/main" id="{243BAB1B-52F0-7481-426F-E8570748EEBD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760404" y="5027292"/>
                    <a:ext cx="259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0">
                <p14:nvContentPartPr>
                  <p14:cNvPr id="1161" name="Ink 1160">
                    <a:extLst>
                      <a:ext uri="{FF2B5EF4-FFF2-40B4-BE49-F238E27FC236}">
                        <a16:creationId xmlns:a16="http://schemas.microsoft.com/office/drawing/2014/main" id="{17BED6C9-863C-9054-A229-55DD9031A1DB}"/>
                      </a:ext>
                    </a:extLst>
                  </p14:cNvPr>
                  <p14:cNvContentPartPr/>
                  <p14:nvPr/>
                </p14:nvContentPartPr>
                <p14:xfrm>
                  <a:off x="1901164" y="5035932"/>
                  <a:ext cx="2880" cy="360"/>
                </p14:xfrm>
              </p:contentPart>
            </mc:Choice>
            <mc:Fallback>
              <p:pic>
                <p:nvPicPr>
                  <p:cNvPr id="1161" name="Ink 1160">
                    <a:extLst>
                      <a:ext uri="{FF2B5EF4-FFF2-40B4-BE49-F238E27FC236}">
                        <a16:creationId xmlns:a16="http://schemas.microsoft.com/office/drawing/2014/main" id="{17BED6C9-863C-9054-A229-55DD9031A1DB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1892524" y="5027292"/>
                    <a:ext cx="2052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62" name="Group 1161">
              <a:extLst>
                <a:ext uri="{FF2B5EF4-FFF2-40B4-BE49-F238E27FC236}">
                  <a16:creationId xmlns:a16="http://schemas.microsoft.com/office/drawing/2014/main" id="{3104C0DF-42A4-8775-F8A7-3668BD8281DB}"/>
                </a:ext>
              </a:extLst>
            </p:cNvPr>
            <p:cNvGrpSpPr/>
            <p:nvPr/>
          </p:nvGrpSpPr>
          <p:grpSpPr>
            <a:xfrm>
              <a:off x="2218762" y="2023313"/>
              <a:ext cx="21960" cy="13680"/>
              <a:chOff x="2078284" y="5003532"/>
              <a:chExt cx="21960" cy="136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61">
                <p14:nvContentPartPr>
                  <p14:cNvPr id="1163" name="Ink 1162">
                    <a:extLst>
                      <a:ext uri="{FF2B5EF4-FFF2-40B4-BE49-F238E27FC236}">
                        <a16:creationId xmlns:a16="http://schemas.microsoft.com/office/drawing/2014/main" id="{3D72EB1A-42A8-9DD4-F5D6-6DCC1CE7EE06}"/>
                      </a:ext>
                    </a:extLst>
                  </p14:cNvPr>
                  <p14:cNvContentPartPr/>
                  <p14:nvPr/>
                </p14:nvContentPartPr>
                <p14:xfrm>
                  <a:off x="2097364" y="5003532"/>
                  <a:ext cx="2880" cy="2880"/>
                </p14:xfrm>
              </p:contentPart>
            </mc:Choice>
            <mc:Fallback>
              <p:pic>
                <p:nvPicPr>
                  <p:cNvPr id="1163" name="Ink 1162">
                    <a:extLst>
                      <a:ext uri="{FF2B5EF4-FFF2-40B4-BE49-F238E27FC236}">
                        <a16:creationId xmlns:a16="http://schemas.microsoft.com/office/drawing/2014/main" id="{3D72EB1A-42A8-9DD4-F5D6-6DCC1CE7EE06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2088364" y="4994532"/>
                    <a:ext cx="2052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3">
                <p14:nvContentPartPr>
                  <p14:cNvPr id="1164" name="Ink 1163">
                    <a:extLst>
                      <a:ext uri="{FF2B5EF4-FFF2-40B4-BE49-F238E27FC236}">
                        <a16:creationId xmlns:a16="http://schemas.microsoft.com/office/drawing/2014/main" id="{2EB2A95B-E207-7500-FE6E-EFA92DA35BD8}"/>
                      </a:ext>
                    </a:extLst>
                  </p14:cNvPr>
                  <p14:cNvContentPartPr/>
                  <p14:nvPr/>
                </p14:nvContentPartPr>
                <p14:xfrm>
                  <a:off x="2078284" y="5016852"/>
                  <a:ext cx="2880" cy="360"/>
                </p14:xfrm>
              </p:contentPart>
            </mc:Choice>
            <mc:Fallback>
              <p:pic>
                <p:nvPicPr>
                  <p:cNvPr id="1164" name="Ink 1163">
                    <a:extLst>
                      <a:ext uri="{FF2B5EF4-FFF2-40B4-BE49-F238E27FC236}">
                        <a16:creationId xmlns:a16="http://schemas.microsoft.com/office/drawing/2014/main" id="{2EB2A95B-E207-7500-FE6E-EFA92DA35BD8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2069284" y="5007852"/>
                    <a:ext cx="2052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66" name="Group 1165">
              <a:extLst>
                <a:ext uri="{FF2B5EF4-FFF2-40B4-BE49-F238E27FC236}">
                  <a16:creationId xmlns:a16="http://schemas.microsoft.com/office/drawing/2014/main" id="{7B4538A5-30AF-E78E-2DBB-ED797EB2473B}"/>
                </a:ext>
              </a:extLst>
            </p:cNvPr>
            <p:cNvGrpSpPr/>
            <p:nvPr/>
          </p:nvGrpSpPr>
          <p:grpSpPr>
            <a:xfrm>
              <a:off x="1046962" y="1988033"/>
              <a:ext cx="283680" cy="185040"/>
              <a:chOff x="906484" y="4968252"/>
              <a:chExt cx="283680" cy="1850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65">
                <p14:nvContentPartPr>
                  <p14:cNvPr id="1167" name="Ink 1166">
                    <a:extLst>
                      <a:ext uri="{FF2B5EF4-FFF2-40B4-BE49-F238E27FC236}">
                        <a16:creationId xmlns:a16="http://schemas.microsoft.com/office/drawing/2014/main" id="{82C53F76-91CE-97DD-30C4-9443384E0A20}"/>
                      </a:ext>
                    </a:extLst>
                  </p14:cNvPr>
                  <p14:cNvContentPartPr/>
                  <p14:nvPr/>
                </p14:nvContentPartPr>
                <p14:xfrm>
                  <a:off x="906484" y="4968252"/>
                  <a:ext cx="117360" cy="185040"/>
                </p14:xfrm>
              </p:contentPart>
            </mc:Choice>
            <mc:Fallback>
              <p:pic>
                <p:nvPicPr>
                  <p:cNvPr id="1167" name="Ink 1166">
                    <a:extLst>
                      <a:ext uri="{FF2B5EF4-FFF2-40B4-BE49-F238E27FC236}">
                        <a16:creationId xmlns:a16="http://schemas.microsoft.com/office/drawing/2014/main" id="{82C53F76-91CE-97DD-30C4-9443384E0A20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897484" y="4959612"/>
                    <a:ext cx="135000" cy="20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7">
                <p14:nvContentPartPr>
                  <p14:cNvPr id="1168" name="Ink 1167">
                    <a:extLst>
                      <a:ext uri="{FF2B5EF4-FFF2-40B4-BE49-F238E27FC236}">
                        <a16:creationId xmlns:a16="http://schemas.microsoft.com/office/drawing/2014/main" id="{76EADDC4-F3A8-BC1D-124B-55874FDB21B2}"/>
                      </a:ext>
                    </a:extLst>
                  </p14:cNvPr>
                  <p14:cNvContentPartPr/>
                  <p14:nvPr/>
                </p14:nvContentPartPr>
                <p14:xfrm>
                  <a:off x="1071724" y="4970412"/>
                  <a:ext cx="118440" cy="176400"/>
                </p14:xfrm>
              </p:contentPart>
            </mc:Choice>
            <mc:Fallback>
              <p:pic>
                <p:nvPicPr>
                  <p:cNvPr id="1168" name="Ink 1167">
                    <a:extLst>
                      <a:ext uri="{FF2B5EF4-FFF2-40B4-BE49-F238E27FC236}">
                        <a16:creationId xmlns:a16="http://schemas.microsoft.com/office/drawing/2014/main" id="{76EADDC4-F3A8-BC1D-124B-55874FDB21B2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1063084" y="4961772"/>
                    <a:ext cx="136080" cy="194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72" name="Group 1171">
              <a:extLst>
                <a:ext uri="{FF2B5EF4-FFF2-40B4-BE49-F238E27FC236}">
                  <a16:creationId xmlns:a16="http://schemas.microsoft.com/office/drawing/2014/main" id="{319BCF4A-8BF6-4B46-5A01-59C80403409B}"/>
                </a:ext>
              </a:extLst>
            </p:cNvPr>
            <p:cNvGrpSpPr/>
            <p:nvPr/>
          </p:nvGrpSpPr>
          <p:grpSpPr>
            <a:xfrm>
              <a:off x="4576445" y="1207983"/>
              <a:ext cx="370080" cy="411840"/>
              <a:chOff x="4562284" y="5286132"/>
              <a:chExt cx="370080" cy="4118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69">
                <p14:nvContentPartPr>
                  <p14:cNvPr id="1170" name="Ink 1169">
                    <a:extLst>
                      <a:ext uri="{FF2B5EF4-FFF2-40B4-BE49-F238E27FC236}">
                        <a16:creationId xmlns:a16="http://schemas.microsoft.com/office/drawing/2014/main" id="{C2E66DFF-756E-80C7-E60A-2E54E8F9589F}"/>
                      </a:ext>
                    </a:extLst>
                  </p14:cNvPr>
                  <p14:cNvContentPartPr/>
                  <p14:nvPr/>
                </p14:nvContentPartPr>
                <p14:xfrm>
                  <a:off x="4562284" y="5286132"/>
                  <a:ext cx="144360" cy="332640"/>
                </p14:xfrm>
              </p:contentPart>
            </mc:Choice>
            <mc:Fallback>
              <p:pic>
                <p:nvPicPr>
                  <p:cNvPr id="1170" name="Ink 1169">
                    <a:extLst>
                      <a:ext uri="{FF2B5EF4-FFF2-40B4-BE49-F238E27FC236}">
                        <a16:creationId xmlns:a16="http://schemas.microsoft.com/office/drawing/2014/main" id="{C2E66DFF-756E-80C7-E60A-2E54E8F9589F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4553644" y="5277492"/>
                    <a:ext cx="162000" cy="35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1">
                <p14:nvContentPartPr>
                  <p14:cNvPr id="1171" name="Ink 1170">
                    <a:extLst>
                      <a:ext uri="{FF2B5EF4-FFF2-40B4-BE49-F238E27FC236}">
                        <a16:creationId xmlns:a16="http://schemas.microsoft.com/office/drawing/2014/main" id="{81678398-39AC-305F-DAE2-4133F622A61A}"/>
                      </a:ext>
                    </a:extLst>
                  </p14:cNvPr>
                  <p14:cNvContentPartPr/>
                  <p14:nvPr/>
                </p14:nvContentPartPr>
                <p14:xfrm>
                  <a:off x="4793764" y="5587452"/>
                  <a:ext cx="138600" cy="110520"/>
                </p14:xfrm>
              </p:contentPart>
            </mc:Choice>
            <mc:Fallback>
              <p:pic>
                <p:nvPicPr>
                  <p:cNvPr id="1171" name="Ink 1170">
                    <a:extLst>
                      <a:ext uri="{FF2B5EF4-FFF2-40B4-BE49-F238E27FC236}">
                        <a16:creationId xmlns:a16="http://schemas.microsoft.com/office/drawing/2014/main" id="{81678398-39AC-305F-DAE2-4133F622A61A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4785124" y="5578452"/>
                    <a:ext cx="156240" cy="128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84" name="Group 1183">
              <a:extLst>
                <a:ext uri="{FF2B5EF4-FFF2-40B4-BE49-F238E27FC236}">
                  <a16:creationId xmlns:a16="http://schemas.microsoft.com/office/drawing/2014/main" id="{8FFDC974-7678-AB93-8E90-32F62424B79A}"/>
                </a:ext>
              </a:extLst>
            </p:cNvPr>
            <p:cNvGrpSpPr/>
            <p:nvPr/>
          </p:nvGrpSpPr>
          <p:grpSpPr>
            <a:xfrm>
              <a:off x="5121845" y="1187823"/>
              <a:ext cx="549000" cy="423360"/>
              <a:chOff x="5107684" y="5265972"/>
              <a:chExt cx="549000" cy="4233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73">
                <p14:nvContentPartPr>
                  <p14:cNvPr id="1173" name="Ink 1172">
                    <a:extLst>
                      <a:ext uri="{FF2B5EF4-FFF2-40B4-BE49-F238E27FC236}">
                        <a16:creationId xmlns:a16="http://schemas.microsoft.com/office/drawing/2014/main" id="{019027C3-5FBB-CA01-29D2-EA2372F0BCE7}"/>
                      </a:ext>
                    </a:extLst>
                  </p14:cNvPr>
                  <p14:cNvContentPartPr/>
                  <p14:nvPr/>
                </p14:nvContentPartPr>
                <p14:xfrm>
                  <a:off x="5107684" y="5265972"/>
                  <a:ext cx="2880" cy="423360"/>
                </p14:xfrm>
              </p:contentPart>
            </mc:Choice>
            <mc:Fallback>
              <p:pic>
                <p:nvPicPr>
                  <p:cNvPr id="1173" name="Ink 1172">
                    <a:extLst>
                      <a:ext uri="{FF2B5EF4-FFF2-40B4-BE49-F238E27FC236}">
                        <a16:creationId xmlns:a16="http://schemas.microsoft.com/office/drawing/2014/main" id="{019027C3-5FBB-CA01-29D2-EA2372F0BCE7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5098684" y="5257332"/>
                    <a:ext cx="20520" cy="441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5">
                <p14:nvContentPartPr>
                  <p14:cNvPr id="1174" name="Ink 1173">
                    <a:extLst>
                      <a:ext uri="{FF2B5EF4-FFF2-40B4-BE49-F238E27FC236}">
                        <a16:creationId xmlns:a16="http://schemas.microsoft.com/office/drawing/2014/main" id="{CEBDBA7C-BEB0-BFF0-B226-92B003F108DB}"/>
                      </a:ext>
                    </a:extLst>
                  </p14:cNvPr>
                  <p14:cNvContentPartPr/>
                  <p14:nvPr/>
                </p14:nvContentPartPr>
                <p14:xfrm>
                  <a:off x="5163484" y="5422932"/>
                  <a:ext cx="156600" cy="196920"/>
                </p14:xfrm>
              </p:contentPart>
            </mc:Choice>
            <mc:Fallback>
              <p:pic>
                <p:nvPicPr>
                  <p:cNvPr id="1174" name="Ink 1173">
                    <a:extLst>
                      <a:ext uri="{FF2B5EF4-FFF2-40B4-BE49-F238E27FC236}">
                        <a16:creationId xmlns:a16="http://schemas.microsoft.com/office/drawing/2014/main" id="{CEBDBA7C-BEB0-BFF0-B226-92B003F108DB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5154484" y="5414292"/>
                    <a:ext cx="174240" cy="21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7">
                <p14:nvContentPartPr>
                  <p14:cNvPr id="1175" name="Ink 1174">
                    <a:extLst>
                      <a:ext uri="{FF2B5EF4-FFF2-40B4-BE49-F238E27FC236}">
                        <a16:creationId xmlns:a16="http://schemas.microsoft.com/office/drawing/2014/main" id="{70CE9193-8EC1-13F8-88BE-85547F64127A}"/>
                      </a:ext>
                    </a:extLst>
                  </p14:cNvPr>
                  <p14:cNvContentPartPr/>
                  <p14:nvPr/>
                </p14:nvContentPartPr>
                <p14:xfrm>
                  <a:off x="5319724" y="5287572"/>
                  <a:ext cx="123480" cy="339840"/>
                </p14:xfrm>
              </p:contentPart>
            </mc:Choice>
            <mc:Fallback>
              <p:pic>
                <p:nvPicPr>
                  <p:cNvPr id="1175" name="Ink 1174">
                    <a:extLst>
                      <a:ext uri="{FF2B5EF4-FFF2-40B4-BE49-F238E27FC236}">
                        <a16:creationId xmlns:a16="http://schemas.microsoft.com/office/drawing/2014/main" id="{70CE9193-8EC1-13F8-88BE-85547F64127A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5311084" y="5278572"/>
                    <a:ext cx="141120" cy="35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9">
                <p14:nvContentPartPr>
                  <p14:cNvPr id="1176" name="Ink 1175">
                    <a:extLst>
                      <a:ext uri="{FF2B5EF4-FFF2-40B4-BE49-F238E27FC236}">
                        <a16:creationId xmlns:a16="http://schemas.microsoft.com/office/drawing/2014/main" id="{B5C36215-51BD-A7C1-A098-7F66A14585EB}"/>
                      </a:ext>
                    </a:extLst>
                  </p14:cNvPr>
                  <p14:cNvContentPartPr/>
                  <p14:nvPr/>
                </p14:nvContentPartPr>
                <p14:xfrm>
                  <a:off x="5586124" y="5395212"/>
                  <a:ext cx="52920" cy="360"/>
                </p14:xfrm>
              </p:contentPart>
            </mc:Choice>
            <mc:Fallback>
              <p:pic>
                <p:nvPicPr>
                  <p:cNvPr id="1176" name="Ink 1175">
                    <a:extLst>
                      <a:ext uri="{FF2B5EF4-FFF2-40B4-BE49-F238E27FC236}">
                        <a16:creationId xmlns:a16="http://schemas.microsoft.com/office/drawing/2014/main" id="{B5C36215-51BD-A7C1-A098-7F66A14585EB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5577124" y="5386212"/>
                    <a:ext cx="705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1">
                <p14:nvContentPartPr>
                  <p14:cNvPr id="1177" name="Ink 1176">
                    <a:extLst>
                      <a:ext uri="{FF2B5EF4-FFF2-40B4-BE49-F238E27FC236}">
                        <a16:creationId xmlns:a16="http://schemas.microsoft.com/office/drawing/2014/main" id="{B83BB4DB-FEF6-EA50-6B5B-E1DA43DA42FE}"/>
                      </a:ext>
                    </a:extLst>
                  </p14:cNvPr>
                  <p14:cNvContentPartPr/>
                  <p14:nvPr/>
                </p14:nvContentPartPr>
                <p14:xfrm>
                  <a:off x="5599084" y="5465052"/>
                  <a:ext cx="57600" cy="360"/>
                </p14:xfrm>
              </p:contentPart>
            </mc:Choice>
            <mc:Fallback>
              <p:pic>
                <p:nvPicPr>
                  <p:cNvPr id="1177" name="Ink 1176">
                    <a:extLst>
                      <a:ext uri="{FF2B5EF4-FFF2-40B4-BE49-F238E27FC236}">
                        <a16:creationId xmlns:a16="http://schemas.microsoft.com/office/drawing/2014/main" id="{B83BB4DB-FEF6-EA50-6B5B-E1DA43DA42FE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5590444" y="5456412"/>
                    <a:ext cx="7524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15" name="Group 1214">
              <a:extLst>
                <a:ext uri="{FF2B5EF4-FFF2-40B4-BE49-F238E27FC236}">
                  <a16:creationId xmlns:a16="http://schemas.microsoft.com/office/drawing/2014/main" id="{1A374F12-0519-B6FC-E663-E6F972D9B571}"/>
                </a:ext>
              </a:extLst>
            </p:cNvPr>
            <p:cNvGrpSpPr/>
            <p:nvPr/>
          </p:nvGrpSpPr>
          <p:grpSpPr>
            <a:xfrm>
              <a:off x="5854445" y="1056063"/>
              <a:ext cx="1904040" cy="1708920"/>
              <a:chOff x="5840284" y="5134212"/>
              <a:chExt cx="1904040" cy="17089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83">
                <p14:nvContentPartPr>
                  <p14:cNvPr id="1178" name="Ink 1177">
                    <a:extLst>
                      <a:ext uri="{FF2B5EF4-FFF2-40B4-BE49-F238E27FC236}">
                        <a16:creationId xmlns:a16="http://schemas.microsoft.com/office/drawing/2014/main" id="{F5C94561-12EA-731A-D7B2-AD7663BEE112}"/>
                      </a:ext>
                    </a:extLst>
                  </p14:cNvPr>
                  <p14:cNvContentPartPr/>
                  <p14:nvPr/>
                </p14:nvContentPartPr>
                <p14:xfrm>
                  <a:off x="5840284" y="5321412"/>
                  <a:ext cx="153360" cy="360"/>
                </p14:xfrm>
              </p:contentPart>
            </mc:Choice>
            <mc:Fallback>
              <p:pic>
                <p:nvPicPr>
                  <p:cNvPr id="1178" name="Ink 1177">
                    <a:extLst>
                      <a:ext uri="{FF2B5EF4-FFF2-40B4-BE49-F238E27FC236}">
                        <a16:creationId xmlns:a16="http://schemas.microsoft.com/office/drawing/2014/main" id="{F5C94561-12EA-731A-D7B2-AD7663BEE112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5831644" y="5312412"/>
                    <a:ext cx="171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5">
                <p14:nvContentPartPr>
                  <p14:cNvPr id="1179" name="Ink 1178">
                    <a:extLst>
                      <a:ext uri="{FF2B5EF4-FFF2-40B4-BE49-F238E27FC236}">
                        <a16:creationId xmlns:a16="http://schemas.microsoft.com/office/drawing/2014/main" id="{3E59AA7E-E7BD-861F-4495-6F8454F1221A}"/>
                      </a:ext>
                    </a:extLst>
                  </p14:cNvPr>
                  <p14:cNvContentPartPr/>
                  <p14:nvPr/>
                </p14:nvContentPartPr>
                <p14:xfrm>
                  <a:off x="5938564" y="5321412"/>
                  <a:ext cx="360" cy="238320"/>
                </p14:xfrm>
              </p:contentPart>
            </mc:Choice>
            <mc:Fallback>
              <p:pic>
                <p:nvPicPr>
                  <p:cNvPr id="1179" name="Ink 1178">
                    <a:extLst>
                      <a:ext uri="{FF2B5EF4-FFF2-40B4-BE49-F238E27FC236}">
                        <a16:creationId xmlns:a16="http://schemas.microsoft.com/office/drawing/2014/main" id="{3E59AA7E-E7BD-861F-4495-6F8454F1221A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5929924" y="5312412"/>
                    <a:ext cx="18000" cy="25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7">
                <p14:nvContentPartPr>
                  <p14:cNvPr id="1180" name="Ink 1179">
                    <a:extLst>
                      <a:ext uri="{FF2B5EF4-FFF2-40B4-BE49-F238E27FC236}">
                        <a16:creationId xmlns:a16="http://schemas.microsoft.com/office/drawing/2014/main" id="{5CAA7AC9-C6A2-03A4-4985-30D508494E4C}"/>
                      </a:ext>
                    </a:extLst>
                  </p14:cNvPr>
                  <p14:cNvContentPartPr/>
                  <p14:nvPr/>
                </p14:nvContentPartPr>
                <p14:xfrm>
                  <a:off x="5875924" y="5564412"/>
                  <a:ext cx="123480" cy="360"/>
                </p14:xfrm>
              </p:contentPart>
            </mc:Choice>
            <mc:Fallback>
              <p:pic>
                <p:nvPicPr>
                  <p:cNvPr id="1180" name="Ink 1179">
                    <a:extLst>
                      <a:ext uri="{FF2B5EF4-FFF2-40B4-BE49-F238E27FC236}">
                        <a16:creationId xmlns:a16="http://schemas.microsoft.com/office/drawing/2014/main" id="{5CAA7AC9-C6A2-03A4-4985-30D508494E4C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5867284" y="5555412"/>
                    <a:ext cx="1411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9">
                <p14:nvContentPartPr>
                  <p14:cNvPr id="1181" name="Ink 1180">
                    <a:extLst>
                      <a:ext uri="{FF2B5EF4-FFF2-40B4-BE49-F238E27FC236}">
                        <a16:creationId xmlns:a16="http://schemas.microsoft.com/office/drawing/2014/main" id="{7CD57DCE-BC11-7698-24CF-D79E7A7F2180}"/>
                      </a:ext>
                    </a:extLst>
                  </p14:cNvPr>
                  <p14:cNvContentPartPr/>
                  <p14:nvPr/>
                </p14:nvContentPartPr>
                <p14:xfrm>
                  <a:off x="6082204" y="5459292"/>
                  <a:ext cx="49680" cy="5760"/>
                </p14:xfrm>
              </p:contentPart>
            </mc:Choice>
            <mc:Fallback>
              <p:pic>
                <p:nvPicPr>
                  <p:cNvPr id="1181" name="Ink 1180">
                    <a:extLst>
                      <a:ext uri="{FF2B5EF4-FFF2-40B4-BE49-F238E27FC236}">
                        <a16:creationId xmlns:a16="http://schemas.microsoft.com/office/drawing/2014/main" id="{7CD57DCE-BC11-7698-24CF-D79E7A7F2180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6073564" y="5450292"/>
                    <a:ext cx="67320" cy="2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1">
                <p14:nvContentPartPr>
                  <p14:cNvPr id="1182" name="Ink 1181">
                    <a:extLst>
                      <a:ext uri="{FF2B5EF4-FFF2-40B4-BE49-F238E27FC236}">
                        <a16:creationId xmlns:a16="http://schemas.microsoft.com/office/drawing/2014/main" id="{77E31C7A-B4EE-69D3-00C0-E7DB67A476D9}"/>
                      </a:ext>
                    </a:extLst>
                  </p14:cNvPr>
                  <p14:cNvContentPartPr/>
                  <p14:nvPr/>
                </p14:nvContentPartPr>
                <p14:xfrm>
                  <a:off x="6230164" y="5341572"/>
                  <a:ext cx="124920" cy="203760"/>
                </p14:xfrm>
              </p:contentPart>
            </mc:Choice>
            <mc:Fallback>
              <p:pic>
                <p:nvPicPr>
                  <p:cNvPr id="1182" name="Ink 1181">
                    <a:extLst>
                      <a:ext uri="{FF2B5EF4-FFF2-40B4-BE49-F238E27FC236}">
                        <a16:creationId xmlns:a16="http://schemas.microsoft.com/office/drawing/2014/main" id="{77E31C7A-B4EE-69D3-00C0-E7DB67A476D9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6221164" y="5332572"/>
                    <a:ext cx="142560" cy="22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3">
                <p14:nvContentPartPr>
                  <p14:cNvPr id="1185" name="Ink 1184">
                    <a:extLst>
                      <a:ext uri="{FF2B5EF4-FFF2-40B4-BE49-F238E27FC236}">
                        <a16:creationId xmlns:a16="http://schemas.microsoft.com/office/drawing/2014/main" id="{8CDF27D6-3D57-A350-747B-9CB93D389322}"/>
                      </a:ext>
                    </a:extLst>
                  </p14:cNvPr>
                  <p14:cNvContentPartPr/>
                  <p14:nvPr/>
                </p14:nvContentPartPr>
                <p14:xfrm>
                  <a:off x="6403684" y="5283972"/>
                  <a:ext cx="27360" cy="330840"/>
                </p14:xfrm>
              </p:contentPart>
            </mc:Choice>
            <mc:Fallback>
              <p:pic>
                <p:nvPicPr>
                  <p:cNvPr id="1185" name="Ink 1184">
                    <a:extLst>
                      <a:ext uri="{FF2B5EF4-FFF2-40B4-BE49-F238E27FC236}">
                        <a16:creationId xmlns:a16="http://schemas.microsoft.com/office/drawing/2014/main" id="{8CDF27D6-3D57-A350-747B-9CB93D389322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6394684" y="5274972"/>
                    <a:ext cx="45000" cy="34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5">
                <p14:nvContentPartPr>
                  <p14:cNvPr id="1187" name="Ink 1186">
                    <a:extLst>
                      <a:ext uri="{FF2B5EF4-FFF2-40B4-BE49-F238E27FC236}">
                        <a16:creationId xmlns:a16="http://schemas.microsoft.com/office/drawing/2014/main" id="{9B2D9E75-84C1-9551-8056-45442E669DEE}"/>
                      </a:ext>
                    </a:extLst>
                  </p14:cNvPr>
                  <p14:cNvContentPartPr/>
                  <p14:nvPr/>
                </p14:nvContentPartPr>
                <p14:xfrm>
                  <a:off x="6486124" y="5400252"/>
                  <a:ext cx="136440" cy="82080"/>
                </p14:xfrm>
              </p:contentPart>
            </mc:Choice>
            <mc:Fallback>
              <p:pic>
                <p:nvPicPr>
                  <p:cNvPr id="1187" name="Ink 1186">
                    <a:extLst>
                      <a:ext uri="{FF2B5EF4-FFF2-40B4-BE49-F238E27FC236}">
                        <a16:creationId xmlns:a16="http://schemas.microsoft.com/office/drawing/2014/main" id="{9B2D9E75-84C1-9551-8056-45442E669DEE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6477484" y="5391612"/>
                    <a:ext cx="15408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7">
                <p14:nvContentPartPr>
                  <p14:cNvPr id="1188" name="Ink 1187">
                    <a:extLst>
                      <a:ext uri="{FF2B5EF4-FFF2-40B4-BE49-F238E27FC236}">
                        <a16:creationId xmlns:a16="http://schemas.microsoft.com/office/drawing/2014/main" id="{9ED45ECC-704F-DF74-DB4E-B93296FFC161}"/>
                      </a:ext>
                    </a:extLst>
                  </p14:cNvPr>
                  <p14:cNvContentPartPr/>
                  <p14:nvPr/>
                </p14:nvContentPartPr>
                <p14:xfrm>
                  <a:off x="6609604" y="5258772"/>
                  <a:ext cx="153360" cy="375840"/>
                </p14:xfrm>
              </p:contentPart>
            </mc:Choice>
            <mc:Fallback>
              <p:pic>
                <p:nvPicPr>
                  <p:cNvPr id="1188" name="Ink 1187">
                    <a:extLst>
                      <a:ext uri="{FF2B5EF4-FFF2-40B4-BE49-F238E27FC236}">
                        <a16:creationId xmlns:a16="http://schemas.microsoft.com/office/drawing/2014/main" id="{9ED45ECC-704F-DF74-DB4E-B93296FFC161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6600964" y="5249772"/>
                    <a:ext cx="171000" cy="39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9">
                <p14:nvContentPartPr>
                  <p14:cNvPr id="1190" name="Ink 1189">
                    <a:extLst>
                      <a:ext uri="{FF2B5EF4-FFF2-40B4-BE49-F238E27FC236}">
                        <a16:creationId xmlns:a16="http://schemas.microsoft.com/office/drawing/2014/main" id="{5BA4BBB4-C45E-E9AC-3B8F-9FE9E35C9699}"/>
                      </a:ext>
                    </a:extLst>
                  </p14:cNvPr>
                  <p14:cNvContentPartPr/>
                  <p14:nvPr/>
                </p14:nvContentPartPr>
                <p14:xfrm>
                  <a:off x="6828484" y="5248692"/>
                  <a:ext cx="101880" cy="256320"/>
                </p14:xfrm>
              </p:contentPart>
            </mc:Choice>
            <mc:Fallback>
              <p:pic>
                <p:nvPicPr>
                  <p:cNvPr id="1190" name="Ink 1189">
                    <a:extLst>
                      <a:ext uri="{FF2B5EF4-FFF2-40B4-BE49-F238E27FC236}">
                        <a16:creationId xmlns:a16="http://schemas.microsoft.com/office/drawing/2014/main" id="{5BA4BBB4-C45E-E9AC-3B8F-9FE9E35C9699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6819844" y="5239692"/>
                    <a:ext cx="119520" cy="27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1">
                <p14:nvContentPartPr>
                  <p14:cNvPr id="1191" name="Ink 1190">
                    <a:extLst>
                      <a:ext uri="{FF2B5EF4-FFF2-40B4-BE49-F238E27FC236}">
                        <a16:creationId xmlns:a16="http://schemas.microsoft.com/office/drawing/2014/main" id="{31E696EE-D981-E974-1809-4CEADE52C704}"/>
                      </a:ext>
                    </a:extLst>
                  </p14:cNvPr>
                  <p14:cNvContentPartPr/>
                  <p14:nvPr/>
                </p14:nvContentPartPr>
                <p14:xfrm>
                  <a:off x="6950524" y="5331492"/>
                  <a:ext cx="150120" cy="74880"/>
                </p14:xfrm>
              </p:contentPart>
            </mc:Choice>
            <mc:Fallback>
              <p:pic>
                <p:nvPicPr>
                  <p:cNvPr id="1191" name="Ink 1190">
                    <a:extLst>
                      <a:ext uri="{FF2B5EF4-FFF2-40B4-BE49-F238E27FC236}">
                        <a16:creationId xmlns:a16="http://schemas.microsoft.com/office/drawing/2014/main" id="{31E696EE-D981-E974-1809-4CEADE52C704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6941524" y="5322492"/>
                    <a:ext cx="16776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3">
                <p14:nvContentPartPr>
                  <p14:cNvPr id="1192" name="Ink 1191">
                    <a:extLst>
                      <a:ext uri="{FF2B5EF4-FFF2-40B4-BE49-F238E27FC236}">
                        <a16:creationId xmlns:a16="http://schemas.microsoft.com/office/drawing/2014/main" id="{66B5669F-9806-5F29-98BB-00E628D9510A}"/>
                      </a:ext>
                    </a:extLst>
                  </p14:cNvPr>
                  <p14:cNvContentPartPr/>
                  <p14:nvPr/>
                </p14:nvContentPartPr>
                <p14:xfrm>
                  <a:off x="7154284" y="5236452"/>
                  <a:ext cx="13320" cy="340560"/>
                </p14:xfrm>
              </p:contentPart>
            </mc:Choice>
            <mc:Fallback>
              <p:pic>
                <p:nvPicPr>
                  <p:cNvPr id="1192" name="Ink 1191">
                    <a:extLst>
                      <a:ext uri="{FF2B5EF4-FFF2-40B4-BE49-F238E27FC236}">
                        <a16:creationId xmlns:a16="http://schemas.microsoft.com/office/drawing/2014/main" id="{66B5669F-9806-5F29-98BB-00E628D9510A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7145644" y="5227812"/>
                    <a:ext cx="30960" cy="35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5">
                <p14:nvContentPartPr>
                  <p14:cNvPr id="1194" name="Ink 1193">
                    <a:extLst>
                      <a:ext uri="{FF2B5EF4-FFF2-40B4-BE49-F238E27FC236}">
                        <a16:creationId xmlns:a16="http://schemas.microsoft.com/office/drawing/2014/main" id="{67D32A65-A531-8CAE-9472-46F2DFB64539}"/>
                      </a:ext>
                    </a:extLst>
                  </p14:cNvPr>
                  <p14:cNvContentPartPr/>
                  <p14:nvPr/>
                </p14:nvContentPartPr>
                <p14:xfrm>
                  <a:off x="6938284" y="5512932"/>
                  <a:ext cx="16920" cy="48600"/>
                </p14:xfrm>
              </p:contentPart>
            </mc:Choice>
            <mc:Fallback>
              <p:pic>
                <p:nvPicPr>
                  <p:cNvPr id="1194" name="Ink 1193">
                    <a:extLst>
                      <a:ext uri="{FF2B5EF4-FFF2-40B4-BE49-F238E27FC236}">
                        <a16:creationId xmlns:a16="http://schemas.microsoft.com/office/drawing/2014/main" id="{67D32A65-A531-8CAE-9472-46F2DFB64539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6929284" y="5504292"/>
                    <a:ext cx="34560" cy="6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7">
                <p14:nvContentPartPr>
                  <p14:cNvPr id="1195" name="Ink 1194">
                    <a:extLst>
                      <a:ext uri="{FF2B5EF4-FFF2-40B4-BE49-F238E27FC236}">
                        <a16:creationId xmlns:a16="http://schemas.microsoft.com/office/drawing/2014/main" id="{C0EA0EE4-8FDA-C614-B73C-9C15A9A7B69B}"/>
                      </a:ext>
                    </a:extLst>
                  </p14:cNvPr>
                  <p14:cNvContentPartPr/>
                  <p14:nvPr/>
                </p14:nvContentPartPr>
                <p14:xfrm>
                  <a:off x="6949804" y="5321052"/>
                  <a:ext cx="2880" cy="29880"/>
                </p14:xfrm>
              </p:contentPart>
            </mc:Choice>
            <mc:Fallback>
              <p:pic>
                <p:nvPicPr>
                  <p:cNvPr id="1195" name="Ink 1194">
                    <a:extLst>
                      <a:ext uri="{FF2B5EF4-FFF2-40B4-BE49-F238E27FC236}">
                        <a16:creationId xmlns:a16="http://schemas.microsoft.com/office/drawing/2014/main" id="{C0EA0EE4-8FDA-C614-B73C-9C15A9A7B69B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6940804" y="5312412"/>
                    <a:ext cx="20520" cy="4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9">
                <p14:nvContentPartPr>
                  <p14:cNvPr id="1197" name="Ink 1196">
                    <a:extLst>
                      <a:ext uri="{FF2B5EF4-FFF2-40B4-BE49-F238E27FC236}">
                        <a16:creationId xmlns:a16="http://schemas.microsoft.com/office/drawing/2014/main" id="{1D493A62-B4C8-6726-BB89-AB8466A11418}"/>
                      </a:ext>
                    </a:extLst>
                  </p14:cNvPr>
                  <p14:cNvContentPartPr/>
                  <p14:nvPr/>
                </p14:nvContentPartPr>
                <p14:xfrm>
                  <a:off x="5843884" y="5176332"/>
                  <a:ext cx="165600" cy="592560"/>
                </p14:xfrm>
              </p:contentPart>
            </mc:Choice>
            <mc:Fallback>
              <p:pic>
                <p:nvPicPr>
                  <p:cNvPr id="1197" name="Ink 1196">
                    <a:extLst>
                      <a:ext uri="{FF2B5EF4-FFF2-40B4-BE49-F238E27FC236}">
                        <a16:creationId xmlns:a16="http://schemas.microsoft.com/office/drawing/2014/main" id="{1D493A62-B4C8-6726-BB89-AB8466A11418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5834884" y="5167692"/>
                    <a:ext cx="183240" cy="61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1">
                <p14:nvContentPartPr>
                  <p14:cNvPr id="1199" name="Ink 1198">
                    <a:extLst>
                      <a:ext uri="{FF2B5EF4-FFF2-40B4-BE49-F238E27FC236}">
                        <a16:creationId xmlns:a16="http://schemas.microsoft.com/office/drawing/2014/main" id="{19F71266-AFA3-B5C5-88E2-A8B088B13C7C}"/>
                      </a:ext>
                    </a:extLst>
                  </p14:cNvPr>
                  <p14:cNvContentPartPr/>
                  <p14:nvPr/>
                </p14:nvContentPartPr>
                <p14:xfrm>
                  <a:off x="7160404" y="5134212"/>
                  <a:ext cx="103680" cy="615240"/>
                </p14:xfrm>
              </p:contentPart>
            </mc:Choice>
            <mc:Fallback>
              <p:pic>
                <p:nvPicPr>
                  <p:cNvPr id="1199" name="Ink 1198">
                    <a:extLst>
                      <a:ext uri="{FF2B5EF4-FFF2-40B4-BE49-F238E27FC236}">
                        <a16:creationId xmlns:a16="http://schemas.microsoft.com/office/drawing/2014/main" id="{19F71266-AFA3-B5C5-88E2-A8B088B13C7C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7151764" y="5125212"/>
                    <a:ext cx="121320" cy="63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3">
                <p14:nvContentPartPr>
                  <p14:cNvPr id="1201" name="Ink 1200">
                    <a:extLst>
                      <a:ext uri="{FF2B5EF4-FFF2-40B4-BE49-F238E27FC236}">
                        <a16:creationId xmlns:a16="http://schemas.microsoft.com/office/drawing/2014/main" id="{7D340CB1-0200-BB91-115F-87380C3DBD6E}"/>
                      </a:ext>
                    </a:extLst>
                  </p14:cNvPr>
                  <p14:cNvContentPartPr/>
                  <p14:nvPr/>
                </p14:nvContentPartPr>
                <p14:xfrm>
                  <a:off x="7393324" y="5200812"/>
                  <a:ext cx="5760" cy="443520"/>
                </p14:xfrm>
              </p:contentPart>
            </mc:Choice>
            <mc:Fallback>
              <p:pic>
                <p:nvPicPr>
                  <p:cNvPr id="1201" name="Ink 1200">
                    <a:extLst>
                      <a:ext uri="{FF2B5EF4-FFF2-40B4-BE49-F238E27FC236}">
                        <a16:creationId xmlns:a16="http://schemas.microsoft.com/office/drawing/2014/main" id="{7D340CB1-0200-BB91-115F-87380C3DBD6E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7384324" y="5192172"/>
                    <a:ext cx="2340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5">
                <p14:nvContentPartPr>
                  <p14:cNvPr id="1202" name="Ink 1201">
                    <a:extLst>
                      <a:ext uri="{FF2B5EF4-FFF2-40B4-BE49-F238E27FC236}">
                        <a16:creationId xmlns:a16="http://schemas.microsoft.com/office/drawing/2014/main" id="{14573B62-0445-5D98-ECD0-250585CF6CA3}"/>
                      </a:ext>
                    </a:extLst>
                  </p14:cNvPr>
                  <p14:cNvContentPartPr/>
                  <p14:nvPr/>
                </p14:nvContentPartPr>
                <p14:xfrm>
                  <a:off x="7470004" y="5372892"/>
                  <a:ext cx="129600" cy="140760"/>
                </p14:xfrm>
              </p:contentPart>
            </mc:Choice>
            <mc:Fallback>
              <p:pic>
                <p:nvPicPr>
                  <p:cNvPr id="1202" name="Ink 1201">
                    <a:extLst>
                      <a:ext uri="{FF2B5EF4-FFF2-40B4-BE49-F238E27FC236}">
                        <a16:creationId xmlns:a16="http://schemas.microsoft.com/office/drawing/2014/main" id="{14573B62-0445-5D98-ECD0-250585CF6CA3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7461004" y="5364252"/>
                    <a:ext cx="147240" cy="15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7">
                <p14:nvContentPartPr>
                  <p14:cNvPr id="1203" name="Ink 1202">
                    <a:extLst>
                      <a:ext uri="{FF2B5EF4-FFF2-40B4-BE49-F238E27FC236}">
                        <a16:creationId xmlns:a16="http://schemas.microsoft.com/office/drawing/2014/main" id="{CB41D20E-DF39-3AB2-4017-803AF03218C5}"/>
                      </a:ext>
                    </a:extLst>
                  </p14:cNvPr>
                  <p14:cNvContentPartPr/>
                  <p14:nvPr/>
                </p14:nvContentPartPr>
                <p14:xfrm>
                  <a:off x="7583044" y="5244372"/>
                  <a:ext cx="161280" cy="404640"/>
                </p14:xfrm>
              </p:contentPart>
            </mc:Choice>
            <mc:Fallback>
              <p:pic>
                <p:nvPicPr>
                  <p:cNvPr id="1203" name="Ink 1202">
                    <a:extLst>
                      <a:ext uri="{FF2B5EF4-FFF2-40B4-BE49-F238E27FC236}">
                        <a16:creationId xmlns:a16="http://schemas.microsoft.com/office/drawing/2014/main" id="{CB41D20E-DF39-3AB2-4017-803AF03218C5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7574404" y="5235732"/>
                    <a:ext cx="178920" cy="42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9">
                <p14:nvContentPartPr>
                  <p14:cNvPr id="1204" name="Ink 1203">
                    <a:extLst>
                      <a:ext uri="{FF2B5EF4-FFF2-40B4-BE49-F238E27FC236}">
                        <a16:creationId xmlns:a16="http://schemas.microsoft.com/office/drawing/2014/main" id="{4FE55244-464B-A299-1A8F-E3800D6870BB}"/>
                      </a:ext>
                    </a:extLst>
                  </p14:cNvPr>
                  <p14:cNvContentPartPr/>
                  <p14:nvPr/>
                </p14:nvContentPartPr>
                <p14:xfrm>
                  <a:off x="6168244" y="6098292"/>
                  <a:ext cx="114480" cy="360"/>
                </p14:xfrm>
              </p:contentPart>
            </mc:Choice>
            <mc:Fallback>
              <p:pic>
                <p:nvPicPr>
                  <p:cNvPr id="1204" name="Ink 1203">
                    <a:extLst>
                      <a:ext uri="{FF2B5EF4-FFF2-40B4-BE49-F238E27FC236}">
                        <a16:creationId xmlns:a16="http://schemas.microsoft.com/office/drawing/2014/main" id="{4FE55244-464B-A299-1A8F-E3800D6870BB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6159604" y="6089652"/>
                    <a:ext cx="1321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1">
                <p14:nvContentPartPr>
                  <p14:cNvPr id="1205" name="Ink 1204">
                    <a:extLst>
                      <a:ext uri="{FF2B5EF4-FFF2-40B4-BE49-F238E27FC236}">
                        <a16:creationId xmlns:a16="http://schemas.microsoft.com/office/drawing/2014/main" id="{078C2D1D-BBA8-B400-02C0-FE7C7CE9C3D1}"/>
                      </a:ext>
                    </a:extLst>
                  </p14:cNvPr>
                  <p14:cNvContentPartPr/>
                  <p14:nvPr/>
                </p14:nvContentPartPr>
                <p14:xfrm>
                  <a:off x="6206404" y="6168492"/>
                  <a:ext cx="58680" cy="360"/>
                </p14:xfrm>
              </p:contentPart>
            </mc:Choice>
            <mc:Fallback>
              <p:pic>
                <p:nvPicPr>
                  <p:cNvPr id="1205" name="Ink 1204">
                    <a:extLst>
                      <a:ext uri="{FF2B5EF4-FFF2-40B4-BE49-F238E27FC236}">
                        <a16:creationId xmlns:a16="http://schemas.microsoft.com/office/drawing/2014/main" id="{078C2D1D-BBA8-B400-02C0-FE7C7CE9C3D1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6197764" y="6159492"/>
                    <a:ext cx="763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3">
                <p14:nvContentPartPr>
                  <p14:cNvPr id="1206" name="Ink 1205">
                    <a:extLst>
                      <a:ext uri="{FF2B5EF4-FFF2-40B4-BE49-F238E27FC236}">
                        <a16:creationId xmlns:a16="http://schemas.microsoft.com/office/drawing/2014/main" id="{098B0F13-CEA9-91EB-339B-F36CD0D3DB9E}"/>
                      </a:ext>
                    </a:extLst>
                  </p14:cNvPr>
                  <p14:cNvContentPartPr/>
                  <p14:nvPr/>
                </p14:nvContentPartPr>
                <p14:xfrm>
                  <a:off x="6538684" y="5855292"/>
                  <a:ext cx="278640" cy="987840"/>
                </p14:xfrm>
              </p:contentPart>
            </mc:Choice>
            <mc:Fallback>
              <p:pic>
                <p:nvPicPr>
                  <p:cNvPr id="1206" name="Ink 1205">
                    <a:extLst>
                      <a:ext uri="{FF2B5EF4-FFF2-40B4-BE49-F238E27FC236}">
                        <a16:creationId xmlns:a16="http://schemas.microsoft.com/office/drawing/2014/main" id="{098B0F13-CEA9-91EB-339B-F36CD0D3DB9E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6530044" y="5846292"/>
                    <a:ext cx="296280" cy="10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5">
                <p14:nvContentPartPr>
                  <p14:cNvPr id="1207" name="Ink 1206">
                    <a:extLst>
                      <a:ext uri="{FF2B5EF4-FFF2-40B4-BE49-F238E27FC236}">
                        <a16:creationId xmlns:a16="http://schemas.microsoft.com/office/drawing/2014/main" id="{1C5547F3-AD96-7CC5-19FF-282739C82F4F}"/>
                      </a:ext>
                    </a:extLst>
                  </p14:cNvPr>
                  <p14:cNvContentPartPr/>
                  <p14:nvPr/>
                </p14:nvContentPartPr>
                <p14:xfrm>
                  <a:off x="6903004" y="6028812"/>
                  <a:ext cx="166680" cy="165240"/>
                </p14:xfrm>
              </p:contentPart>
            </mc:Choice>
            <mc:Fallback>
              <p:pic>
                <p:nvPicPr>
                  <p:cNvPr id="1207" name="Ink 1206">
                    <a:extLst>
                      <a:ext uri="{FF2B5EF4-FFF2-40B4-BE49-F238E27FC236}">
                        <a16:creationId xmlns:a16="http://schemas.microsoft.com/office/drawing/2014/main" id="{1C5547F3-AD96-7CC5-19FF-282739C82F4F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6894004" y="6020172"/>
                    <a:ext cx="184320" cy="18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7">
                <p14:nvContentPartPr>
                  <p14:cNvPr id="1208" name="Ink 1207">
                    <a:extLst>
                      <a:ext uri="{FF2B5EF4-FFF2-40B4-BE49-F238E27FC236}">
                        <a16:creationId xmlns:a16="http://schemas.microsoft.com/office/drawing/2014/main" id="{14294771-74D6-0216-9EA2-B83068D0B8DA}"/>
                      </a:ext>
                    </a:extLst>
                  </p14:cNvPr>
                  <p14:cNvContentPartPr/>
                  <p14:nvPr/>
                </p14:nvContentPartPr>
                <p14:xfrm>
                  <a:off x="6856924" y="5956452"/>
                  <a:ext cx="360" cy="285120"/>
                </p14:xfrm>
              </p:contentPart>
            </mc:Choice>
            <mc:Fallback>
              <p:pic>
                <p:nvPicPr>
                  <p:cNvPr id="1208" name="Ink 1207">
                    <a:extLst>
                      <a:ext uri="{FF2B5EF4-FFF2-40B4-BE49-F238E27FC236}">
                        <a16:creationId xmlns:a16="http://schemas.microsoft.com/office/drawing/2014/main" id="{14294771-74D6-0216-9EA2-B83068D0B8DA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6848284" y="5947812"/>
                    <a:ext cx="18000" cy="30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9">
                <p14:nvContentPartPr>
                  <p14:cNvPr id="1209" name="Ink 1208">
                    <a:extLst>
                      <a:ext uri="{FF2B5EF4-FFF2-40B4-BE49-F238E27FC236}">
                        <a16:creationId xmlns:a16="http://schemas.microsoft.com/office/drawing/2014/main" id="{245FC4D4-5F01-9545-3456-317095748DB0}"/>
                      </a:ext>
                    </a:extLst>
                  </p14:cNvPr>
                  <p14:cNvContentPartPr/>
                  <p14:nvPr/>
                </p14:nvContentPartPr>
                <p14:xfrm>
                  <a:off x="7068604" y="5940612"/>
                  <a:ext cx="133560" cy="270720"/>
                </p14:xfrm>
              </p:contentPart>
            </mc:Choice>
            <mc:Fallback>
              <p:pic>
                <p:nvPicPr>
                  <p:cNvPr id="1209" name="Ink 1208">
                    <a:extLst>
                      <a:ext uri="{FF2B5EF4-FFF2-40B4-BE49-F238E27FC236}">
                        <a16:creationId xmlns:a16="http://schemas.microsoft.com/office/drawing/2014/main" id="{245FC4D4-5F01-9545-3456-317095748DB0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7059604" y="5931612"/>
                    <a:ext cx="151200" cy="28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1">
                <p14:nvContentPartPr>
                  <p14:cNvPr id="1210" name="Ink 1209">
                    <a:extLst>
                      <a:ext uri="{FF2B5EF4-FFF2-40B4-BE49-F238E27FC236}">
                        <a16:creationId xmlns:a16="http://schemas.microsoft.com/office/drawing/2014/main" id="{534536BF-1F53-2A3E-F6F6-701503ADCF1C}"/>
                      </a:ext>
                    </a:extLst>
                  </p14:cNvPr>
                  <p14:cNvContentPartPr/>
                  <p14:nvPr/>
                </p14:nvContentPartPr>
                <p14:xfrm>
                  <a:off x="7378204" y="5895252"/>
                  <a:ext cx="205920" cy="350280"/>
                </p14:xfrm>
              </p:contentPart>
            </mc:Choice>
            <mc:Fallback>
              <p:pic>
                <p:nvPicPr>
                  <p:cNvPr id="1210" name="Ink 1209">
                    <a:extLst>
                      <a:ext uri="{FF2B5EF4-FFF2-40B4-BE49-F238E27FC236}">
                        <a16:creationId xmlns:a16="http://schemas.microsoft.com/office/drawing/2014/main" id="{534536BF-1F53-2A3E-F6F6-701503ADCF1C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7369204" y="5886612"/>
                    <a:ext cx="223560" cy="36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3">
                <p14:nvContentPartPr>
                  <p14:cNvPr id="1211" name="Ink 1210">
                    <a:extLst>
                      <a:ext uri="{FF2B5EF4-FFF2-40B4-BE49-F238E27FC236}">
                        <a16:creationId xmlns:a16="http://schemas.microsoft.com/office/drawing/2014/main" id="{C57FE057-DC69-8F88-2E6C-1C766CA59503}"/>
                      </a:ext>
                    </a:extLst>
                  </p14:cNvPr>
                  <p14:cNvContentPartPr/>
                  <p14:nvPr/>
                </p14:nvContentPartPr>
                <p14:xfrm>
                  <a:off x="7371004" y="5909292"/>
                  <a:ext cx="7920" cy="2880"/>
                </p14:xfrm>
              </p:contentPart>
            </mc:Choice>
            <mc:Fallback>
              <p:pic>
                <p:nvPicPr>
                  <p:cNvPr id="1211" name="Ink 1210">
                    <a:extLst>
                      <a:ext uri="{FF2B5EF4-FFF2-40B4-BE49-F238E27FC236}">
                        <a16:creationId xmlns:a16="http://schemas.microsoft.com/office/drawing/2014/main" id="{C57FE057-DC69-8F88-2E6C-1C766CA59503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7362004" y="5900652"/>
                    <a:ext cx="25560" cy="20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28" name="Group 1227">
              <a:extLst>
                <a:ext uri="{FF2B5EF4-FFF2-40B4-BE49-F238E27FC236}">
                  <a16:creationId xmlns:a16="http://schemas.microsoft.com/office/drawing/2014/main" id="{398EE03A-8EF8-5CAA-41A7-2BF93F876EAE}"/>
                </a:ext>
              </a:extLst>
            </p:cNvPr>
            <p:cNvGrpSpPr/>
            <p:nvPr/>
          </p:nvGrpSpPr>
          <p:grpSpPr>
            <a:xfrm>
              <a:off x="6798005" y="2386983"/>
              <a:ext cx="602280" cy="288360"/>
              <a:chOff x="6783844" y="6465132"/>
              <a:chExt cx="602280" cy="2883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35">
                <p14:nvContentPartPr>
                  <p14:cNvPr id="1221" name="Ink 1220">
                    <a:extLst>
                      <a:ext uri="{FF2B5EF4-FFF2-40B4-BE49-F238E27FC236}">
                        <a16:creationId xmlns:a16="http://schemas.microsoft.com/office/drawing/2014/main" id="{1A6CF6D7-9558-C609-76BA-6F8106D84E42}"/>
                      </a:ext>
                    </a:extLst>
                  </p14:cNvPr>
                  <p14:cNvContentPartPr/>
                  <p14:nvPr/>
                </p14:nvContentPartPr>
                <p14:xfrm>
                  <a:off x="6783844" y="6615972"/>
                  <a:ext cx="127800" cy="360"/>
                </p14:xfrm>
              </p:contentPart>
            </mc:Choice>
            <mc:Fallback>
              <p:pic>
                <p:nvPicPr>
                  <p:cNvPr id="1221" name="Ink 1220">
                    <a:extLst>
                      <a:ext uri="{FF2B5EF4-FFF2-40B4-BE49-F238E27FC236}">
                        <a16:creationId xmlns:a16="http://schemas.microsoft.com/office/drawing/2014/main" id="{1A6CF6D7-9558-C609-76BA-6F8106D84E42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6774844" y="6606972"/>
                    <a:ext cx="1454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7">
                <p14:nvContentPartPr>
                  <p14:cNvPr id="1222" name="Ink 1221">
                    <a:extLst>
                      <a:ext uri="{FF2B5EF4-FFF2-40B4-BE49-F238E27FC236}">
                        <a16:creationId xmlns:a16="http://schemas.microsoft.com/office/drawing/2014/main" id="{5738D4C5-6D0B-B9E4-C8B1-1909CAEAD502}"/>
                      </a:ext>
                    </a:extLst>
                  </p14:cNvPr>
                  <p14:cNvContentPartPr/>
                  <p14:nvPr/>
                </p14:nvContentPartPr>
                <p14:xfrm>
                  <a:off x="6999124" y="6468372"/>
                  <a:ext cx="360" cy="225360"/>
                </p14:xfrm>
              </p:contentPart>
            </mc:Choice>
            <mc:Fallback>
              <p:pic>
                <p:nvPicPr>
                  <p:cNvPr id="1222" name="Ink 1221">
                    <a:extLst>
                      <a:ext uri="{FF2B5EF4-FFF2-40B4-BE49-F238E27FC236}">
                        <a16:creationId xmlns:a16="http://schemas.microsoft.com/office/drawing/2014/main" id="{5738D4C5-6D0B-B9E4-C8B1-1909CAEAD502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6990484" y="6459372"/>
                    <a:ext cx="18000" cy="24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9">
                <p14:nvContentPartPr>
                  <p14:cNvPr id="1223" name="Ink 1222">
                    <a:extLst>
                      <a:ext uri="{FF2B5EF4-FFF2-40B4-BE49-F238E27FC236}">
                        <a16:creationId xmlns:a16="http://schemas.microsoft.com/office/drawing/2014/main" id="{4A672CDC-4071-3DD8-8E82-0C07E03BD44C}"/>
                      </a:ext>
                    </a:extLst>
                  </p14:cNvPr>
                  <p14:cNvContentPartPr/>
                  <p14:nvPr/>
                </p14:nvContentPartPr>
                <p14:xfrm>
                  <a:off x="7078684" y="6487812"/>
                  <a:ext cx="160200" cy="149400"/>
                </p14:xfrm>
              </p:contentPart>
            </mc:Choice>
            <mc:Fallback>
              <p:pic>
                <p:nvPicPr>
                  <p:cNvPr id="1223" name="Ink 1222">
                    <a:extLst>
                      <a:ext uri="{FF2B5EF4-FFF2-40B4-BE49-F238E27FC236}">
                        <a16:creationId xmlns:a16="http://schemas.microsoft.com/office/drawing/2014/main" id="{4A672CDC-4071-3DD8-8E82-0C07E03BD44C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7069684" y="6478812"/>
                    <a:ext cx="177840" cy="16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1">
                <p14:nvContentPartPr>
                  <p14:cNvPr id="1224" name="Ink 1223">
                    <a:extLst>
                      <a:ext uri="{FF2B5EF4-FFF2-40B4-BE49-F238E27FC236}">
                        <a16:creationId xmlns:a16="http://schemas.microsoft.com/office/drawing/2014/main" id="{71B8075A-873C-742B-C4C0-5BB3EF39B091}"/>
                      </a:ext>
                    </a:extLst>
                  </p14:cNvPr>
                  <p14:cNvContentPartPr/>
                  <p14:nvPr/>
                </p14:nvContentPartPr>
                <p14:xfrm>
                  <a:off x="7234924" y="6465132"/>
                  <a:ext cx="151200" cy="288360"/>
                </p14:xfrm>
              </p:contentPart>
            </mc:Choice>
            <mc:Fallback>
              <p:pic>
                <p:nvPicPr>
                  <p:cNvPr id="1224" name="Ink 1223">
                    <a:extLst>
                      <a:ext uri="{FF2B5EF4-FFF2-40B4-BE49-F238E27FC236}">
                        <a16:creationId xmlns:a16="http://schemas.microsoft.com/office/drawing/2014/main" id="{71B8075A-873C-742B-C4C0-5BB3EF39B091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7226284" y="6456132"/>
                    <a:ext cx="168840" cy="30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27" name="Group 1226">
              <a:extLst>
                <a:ext uri="{FF2B5EF4-FFF2-40B4-BE49-F238E27FC236}">
                  <a16:creationId xmlns:a16="http://schemas.microsoft.com/office/drawing/2014/main" id="{9A2A261A-619F-FF24-030A-D84E24A14086}"/>
                </a:ext>
              </a:extLst>
            </p:cNvPr>
            <p:cNvGrpSpPr/>
            <p:nvPr/>
          </p:nvGrpSpPr>
          <p:grpSpPr>
            <a:xfrm>
              <a:off x="7574885" y="2348823"/>
              <a:ext cx="211320" cy="336600"/>
              <a:chOff x="7560724" y="6426972"/>
              <a:chExt cx="211320" cy="3366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43">
                <p14:nvContentPartPr>
                  <p14:cNvPr id="1225" name="Ink 1224">
                    <a:extLst>
                      <a:ext uri="{FF2B5EF4-FFF2-40B4-BE49-F238E27FC236}">
                        <a16:creationId xmlns:a16="http://schemas.microsoft.com/office/drawing/2014/main" id="{DF974BC4-DCA6-59DC-8B54-EF00A44E7421}"/>
                      </a:ext>
                    </a:extLst>
                  </p14:cNvPr>
                  <p14:cNvContentPartPr/>
                  <p14:nvPr/>
                </p14:nvContentPartPr>
                <p14:xfrm>
                  <a:off x="7560724" y="6468732"/>
                  <a:ext cx="211320" cy="294840"/>
                </p14:xfrm>
              </p:contentPart>
            </mc:Choice>
            <mc:Fallback>
              <p:pic>
                <p:nvPicPr>
                  <p:cNvPr id="1225" name="Ink 1224">
                    <a:extLst>
                      <a:ext uri="{FF2B5EF4-FFF2-40B4-BE49-F238E27FC236}">
                        <a16:creationId xmlns:a16="http://schemas.microsoft.com/office/drawing/2014/main" id="{DF974BC4-DCA6-59DC-8B54-EF00A44E7421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7551724" y="6460092"/>
                    <a:ext cx="228960" cy="31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5">
                <p14:nvContentPartPr>
                  <p14:cNvPr id="1226" name="Ink 1225">
                    <a:extLst>
                      <a:ext uri="{FF2B5EF4-FFF2-40B4-BE49-F238E27FC236}">
                        <a16:creationId xmlns:a16="http://schemas.microsoft.com/office/drawing/2014/main" id="{E6BEBD75-AE63-1822-D7E8-BCE7A5028A64}"/>
                      </a:ext>
                    </a:extLst>
                  </p14:cNvPr>
                  <p14:cNvContentPartPr/>
                  <p14:nvPr/>
                </p14:nvContentPartPr>
                <p14:xfrm>
                  <a:off x="7569004" y="6426972"/>
                  <a:ext cx="9000" cy="28440"/>
                </p14:xfrm>
              </p:contentPart>
            </mc:Choice>
            <mc:Fallback>
              <p:pic>
                <p:nvPicPr>
                  <p:cNvPr id="1226" name="Ink 1225">
                    <a:extLst>
                      <a:ext uri="{FF2B5EF4-FFF2-40B4-BE49-F238E27FC236}">
                        <a16:creationId xmlns:a16="http://schemas.microsoft.com/office/drawing/2014/main" id="{E6BEBD75-AE63-1822-D7E8-BCE7A5028A64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7560364" y="6417972"/>
                    <a:ext cx="26640" cy="46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38" name="Group 1237">
              <a:extLst>
                <a:ext uri="{FF2B5EF4-FFF2-40B4-BE49-F238E27FC236}">
                  <a16:creationId xmlns:a16="http://schemas.microsoft.com/office/drawing/2014/main" id="{CC95BBBE-EDAC-BE52-BCFF-1C4FD33D03E3}"/>
                </a:ext>
              </a:extLst>
            </p:cNvPr>
            <p:cNvGrpSpPr/>
            <p:nvPr/>
          </p:nvGrpSpPr>
          <p:grpSpPr>
            <a:xfrm>
              <a:off x="7766765" y="1844823"/>
              <a:ext cx="584280" cy="240480"/>
              <a:chOff x="7752604" y="5922972"/>
              <a:chExt cx="584280" cy="2404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47">
                <p14:nvContentPartPr>
                  <p14:cNvPr id="1216" name="Ink 1215">
                    <a:extLst>
                      <a:ext uri="{FF2B5EF4-FFF2-40B4-BE49-F238E27FC236}">
                        <a16:creationId xmlns:a16="http://schemas.microsoft.com/office/drawing/2014/main" id="{87B0D73C-5AB9-8D20-223E-6D354197A04C}"/>
                      </a:ext>
                    </a:extLst>
                  </p14:cNvPr>
                  <p14:cNvContentPartPr/>
                  <p14:nvPr/>
                </p14:nvContentPartPr>
                <p14:xfrm>
                  <a:off x="7752604" y="5990652"/>
                  <a:ext cx="157320" cy="133200"/>
                </p14:xfrm>
              </p:contentPart>
            </mc:Choice>
            <mc:Fallback>
              <p:pic>
                <p:nvPicPr>
                  <p:cNvPr id="1216" name="Ink 1215">
                    <a:extLst>
                      <a:ext uri="{FF2B5EF4-FFF2-40B4-BE49-F238E27FC236}">
                        <a16:creationId xmlns:a16="http://schemas.microsoft.com/office/drawing/2014/main" id="{87B0D73C-5AB9-8D20-223E-6D354197A04C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7743604" y="5981652"/>
                    <a:ext cx="17496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9">
                <p14:nvContentPartPr>
                  <p14:cNvPr id="1217" name="Ink 1216">
                    <a:extLst>
                      <a:ext uri="{FF2B5EF4-FFF2-40B4-BE49-F238E27FC236}">
                        <a16:creationId xmlns:a16="http://schemas.microsoft.com/office/drawing/2014/main" id="{CB91701B-21CB-1ACF-F5E9-4F041FBF1890}"/>
                      </a:ext>
                    </a:extLst>
                  </p14:cNvPr>
                  <p14:cNvContentPartPr/>
                  <p14:nvPr/>
                </p14:nvContentPartPr>
                <p14:xfrm>
                  <a:off x="7971124" y="6020172"/>
                  <a:ext cx="49320" cy="360"/>
                </p14:xfrm>
              </p:contentPart>
            </mc:Choice>
            <mc:Fallback>
              <p:pic>
                <p:nvPicPr>
                  <p:cNvPr id="1217" name="Ink 1216">
                    <a:extLst>
                      <a:ext uri="{FF2B5EF4-FFF2-40B4-BE49-F238E27FC236}">
                        <a16:creationId xmlns:a16="http://schemas.microsoft.com/office/drawing/2014/main" id="{CB91701B-21CB-1ACF-F5E9-4F041FBF1890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7962484" y="6011172"/>
                    <a:ext cx="669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1">
                <p14:nvContentPartPr>
                  <p14:cNvPr id="1218" name="Ink 1217">
                    <a:extLst>
                      <a:ext uri="{FF2B5EF4-FFF2-40B4-BE49-F238E27FC236}">
                        <a16:creationId xmlns:a16="http://schemas.microsoft.com/office/drawing/2014/main" id="{078525A6-AA21-215D-6CEF-CC3AA7E93636}"/>
                      </a:ext>
                    </a:extLst>
                  </p14:cNvPr>
                  <p14:cNvContentPartPr/>
                  <p14:nvPr/>
                </p14:nvContentPartPr>
                <p14:xfrm>
                  <a:off x="7989124" y="6066252"/>
                  <a:ext cx="22680" cy="360"/>
                </p14:xfrm>
              </p:contentPart>
            </mc:Choice>
            <mc:Fallback>
              <p:pic>
                <p:nvPicPr>
                  <p:cNvPr id="1218" name="Ink 1217">
                    <a:extLst>
                      <a:ext uri="{FF2B5EF4-FFF2-40B4-BE49-F238E27FC236}">
                        <a16:creationId xmlns:a16="http://schemas.microsoft.com/office/drawing/2014/main" id="{078525A6-AA21-215D-6CEF-CC3AA7E93636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7980124" y="6057252"/>
                    <a:ext cx="403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3">
                <p14:nvContentPartPr>
                  <p14:cNvPr id="1219" name="Ink 1218">
                    <a:extLst>
                      <a:ext uri="{FF2B5EF4-FFF2-40B4-BE49-F238E27FC236}">
                        <a16:creationId xmlns:a16="http://schemas.microsoft.com/office/drawing/2014/main" id="{46136D0C-131D-B1C1-D761-7EEA380CADDA}"/>
                      </a:ext>
                    </a:extLst>
                  </p14:cNvPr>
                  <p14:cNvContentPartPr/>
                  <p14:nvPr/>
                </p14:nvContentPartPr>
                <p14:xfrm>
                  <a:off x="8127724" y="5922972"/>
                  <a:ext cx="209160" cy="162360"/>
                </p14:xfrm>
              </p:contentPart>
            </mc:Choice>
            <mc:Fallback>
              <p:pic>
                <p:nvPicPr>
                  <p:cNvPr id="1219" name="Ink 1218">
                    <a:extLst>
                      <a:ext uri="{FF2B5EF4-FFF2-40B4-BE49-F238E27FC236}">
                        <a16:creationId xmlns:a16="http://schemas.microsoft.com/office/drawing/2014/main" id="{46136D0C-131D-B1C1-D761-7EEA380CADDA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8119084" y="5914332"/>
                    <a:ext cx="226800" cy="18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5">
                <p14:nvContentPartPr>
                  <p14:cNvPr id="1229" name="Ink 1228">
                    <a:extLst>
                      <a:ext uri="{FF2B5EF4-FFF2-40B4-BE49-F238E27FC236}">
                        <a16:creationId xmlns:a16="http://schemas.microsoft.com/office/drawing/2014/main" id="{356DCB4D-D7AB-52A0-49B8-BA7DC63C56DC}"/>
                      </a:ext>
                    </a:extLst>
                  </p14:cNvPr>
                  <p14:cNvContentPartPr/>
                  <p14:nvPr/>
                </p14:nvContentPartPr>
                <p14:xfrm>
                  <a:off x="7962484" y="6012972"/>
                  <a:ext cx="113400" cy="2880"/>
                </p14:xfrm>
              </p:contentPart>
            </mc:Choice>
            <mc:Fallback>
              <p:pic>
                <p:nvPicPr>
                  <p:cNvPr id="1229" name="Ink 1228">
                    <a:extLst>
                      <a:ext uri="{FF2B5EF4-FFF2-40B4-BE49-F238E27FC236}">
                        <a16:creationId xmlns:a16="http://schemas.microsoft.com/office/drawing/2014/main" id="{356DCB4D-D7AB-52A0-49B8-BA7DC63C56DC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7953484" y="6003972"/>
                    <a:ext cx="13104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7">
                <p14:nvContentPartPr>
                  <p14:cNvPr id="1231" name="Ink 1230">
                    <a:extLst>
                      <a:ext uri="{FF2B5EF4-FFF2-40B4-BE49-F238E27FC236}">
                        <a16:creationId xmlns:a16="http://schemas.microsoft.com/office/drawing/2014/main" id="{D054B097-D940-58D7-08B8-23FE398546BA}"/>
                      </a:ext>
                    </a:extLst>
                  </p14:cNvPr>
                  <p14:cNvContentPartPr/>
                  <p14:nvPr/>
                </p14:nvContentPartPr>
                <p14:xfrm>
                  <a:off x="7972204" y="6067332"/>
                  <a:ext cx="100800" cy="360"/>
                </p14:xfrm>
              </p:contentPart>
            </mc:Choice>
            <mc:Fallback>
              <p:pic>
                <p:nvPicPr>
                  <p:cNvPr id="1231" name="Ink 1230">
                    <a:extLst>
                      <a:ext uri="{FF2B5EF4-FFF2-40B4-BE49-F238E27FC236}">
                        <a16:creationId xmlns:a16="http://schemas.microsoft.com/office/drawing/2014/main" id="{D054B097-D940-58D7-08B8-23FE398546BA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7963564" y="6058332"/>
                    <a:ext cx="1184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9">
                <p14:nvContentPartPr>
                  <p14:cNvPr id="1232" name="Ink 1231">
                    <a:extLst>
                      <a:ext uri="{FF2B5EF4-FFF2-40B4-BE49-F238E27FC236}">
                        <a16:creationId xmlns:a16="http://schemas.microsoft.com/office/drawing/2014/main" id="{D8397246-C782-FDAD-B1E5-DAF393E7FB07}"/>
                      </a:ext>
                    </a:extLst>
                  </p14:cNvPr>
                  <p14:cNvContentPartPr/>
                  <p14:nvPr/>
                </p14:nvContentPartPr>
                <p14:xfrm>
                  <a:off x="8017204" y="5928012"/>
                  <a:ext cx="360" cy="235440"/>
                </p14:xfrm>
              </p:contentPart>
            </mc:Choice>
            <mc:Fallback>
              <p:pic>
                <p:nvPicPr>
                  <p:cNvPr id="1232" name="Ink 1231">
                    <a:extLst>
                      <a:ext uri="{FF2B5EF4-FFF2-40B4-BE49-F238E27FC236}">
                        <a16:creationId xmlns:a16="http://schemas.microsoft.com/office/drawing/2014/main" id="{D8397246-C782-FDAD-B1E5-DAF393E7FB0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008204" y="5919372"/>
                    <a:ext cx="18000" cy="253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37" name="Group 1236">
              <a:extLst>
                <a:ext uri="{FF2B5EF4-FFF2-40B4-BE49-F238E27FC236}">
                  <a16:creationId xmlns:a16="http://schemas.microsoft.com/office/drawing/2014/main" id="{2B96EDD4-1DB2-32A2-6BC8-44609AD0551F}"/>
                </a:ext>
              </a:extLst>
            </p:cNvPr>
            <p:cNvGrpSpPr/>
            <p:nvPr/>
          </p:nvGrpSpPr>
          <p:grpSpPr>
            <a:xfrm>
              <a:off x="7893485" y="2393823"/>
              <a:ext cx="599760" cy="194040"/>
              <a:chOff x="7879324" y="6471972"/>
              <a:chExt cx="599760" cy="1940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60">
                <p14:nvContentPartPr>
                  <p14:cNvPr id="1233" name="Ink 1232">
                    <a:extLst>
                      <a:ext uri="{FF2B5EF4-FFF2-40B4-BE49-F238E27FC236}">
                        <a16:creationId xmlns:a16="http://schemas.microsoft.com/office/drawing/2014/main" id="{A63C6DAB-752C-2983-187A-EECAECA88FF5}"/>
                      </a:ext>
                    </a:extLst>
                  </p14:cNvPr>
                  <p14:cNvContentPartPr/>
                  <p14:nvPr/>
                </p14:nvContentPartPr>
                <p14:xfrm>
                  <a:off x="7879324" y="6486732"/>
                  <a:ext cx="141480" cy="179280"/>
                </p14:xfrm>
              </p:contentPart>
            </mc:Choice>
            <mc:Fallback>
              <p:pic>
                <p:nvPicPr>
                  <p:cNvPr id="1233" name="Ink 1232">
                    <a:extLst>
                      <a:ext uri="{FF2B5EF4-FFF2-40B4-BE49-F238E27FC236}">
                        <a16:creationId xmlns:a16="http://schemas.microsoft.com/office/drawing/2014/main" id="{A63C6DAB-752C-2983-187A-EECAECA88FF5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7870324" y="6477732"/>
                    <a:ext cx="159120" cy="19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2">
                <p14:nvContentPartPr>
                  <p14:cNvPr id="1234" name="Ink 1233">
                    <a:extLst>
                      <a:ext uri="{FF2B5EF4-FFF2-40B4-BE49-F238E27FC236}">
                        <a16:creationId xmlns:a16="http://schemas.microsoft.com/office/drawing/2014/main" id="{EE0CC52E-5C31-4C39-229C-90A546F01679}"/>
                      </a:ext>
                    </a:extLst>
                  </p14:cNvPr>
                  <p14:cNvContentPartPr/>
                  <p14:nvPr/>
                </p14:nvContentPartPr>
                <p14:xfrm>
                  <a:off x="8080204" y="6550092"/>
                  <a:ext cx="75240" cy="360"/>
                </p14:xfrm>
              </p:contentPart>
            </mc:Choice>
            <mc:Fallback>
              <p:pic>
                <p:nvPicPr>
                  <p:cNvPr id="1234" name="Ink 1233">
                    <a:extLst>
                      <a:ext uri="{FF2B5EF4-FFF2-40B4-BE49-F238E27FC236}">
                        <a16:creationId xmlns:a16="http://schemas.microsoft.com/office/drawing/2014/main" id="{EE0CC52E-5C31-4C39-229C-90A546F01679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8071204" y="6541452"/>
                    <a:ext cx="928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4">
                <p14:nvContentPartPr>
                  <p14:cNvPr id="1235" name="Ink 1234">
                    <a:extLst>
                      <a:ext uri="{FF2B5EF4-FFF2-40B4-BE49-F238E27FC236}">
                        <a16:creationId xmlns:a16="http://schemas.microsoft.com/office/drawing/2014/main" id="{7A9EA841-0A67-948B-7436-0A0AE675C011}"/>
                      </a:ext>
                    </a:extLst>
                  </p14:cNvPr>
                  <p14:cNvContentPartPr/>
                  <p14:nvPr/>
                </p14:nvContentPartPr>
                <p14:xfrm>
                  <a:off x="8080924" y="6593652"/>
                  <a:ext cx="110880" cy="360"/>
                </p14:xfrm>
              </p:contentPart>
            </mc:Choice>
            <mc:Fallback>
              <p:pic>
                <p:nvPicPr>
                  <p:cNvPr id="1235" name="Ink 1234">
                    <a:extLst>
                      <a:ext uri="{FF2B5EF4-FFF2-40B4-BE49-F238E27FC236}">
                        <a16:creationId xmlns:a16="http://schemas.microsoft.com/office/drawing/2014/main" id="{7A9EA841-0A67-948B-7436-0A0AE675C011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071924" y="6585012"/>
                    <a:ext cx="1285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5">
                <p14:nvContentPartPr>
                  <p14:cNvPr id="1236" name="Ink 1235">
                    <a:extLst>
                      <a:ext uri="{FF2B5EF4-FFF2-40B4-BE49-F238E27FC236}">
                        <a16:creationId xmlns:a16="http://schemas.microsoft.com/office/drawing/2014/main" id="{C7AD523A-ADEC-2B0B-7D30-7CC0CE953BE9}"/>
                      </a:ext>
                    </a:extLst>
                  </p14:cNvPr>
                  <p14:cNvContentPartPr/>
                  <p14:nvPr/>
                </p14:nvContentPartPr>
                <p14:xfrm>
                  <a:off x="8279284" y="6471972"/>
                  <a:ext cx="199800" cy="147960"/>
                </p14:xfrm>
              </p:contentPart>
            </mc:Choice>
            <mc:Fallback>
              <p:pic>
                <p:nvPicPr>
                  <p:cNvPr id="1236" name="Ink 1235">
                    <a:extLst>
                      <a:ext uri="{FF2B5EF4-FFF2-40B4-BE49-F238E27FC236}">
                        <a16:creationId xmlns:a16="http://schemas.microsoft.com/office/drawing/2014/main" id="{C7AD523A-ADEC-2B0B-7D30-7CC0CE953BE9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8270284" y="6463332"/>
                    <a:ext cx="217440" cy="165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5122" name="Picture 2" descr="The Oracle | Matrix Wiki | Fandom">
              <a:extLst>
                <a:ext uri="{FF2B5EF4-FFF2-40B4-BE49-F238E27FC236}">
                  <a16:creationId xmlns:a16="http://schemas.microsoft.com/office/drawing/2014/main" id="{B9FD9F4B-52EB-6795-1432-6F8A01F56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202" y="2148345"/>
              <a:ext cx="2214503" cy="115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54" name="TextBox 5153">
            <a:extLst>
              <a:ext uri="{FF2B5EF4-FFF2-40B4-BE49-F238E27FC236}">
                <a16:creationId xmlns:a16="http://schemas.microsoft.com/office/drawing/2014/main" id="{5B7FB8F3-19BC-A663-9728-75223553B5E8}"/>
              </a:ext>
            </a:extLst>
          </p:cNvPr>
          <p:cNvSpPr txBox="1"/>
          <p:nvPr/>
        </p:nvSpPr>
        <p:spPr>
          <a:xfrm>
            <a:off x="4581188" y="115059"/>
            <a:ext cx="411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highlight>
                  <a:srgbClr val="FFFF00"/>
                </a:highlight>
              </a:rPr>
              <a:t>Like a quantum Sobel Filter</a:t>
            </a:r>
          </a:p>
        </p:txBody>
      </p:sp>
      <p:grpSp>
        <p:nvGrpSpPr>
          <p:cNvPr id="5240" name="Group 5239">
            <a:extLst>
              <a:ext uri="{FF2B5EF4-FFF2-40B4-BE49-F238E27FC236}">
                <a16:creationId xmlns:a16="http://schemas.microsoft.com/office/drawing/2014/main" id="{7F8A6567-4491-CC27-C331-10EBA4E247F9}"/>
              </a:ext>
            </a:extLst>
          </p:cNvPr>
          <p:cNvGrpSpPr/>
          <p:nvPr/>
        </p:nvGrpSpPr>
        <p:grpSpPr>
          <a:xfrm>
            <a:off x="790449" y="3890103"/>
            <a:ext cx="7445036" cy="2766248"/>
            <a:chOff x="790449" y="3890103"/>
            <a:chExt cx="7445036" cy="276624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EAE896A-68A4-D486-05E5-F2E96F5A6705}"/>
                </a:ext>
              </a:extLst>
            </p:cNvPr>
            <p:cNvGrpSpPr/>
            <p:nvPr/>
          </p:nvGrpSpPr>
          <p:grpSpPr>
            <a:xfrm>
              <a:off x="790449" y="5290672"/>
              <a:ext cx="347040" cy="535680"/>
              <a:chOff x="517684" y="5483772"/>
              <a:chExt cx="347040" cy="5356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68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656AC66E-63D5-2F82-79C3-C115EB9A4814}"/>
                      </a:ext>
                    </a:extLst>
                  </p14:cNvPr>
                  <p14:cNvContentPartPr/>
                  <p14:nvPr/>
                </p14:nvContentPartPr>
                <p14:xfrm>
                  <a:off x="517684" y="5483772"/>
                  <a:ext cx="148680" cy="396360"/>
                </p14:xfrm>
              </p:contentPart>
            </mc:Choice>
            <mc:Fallback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656AC66E-63D5-2F82-79C3-C115EB9A4814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509044" y="5474772"/>
                    <a:ext cx="166320" cy="41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0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5D06E28B-46D1-1A62-D7F2-BB0E51243C01}"/>
                      </a:ext>
                    </a:extLst>
                  </p14:cNvPr>
                  <p14:cNvContentPartPr/>
                  <p14:nvPr/>
                </p14:nvContentPartPr>
                <p14:xfrm>
                  <a:off x="744124" y="5822892"/>
                  <a:ext cx="120600" cy="196560"/>
                </p14:xfrm>
              </p:contentPart>
            </mc:Choice>
            <mc:Fallback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5D06E28B-46D1-1A62-D7F2-BB0E51243C01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735124" y="5813892"/>
                    <a:ext cx="138240" cy="214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1DC239D-62C3-98FC-7622-AC1D0AD1CC45}"/>
                </a:ext>
              </a:extLst>
            </p:cNvPr>
            <p:cNvGrpSpPr/>
            <p:nvPr/>
          </p:nvGrpSpPr>
          <p:grpSpPr>
            <a:xfrm>
              <a:off x="5933285" y="5012560"/>
              <a:ext cx="618480" cy="481320"/>
              <a:chOff x="5553364" y="5200092"/>
              <a:chExt cx="618480" cy="4813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72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9B7BEA29-546B-2D1E-45B2-59CDDCEB34EB}"/>
                      </a:ext>
                    </a:extLst>
                  </p14:cNvPr>
                  <p14:cNvContentPartPr/>
                  <p14:nvPr/>
                </p14:nvContentPartPr>
                <p14:xfrm>
                  <a:off x="5553364" y="5200092"/>
                  <a:ext cx="176400" cy="399960"/>
                </p14:xfrm>
              </p:contentPart>
            </mc:Choice>
            <mc:Fallback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9B7BEA29-546B-2D1E-45B2-59CDDCEB34EB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5544364" y="5191452"/>
                    <a:ext cx="194040" cy="41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062A8CB-65C0-0B43-83C2-25039ADB2C3B}"/>
                      </a:ext>
                    </a:extLst>
                  </p14:cNvPr>
                  <p14:cNvContentPartPr/>
                  <p14:nvPr/>
                </p14:nvContentPartPr>
                <p14:xfrm>
                  <a:off x="5830204" y="5499972"/>
                  <a:ext cx="109080" cy="181440"/>
                </p14:xfrm>
              </p:contentPart>
            </mc:Choice>
            <mc:Fallback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E062A8CB-65C0-0B43-83C2-25039ADB2C3B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5821564" y="5491332"/>
                    <a:ext cx="126720" cy="19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5B4607B2-77BF-F7DB-2924-0AFB00269C4F}"/>
                      </a:ext>
                    </a:extLst>
                  </p14:cNvPr>
                  <p14:cNvContentPartPr/>
                  <p14:nvPr/>
                </p14:nvContentPartPr>
                <p14:xfrm>
                  <a:off x="6080404" y="5439852"/>
                  <a:ext cx="91440" cy="6120"/>
                </p14:xfrm>
              </p:contentPart>
            </mc:Choice>
            <mc:Fallback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5B4607B2-77BF-F7DB-2924-0AFB00269C4F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6071404" y="5431212"/>
                    <a:ext cx="109080" cy="2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6FC66804-5DED-FE44-DED3-08C4B930DCFE}"/>
                      </a:ext>
                    </a:extLst>
                  </p14:cNvPr>
                  <p14:cNvContentPartPr/>
                  <p14:nvPr/>
                </p14:nvContentPartPr>
                <p14:xfrm>
                  <a:off x="6101284" y="5533812"/>
                  <a:ext cx="68040" cy="360"/>
                </p14:xfrm>
              </p:contentPart>
            </mc:Choice>
            <mc:Fallback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6FC66804-5DED-FE44-DED3-08C4B930DCFE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6092284" y="5524812"/>
                    <a:ext cx="856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281401B-23CD-10D7-1E61-CF68D2A1B268}"/>
                </a:ext>
              </a:extLst>
            </p:cNvPr>
            <p:cNvGrpSpPr/>
            <p:nvPr/>
          </p:nvGrpSpPr>
          <p:grpSpPr>
            <a:xfrm>
              <a:off x="6777125" y="5024080"/>
              <a:ext cx="1458360" cy="441720"/>
              <a:chOff x="6397204" y="5211612"/>
              <a:chExt cx="1458360" cy="4417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8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83FA2ABE-1FE7-B53F-F2A3-E0DE84553C84}"/>
                      </a:ext>
                    </a:extLst>
                  </p14:cNvPr>
                  <p14:cNvContentPartPr/>
                  <p14:nvPr/>
                </p14:nvContentPartPr>
                <p14:xfrm>
                  <a:off x="6397204" y="5344092"/>
                  <a:ext cx="132840" cy="206640"/>
                </p14:xfrm>
              </p:contentPart>
            </mc:Choice>
            <mc:Fallback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83FA2ABE-1FE7-B53F-F2A3-E0DE84553C84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6388564" y="5335092"/>
                    <a:ext cx="150480" cy="22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2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2BE17568-2265-FC9E-218E-E6AC9F8EAFCD}"/>
                      </a:ext>
                    </a:extLst>
                  </p14:cNvPr>
                  <p14:cNvContentPartPr/>
                  <p14:nvPr/>
                </p14:nvContentPartPr>
                <p14:xfrm>
                  <a:off x="6569284" y="5211612"/>
                  <a:ext cx="15120" cy="441720"/>
                </p14:xfrm>
              </p:contentPart>
            </mc:Choice>
            <mc:Fallback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2BE17568-2265-FC9E-218E-E6AC9F8EAFCD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6560284" y="5202972"/>
                    <a:ext cx="32760" cy="45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4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041814B4-E39F-081F-CB38-4714AFD70D25}"/>
                      </a:ext>
                    </a:extLst>
                  </p14:cNvPr>
                  <p14:cNvContentPartPr/>
                  <p14:nvPr/>
                </p14:nvContentPartPr>
                <p14:xfrm>
                  <a:off x="6642724" y="5374332"/>
                  <a:ext cx="80640" cy="169200"/>
                </p14:xfrm>
              </p:contentPart>
            </mc:Choice>
            <mc:Fallback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041814B4-E39F-081F-CB38-4714AFD70D25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6633724" y="5365332"/>
                    <a:ext cx="98280" cy="18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0885A72B-AC46-9214-3CFB-3395A96DD1D6}"/>
                      </a:ext>
                    </a:extLst>
                  </p14:cNvPr>
                  <p14:cNvContentPartPr/>
                  <p14:nvPr/>
                </p14:nvContentPartPr>
                <p14:xfrm>
                  <a:off x="6748204" y="5252292"/>
                  <a:ext cx="135000" cy="362880"/>
                </p14:xfrm>
              </p:contentPart>
            </mc:Choice>
            <mc:Fallback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0885A72B-AC46-9214-3CFB-3395A96DD1D6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6739204" y="5243652"/>
                    <a:ext cx="152640" cy="38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8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17C9CAA-54BB-E572-2782-1CA1ECF49DB4}"/>
                      </a:ext>
                    </a:extLst>
                  </p14:cNvPr>
                  <p14:cNvContentPartPr/>
                  <p14:nvPr/>
                </p14:nvContentPartPr>
                <p14:xfrm>
                  <a:off x="6959884" y="5249412"/>
                  <a:ext cx="164520" cy="333000"/>
                </p14:xfrm>
              </p:contentPart>
            </mc:Choice>
            <mc:Fallback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17C9CAA-54BB-E572-2782-1CA1ECF49DB4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6950884" y="5240772"/>
                    <a:ext cx="182160" cy="35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0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A5931E7-5C89-B89A-71BD-35A9AF9DCDFC}"/>
                      </a:ext>
                    </a:extLst>
                  </p14:cNvPr>
                  <p14:cNvContentPartPr/>
                  <p14:nvPr/>
                </p14:nvContentPartPr>
                <p14:xfrm>
                  <a:off x="7080844" y="5325012"/>
                  <a:ext cx="97560" cy="155520"/>
                </p14:xfrm>
              </p:contentPart>
            </mc:Choice>
            <mc:Fallback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A5931E7-5C89-B89A-71BD-35A9AF9DCDFC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7071844" y="5316372"/>
                    <a:ext cx="115200" cy="17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2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79697E8F-9A31-899E-5B36-F9087CDF1A52}"/>
                      </a:ext>
                    </a:extLst>
                  </p14:cNvPr>
                  <p14:cNvContentPartPr/>
                  <p14:nvPr/>
                </p14:nvContentPartPr>
                <p14:xfrm>
                  <a:off x="7253644" y="5223132"/>
                  <a:ext cx="19440" cy="361800"/>
                </p14:xfrm>
              </p:contentPart>
            </mc:Choice>
            <mc:Fallback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79697E8F-9A31-899E-5B36-F9087CDF1A52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7245004" y="5214492"/>
                    <a:ext cx="37080" cy="37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FD4E6851-D4C6-4D95-66A9-39BE22789D39}"/>
                      </a:ext>
                    </a:extLst>
                  </p14:cNvPr>
                  <p14:cNvContentPartPr/>
                  <p14:nvPr/>
                </p14:nvContentPartPr>
                <p14:xfrm>
                  <a:off x="7391164" y="5375772"/>
                  <a:ext cx="118440" cy="18360"/>
                </p14:xfrm>
              </p:contentPart>
            </mc:Choice>
            <mc:Fallback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FD4E6851-D4C6-4D95-66A9-39BE22789D39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7382164" y="5367132"/>
                    <a:ext cx="13608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6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7C4F4F0A-0DE8-662B-58EC-555728570A06}"/>
                      </a:ext>
                    </a:extLst>
                  </p14:cNvPr>
                  <p14:cNvContentPartPr/>
                  <p14:nvPr/>
                </p14:nvContentPartPr>
                <p14:xfrm>
                  <a:off x="7617964" y="5216652"/>
                  <a:ext cx="164160" cy="2880"/>
                </p14:xfrm>
              </p:contentPart>
            </mc:Choice>
            <mc:Fallback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7C4F4F0A-0DE8-662B-58EC-555728570A06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7608964" y="5207652"/>
                    <a:ext cx="18180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8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EE6661F-FFD1-438D-AD86-7ADEAE49C94E}"/>
                      </a:ext>
                    </a:extLst>
                  </p14:cNvPr>
                  <p14:cNvContentPartPr/>
                  <p14:nvPr/>
                </p14:nvContentPartPr>
                <p14:xfrm>
                  <a:off x="7738564" y="5219172"/>
                  <a:ext cx="12240" cy="295560"/>
                </p14:xfrm>
              </p:contentPart>
            </mc:Choice>
            <mc:Fallback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EE6661F-FFD1-438D-AD86-7ADEAE49C94E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7729924" y="5210172"/>
                    <a:ext cx="29880" cy="31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0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65B7FE09-B33F-91B0-7285-61A2DEA74FB1}"/>
                      </a:ext>
                    </a:extLst>
                  </p14:cNvPr>
                  <p14:cNvContentPartPr/>
                  <p14:nvPr/>
                </p14:nvContentPartPr>
                <p14:xfrm>
                  <a:off x="7686364" y="5532732"/>
                  <a:ext cx="169200" cy="360"/>
                </p14:xfrm>
              </p:contentPart>
            </mc:Choice>
            <mc:Fallback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65B7FE09-B33F-91B0-7285-61A2DEA74FB1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7677364" y="5524092"/>
                    <a:ext cx="1868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9953ED00-EFC4-24DF-B228-8EED671AD630}"/>
                      </a:ext>
                    </a:extLst>
                  </p14:cNvPr>
                  <p14:cNvContentPartPr/>
                  <p14:nvPr/>
                </p14:nvContentPartPr>
                <p14:xfrm>
                  <a:off x="7769164" y="5216652"/>
                  <a:ext cx="76680" cy="360"/>
                </p14:xfrm>
              </p:contentPart>
            </mc:Choice>
            <mc:Fallback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9953ED00-EFC4-24DF-B228-8EED671AD630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7760524" y="5208012"/>
                    <a:ext cx="9432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121" name="Group 5120">
              <a:extLst>
                <a:ext uri="{FF2B5EF4-FFF2-40B4-BE49-F238E27FC236}">
                  <a16:creationId xmlns:a16="http://schemas.microsoft.com/office/drawing/2014/main" id="{AE1D1630-CF53-40C0-8144-09EFD051674F}"/>
                </a:ext>
              </a:extLst>
            </p:cNvPr>
            <p:cNvGrpSpPr/>
            <p:nvPr/>
          </p:nvGrpSpPr>
          <p:grpSpPr>
            <a:xfrm>
              <a:off x="1098969" y="5927872"/>
              <a:ext cx="154080" cy="228600"/>
              <a:chOff x="826204" y="6120972"/>
              <a:chExt cx="154080" cy="2286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04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1D1305F8-922F-7076-E6FF-95782613BF9F}"/>
                      </a:ext>
                    </a:extLst>
                  </p14:cNvPr>
                  <p14:cNvContentPartPr/>
                  <p14:nvPr/>
                </p14:nvContentPartPr>
                <p14:xfrm>
                  <a:off x="826204" y="6120972"/>
                  <a:ext cx="118080" cy="177120"/>
                </p14:xfrm>
              </p:contentPart>
            </mc:Choice>
            <mc:Fallback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1D1305F8-922F-7076-E6FF-95782613BF9F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817564" y="6111972"/>
                    <a:ext cx="135720" cy="19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6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8EBB1455-9EFA-63B7-D3FA-25F69116CB39}"/>
                      </a:ext>
                    </a:extLst>
                  </p14:cNvPr>
                  <p14:cNvContentPartPr/>
                  <p14:nvPr/>
                </p14:nvContentPartPr>
                <p14:xfrm>
                  <a:off x="884524" y="6205932"/>
                  <a:ext cx="95760" cy="143640"/>
                </p14:xfrm>
              </p:contentPart>
            </mc:Choice>
            <mc:Fallback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8EBB1455-9EFA-63B7-D3FA-25F69116CB39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875884" y="6197292"/>
                    <a:ext cx="113400" cy="161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120" name="Group 5119">
              <a:extLst>
                <a:ext uri="{FF2B5EF4-FFF2-40B4-BE49-F238E27FC236}">
                  <a16:creationId xmlns:a16="http://schemas.microsoft.com/office/drawing/2014/main" id="{02D5AA45-6CC6-2AB6-A0DF-4EF020CE9537}"/>
                </a:ext>
              </a:extLst>
            </p:cNvPr>
            <p:cNvGrpSpPr/>
            <p:nvPr/>
          </p:nvGrpSpPr>
          <p:grpSpPr>
            <a:xfrm>
              <a:off x="1470489" y="5588032"/>
              <a:ext cx="95400" cy="87480"/>
              <a:chOff x="1197724" y="5781132"/>
              <a:chExt cx="95400" cy="874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08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A9A7D8B1-7BFF-CF40-AC89-B83FF66F54CF}"/>
                      </a:ext>
                    </a:extLst>
                  </p14:cNvPr>
                  <p14:cNvContentPartPr/>
                  <p14:nvPr/>
                </p14:nvContentPartPr>
                <p14:xfrm>
                  <a:off x="1197724" y="5781132"/>
                  <a:ext cx="65160" cy="360"/>
                </p14:xfrm>
              </p:contentPart>
            </mc:Choice>
            <mc:Fallback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A9A7D8B1-7BFF-CF40-AC89-B83FF66F54CF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1189084" y="5772492"/>
                    <a:ext cx="828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0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582CFB00-D65C-5B29-7ACC-9CCE2C0577C1}"/>
                      </a:ext>
                    </a:extLst>
                  </p14:cNvPr>
                  <p14:cNvContentPartPr/>
                  <p14:nvPr/>
                </p14:nvContentPartPr>
                <p14:xfrm>
                  <a:off x="1213564" y="5868252"/>
                  <a:ext cx="79560" cy="360"/>
                </p14:xfrm>
              </p:contentPart>
            </mc:Choice>
            <mc:Fallback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82CFB00-D65C-5B29-7ACC-9CCE2C0577C1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1204564" y="5859252"/>
                    <a:ext cx="972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150" name="Group 5149">
              <a:extLst>
                <a:ext uri="{FF2B5EF4-FFF2-40B4-BE49-F238E27FC236}">
                  <a16:creationId xmlns:a16="http://schemas.microsoft.com/office/drawing/2014/main" id="{B49A38AD-DBCC-2996-0C6A-B469DDFA150D}"/>
                </a:ext>
              </a:extLst>
            </p:cNvPr>
            <p:cNvGrpSpPr/>
            <p:nvPr/>
          </p:nvGrpSpPr>
          <p:grpSpPr>
            <a:xfrm>
              <a:off x="3355083" y="4628488"/>
              <a:ext cx="226440" cy="185400"/>
              <a:chOff x="2617564" y="4865292"/>
              <a:chExt cx="226440" cy="1854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12">
                <p14:nvContentPartPr>
                  <p14:cNvPr id="5148" name="Ink 5147">
                    <a:extLst>
                      <a:ext uri="{FF2B5EF4-FFF2-40B4-BE49-F238E27FC236}">
                        <a16:creationId xmlns:a16="http://schemas.microsoft.com/office/drawing/2014/main" id="{BC823DCA-0809-E51B-0F06-F67610D7F448}"/>
                      </a:ext>
                    </a:extLst>
                  </p14:cNvPr>
                  <p14:cNvContentPartPr/>
                  <p14:nvPr/>
                </p14:nvContentPartPr>
                <p14:xfrm>
                  <a:off x="2643484" y="4865292"/>
                  <a:ext cx="90720" cy="141120"/>
                </p14:xfrm>
              </p:contentPart>
            </mc:Choice>
            <mc:Fallback>
              <p:pic>
                <p:nvPicPr>
                  <p:cNvPr id="5148" name="Ink 5147">
                    <a:extLst>
                      <a:ext uri="{FF2B5EF4-FFF2-40B4-BE49-F238E27FC236}">
                        <a16:creationId xmlns:a16="http://schemas.microsoft.com/office/drawing/2014/main" id="{BC823DCA-0809-E51B-0F06-F67610D7F448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2634484" y="4856652"/>
                    <a:ext cx="108360" cy="15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4">
                <p14:nvContentPartPr>
                  <p14:cNvPr id="5149" name="Ink 5148">
                    <a:extLst>
                      <a:ext uri="{FF2B5EF4-FFF2-40B4-BE49-F238E27FC236}">
                        <a16:creationId xmlns:a16="http://schemas.microsoft.com/office/drawing/2014/main" id="{C421A2B2-6613-D6FC-9ACD-0080E22D27D2}"/>
                      </a:ext>
                    </a:extLst>
                  </p14:cNvPr>
                  <p14:cNvContentPartPr/>
                  <p14:nvPr/>
                </p14:nvContentPartPr>
                <p14:xfrm>
                  <a:off x="2617564" y="5050332"/>
                  <a:ext cx="226440" cy="360"/>
                </p14:xfrm>
              </p:contentPart>
            </mc:Choice>
            <mc:Fallback>
              <p:pic>
                <p:nvPicPr>
                  <p:cNvPr id="5149" name="Ink 5148">
                    <a:extLst>
                      <a:ext uri="{FF2B5EF4-FFF2-40B4-BE49-F238E27FC236}">
                        <a16:creationId xmlns:a16="http://schemas.microsoft.com/office/drawing/2014/main" id="{C421A2B2-6613-D6FC-9ACD-0080E22D27D2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2608564" y="5041332"/>
                    <a:ext cx="2440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153" name="Group 5152">
              <a:extLst>
                <a:ext uri="{FF2B5EF4-FFF2-40B4-BE49-F238E27FC236}">
                  <a16:creationId xmlns:a16="http://schemas.microsoft.com/office/drawing/2014/main" id="{9F06E66C-1F72-F291-D6F9-0F63DB8A9155}"/>
                </a:ext>
              </a:extLst>
            </p:cNvPr>
            <p:cNvGrpSpPr/>
            <p:nvPr/>
          </p:nvGrpSpPr>
          <p:grpSpPr>
            <a:xfrm>
              <a:off x="2151963" y="5536768"/>
              <a:ext cx="153720" cy="217080"/>
              <a:chOff x="1414444" y="5773572"/>
              <a:chExt cx="153720" cy="2170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16">
                <p14:nvContentPartPr>
                  <p14:cNvPr id="5151" name="Ink 5150">
                    <a:extLst>
                      <a:ext uri="{FF2B5EF4-FFF2-40B4-BE49-F238E27FC236}">
                        <a16:creationId xmlns:a16="http://schemas.microsoft.com/office/drawing/2014/main" id="{C3531264-6E36-AA12-6FF1-910941960E8E}"/>
                      </a:ext>
                    </a:extLst>
                  </p14:cNvPr>
                  <p14:cNvContentPartPr/>
                  <p14:nvPr/>
                </p14:nvContentPartPr>
                <p14:xfrm>
                  <a:off x="1450804" y="5773572"/>
                  <a:ext cx="80280" cy="130320"/>
                </p14:xfrm>
              </p:contentPart>
            </mc:Choice>
            <mc:Fallback>
              <p:pic>
                <p:nvPicPr>
                  <p:cNvPr id="5151" name="Ink 5150">
                    <a:extLst>
                      <a:ext uri="{FF2B5EF4-FFF2-40B4-BE49-F238E27FC236}">
                        <a16:creationId xmlns:a16="http://schemas.microsoft.com/office/drawing/2014/main" id="{C3531264-6E36-AA12-6FF1-910941960E8E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1442164" y="5764572"/>
                    <a:ext cx="97920" cy="14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8">
                <p14:nvContentPartPr>
                  <p14:cNvPr id="5152" name="Ink 5151">
                    <a:extLst>
                      <a:ext uri="{FF2B5EF4-FFF2-40B4-BE49-F238E27FC236}">
                        <a16:creationId xmlns:a16="http://schemas.microsoft.com/office/drawing/2014/main" id="{C7BE40FF-63F3-5F73-1C0B-77471AA0B880}"/>
                      </a:ext>
                    </a:extLst>
                  </p14:cNvPr>
                  <p14:cNvContentPartPr/>
                  <p14:nvPr/>
                </p14:nvContentPartPr>
                <p14:xfrm>
                  <a:off x="1414444" y="5990292"/>
                  <a:ext cx="153720" cy="360"/>
                </p14:xfrm>
              </p:contentPart>
            </mc:Choice>
            <mc:Fallback>
              <p:pic>
                <p:nvPicPr>
                  <p:cNvPr id="5152" name="Ink 5151">
                    <a:extLst>
                      <a:ext uri="{FF2B5EF4-FFF2-40B4-BE49-F238E27FC236}">
                        <a16:creationId xmlns:a16="http://schemas.microsoft.com/office/drawing/2014/main" id="{C7BE40FF-63F3-5F73-1C0B-77471AA0B880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1405444" y="5981652"/>
                    <a:ext cx="17136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46" name="Group 1245">
              <a:extLst>
                <a:ext uri="{FF2B5EF4-FFF2-40B4-BE49-F238E27FC236}">
                  <a16:creationId xmlns:a16="http://schemas.microsoft.com/office/drawing/2014/main" id="{13982AD2-8318-3B0A-9D6B-69E97330BED0}"/>
                </a:ext>
              </a:extLst>
            </p:cNvPr>
            <p:cNvGrpSpPr/>
            <p:nvPr/>
          </p:nvGrpSpPr>
          <p:grpSpPr>
            <a:xfrm>
              <a:off x="6472758" y="5919383"/>
              <a:ext cx="70200" cy="81000"/>
              <a:chOff x="5214849" y="6052195"/>
              <a:chExt cx="70200" cy="810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20">
                <p14:nvContentPartPr>
                  <p14:cNvPr id="1241" name="Ink 1240">
                    <a:extLst>
                      <a:ext uri="{FF2B5EF4-FFF2-40B4-BE49-F238E27FC236}">
                        <a16:creationId xmlns:a16="http://schemas.microsoft.com/office/drawing/2014/main" id="{8DDAFD63-4331-66A7-E4B6-84513CB44958}"/>
                      </a:ext>
                    </a:extLst>
                  </p14:cNvPr>
                  <p14:cNvContentPartPr/>
                  <p14:nvPr/>
                </p14:nvContentPartPr>
                <p14:xfrm>
                  <a:off x="5214849" y="6052195"/>
                  <a:ext cx="56520" cy="360"/>
                </p14:xfrm>
              </p:contentPart>
            </mc:Choice>
            <mc:Fallback>
              <p:pic>
                <p:nvPicPr>
                  <p:cNvPr id="1241" name="Ink 1240">
                    <a:extLst>
                      <a:ext uri="{FF2B5EF4-FFF2-40B4-BE49-F238E27FC236}">
                        <a16:creationId xmlns:a16="http://schemas.microsoft.com/office/drawing/2014/main" id="{8DDAFD63-4331-66A7-E4B6-84513CB44958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5206209" y="6043195"/>
                    <a:ext cx="741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2">
                <p14:nvContentPartPr>
                  <p14:cNvPr id="1242" name="Ink 1241">
                    <a:extLst>
                      <a:ext uri="{FF2B5EF4-FFF2-40B4-BE49-F238E27FC236}">
                        <a16:creationId xmlns:a16="http://schemas.microsoft.com/office/drawing/2014/main" id="{732969B8-C864-9C10-2BED-A49EF7B2379F}"/>
                      </a:ext>
                    </a:extLst>
                  </p14:cNvPr>
                  <p14:cNvContentPartPr/>
                  <p14:nvPr/>
                </p14:nvContentPartPr>
                <p14:xfrm>
                  <a:off x="5226369" y="6118795"/>
                  <a:ext cx="58680" cy="14400"/>
                </p14:xfrm>
              </p:contentPart>
            </mc:Choice>
            <mc:Fallback>
              <p:pic>
                <p:nvPicPr>
                  <p:cNvPr id="1242" name="Ink 1241">
                    <a:extLst>
                      <a:ext uri="{FF2B5EF4-FFF2-40B4-BE49-F238E27FC236}">
                        <a16:creationId xmlns:a16="http://schemas.microsoft.com/office/drawing/2014/main" id="{732969B8-C864-9C10-2BED-A49EF7B2379F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5217729" y="6109795"/>
                    <a:ext cx="76320" cy="32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45" name="Group 1244">
              <a:extLst>
                <a:ext uri="{FF2B5EF4-FFF2-40B4-BE49-F238E27FC236}">
                  <a16:creationId xmlns:a16="http://schemas.microsoft.com/office/drawing/2014/main" id="{5E459AC7-703A-156D-AD8C-97A8097F59EB}"/>
                </a:ext>
              </a:extLst>
            </p:cNvPr>
            <p:cNvGrpSpPr/>
            <p:nvPr/>
          </p:nvGrpSpPr>
          <p:grpSpPr>
            <a:xfrm>
              <a:off x="6735558" y="5799143"/>
              <a:ext cx="160560" cy="332640"/>
              <a:chOff x="5477649" y="5931955"/>
              <a:chExt cx="160560" cy="3326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24">
                <p14:nvContentPartPr>
                  <p14:cNvPr id="1243" name="Ink 1242">
                    <a:extLst>
                      <a:ext uri="{FF2B5EF4-FFF2-40B4-BE49-F238E27FC236}">
                        <a16:creationId xmlns:a16="http://schemas.microsoft.com/office/drawing/2014/main" id="{8C59F097-81C5-6403-B80E-AFC2D38B93F4}"/>
                      </a:ext>
                    </a:extLst>
                  </p14:cNvPr>
                  <p14:cNvContentPartPr/>
                  <p14:nvPr/>
                </p14:nvContentPartPr>
                <p14:xfrm>
                  <a:off x="5477649" y="5931955"/>
                  <a:ext cx="81360" cy="179280"/>
                </p14:xfrm>
              </p:contentPart>
            </mc:Choice>
            <mc:Fallback>
              <p:pic>
                <p:nvPicPr>
                  <p:cNvPr id="1243" name="Ink 1242">
                    <a:extLst>
                      <a:ext uri="{FF2B5EF4-FFF2-40B4-BE49-F238E27FC236}">
                        <a16:creationId xmlns:a16="http://schemas.microsoft.com/office/drawing/2014/main" id="{8C59F097-81C5-6403-B80E-AFC2D38B93F4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5469009" y="5922955"/>
                    <a:ext cx="99000" cy="19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6">
                <p14:nvContentPartPr>
                  <p14:cNvPr id="1244" name="Ink 1243">
                    <a:extLst>
                      <a:ext uri="{FF2B5EF4-FFF2-40B4-BE49-F238E27FC236}">
                        <a16:creationId xmlns:a16="http://schemas.microsoft.com/office/drawing/2014/main" id="{25363876-7387-C723-32C6-10E6C7E5194C}"/>
                      </a:ext>
                    </a:extLst>
                  </p14:cNvPr>
                  <p14:cNvContentPartPr/>
                  <p14:nvPr/>
                </p14:nvContentPartPr>
                <p14:xfrm>
                  <a:off x="5583489" y="5955355"/>
                  <a:ext cx="54720" cy="309240"/>
                </p14:xfrm>
              </p:contentPart>
            </mc:Choice>
            <mc:Fallback>
              <p:pic>
                <p:nvPicPr>
                  <p:cNvPr id="1244" name="Ink 1243">
                    <a:extLst>
                      <a:ext uri="{FF2B5EF4-FFF2-40B4-BE49-F238E27FC236}">
                        <a16:creationId xmlns:a16="http://schemas.microsoft.com/office/drawing/2014/main" id="{25363876-7387-C723-32C6-10E6C7E5194C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5574849" y="5946355"/>
                    <a:ext cx="72360" cy="326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52" name="Group 1251">
              <a:extLst>
                <a:ext uri="{FF2B5EF4-FFF2-40B4-BE49-F238E27FC236}">
                  <a16:creationId xmlns:a16="http://schemas.microsoft.com/office/drawing/2014/main" id="{E1A32C8D-57C0-C371-7E8C-92873109B7EA}"/>
                </a:ext>
              </a:extLst>
            </p:cNvPr>
            <p:cNvGrpSpPr/>
            <p:nvPr/>
          </p:nvGrpSpPr>
          <p:grpSpPr>
            <a:xfrm>
              <a:off x="6959118" y="5976983"/>
              <a:ext cx="478440" cy="250920"/>
              <a:chOff x="5701209" y="6109795"/>
              <a:chExt cx="478440" cy="2509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28">
                <p14:nvContentPartPr>
                  <p14:cNvPr id="1247" name="Ink 1246">
                    <a:extLst>
                      <a:ext uri="{FF2B5EF4-FFF2-40B4-BE49-F238E27FC236}">
                        <a16:creationId xmlns:a16="http://schemas.microsoft.com/office/drawing/2014/main" id="{6A6ACAF1-9070-C1A7-60D4-54C3EBDDC549}"/>
                      </a:ext>
                    </a:extLst>
                  </p14:cNvPr>
                  <p14:cNvContentPartPr/>
                  <p14:nvPr/>
                </p14:nvContentPartPr>
                <p14:xfrm>
                  <a:off x="5701209" y="6190075"/>
                  <a:ext cx="360" cy="360"/>
                </p14:xfrm>
              </p:contentPart>
            </mc:Choice>
            <mc:Fallback>
              <p:pic>
                <p:nvPicPr>
                  <p:cNvPr id="1247" name="Ink 1246">
                    <a:extLst>
                      <a:ext uri="{FF2B5EF4-FFF2-40B4-BE49-F238E27FC236}">
                        <a16:creationId xmlns:a16="http://schemas.microsoft.com/office/drawing/2014/main" id="{6A6ACAF1-9070-C1A7-60D4-54C3EBDDC549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692209" y="618143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9">
                <p14:nvContentPartPr>
                  <p14:cNvPr id="1248" name="Ink 1247">
                    <a:extLst>
                      <a:ext uri="{FF2B5EF4-FFF2-40B4-BE49-F238E27FC236}">
                        <a16:creationId xmlns:a16="http://schemas.microsoft.com/office/drawing/2014/main" id="{4C4DD69E-F040-7F5C-65EF-73836799D546}"/>
                      </a:ext>
                    </a:extLst>
                  </p14:cNvPr>
                  <p14:cNvContentPartPr/>
                  <p14:nvPr/>
                </p14:nvContentPartPr>
                <p14:xfrm>
                  <a:off x="5704449" y="6109795"/>
                  <a:ext cx="90720" cy="220320"/>
                </p14:xfrm>
              </p:contentPart>
            </mc:Choice>
            <mc:Fallback>
              <p:pic>
                <p:nvPicPr>
                  <p:cNvPr id="1248" name="Ink 1247">
                    <a:extLst>
                      <a:ext uri="{FF2B5EF4-FFF2-40B4-BE49-F238E27FC236}">
                        <a16:creationId xmlns:a16="http://schemas.microsoft.com/office/drawing/2014/main" id="{4C4DD69E-F040-7F5C-65EF-73836799D546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5695809" y="6100795"/>
                    <a:ext cx="108360" cy="23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1">
                <p14:nvContentPartPr>
                  <p14:cNvPr id="1249" name="Ink 1248">
                    <a:extLst>
                      <a:ext uri="{FF2B5EF4-FFF2-40B4-BE49-F238E27FC236}">
                        <a16:creationId xmlns:a16="http://schemas.microsoft.com/office/drawing/2014/main" id="{A8BCC82B-2955-592C-EF99-3D006FB1106B}"/>
                      </a:ext>
                    </a:extLst>
                  </p14:cNvPr>
                  <p14:cNvContentPartPr/>
                  <p14:nvPr/>
                </p14:nvContentPartPr>
                <p14:xfrm>
                  <a:off x="5861769" y="6116635"/>
                  <a:ext cx="95040" cy="153360"/>
                </p14:xfrm>
              </p:contentPart>
            </mc:Choice>
            <mc:Fallback>
              <p:pic>
                <p:nvPicPr>
                  <p:cNvPr id="1249" name="Ink 1248">
                    <a:extLst>
                      <a:ext uri="{FF2B5EF4-FFF2-40B4-BE49-F238E27FC236}">
                        <a16:creationId xmlns:a16="http://schemas.microsoft.com/office/drawing/2014/main" id="{A8BCC82B-2955-592C-EF99-3D006FB1106B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5852769" y="6107995"/>
                    <a:ext cx="112680" cy="171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3">
                <p14:nvContentPartPr>
                  <p14:cNvPr id="1250" name="Ink 1249">
                    <a:extLst>
                      <a:ext uri="{FF2B5EF4-FFF2-40B4-BE49-F238E27FC236}">
                        <a16:creationId xmlns:a16="http://schemas.microsoft.com/office/drawing/2014/main" id="{4CEECB49-1D5A-D512-A757-0AB4B2B289A9}"/>
                      </a:ext>
                    </a:extLst>
                  </p14:cNvPr>
                  <p14:cNvContentPartPr/>
                  <p14:nvPr/>
                </p14:nvContentPartPr>
                <p14:xfrm>
                  <a:off x="5952129" y="6137875"/>
                  <a:ext cx="4680" cy="222840"/>
                </p14:xfrm>
              </p:contentPart>
            </mc:Choice>
            <mc:Fallback>
              <p:pic>
                <p:nvPicPr>
                  <p:cNvPr id="1250" name="Ink 1249">
                    <a:extLst>
                      <a:ext uri="{FF2B5EF4-FFF2-40B4-BE49-F238E27FC236}">
                        <a16:creationId xmlns:a16="http://schemas.microsoft.com/office/drawing/2014/main" id="{4CEECB49-1D5A-D512-A757-0AB4B2B289A9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5943489" y="6129235"/>
                    <a:ext cx="22320" cy="24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5">
                <p14:nvContentPartPr>
                  <p14:cNvPr id="1251" name="Ink 1250">
                    <a:extLst>
                      <a:ext uri="{FF2B5EF4-FFF2-40B4-BE49-F238E27FC236}">
                        <a16:creationId xmlns:a16="http://schemas.microsoft.com/office/drawing/2014/main" id="{86826CBA-DC31-F081-D9D1-B9E7C946C841}"/>
                      </a:ext>
                    </a:extLst>
                  </p14:cNvPr>
                  <p14:cNvContentPartPr/>
                  <p14:nvPr/>
                </p14:nvContentPartPr>
                <p14:xfrm>
                  <a:off x="6070569" y="6218515"/>
                  <a:ext cx="109080" cy="360"/>
                </p14:xfrm>
              </p:contentPart>
            </mc:Choice>
            <mc:Fallback>
              <p:pic>
                <p:nvPicPr>
                  <p:cNvPr id="1251" name="Ink 1250">
                    <a:extLst>
                      <a:ext uri="{FF2B5EF4-FFF2-40B4-BE49-F238E27FC236}">
                        <a16:creationId xmlns:a16="http://schemas.microsoft.com/office/drawing/2014/main" id="{86826CBA-DC31-F081-D9D1-B9E7C946C841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6061569" y="6209875"/>
                    <a:ext cx="12672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58" name="Group 1257">
              <a:extLst>
                <a:ext uri="{FF2B5EF4-FFF2-40B4-BE49-F238E27FC236}">
                  <a16:creationId xmlns:a16="http://schemas.microsoft.com/office/drawing/2014/main" id="{D56DD3C5-7EB8-2F0A-DC56-99D81ADC2A21}"/>
                </a:ext>
              </a:extLst>
            </p:cNvPr>
            <p:cNvGrpSpPr/>
            <p:nvPr/>
          </p:nvGrpSpPr>
          <p:grpSpPr>
            <a:xfrm>
              <a:off x="7511358" y="5812103"/>
              <a:ext cx="218160" cy="426240"/>
              <a:chOff x="6253449" y="5944915"/>
              <a:chExt cx="218160" cy="4262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37">
                <p14:nvContentPartPr>
                  <p14:cNvPr id="1253" name="Ink 1252">
                    <a:extLst>
                      <a:ext uri="{FF2B5EF4-FFF2-40B4-BE49-F238E27FC236}">
                        <a16:creationId xmlns:a16="http://schemas.microsoft.com/office/drawing/2014/main" id="{7C9E4FA7-2581-2682-1EFC-2D0B654C42B4}"/>
                      </a:ext>
                    </a:extLst>
                  </p14:cNvPr>
                  <p14:cNvContentPartPr/>
                  <p14:nvPr/>
                </p14:nvContentPartPr>
                <p14:xfrm>
                  <a:off x="6264969" y="6029155"/>
                  <a:ext cx="110880" cy="28800"/>
                </p14:xfrm>
              </p:contentPart>
            </mc:Choice>
            <mc:Fallback>
              <p:pic>
                <p:nvPicPr>
                  <p:cNvPr id="1253" name="Ink 1252">
                    <a:extLst>
                      <a:ext uri="{FF2B5EF4-FFF2-40B4-BE49-F238E27FC236}">
                        <a16:creationId xmlns:a16="http://schemas.microsoft.com/office/drawing/2014/main" id="{7C9E4FA7-2581-2682-1EFC-2D0B654C42B4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6255969" y="6020515"/>
                    <a:ext cx="128520" cy="4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9">
                <p14:nvContentPartPr>
                  <p14:cNvPr id="1254" name="Ink 1253">
                    <a:extLst>
                      <a:ext uri="{FF2B5EF4-FFF2-40B4-BE49-F238E27FC236}">
                        <a16:creationId xmlns:a16="http://schemas.microsoft.com/office/drawing/2014/main" id="{02B795DF-3A9A-72DE-4B48-C4757E14DC6E}"/>
                      </a:ext>
                    </a:extLst>
                  </p14:cNvPr>
                  <p14:cNvContentPartPr/>
                  <p14:nvPr/>
                </p14:nvContentPartPr>
                <p14:xfrm>
                  <a:off x="6295929" y="6081355"/>
                  <a:ext cx="12600" cy="150480"/>
                </p14:xfrm>
              </p:contentPart>
            </mc:Choice>
            <mc:Fallback>
              <p:pic>
                <p:nvPicPr>
                  <p:cNvPr id="1254" name="Ink 1253">
                    <a:extLst>
                      <a:ext uri="{FF2B5EF4-FFF2-40B4-BE49-F238E27FC236}">
                        <a16:creationId xmlns:a16="http://schemas.microsoft.com/office/drawing/2014/main" id="{02B795DF-3A9A-72DE-4B48-C4757E14DC6E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6286929" y="6072715"/>
                    <a:ext cx="3024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1">
                <p14:nvContentPartPr>
                  <p14:cNvPr id="1255" name="Ink 1254">
                    <a:extLst>
                      <a:ext uri="{FF2B5EF4-FFF2-40B4-BE49-F238E27FC236}">
                        <a16:creationId xmlns:a16="http://schemas.microsoft.com/office/drawing/2014/main" id="{6C51CB13-BC2E-0E06-52C1-A35D8A88C34E}"/>
                      </a:ext>
                    </a:extLst>
                  </p14:cNvPr>
                  <p14:cNvContentPartPr/>
                  <p14:nvPr/>
                </p14:nvContentPartPr>
                <p14:xfrm>
                  <a:off x="6277569" y="6249835"/>
                  <a:ext cx="102960" cy="360"/>
                </p14:xfrm>
              </p:contentPart>
            </mc:Choice>
            <mc:Fallback>
              <p:pic>
                <p:nvPicPr>
                  <p:cNvPr id="1255" name="Ink 1254">
                    <a:extLst>
                      <a:ext uri="{FF2B5EF4-FFF2-40B4-BE49-F238E27FC236}">
                        <a16:creationId xmlns:a16="http://schemas.microsoft.com/office/drawing/2014/main" id="{6C51CB13-BC2E-0E06-52C1-A35D8A88C34E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6268929" y="6241195"/>
                    <a:ext cx="120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3">
                <p14:nvContentPartPr>
                  <p14:cNvPr id="1256" name="Ink 1255">
                    <a:extLst>
                      <a:ext uri="{FF2B5EF4-FFF2-40B4-BE49-F238E27FC236}">
                        <a16:creationId xmlns:a16="http://schemas.microsoft.com/office/drawing/2014/main" id="{FC92E4A3-F987-AF11-76FF-53D24A55FBE2}"/>
                      </a:ext>
                    </a:extLst>
                  </p14:cNvPr>
                  <p14:cNvContentPartPr/>
                  <p14:nvPr/>
                </p14:nvContentPartPr>
                <p14:xfrm>
                  <a:off x="6253449" y="6055795"/>
                  <a:ext cx="59760" cy="15840"/>
                </p14:xfrm>
              </p:contentPart>
            </mc:Choice>
            <mc:Fallback>
              <p:pic>
                <p:nvPicPr>
                  <p:cNvPr id="1256" name="Ink 1255">
                    <a:extLst>
                      <a:ext uri="{FF2B5EF4-FFF2-40B4-BE49-F238E27FC236}">
                        <a16:creationId xmlns:a16="http://schemas.microsoft.com/office/drawing/2014/main" id="{FC92E4A3-F987-AF11-76FF-53D24A55FBE2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6244449" y="6047155"/>
                    <a:ext cx="77400" cy="3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5">
                <p14:nvContentPartPr>
                  <p14:cNvPr id="1257" name="Ink 1256">
                    <a:extLst>
                      <a:ext uri="{FF2B5EF4-FFF2-40B4-BE49-F238E27FC236}">
                        <a16:creationId xmlns:a16="http://schemas.microsoft.com/office/drawing/2014/main" id="{AB3656AC-3731-AC28-325B-F26AF1FEB50C}"/>
                      </a:ext>
                    </a:extLst>
                  </p14:cNvPr>
                  <p14:cNvContentPartPr/>
                  <p14:nvPr/>
                </p14:nvContentPartPr>
                <p14:xfrm>
                  <a:off x="6398889" y="5944915"/>
                  <a:ext cx="72720" cy="426240"/>
                </p14:xfrm>
              </p:contentPart>
            </mc:Choice>
            <mc:Fallback>
              <p:pic>
                <p:nvPicPr>
                  <p:cNvPr id="1257" name="Ink 1256">
                    <a:extLst>
                      <a:ext uri="{FF2B5EF4-FFF2-40B4-BE49-F238E27FC236}">
                        <a16:creationId xmlns:a16="http://schemas.microsoft.com/office/drawing/2014/main" id="{AB3656AC-3731-AC28-325B-F26AF1FEB50C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6390249" y="5935915"/>
                    <a:ext cx="90360" cy="443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63" name="Group 1262">
              <a:extLst>
                <a:ext uri="{FF2B5EF4-FFF2-40B4-BE49-F238E27FC236}">
                  <a16:creationId xmlns:a16="http://schemas.microsoft.com/office/drawing/2014/main" id="{B7369460-CFC6-9602-B8B0-E25DF06C7B27}"/>
                </a:ext>
              </a:extLst>
            </p:cNvPr>
            <p:cNvGrpSpPr/>
            <p:nvPr/>
          </p:nvGrpSpPr>
          <p:grpSpPr>
            <a:xfrm>
              <a:off x="7788198" y="5803463"/>
              <a:ext cx="305640" cy="363240"/>
              <a:chOff x="6530289" y="5936275"/>
              <a:chExt cx="305640" cy="3632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47">
                <p14:nvContentPartPr>
                  <p14:cNvPr id="1259" name="Ink 1258">
                    <a:extLst>
                      <a:ext uri="{FF2B5EF4-FFF2-40B4-BE49-F238E27FC236}">
                        <a16:creationId xmlns:a16="http://schemas.microsoft.com/office/drawing/2014/main" id="{1E7A5EAB-173F-77B8-0F55-C107CA9B47D9}"/>
                      </a:ext>
                    </a:extLst>
                  </p14:cNvPr>
                  <p14:cNvContentPartPr/>
                  <p14:nvPr/>
                </p14:nvContentPartPr>
                <p14:xfrm>
                  <a:off x="6530289" y="6055075"/>
                  <a:ext cx="73800" cy="140400"/>
                </p14:xfrm>
              </p:contentPart>
            </mc:Choice>
            <mc:Fallback>
              <p:pic>
                <p:nvPicPr>
                  <p:cNvPr id="1259" name="Ink 1258">
                    <a:extLst>
                      <a:ext uri="{FF2B5EF4-FFF2-40B4-BE49-F238E27FC236}">
                        <a16:creationId xmlns:a16="http://schemas.microsoft.com/office/drawing/2014/main" id="{1E7A5EAB-173F-77B8-0F55-C107CA9B47D9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6521289" y="6046435"/>
                    <a:ext cx="91440" cy="15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9">
                <p14:nvContentPartPr>
                  <p14:cNvPr id="1260" name="Ink 1259">
                    <a:extLst>
                      <a:ext uri="{FF2B5EF4-FFF2-40B4-BE49-F238E27FC236}">
                        <a16:creationId xmlns:a16="http://schemas.microsoft.com/office/drawing/2014/main" id="{1F46E7FE-7653-58CF-3199-3D9E314A0FD9}"/>
                      </a:ext>
                    </a:extLst>
                  </p14:cNvPr>
                  <p14:cNvContentPartPr/>
                  <p14:nvPr/>
                </p14:nvContentPartPr>
                <p14:xfrm>
                  <a:off x="6669609" y="6049315"/>
                  <a:ext cx="72000" cy="130680"/>
                </p14:xfrm>
              </p:contentPart>
            </mc:Choice>
            <mc:Fallback>
              <p:pic>
                <p:nvPicPr>
                  <p:cNvPr id="1260" name="Ink 1259">
                    <a:extLst>
                      <a:ext uri="{FF2B5EF4-FFF2-40B4-BE49-F238E27FC236}">
                        <a16:creationId xmlns:a16="http://schemas.microsoft.com/office/drawing/2014/main" id="{1F46E7FE-7653-58CF-3199-3D9E314A0FD9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6660609" y="6040315"/>
                    <a:ext cx="89640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1">
                <p14:nvContentPartPr>
                  <p14:cNvPr id="1261" name="Ink 1260">
                    <a:extLst>
                      <a:ext uri="{FF2B5EF4-FFF2-40B4-BE49-F238E27FC236}">
                        <a16:creationId xmlns:a16="http://schemas.microsoft.com/office/drawing/2014/main" id="{3E77ECB5-022E-8991-01C6-36CFA8C39211}"/>
                      </a:ext>
                    </a:extLst>
                  </p14:cNvPr>
                  <p14:cNvContentPartPr/>
                  <p14:nvPr/>
                </p14:nvContentPartPr>
                <p14:xfrm>
                  <a:off x="6741249" y="6091075"/>
                  <a:ext cx="360" cy="143280"/>
                </p14:xfrm>
              </p:contentPart>
            </mc:Choice>
            <mc:Fallback>
              <p:pic>
                <p:nvPicPr>
                  <p:cNvPr id="1261" name="Ink 1260">
                    <a:extLst>
                      <a:ext uri="{FF2B5EF4-FFF2-40B4-BE49-F238E27FC236}">
                        <a16:creationId xmlns:a16="http://schemas.microsoft.com/office/drawing/2014/main" id="{3E77ECB5-022E-8991-01C6-36CFA8C39211}"/>
                      </a:ext>
                    </a:extLst>
                  </p:cNvPr>
                  <p:cNvPicPr/>
                  <p:nvPr/>
                </p:nvPicPr>
                <p:blipFill>
                  <a:blip r:embed="rId252"/>
                  <a:stretch>
                    <a:fillRect/>
                  </a:stretch>
                </p:blipFill>
                <p:spPr>
                  <a:xfrm>
                    <a:off x="6732249" y="6082435"/>
                    <a:ext cx="18000" cy="16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3">
                <p14:nvContentPartPr>
                  <p14:cNvPr id="1262" name="Ink 1261">
                    <a:extLst>
                      <a:ext uri="{FF2B5EF4-FFF2-40B4-BE49-F238E27FC236}">
                        <a16:creationId xmlns:a16="http://schemas.microsoft.com/office/drawing/2014/main" id="{A27BF181-077C-DA87-B70D-9F14A271FB07}"/>
                      </a:ext>
                    </a:extLst>
                  </p14:cNvPr>
                  <p14:cNvContentPartPr/>
                  <p14:nvPr/>
                </p14:nvContentPartPr>
                <p14:xfrm>
                  <a:off x="6747009" y="5936275"/>
                  <a:ext cx="88920" cy="363240"/>
                </p14:xfrm>
              </p:contentPart>
            </mc:Choice>
            <mc:Fallback>
              <p:pic>
                <p:nvPicPr>
                  <p:cNvPr id="1262" name="Ink 1261">
                    <a:extLst>
                      <a:ext uri="{FF2B5EF4-FFF2-40B4-BE49-F238E27FC236}">
                        <a16:creationId xmlns:a16="http://schemas.microsoft.com/office/drawing/2014/main" id="{A27BF181-077C-DA87-B70D-9F14A271FB07}"/>
                      </a:ext>
                    </a:extLst>
                  </p:cNvPr>
                  <p:cNvPicPr/>
                  <p:nvPr/>
                </p:nvPicPr>
                <p:blipFill>
                  <a:blip r:embed="rId254"/>
                  <a:stretch>
                    <a:fillRect/>
                  </a:stretch>
                </p:blipFill>
                <p:spPr>
                  <a:xfrm>
                    <a:off x="6738009" y="5927275"/>
                    <a:ext cx="106560" cy="380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5168" name="Ink 5167">
                  <a:extLst>
                    <a:ext uri="{FF2B5EF4-FFF2-40B4-BE49-F238E27FC236}">
                      <a16:creationId xmlns:a16="http://schemas.microsoft.com/office/drawing/2014/main" id="{74FBB065-233F-B047-8A50-6C2AFBD35CB9}"/>
                    </a:ext>
                  </a:extLst>
                </p14:cNvPr>
                <p14:cNvContentPartPr/>
                <p14:nvPr/>
              </p14:nvContentPartPr>
              <p14:xfrm>
                <a:off x="4070648" y="5970191"/>
                <a:ext cx="360" cy="360"/>
              </p14:xfrm>
            </p:contentPart>
          </mc:Choice>
          <mc:Fallback>
            <p:pic>
              <p:nvPicPr>
                <p:cNvPr id="5168" name="Ink 5167">
                  <a:extLst>
                    <a:ext uri="{FF2B5EF4-FFF2-40B4-BE49-F238E27FC236}">
                      <a16:creationId xmlns:a16="http://schemas.microsoft.com/office/drawing/2014/main" id="{74FBB065-233F-B047-8A50-6C2AFBD35CB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62008" y="59615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330" name="Ink 1329">
                  <a:extLst>
                    <a:ext uri="{FF2B5EF4-FFF2-40B4-BE49-F238E27FC236}">
                      <a16:creationId xmlns:a16="http://schemas.microsoft.com/office/drawing/2014/main" id="{ADC93E86-DE53-DE2B-8373-CCB16F92657C}"/>
                    </a:ext>
                  </a:extLst>
                </p14:cNvPr>
                <p14:cNvContentPartPr/>
                <p14:nvPr/>
              </p14:nvContentPartPr>
              <p14:xfrm>
                <a:off x="3650894" y="4269197"/>
                <a:ext cx="388800" cy="480960"/>
              </p14:xfrm>
            </p:contentPart>
          </mc:Choice>
          <mc:Fallback>
            <p:pic>
              <p:nvPicPr>
                <p:cNvPr id="1330" name="Ink 1329">
                  <a:extLst>
                    <a:ext uri="{FF2B5EF4-FFF2-40B4-BE49-F238E27FC236}">
                      <a16:creationId xmlns:a16="http://schemas.microsoft.com/office/drawing/2014/main" id="{ADC93E86-DE53-DE2B-8373-CCB16F92657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642254" y="4260557"/>
                  <a:ext cx="406440" cy="498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218" name="Group 5217">
              <a:extLst>
                <a:ext uri="{FF2B5EF4-FFF2-40B4-BE49-F238E27FC236}">
                  <a16:creationId xmlns:a16="http://schemas.microsoft.com/office/drawing/2014/main" id="{FBA69CDD-876F-6D9F-9B1D-1DEBDEF43AD4}"/>
                </a:ext>
              </a:extLst>
            </p:cNvPr>
            <p:cNvGrpSpPr/>
            <p:nvPr/>
          </p:nvGrpSpPr>
          <p:grpSpPr>
            <a:xfrm>
              <a:off x="2378403" y="4721008"/>
              <a:ext cx="2782685" cy="1935343"/>
              <a:chOff x="2105638" y="4914108"/>
              <a:chExt cx="2782685" cy="1935343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58">
                <p14:nvContentPartPr>
                  <p14:cNvPr id="5123" name="Ink 5122">
                    <a:extLst>
                      <a:ext uri="{FF2B5EF4-FFF2-40B4-BE49-F238E27FC236}">
                        <a16:creationId xmlns:a16="http://schemas.microsoft.com/office/drawing/2014/main" id="{4B6FD406-3C2A-2996-7D4A-9C6D1994877A}"/>
                      </a:ext>
                    </a:extLst>
                  </p14:cNvPr>
                  <p14:cNvContentPartPr/>
                  <p14:nvPr/>
                </p14:nvContentPartPr>
                <p14:xfrm>
                  <a:off x="2105638" y="5017068"/>
                  <a:ext cx="313560" cy="1412640"/>
                </p14:xfrm>
              </p:contentPart>
            </mc:Choice>
            <mc:Fallback>
              <p:pic>
                <p:nvPicPr>
                  <p:cNvPr id="5123" name="Ink 5122">
                    <a:extLst>
                      <a:ext uri="{FF2B5EF4-FFF2-40B4-BE49-F238E27FC236}">
                        <a16:creationId xmlns:a16="http://schemas.microsoft.com/office/drawing/2014/main" id="{4B6FD406-3C2A-2996-7D4A-9C6D1994877A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2096998" y="5008068"/>
                    <a:ext cx="331200" cy="143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0">
                <p14:nvContentPartPr>
                  <p14:cNvPr id="5124" name="Ink 5123">
                    <a:extLst>
                      <a:ext uri="{FF2B5EF4-FFF2-40B4-BE49-F238E27FC236}">
                        <a16:creationId xmlns:a16="http://schemas.microsoft.com/office/drawing/2014/main" id="{2B34A30D-3BCD-99C5-C9AE-EEACD4A21BCB}"/>
                      </a:ext>
                    </a:extLst>
                  </p14:cNvPr>
                  <p14:cNvContentPartPr/>
                  <p14:nvPr/>
                </p14:nvContentPartPr>
                <p14:xfrm>
                  <a:off x="4139278" y="4914108"/>
                  <a:ext cx="316080" cy="1619280"/>
                </p14:xfrm>
              </p:contentPart>
            </mc:Choice>
            <mc:Fallback>
              <p:pic>
                <p:nvPicPr>
                  <p:cNvPr id="5124" name="Ink 5123">
                    <a:extLst>
                      <a:ext uri="{FF2B5EF4-FFF2-40B4-BE49-F238E27FC236}">
                        <a16:creationId xmlns:a16="http://schemas.microsoft.com/office/drawing/2014/main" id="{2B34A30D-3BCD-99C5-C9AE-EEACD4A21BCB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4130278" y="4905468"/>
                    <a:ext cx="333720" cy="163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2">
                <p14:nvContentPartPr>
                  <p14:cNvPr id="5179" name="Ink 5178">
                    <a:extLst>
                      <a:ext uri="{FF2B5EF4-FFF2-40B4-BE49-F238E27FC236}">
                        <a16:creationId xmlns:a16="http://schemas.microsoft.com/office/drawing/2014/main" id="{5D4AAEFB-AC29-B297-B74E-C2E5AE901074}"/>
                      </a:ext>
                    </a:extLst>
                  </p14:cNvPr>
                  <p14:cNvContentPartPr/>
                  <p14:nvPr/>
                </p14:nvContentPartPr>
                <p14:xfrm>
                  <a:off x="3116403" y="5409451"/>
                  <a:ext cx="2520" cy="360"/>
                </p14:xfrm>
              </p:contentPart>
            </mc:Choice>
            <mc:Fallback>
              <p:pic>
                <p:nvPicPr>
                  <p:cNvPr id="5179" name="Ink 5178">
                    <a:extLst>
                      <a:ext uri="{FF2B5EF4-FFF2-40B4-BE49-F238E27FC236}">
                        <a16:creationId xmlns:a16="http://schemas.microsoft.com/office/drawing/2014/main" id="{5D4AAEFB-AC29-B297-B74E-C2E5AE901074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3107403" y="5400451"/>
                    <a:ext cx="201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4">
                <p14:nvContentPartPr>
                  <p14:cNvPr id="5182" name="Ink 5181">
                    <a:extLst>
                      <a:ext uri="{FF2B5EF4-FFF2-40B4-BE49-F238E27FC236}">
                        <a16:creationId xmlns:a16="http://schemas.microsoft.com/office/drawing/2014/main" id="{D63A8525-B882-8300-B081-348F88ABE5E6}"/>
                      </a:ext>
                    </a:extLst>
                  </p14:cNvPr>
                  <p14:cNvContentPartPr/>
                  <p14:nvPr/>
                </p14:nvContentPartPr>
                <p14:xfrm>
                  <a:off x="3950883" y="5886091"/>
                  <a:ext cx="4320" cy="1440"/>
                </p14:xfrm>
              </p:contentPart>
            </mc:Choice>
            <mc:Fallback>
              <p:pic>
                <p:nvPicPr>
                  <p:cNvPr id="5182" name="Ink 5181">
                    <a:extLst>
                      <a:ext uri="{FF2B5EF4-FFF2-40B4-BE49-F238E27FC236}">
                        <a16:creationId xmlns:a16="http://schemas.microsoft.com/office/drawing/2014/main" id="{D63A8525-B882-8300-B081-348F88ABE5E6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3941883" y="5877451"/>
                    <a:ext cx="21960" cy="1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6">
                <p14:nvContentPartPr>
                  <p14:cNvPr id="1193" name="Ink 1192">
                    <a:extLst>
                      <a:ext uri="{FF2B5EF4-FFF2-40B4-BE49-F238E27FC236}">
                        <a16:creationId xmlns:a16="http://schemas.microsoft.com/office/drawing/2014/main" id="{9B8B5D38-FC7D-BBFD-9A2B-556CE44BE7CB}"/>
                      </a:ext>
                    </a:extLst>
                  </p14:cNvPr>
                  <p14:cNvContentPartPr/>
                  <p14:nvPr/>
                </p14:nvContentPartPr>
                <p14:xfrm>
                  <a:off x="3879603" y="5110651"/>
                  <a:ext cx="9000" cy="360"/>
                </p14:xfrm>
              </p:contentPart>
            </mc:Choice>
            <mc:Fallback>
              <p:pic>
                <p:nvPicPr>
                  <p:cNvPr id="1193" name="Ink 1192">
                    <a:extLst>
                      <a:ext uri="{FF2B5EF4-FFF2-40B4-BE49-F238E27FC236}">
                        <a16:creationId xmlns:a16="http://schemas.microsoft.com/office/drawing/2014/main" id="{9B8B5D38-FC7D-BBFD-9A2B-556CE44BE7CB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3870603" y="5101651"/>
                    <a:ext cx="266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8">
                <p14:nvContentPartPr>
                  <p14:cNvPr id="1196" name="Ink 1195">
                    <a:extLst>
                      <a:ext uri="{FF2B5EF4-FFF2-40B4-BE49-F238E27FC236}">
                        <a16:creationId xmlns:a16="http://schemas.microsoft.com/office/drawing/2014/main" id="{0C0880A0-C819-AB78-C96A-887E45A73434}"/>
                      </a:ext>
                    </a:extLst>
                  </p14:cNvPr>
                  <p14:cNvContentPartPr/>
                  <p14:nvPr/>
                </p14:nvContentPartPr>
                <p14:xfrm>
                  <a:off x="2319363" y="5592331"/>
                  <a:ext cx="1440" cy="2520"/>
                </p14:xfrm>
              </p:contentPart>
            </mc:Choice>
            <mc:Fallback>
              <p:pic>
                <p:nvPicPr>
                  <p:cNvPr id="1196" name="Ink 1195">
                    <a:extLst>
                      <a:ext uri="{FF2B5EF4-FFF2-40B4-BE49-F238E27FC236}">
                        <a16:creationId xmlns:a16="http://schemas.microsoft.com/office/drawing/2014/main" id="{0C0880A0-C819-AB78-C96A-887E45A73434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2310363" y="5583691"/>
                    <a:ext cx="19080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0">
                <p14:nvContentPartPr>
                  <p14:cNvPr id="1212" name="Ink 1211">
                    <a:extLst>
                      <a:ext uri="{FF2B5EF4-FFF2-40B4-BE49-F238E27FC236}">
                        <a16:creationId xmlns:a16="http://schemas.microsoft.com/office/drawing/2014/main" id="{8ACB0EE7-EF94-743E-1C66-C0865D2B2617}"/>
                      </a:ext>
                    </a:extLst>
                  </p14:cNvPr>
                  <p14:cNvContentPartPr/>
                  <p14:nvPr/>
                </p14:nvContentPartPr>
                <p14:xfrm>
                  <a:off x="2983203" y="5898331"/>
                  <a:ext cx="4320" cy="360"/>
                </p14:xfrm>
              </p:contentPart>
            </mc:Choice>
            <mc:Fallback>
              <p:pic>
                <p:nvPicPr>
                  <p:cNvPr id="1212" name="Ink 1211">
                    <a:extLst>
                      <a:ext uri="{FF2B5EF4-FFF2-40B4-BE49-F238E27FC236}">
                        <a16:creationId xmlns:a16="http://schemas.microsoft.com/office/drawing/2014/main" id="{8ACB0EE7-EF94-743E-1C66-C0865D2B2617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974203" y="5889691"/>
                    <a:ext cx="219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1">
                <p14:nvContentPartPr>
                  <p14:cNvPr id="1213" name="Ink 1212">
                    <a:extLst>
                      <a:ext uri="{FF2B5EF4-FFF2-40B4-BE49-F238E27FC236}">
                        <a16:creationId xmlns:a16="http://schemas.microsoft.com/office/drawing/2014/main" id="{3890D44D-5541-47D3-D837-B66626DDA666}"/>
                      </a:ext>
                    </a:extLst>
                  </p14:cNvPr>
                  <p14:cNvContentPartPr/>
                  <p14:nvPr/>
                </p14:nvContentPartPr>
                <p14:xfrm>
                  <a:off x="2208123" y="5946211"/>
                  <a:ext cx="360" cy="360"/>
                </p14:xfrm>
              </p:contentPart>
            </mc:Choice>
            <mc:Fallback>
              <p:pic>
                <p:nvPicPr>
                  <p:cNvPr id="1213" name="Ink 1212">
                    <a:extLst>
                      <a:ext uri="{FF2B5EF4-FFF2-40B4-BE49-F238E27FC236}">
                        <a16:creationId xmlns:a16="http://schemas.microsoft.com/office/drawing/2014/main" id="{3890D44D-5541-47D3-D837-B66626DDA666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2199123" y="5937211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2">
                <p14:nvContentPartPr>
                  <p14:cNvPr id="1214" name="Ink 1213">
                    <a:extLst>
                      <a:ext uri="{FF2B5EF4-FFF2-40B4-BE49-F238E27FC236}">
                        <a16:creationId xmlns:a16="http://schemas.microsoft.com/office/drawing/2014/main" id="{11C453EA-1EF0-1451-8B7B-D5621D019286}"/>
                      </a:ext>
                    </a:extLst>
                  </p14:cNvPr>
                  <p14:cNvContentPartPr/>
                  <p14:nvPr/>
                </p14:nvContentPartPr>
                <p14:xfrm>
                  <a:off x="2426283" y="6043051"/>
                  <a:ext cx="16560" cy="2520"/>
                </p14:xfrm>
              </p:contentPart>
            </mc:Choice>
            <mc:Fallback>
              <p:pic>
                <p:nvPicPr>
                  <p:cNvPr id="1214" name="Ink 1213">
                    <a:extLst>
                      <a:ext uri="{FF2B5EF4-FFF2-40B4-BE49-F238E27FC236}">
                        <a16:creationId xmlns:a16="http://schemas.microsoft.com/office/drawing/2014/main" id="{11C453EA-1EF0-1451-8B7B-D5621D019286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2417283" y="6034051"/>
                    <a:ext cx="34200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4">
                <p14:nvContentPartPr>
                  <p14:cNvPr id="1220" name="Ink 1219">
                    <a:extLst>
                      <a:ext uri="{FF2B5EF4-FFF2-40B4-BE49-F238E27FC236}">
                        <a16:creationId xmlns:a16="http://schemas.microsoft.com/office/drawing/2014/main" id="{BD6AA4F6-A32E-70F9-5459-C965ED030B9D}"/>
                      </a:ext>
                    </a:extLst>
                  </p14:cNvPr>
                  <p14:cNvContentPartPr/>
                  <p14:nvPr/>
                </p14:nvContentPartPr>
                <p14:xfrm>
                  <a:off x="2734803" y="6185971"/>
                  <a:ext cx="4680" cy="360"/>
                </p14:xfrm>
              </p:contentPart>
            </mc:Choice>
            <mc:Fallback>
              <p:pic>
                <p:nvPicPr>
                  <p:cNvPr id="1220" name="Ink 1219">
                    <a:extLst>
                      <a:ext uri="{FF2B5EF4-FFF2-40B4-BE49-F238E27FC236}">
                        <a16:creationId xmlns:a16="http://schemas.microsoft.com/office/drawing/2014/main" id="{BD6AA4F6-A32E-70F9-5459-C965ED030B9D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725803" y="6177331"/>
                    <a:ext cx="223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5">
                <p14:nvContentPartPr>
                  <p14:cNvPr id="1230" name="Ink 1229">
                    <a:extLst>
                      <a:ext uri="{FF2B5EF4-FFF2-40B4-BE49-F238E27FC236}">
                        <a16:creationId xmlns:a16="http://schemas.microsoft.com/office/drawing/2014/main" id="{1F1A0A3C-F13B-C21A-9E49-DDAF59D049BE}"/>
                      </a:ext>
                    </a:extLst>
                  </p14:cNvPr>
                  <p14:cNvContentPartPr/>
                  <p14:nvPr/>
                </p14:nvContentPartPr>
                <p14:xfrm>
                  <a:off x="2867283" y="6293971"/>
                  <a:ext cx="21600" cy="16560"/>
                </p14:xfrm>
              </p:contentPart>
            </mc:Choice>
            <mc:Fallback>
              <p:pic>
                <p:nvPicPr>
                  <p:cNvPr id="1230" name="Ink 1229">
                    <a:extLst>
                      <a:ext uri="{FF2B5EF4-FFF2-40B4-BE49-F238E27FC236}">
                        <a16:creationId xmlns:a16="http://schemas.microsoft.com/office/drawing/2014/main" id="{1F1A0A3C-F13B-C21A-9E49-DDAF59D049BE}"/>
                      </a:ext>
                    </a:extLst>
                  </p:cNvPr>
                  <p:cNvPicPr/>
                  <p:nvPr/>
                </p:nvPicPr>
                <p:blipFill>
                  <a:blip r:embed="rId276"/>
                  <a:stretch>
                    <a:fillRect/>
                  </a:stretch>
                </p:blipFill>
                <p:spPr>
                  <a:xfrm>
                    <a:off x="2858283" y="6284971"/>
                    <a:ext cx="39240" cy="3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7">
                <p14:nvContentPartPr>
                  <p14:cNvPr id="1239" name="Ink 1238">
                    <a:extLst>
                      <a:ext uri="{FF2B5EF4-FFF2-40B4-BE49-F238E27FC236}">
                        <a16:creationId xmlns:a16="http://schemas.microsoft.com/office/drawing/2014/main" id="{33993E3B-C181-B486-CBED-90CE49F3F114}"/>
                      </a:ext>
                    </a:extLst>
                  </p14:cNvPr>
                  <p14:cNvContentPartPr/>
                  <p14:nvPr/>
                </p14:nvContentPartPr>
                <p14:xfrm>
                  <a:off x="3088323" y="6073651"/>
                  <a:ext cx="2520" cy="360"/>
                </p14:xfrm>
              </p:contentPart>
            </mc:Choice>
            <mc:Fallback>
              <p:pic>
                <p:nvPicPr>
                  <p:cNvPr id="1239" name="Ink 1238">
                    <a:extLst>
                      <a:ext uri="{FF2B5EF4-FFF2-40B4-BE49-F238E27FC236}">
                        <a16:creationId xmlns:a16="http://schemas.microsoft.com/office/drawing/2014/main" id="{33993E3B-C181-B486-CBED-90CE49F3F114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079323" y="6064651"/>
                    <a:ext cx="201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8">
                <p14:nvContentPartPr>
                  <p14:cNvPr id="1240" name="Ink 1239">
                    <a:extLst>
                      <a:ext uri="{FF2B5EF4-FFF2-40B4-BE49-F238E27FC236}">
                        <a16:creationId xmlns:a16="http://schemas.microsoft.com/office/drawing/2014/main" id="{2A165B79-ED76-0D0D-0F36-CA1949EA935B}"/>
                      </a:ext>
                    </a:extLst>
                  </p14:cNvPr>
                  <p14:cNvContentPartPr/>
                  <p14:nvPr/>
                </p14:nvContentPartPr>
                <p14:xfrm>
                  <a:off x="3336723" y="6231331"/>
                  <a:ext cx="2520" cy="360"/>
                </p14:xfrm>
              </p:contentPart>
            </mc:Choice>
            <mc:Fallback>
              <p:pic>
                <p:nvPicPr>
                  <p:cNvPr id="1240" name="Ink 1239">
                    <a:extLst>
                      <a:ext uri="{FF2B5EF4-FFF2-40B4-BE49-F238E27FC236}">
                        <a16:creationId xmlns:a16="http://schemas.microsoft.com/office/drawing/2014/main" id="{2A165B79-ED76-0D0D-0F36-CA1949EA935B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328083" y="6222691"/>
                    <a:ext cx="201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9">
                <p14:nvContentPartPr>
                  <p14:cNvPr id="1264" name="Ink 1263">
                    <a:extLst>
                      <a:ext uri="{FF2B5EF4-FFF2-40B4-BE49-F238E27FC236}">
                        <a16:creationId xmlns:a16="http://schemas.microsoft.com/office/drawing/2014/main" id="{73E5D806-DA2F-90AA-B504-1C0A50D52118}"/>
                      </a:ext>
                    </a:extLst>
                  </p14:cNvPr>
                  <p14:cNvContentPartPr/>
                  <p14:nvPr/>
                </p14:nvContentPartPr>
                <p14:xfrm>
                  <a:off x="4515003" y="4944331"/>
                  <a:ext cx="101880" cy="163440"/>
                </p14:xfrm>
              </p:contentPart>
            </mc:Choice>
            <mc:Fallback>
              <p:pic>
                <p:nvPicPr>
                  <p:cNvPr id="1264" name="Ink 1263">
                    <a:extLst>
                      <a:ext uri="{FF2B5EF4-FFF2-40B4-BE49-F238E27FC236}">
                        <a16:creationId xmlns:a16="http://schemas.microsoft.com/office/drawing/2014/main" id="{73E5D806-DA2F-90AA-B504-1C0A50D52118}"/>
                      </a:ext>
                    </a:extLst>
                  </p:cNvPr>
                  <p:cNvPicPr/>
                  <p:nvPr/>
                </p:nvPicPr>
                <p:blipFill>
                  <a:blip r:embed="rId280"/>
                  <a:stretch>
                    <a:fillRect/>
                  </a:stretch>
                </p:blipFill>
                <p:spPr>
                  <a:xfrm>
                    <a:off x="4506003" y="4935691"/>
                    <a:ext cx="119520" cy="18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1">
                <p14:nvContentPartPr>
                  <p14:cNvPr id="1265" name="Ink 1264">
                    <a:extLst>
                      <a:ext uri="{FF2B5EF4-FFF2-40B4-BE49-F238E27FC236}">
                        <a16:creationId xmlns:a16="http://schemas.microsoft.com/office/drawing/2014/main" id="{B9102C4A-97CC-9F44-44B8-F698FCBBA70B}"/>
                      </a:ext>
                    </a:extLst>
                  </p14:cNvPr>
                  <p14:cNvContentPartPr/>
                  <p14:nvPr/>
                </p14:nvContentPartPr>
                <p14:xfrm>
                  <a:off x="4561083" y="5022811"/>
                  <a:ext cx="63000" cy="1363320"/>
                </p14:xfrm>
              </p:contentPart>
            </mc:Choice>
            <mc:Fallback>
              <p:pic>
                <p:nvPicPr>
                  <p:cNvPr id="1265" name="Ink 1264">
                    <a:extLst>
                      <a:ext uri="{FF2B5EF4-FFF2-40B4-BE49-F238E27FC236}">
                        <a16:creationId xmlns:a16="http://schemas.microsoft.com/office/drawing/2014/main" id="{B9102C4A-97CC-9F44-44B8-F698FCBBA70B}"/>
                      </a:ext>
                    </a:extLst>
                  </p:cNvPr>
                  <p:cNvPicPr/>
                  <p:nvPr/>
                </p:nvPicPr>
                <p:blipFill>
                  <a:blip r:embed="rId282"/>
                  <a:stretch>
                    <a:fillRect/>
                  </a:stretch>
                </p:blipFill>
                <p:spPr>
                  <a:xfrm>
                    <a:off x="4552443" y="5013811"/>
                    <a:ext cx="80640" cy="138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3">
                <p14:nvContentPartPr>
                  <p14:cNvPr id="1266" name="Ink 1265">
                    <a:extLst>
                      <a:ext uri="{FF2B5EF4-FFF2-40B4-BE49-F238E27FC236}">
                        <a16:creationId xmlns:a16="http://schemas.microsoft.com/office/drawing/2014/main" id="{C11DC435-2239-1325-6AA9-E254513D0DE3}"/>
                      </a:ext>
                    </a:extLst>
                  </p14:cNvPr>
                  <p14:cNvContentPartPr/>
                  <p14:nvPr/>
                </p14:nvContentPartPr>
                <p14:xfrm>
                  <a:off x="4557843" y="6294331"/>
                  <a:ext cx="145800" cy="109440"/>
                </p14:xfrm>
              </p:contentPart>
            </mc:Choice>
            <mc:Fallback>
              <p:pic>
                <p:nvPicPr>
                  <p:cNvPr id="1266" name="Ink 1265">
                    <a:extLst>
                      <a:ext uri="{FF2B5EF4-FFF2-40B4-BE49-F238E27FC236}">
                        <a16:creationId xmlns:a16="http://schemas.microsoft.com/office/drawing/2014/main" id="{C11DC435-2239-1325-6AA9-E254513D0DE3}"/>
                      </a:ext>
                    </a:extLst>
                  </p:cNvPr>
                  <p:cNvPicPr/>
                  <p:nvPr/>
                </p:nvPicPr>
                <p:blipFill>
                  <a:blip r:embed="rId284"/>
                  <a:stretch>
                    <a:fillRect/>
                  </a:stretch>
                </p:blipFill>
                <p:spPr>
                  <a:xfrm>
                    <a:off x="4548843" y="6285691"/>
                    <a:ext cx="163440" cy="12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5">
                <p14:nvContentPartPr>
                  <p14:cNvPr id="1267" name="Ink 1266">
                    <a:extLst>
                      <a:ext uri="{FF2B5EF4-FFF2-40B4-BE49-F238E27FC236}">
                        <a16:creationId xmlns:a16="http://schemas.microsoft.com/office/drawing/2014/main" id="{D764EB4B-A38A-D9ED-7663-376A6D84C49B}"/>
                      </a:ext>
                    </a:extLst>
                  </p14:cNvPr>
                  <p14:cNvContentPartPr/>
                  <p14:nvPr/>
                </p14:nvContentPartPr>
                <p14:xfrm>
                  <a:off x="4687803" y="5777731"/>
                  <a:ext cx="81720" cy="231480"/>
                </p14:xfrm>
              </p:contentPart>
            </mc:Choice>
            <mc:Fallback>
              <p:pic>
                <p:nvPicPr>
                  <p:cNvPr id="1267" name="Ink 1266">
                    <a:extLst>
                      <a:ext uri="{FF2B5EF4-FFF2-40B4-BE49-F238E27FC236}">
                        <a16:creationId xmlns:a16="http://schemas.microsoft.com/office/drawing/2014/main" id="{D764EB4B-A38A-D9ED-7663-376A6D84C49B}"/>
                      </a:ext>
                    </a:extLst>
                  </p:cNvPr>
                  <p:cNvPicPr/>
                  <p:nvPr/>
                </p:nvPicPr>
                <p:blipFill>
                  <a:blip r:embed="rId286"/>
                  <a:stretch>
                    <a:fillRect/>
                  </a:stretch>
                </p:blipFill>
                <p:spPr>
                  <a:xfrm>
                    <a:off x="4678803" y="5768731"/>
                    <a:ext cx="993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7">
                <p14:nvContentPartPr>
                  <p14:cNvPr id="1268" name="Ink 1267">
                    <a:extLst>
                      <a:ext uri="{FF2B5EF4-FFF2-40B4-BE49-F238E27FC236}">
                        <a16:creationId xmlns:a16="http://schemas.microsoft.com/office/drawing/2014/main" id="{F0765932-97F2-DA8E-4B7E-85FBDABB0F63}"/>
                      </a:ext>
                    </a:extLst>
                  </p14:cNvPr>
                  <p14:cNvContentPartPr/>
                  <p14:nvPr/>
                </p14:nvContentPartPr>
                <p14:xfrm>
                  <a:off x="4809843" y="5733811"/>
                  <a:ext cx="78480" cy="174240"/>
                </p14:xfrm>
              </p:contentPart>
            </mc:Choice>
            <mc:Fallback>
              <p:pic>
                <p:nvPicPr>
                  <p:cNvPr id="1268" name="Ink 1267">
                    <a:extLst>
                      <a:ext uri="{FF2B5EF4-FFF2-40B4-BE49-F238E27FC236}">
                        <a16:creationId xmlns:a16="http://schemas.microsoft.com/office/drawing/2014/main" id="{F0765932-97F2-DA8E-4B7E-85FBDABB0F63}"/>
                      </a:ext>
                    </a:extLst>
                  </p:cNvPr>
                  <p:cNvPicPr/>
                  <p:nvPr/>
                </p:nvPicPr>
                <p:blipFill>
                  <a:blip r:embed="rId288"/>
                  <a:stretch>
                    <a:fillRect/>
                  </a:stretch>
                </p:blipFill>
                <p:spPr>
                  <a:xfrm>
                    <a:off x="4800843" y="5724811"/>
                    <a:ext cx="9612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9">
                <p14:nvContentPartPr>
                  <p14:cNvPr id="1271" name="Ink 1270">
                    <a:extLst>
                      <a:ext uri="{FF2B5EF4-FFF2-40B4-BE49-F238E27FC236}">
                        <a16:creationId xmlns:a16="http://schemas.microsoft.com/office/drawing/2014/main" id="{37362E86-66AF-9A17-E0B9-772DAD9EBD84}"/>
                      </a:ext>
                    </a:extLst>
                  </p14:cNvPr>
                  <p14:cNvContentPartPr/>
                  <p14:nvPr/>
                </p14:nvContentPartPr>
                <p14:xfrm>
                  <a:off x="4885083" y="5760091"/>
                  <a:ext cx="3240" cy="297000"/>
                </p14:xfrm>
              </p:contentPart>
            </mc:Choice>
            <mc:Fallback>
              <p:pic>
                <p:nvPicPr>
                  <p:cNvPr id="1271" name="Ink 1270">
                    <a:extLst>
                      <a:ext uri="{FF2B5EF4-FFF2-40B4-BE49-F238E27FC236}">
                        <a16:creationId xmlns:a16="http://schemas.microsoft.com/office/drawing/2014/main" id="{37362E86-66AF-9A17-E0B9-772DAD9EBD84}"/>
                      </a:ext>
                    </a:extLst>
                  </p:cNvPr>
                  <p:cNvPicPr/>
                  <p:nvPr/>
                </p:nvPicPr>
                <p:blipFill>
                  <a:blip r:embed="rId290"/>
                  <a:stretch>
                    <a:fillRect/>
                  </a:stretch>
                </p:blipFill>
                <p:spPr>
                  <a:xfrm>
                    <a:off x="4876083" y="5751451"/>
                    <a:ext cx="20880" cy="31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1">
                <p14:nvContentPartPr>
                  <p14:cNvPr id="1273" name="Ink 1272">
                    <a:extLst>
                      <a:ext uri="{FF2B5EF4-FFF2-40B4-BE49-F238E27FC236}">
                        <a16:creationId xmlns:a16="http://schemas.microsoft.com/office/drawing/2014/main" id="{D280C0FC-A580-01EB-F0D4-582355D6E108}"/>
                      </a:ext>
                    </a:extLst>
                  </p14:cNvPr>
                  <p14:cNvContentPartPr/>
                  <p14:nvPr/>
                </p14:nvContentPartPr>
                <p14:xfrm>
                  <a:off x="2366163" y="6511771"/>
                  <a:ext cx="97560" cy="169920"/>
                </p14:xfrm>
              </p:contentPart>
            </mc:Choice>
            <mc:Fallback>
              <p:pic>
                <p:nvPicPr>
                  <p:cNvPr id="1273" name="Ink 1272">
                    <a:extLst>
                      <a:ext uri="{FF2B5EF4-FFF2-40B4-BE49-F238E27FC236}">
                        <a16:creationId xmlns:a16="http://schemas.microsoft.com/office/drawing/2014/main" id="{D280C0FC-A580-01EB-F0D4-582355D6E108}"/>
                      </a:ext>
                    </a:extLst>
                  </p:cNvPr>
                  <p:cNvPicPr/>
                  <p:nvPr/>
                </p:nvPicPr>
                <p:blipFill>
                  <a:blip r:embed="rId292"/>
                  <a:stretch>
                    <a:fillRect/>
                  </a:stretch>
                </p:blipFill>
                <p:spPr>
                  <a:xfrm>
                    <a:off x="2357163" y="6503131"/>
                    <a:ext cx="115200" cy="18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3">
                <p14:nvContentPartPr>
                  <p14:cNvPr id="1274" name="Ink 1273">
                    <a:extLst>
                      <a:ext uri="{FF2B5EF4-FFF2-40B4-BE49-F238E27FC236}">
                        <a16:creationId xmlns:a16="http://schemas.microsoft.com/office/drawing/2014/main" id="{FBA7C86A-82A8-439E-23F6-584204324526}"/>
                      </a:ext>
                    </a:extLst>
                  </p14:cNvPr>
                  <p14:cNvContentPartPr/>
                  <p14:nvPr/>
                </p14:nvContentPartPr>
                <p14:xfrm>
                  <a:off x="2418363" y="6602131"/>
                  <a:ext cx="1752840" cy="34560"/>
                </p14:xfrm>
              </p:contentPart>
            </mc:Choice>
            <mc:Fallback>
              <p:pic>
                <p:nvPicPr>
                  <p:cNvPr id="1274" name="Ink 1273">
                    <a:extLst>
                      <a:ext uri="{FF2B5EF4-FFF2-40B4-BE49-F238E27FC236}">
                        <a16:creationId xmlns:a16="http://schemas.microsoft.com/office/drawing/2014/main" id="{FBA7C86A-82A8-439E-23F6-584204324526}"/>
                      </a:ext>
                    </a:extLst>
                  </p:cNvPr>
                  <p:cNvPicPr/>
                  <p:nvPr/>
                </p:nvPicPr>
                <p:blipFill>
                  <a:blip r:embed="rId294"/>
                  <a:stretch>
                    <a:fillRect/>
                  </a:stretch>
                </p:blipFill>
                <p:spPr>
                  <a:xfrm>
                    <a:off x="2409723" y="6593131"/>
                    <a:ext cx="177048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5">
                <p14:nvContentPartPr>
                  <p14:cNvPr id="1275" name="Ink 1274">
                    <a:extLst>
                      <a:ext uri="{FF2B5EF4-FFF2-40B4-BE49-F238E27FC236}">
                        <a16:creationId xmlns:a16="http://schemas.microsoft.com/office/drawing/2014/main" id="{6C942DCF-A6C2-E676-3B0B-D79AE123DB38}"/>
                      </a:ext>
                    </a:extLst>
                  </p14:cNvPr>
                  <p14:cNvContentPartPr/>
                  <p14:nvPr/>
                </p14:nvContentPartPr>
                <p14:xfrm>
                  <a:off x="4041963" y="6561091"/>
                  <a:ext cx="111600" cy="132840"/>
                </p14:xfrm>
              </p:contentPart>
            </mc:Choice>
            <mc:Fallback>
              <p:pic>
                <p:nvPicPr>
                  <p:cNvPr id="1275" name="Ink 1274">
                    <a:extLst>
                      <a:ext uri="{FF2B5EF4-FFF2-40B4-BE49-F238E27FC236}">
                        <a16:creationId xmlns:a16="http://schemas.microsoft.com/office/drawing/2014/main" id="{6C942DCF-A6C2-E676-3B0B-D79AE123DB38}"/>
                      </a:ext>
                    </a:extLst>
                  </p:cNvPr>
                  <p:cNvPicPr/>
                  <p:nvPr/>
                </p:nvPicPr>
                <p:blipFill>
                  <a:blip r:embed="rId296"/>
                  <a:stretch>
                    <a:fillRect/>
                  </a:stretch>
                </p:blipFill>
                <p:spPr>
                  <a:xfrm>
                    <a:off x="4032963" y="6552451"/>
                    <a:ext cx="129240" cy="15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7">
                <p14:nvContentPartPr>
                  <p14:cNvPr id="1277" name="Ink 1276">
                    <a:extLst>
                      <a:ext uri="{FF2B5EF4-FFF2-40B4-BE49-F238E27FC236}">
                        <a16:creationId xmlns:a16="http://schemas.microsoft.com/office/drawing/2014/main" id="{AC4BC05B-1BFA-31FE-6DDB-036752E54980}"/>
                      </a:ext>
                    </a:extLst>
                  </p14:cNvPr>
                  <p14:cNvContentPartPr/>
                  <p14:nvPr/>
                </p14:nvContentPartPr>
                <p14:xfrm>
                  <a:off x="2431683" y="6680611"/>
                  <a:ext cx="65520" cy="45360"/>
                </p14:xfrm>
              </p:contentPart>
            </mc:Choice>
            <mc:Fallback>
              <p:pic>
                <p:nvPicPr>
                  <p:cNvPr id="1277" name="Ink 1276">
                    <a:extLst>
                      <a:ext uri="{FF2B5EF4-FFF2-40B4-BE49-F238E27FC236}">
                        <a16:creationId xmlns:a16="http://schemas.microsoft.com/office/drawing/2014/main" id="{AC4BC05B-1BFA-31FE-6DDB-036752E54980}"/>
                      </a:ext>
                    </a:extLst>
                  </p:cNvPr>
                  <p:cNvPicPr/>
                  <p:nvPr/>
                </p:nvPicPr>
                <p:blipFill>
                  <a:blip r:embed="rId298"/>
                  <a:stretch>
                    <a:fillRect/>
                  </a:stretch>
                </p:blipFill>
                <p:spPr>
                  <a:xfrm>
                    <a:off x="2422683" y="6671611"/>
                    <a:ext cx="83160" cy="6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9">
                <p14:nvContentPartPr>
                  <p14:cNvPr id="1279" name="Ink 1278">
                    <a:extLst>
                      <a:ext uri="{FF2B5EF4-FFF2-40B4-BE49-F238E27FC236}">
                        <a16:creationId xmlns:a16="http://schemas.microsoft.com/office/drawing/2014/main" id="{839048EF-A6F9-3B50-CAD3-DE18B4168730}"/>
                      </a:ext>
                    </a:extLst>
                  </p14:cNvPr>
                  <p14:cNvContentPartPr/>
                  <p14:nvPr/>
                </p14:nvContentPartPr>
                <p14:xfrm>
                  <a:off x="3067083" y="6692491"/>
                  <a:ext cx="360" cy="10800"/>
                </p14:xfrm>
              </p:contentPart>
            </mc:Choice>
            <mc:Fallback>
              <p:pic>
                <p:nvPicPr>
                  <p:cNvPr id="1279" name="Ink 1278">
                    <a:extLst>
                      <a:ext uri="{FF2B5EF4-FFF2-40B4-BE49-F238E27FC236}">
                        <a16:creationId xmlns:a16="http://schemas.microsoft.com/office/drawing/2014/main" id="{839048EF-A6F9-3B50-CAD3-DE18B4168730}"/>
                      </a:ext>
                    </a:extLst>
                  </p:cNvPr>
                  <p:cNvPicPr/>
                  <p:nvPr/>
                </p:nvPicPr>
                <p:blipFill>
                  <a:blip r:embed="rId300"/>
                  <a:stretch>
                    <a:fillRect/>
                  </a:stretch>
                </p:blipFill>
                <p:spPr>
                  <a:xfrm>
                    <a:off x="3058083" y="6683491"/>
                    <a:ext cx="18000" cy="2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1">
                <p14:nvContentPartPr>
                  <p14:cNvPr id="1280" name="Ink 1279">
                    <a:extLst>
                      <a:ext uri="{FF2B5EF4-FFF2-40B4-BE49-F238E27FC236}">
                        <a16:creationId xmlns:a16="http://schemas.microsoft.com/office/drawing/2014/main" id="{FC28960B-5795-64C0-671C-BA4FB2DA8CB2}"/>
                      </a:ext>
                    </a:extLst>
                  </p14:cNvPr>
                  <p14:cNvContentPartPr/>
                  <p14:nvPr/>
                </p14:nvContentPartPr>
                <p14:xfrm>
                  <a:off x="3066723" y="6636331"/>
                  <a:ext cx="57600" cy="163080"/>
                </p14:xfrm>
              </p:contentPart>
            </mc:Choice>
            <mc:Fallback>
              <p:pic>
                <p:nvPicPr>
                  <p:cNvPr id="1280" name="Ink 1279">
                    <a:extLst>
                      <a:ext uri="{FF2B5EF4-FFF2-40B4-BE49-F238E27FC236}">
                        <a16:creationId xmlns:a16="http://schemas.microsoft.com/office/drawing/2014/main" id="{FC28960B-5795-64C0-671C-BA4FB2DA8CB2}"/>
                      </a:ext>
                    </a:extLst>
                  </p:cNvPr>
                  <p:cNvPicPr/>
                  <p:nvPr/>
                </p:nvPicPr>
                <p:blipFill>
                  <a:blip r:embed="rId302"/>
                  <a:stretch>
                    <a:fillRect/>
                  </a:stretch>
                </p:blipFill>
                <p:spPr>
                  <a:xfrm>
                    <a:off x="3058083" y="6627691"/>
                    <a:ext cx="75240" cy="18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3">
                <p14:nvContentPartPr>
                  <p14:cNvPr id="1281" name="Ink 1280">
                    <a:extLst>
                      <a:ext uri="{FF2B5EF4-FFF2-40B4-BE49-F238E27FC236}">
                        <a16:creationId xmlns:a16="http://schemas.microsoft.com/office/drawing/2014/main" id="{B5852280-CB40-1173-49A6-EE9BA23B07D3}"/>
                      </a:ext>
                    </a:extLst>
                  </p14:cNvPr>
                  <p14:cNvContentPartPr/>
                  <p14:nvPr/>
                </p14:nvContentPartPr>
                <p14:xfrm>
                  <a:off x="3192363" y="6642091"/>
                  <a:ext cx="106200" cy="105480"/>
                </p14:xfrm>
              </p:contentPart>
            </mc:Choice>
            <mc:Fallback>
              <p:pic>
                <p:nvPicPr>
                  <p:cNvPr id="1281" name="Ink 1280">
                    <a:extLst>
                      <a:ext uri="{FF2B5EF4-FFF2-40B4-BE49-F238E27FC236}">
                        <a16:creationId xmlns:a16="http://schemas.microsoft.com/office/drawing/2014/main" id="{B5852280-CB40-1173-49A6-EE9BA23B07D3}"/>
                      </a:ext>
                    </a:extLst>
                  </p:cNvPr>
                  <p:cNvPicPr/>
                  <p:nvPr/>
                </p:nvPicPr>
                <p:blipFill>
                  <a:blip r:embed="rId304"/>
                  <a:stretch>
                    <a:fillRect/>
                  </a:stretch>
                </p:blipFill>
                <p:spPr>
                  <a:xfrm>
                    <a:off x="3183363" y="6633091"/>
                    <a:ext cx="123840" cy="12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5">
                <p14:nvContentPartPr>
                  <p14:cNvPr id="1282" name="Ink 1281">
                    <a:extLst>
                      <a:ext uri="{FF2B5EF4-FFF2-40B4-BE49-F238E27FC236}">
                        <a16:creationId xmlns:a16="http://schemas.microsoft.com/office/drawing/2014/main" id="{B312F8C3-B644-93F4-F4BB-0FD903B8576F}"/>
                      </a:ext>
                    </a:extLst>
                  </p14:cNvPr>
                  <p14:cNvContentPartPr/>
                  <p14:nvPr/>
                </p14:nvContentPartPr>
                <p14:xfrm>
                  <a:off x="3283803" y="6640291"/>
                  <a:ext cx="360" cy="209160"/>
                </p14:xfrm>
              </p:contentPart>
            </mc:Choice>
            <mc:Fallback>
              <p:pic>
                <p:nvPicPr>
                  <p:cNvPr id="1282" name="Ink 1281">
                    <a:extLst>
                      <a:ext uri="{FF2B5EF4-FFF2-40B4-BE49-F238E27FC236}">
                        <a16:creationId xmlns:a16="http://schemas.microsoft.com/office/drawing/2014/main" id="{B312F8C3-B644-93F4-F4BB-0FD903B8576F}"/>
                      </a:ext>
                    </a:extLst>
                  </p:cNvPr>
                  <p:cNvPicPr/>
                  <p:nvPr/>
                </p:nvPicPr>
                <p:blipFill>
                  <a:blip r:embed="rId306"/>
                  <a:stretch>
                    <a:fillRect/>
                  </a:stretch>
                </p:blipFill>
                <p:spPr>
                  <a:xfrm>
                    <a:off x="3275163" y="6631291"/>
                    <a:ext cx="18000" cy="22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7">
                <p14:nvContentPartPr>
                  <p14:cNvPr id="1189" name="Ink 1188">
                    <a:extLst>
                      <a:ext uri="{FF2B5EF4-FFF2-40B4-BE49-F238E27FC236}">
                        <a16:creationId xmlns:a16="http://schemas.microsoft.com/office/drawing/2014/main" id="{F9700476-1AE7-91EE-1A87-7A6112F779B7}"/>
                      </a:ext>
                    </a:extLst>
                  </p14:cNvPr>
                  <p14:cNvContentPartPr/>
                  <p14:nvPr/>
                </p14:nvContentPartPr>
                <p14:xfrm>
                  <a:off x="3618243" y="4992931"/>
                  <a:ext cx="6840" cy="360"/>
                </p14:xfrm>
              </p:contentPart>
            </mc:Choice>
            <mc:Fallback>
              <p:pic>
                <p:nvPicPr>
                  <p:cNvPr id="1189" name="Ink 1188">
                    <a:extLst>
                      <a:ext uri="{FF2B5EF4-FFF2-40B4-BE49-F238E27FC236}">
                        <a16:creationId xmlns:a16="http://schemas.microsoft.com/office/drawing/2014/main" id="{F9700476-1AE7-91EE-1A87-7A6112F779B7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3609243" y="4983931"/>
                    <a:ext cx="244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8">
                <p14:nvContentPartPr>
                  <p14:cNvPr id="1312" name="Ink 1311">
                    <a:extLst>
                      <a:ext uri="{FF2B5EF4-FFF2-40B4-BE49-F238E27FC236}">
                        <a16:creationId xmlns:a16="http://schemas.microsoft.com/office/drawing/2014/main" id="{23AA25C2-BC36-B466-F220-0B7580AEB10D}"/>
                      </a:ext>
                    </a:extLst>
                  </p14:cNvPr>
                  <p14:cNvContentPartPr/>
                  <p14:nvPr/>
                </p14:nvContentPartPr>
                <p14:xfrm>
                  <a:off x="3435363" y="5659014"/>
                  <a:ext cx="360" cy="2520"/>
                </p14:xfrm>
              </p:contentPart>
            </mc:Choice>
            <mc:Fallback>
              <p:pic>
                <p:nvPicPr>
                  <p:cNvPr id="1312" name="Ink 1311">
                    <a:extLst>
                      <a:ext uri="{FF2B5EF4-FFF2-40B4-BE49-F238E27FC236}">
                        <a16:creationId xmlns:a16="http://schemas.microsoft.com/office/drawing/2014/main" id="{23AA25C2-BC36-B466-F220-0B7580AEB10D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3426723" y="5650374"/>
                    <a:ext cx="18000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9">
                <p14:nvContentPartPr>
                  <p14:cNvPr id="1313" name="Ink 1312">
                    <a:extLst>
                      <a:ext uri="{FF2B5EF4-FFF2-40B4-BE49-F238E27FC236}">
                        <a16:creationId xmlns:a16="http://schemas.microsoft.com/office/drawing/2014/main" id="{57B17B37-9B29-D569-6D93-533CB97A808F}"/>
                      </a:ext>
                    </a:extLst>
                  </p14:cNvPr>
                  <p14:cNvContentPartPr/>
                  <p14:nvPr/>
                </p14:nvContentPartPr>
                <p14:xfrm>
                  <a:off x="3734523" y="5872494"/>
                  <a:ext cx="3960" cy="360"/>
                </p14:xfrm>
              </p:contentPart>
            </mc:Choice>
            <mc:Fallback>
              <p:pic>
                <p:nvPicPr>
                  <p:cNvPr id="1313" name="Ink 1312">
                    <a:extLst>
                      <a:ext uri="{FF2B5EF4-FFF2-40B4-BE49-F238E27FC236}">
                        <a16:creationId xmlns:a16="http://schemas.microsoft.com/office/drawing/2014/main" id="{57B17B37-9B29-D569-6D93-533CB97A808F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725883" y="5863854"/>
                    <a:ext cx="21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0">
                <p14:nvContentPartPr>
                  <p14:cNvPr id="1338" name="Ink 1337">
                    <a:extLst>
                      <a:ext uri="{FF2B5EF4-FFF2-40B4-BE49-F238E27FC236}">
                        <a16:creationId xmlns:a16="http://schemas.microsoft.com/office/drawing/2014/main" id="{5DF186DE-07FF-9A8B-B9CC-D6054CB5FC23}"/>
                      </a:ext>
                    </a:extLst>
                  </p14:cNvPr>
                  <p14:cNvContentPartPr/>
                  <p14:nvPr/>
                </p14:nvContentPartPr>
                <p14:xfrm>
                  <a:off x="3279849" y="6200017"/>
                  <a:ext cx="2520" cy="360"/>
                </p14:xfrm>
              </p:contentPart>
            </mc:Choice>
            <mc:Fallback>
              <p:pic>
                <p:nvPicPr>
                  <p:cNvPr id="1338" name="Ink 1337">
                    <a:extLst>
                      <a:ext uri="{FF2B5EF4-FFF2-40B4-BE49-F238E27FC236}">
                        <a16:creationId xmlns:a16="http://schemas.microsoft.com/office/drawing/2014/main" id="{5DF186DE-07FF-9A8B-B9CC-D6054CB5FC23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270849" y="6191017"/>
                    <a:ext cx="201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1">
                <p14:nvContentPartPr>
                  <p14:cNvPr id="1339" name="Ink 1338">
                    <a:extLst>
                      <a:ext uri="{FF2B5EF4-FFF2-40B4-BE49-F238E27FC236}">
                        <a16:creationId xmlns:a16="http://schemas.microsoft.com/office/drawing/2014/main" id="{A8A555F8-8B2D-B6AF-ED70-D576829FAF9A}"/>
                      </a:ext>
                    </a:extLst>
                  </p14:cNvPr>
                  <p14:cNvContentPartPr/>
                  <p14:nvPr/>
                </p14:nvContentPartPr>
                <p14:xfrm>
                  <a:off x="3502329" y="6333217"/>
                  <a:ext cx="5040" cy="5040"/>
                </p14:xfrm>
              </p:contentPart>
            </mc:Choice>
            <mc:Fallback>
              <p:pic>
                <p:nvPicPr>
                  <p:cNvPr id="1339" name="Ink 1338">
                    <a:extLst>
                      <a:ext uri="{FF2B5EF4-FFF2-40B4-BE49-F238E27FC236}">
                        <a16:creationId xmlns:a16="http://schemas.microsoft.com/office/drawing/2014/main" id="{A8A555F8-8B2D-B6AF-ED70-D576829FAF9A}"/>
                      </a:ext>
                    </a:extLst>
                  </p:cNvPr>
                  <p:cNvPicPr/>
                  <p:nvPr/>
                </p:nvPicPr>
                <p:blipFill>
                  <a:blip r:embed="rId312"/>
                  <a:stretch>
                    <a:fillRect/>
                  </a:stretch>
                </p:blipFill>
                <p:spPr>
                  <a:xfrm>
                    <a:off x="3493689" y="6324217"/>
                    <a:ext cx="22680" cy="2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3">
                <p14:nvContentPartPr>
                  <p14:cNvPr id="1340" name="Ink 1339">
                    <a:extLst>
                      <a:ext uri="{FF2B5EF4-FFF2-40B4-BE49-F238E27FC236}">
                        <a16:creationId xmlns:a16="http://schemas.microsoft.com/office/drawing/2014/main" id="{E3C9F972-51AB-D1B4-1C68-A34FE6ABD4CD}"/>
                      </a:ext>
                    </a:extLst>
                  </p14:cNvPr>
                  <p14:cNvContentPartPr/>
                  <p14:nvPr/>
                </p14:nvContentPartPr>
                <p14:xfrm>
                  <a:off x="3690249" y="6444097"/>
                  <a:ext cx="2520" cy="360"/>
                </p14:xfrm>
              </p:contentPart>
            </mc:Choice>
            <mc:Fallback>
              <p:pic>
                <p:nvPicPr>
                  <p:cNvPr id="1340" name="Ink 1339">
                    <a:extLst>
                      <a:ext uri="{FF2B5EF4-FFF2-40B4-BE49-F238E27FC236}">
                        <a16:creationId xmlns:a16="http://schemas.microsoft.com/office/drawing/2014/main" id="{E3C9F972-51AB-D1B4-1C68-A34FE6ABD4CD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681609" y="6435457"/>
                    <a:ext cx="201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4">
                <p14:nvContentPartPr>
                  <p14:cNvPr id="1342" name="Ink 1341">
                    <a:extLst>
                      <a:ext uri="{FF2B5EF4-FFF2-40B4-BE49-F238E27FC236}">
                        <a16:creationId xmlns:a16="http://schemas.microsoft.com/office/drawing/2014/main" id="{C14CEA63-557B-68C0-91DB-6D2960AE05CB}"/>
                      </a:ext>
                    </a:extLst>
                  </p14:cNvPr>
                  <p14:cNvContentPartPr/>
                  <p14:nvPr/>
                </p14:nvContentPartPr>
                <p14:xfrm>
                  <a:off x="2217849" y="5285617"/>
                  <a:ext cx="64080" cy="360"/>
                </p14:xfrm>
              </p:contentPart>
            </mc:Choice>
            <mc:Fallback>
              <p:pic>
                <p:nvPicPr>
                  <p:cNvPr id="1342" name="Ink 1341">
                    <a:extLst>
                      <a:ext uri="{FF2B5EF4-FFF2-40B4-BE49-F238E27FC236}">
                        <a16:creationId xmlns:a16="http://schemas.microsoft.com/office/drawing/2014/main" id="{C14CEA63-557B-68C0-91DB-6D2960AE05CB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2209209" y="5276977"/>
                    <a:ext cx="817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5">
                <p14:nvContentPartPr>
                  <p14:cNvPr id="1343" name="Ink 1342">
                    <a:extLst>
                      <a:ext uri="{FF2B5EF4-FFF2-40B4-BE49-F238E27FC236}">
                        <a16:creationId xmlns:a16="http://schemas.microsoft.com/office/drawing/2014/main" id="{ED2AA650-0DA9-F92F-15FC-78C2F09A6086}"/>
                      </a:ext>
                    </a:extLst>
                  </p14:cNvPr>
                  <p14:cNvContentPartPr/>
                  <p14:nvPr/>
                </p14:nvContentPartPr>
                <p14:xfrm>
                  <a:off x="2324769" y="5198857"/>
                  <a:ext cx="360" cy="245160"/>
                </p14:xfrm>
              </p:contentPart>
            </mc:Choice>
            <mc:Fallback>
              <p:pic>
                <p:nvPicPr>
                  <p:cNvPr id="1343" name="Ink 1342">
                    <a:extLst>
                      <a:ext uri="{FF2B5EF4-FFF2-40B4-BE49-F238E27FC236}">
                        <a16:creationId xmlns:a16="http://schemas.microsoft.com/office/drawing/2014/main" id="{ED2AA650-0DA9-F92F-15FC-78C2F09A6086}"/>
                      </a:ext>
                    </a:extLst>
                  </p:cNvPr>
                  <p:cNvPicPr/>
                  <p:nvPr/>
                </p:nvPicPr>
                <p:blipFill>
                  <a:blip r:embed="rId316"/>
                  <a:stretch>
                    <a:fillRect/>
                  </a:stretch>
                </p:blipFill>
                <p:spPr>
                  <a:xfrm>
                    <a:off x="2315769" y="5190217"/>
                    <a:ext cx="18000" cy="26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7">
                <p14:nvContentPartPr>
                  <p14:cNvPr id="5184" name="Ink 5183">
                    <a:extLst>
                      <a:ext uri="{FF2B5EF4-FFF2-40B4-BE49-F238E27FC236}">
                        <a16:creationId xmlns:a16="http://schemas.microsoft.com/office/drawing/2014/main" id="{ECA189FA-8FC6-65B3-1738-7D0F3D9D2B25}"/>
                      </a:ext>
                    </a:extLst>
                  </p14:cNvPr>
                  <p14:cNvContentPartPr/>
                  <p14:nvPr/>
                </p14:nvContentPartPr>
                <p14:xfrm>
                  <a:off x="2393169" y="5332057"/>
                  <a:ext cx="110520" cy="11520"/>
                </p14:xfrm>
              </p:contentPart>
            </mc:Choice>
            <mc:Fallback>
              <p:pic>
                <p:nvPicPr>
                  <p:cNvPr id="5184" name="Ink 5183">
                    <a:extLst>
                      <a:ext uri="{FF2B5EF4-FFF2-40B4-BE49-F238E27FC236}">
                        <a16:creationId xmlns:a16="http://schemas.microsoft.com/office/drawing/2014/main" id="{ECA189FA-8FC6-65B3-1738-7D0F3D9D2B25}"/>
                      </a:ext>
                    </a:extLst>
                  </p:cNvPr>
                  <p:cNvPicPr/>
                  <p:nvPr/>
                </p:nvPicPr>
                <p:blipFill>
                  <a:blip r:embed="rId318"/>
                  <a:stretch>
                    <a:fillRect/>
                  </a:stretch>
                </p:blipFill>
                <p:spPr>
                  <a:xfrm>
                    <a:off x="2384529" y="5323417"/>
                    <a:ext cx="128160" cy="2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9">
                <p14:nvContentPartPr>
                  <p14:cNvPr id="5185" name="Ink 5184">
                    <a:extLst>
                      <a:ext uri="{FF2B5EF4-FFF2-40B4-BE49-F238E27FC236}">
                        <a16:creationId xmlns:a16="http://schemas.microsoft.com/office/drawing/2014/main" id="{B9310B53-1AA5-57B7-28EB-74BE56EE8C9A}"/>
                      </a:ext>
                    </a:extLst>
                  </p14:cNvPr>
                  <p14:cNvContentPartPr/>
                  <p14:nvPr/>
                </p14:nvContentPartPr>
                <p14:xfrm>
                  <a:off x="2465169" y="5267257"/>
                  <a:ext cx="360" cy="151200"/>
                </p14:xfrm>
              </p:contentPart>
            </mc:Choice>
            <mc:Fallback>
              <p:pic>
                <p:nvPicPr>
                  <p:cNvPr id="5185" name="Ink 5184">
                    <a:extLst>
                      <a:ext uri="{FF2B5EF4-FFF2-40B4-BE49-F238E27FC236}">
                        <a16:creationId xmlns:a16="http://schemas.microsoft.com/office/drawing/2014/main" id="{B9310B53-1AA5-57B7-28EB-74BE56EE8C9A}"/>
                      </a:ext>
                    </a:extLst>
                  </p:cNvPr>
                  <p:cNvPicPr/>
                  <p:nvPr/>
                </p:nvPicPr>
                <p:blipFill>
                  <a:blip r:embed="rId320"/>
                  <a:stretch>
                    <a:fillRect/>
                  </a:stretch>
                </p:blipFill>
                <p:spPr>
                  <a:xfrm>
                    <a:off x="2456529" y="5258617"/>
                    <a:ext cx="1800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1">
                <p14:nvContentPartPr>
                  <p14:cNvPr id="5186" name="Ink 5185">
                    <a:extLst>
                      <a:ext uri="{FF2B5EF4-FFF2-40B4-BE49-F238E27FC236}">
                        <a16:creationId xmlns:a16="http://schemas.microsoft.com/office/drawing/2014/main" id="{A18D3DA4-4684-558E-5287-0A2E0FD11252}"/>
                      </a:ext>
                    </a:extLst>
                  </p14:cNvPr>
                  <p14:cNvContentPartPr/>
                  <p14:nvPr/>
                </p14:nvContentPartPr>
                <p14:xfrm>
                  <a:off x="2538609" y="5238097"/>
                  <a:ext cx="127440" cy="160560"/>
                </p14:xfrm>
              </p:contentPart>
            </mc:Choice>
            <mc:Fallback>
              <p:pic>
                <p:nvPicPr>
                  <p:cNvPr id="5186" name="Ink 5185">
                    <a:extLst>
                      <a:ext uri="{FF2B5EF4-FFF2-40B4-BE49-F238E27FC236}">
                        <a16:creationId xmlns:a16="http://schemas.microsoft.com/office/drawing/2014/main" id="{A18D3DA4-4684-558E-5287-0A2E0FD11252}"/>
                      </a:ext>
                    </a:extLst>
                  </p:cNvPr>
                  <p:cNvPicPr/>
                  <p:nvPr/>
                </p:nvPicPr>
                <p:blipFill>
                  <a:blip r:embed="rId322"/>
                  <a:stretch>
                    <a:fillRect/>
                  </a:stretch>
                </p:blipFill>
                <p:spPr>
                  <a:xfrm>
                    <a:off x="2529969" y="5229097"/>
                    <a:ext cx="145080" cy="17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3">
                <p14:nvContentPartPr>
                  <p14:cNvPr id="5187" name="Ink 5186">
                    <a:extLst>
                      <a:ext uri="{FF2B5EF4-FFF2-40B4-BE49-F238E27FC236}">
                        <a16:creationId xmlns:a16="http://schemas.microsoft.com/office/drawing/2014/main" id="{01E37BA2-40BC-BBD0-30B8-B5E45E713DA6}"/>
                      </a:ext>
                    </a:extLst>
                  </p14:cNvPr>
                  <p14:cNvContentPartPr/>
                  <p14:nvPr/>
                </p14:nvContentPartPr>
                <p14:xfrm>
                  <a:off x="2974929" y="5161417"/>
                  <a:ext cx="106920" cy="191520"/>
                </p14:xfrm>
              </p:contentPart>
            </mc:Choice>
            <mc:Fallback>
              <p:pic>
                <p:nvPicPr>
                  <p:cNvPr id="5187" name="Ink 5186">
                    <a:extLst>
                      <a:ext uri="{FF2B5EF4-FFF2-40B4-BE49-F238E27FC236}">
                        <a16:creationId xmlns:a16="http://schemas.microsoft.com/office/drawing/2014/main" id="{01E37BA2-40BC-BBD0-30B8-B5E45E713DA6}"/>
                      </a:ext>
                    </a:extLst>
                  </p:cNvPr>
                  <p:cNvPicPr/>
                  <p:nvPr/>
                </p:nvPicPr>
                <p:blipFill>
                  <a:blip r:embed="rId324"/>
                  <a:stretch>
                    <a:fillRect/>
                  </a:stretch>
                </p:blipFill>
                <p:spPr>
                  <a:xfrm>
                    <a:off x="2965929" y="5152777"/>
                    <a:ext cx="124560" cy="20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5">
                <p14:nvContentPartPr>
                  <p14:cNvPr id="5188" name="Ink 5187">
                    <a:extLst>
                      <a:ext uri="{FF2B5EF4-FFF2-40B4-BE49-F238E27FC236}">
                        <a16:creationId xmlns:a16="http://schemas.microsoft.com/office/drawing/2014/main" id="{281841AA-01EB-19CF-00F5-270CE78AAB94}"/>
                      </a:ext>
                    </a:extLst>
                  </p14:cNvPr>
                  <p14:cNvContentPartPr/>
                  <p14:nvPr/>
                </p14:nvContentPartPr>
                <p14:xfrm>
                  <a:off x="3314409" y="5205337"/>
                  <a:ext cx="143640" cy="222480"/>
                </p14:xfrm>
              </p:contentPart>
            </mc:Choice>
            <mc:Fallback>
              <p:pic>
                <p:nvPicPr>
                  <p:cNvPr id="5188" name="Ink 5187">
                    <a:extLst>
                      <a:ext uri="{FF2B5EF4-FFF2-40B4-BE49-F238E27FC236}">
                        <a16:creationId xmlns:a16="http://schemas.microsoft.com/office/drawing/2014/main" id="{281841AA-01EB-19CF-00F5-270CE78AAB94}"/>
                      </a:ext>
                    </a:extLst>
                  </p:cNvPr>
                  <p:cNvPicPr/>
                  <p:nvPr/>
                </p:nvPicPr>
                <p:blipFill>
                  <a:blip r:embed="rId326"/>
                  <a:stretch>
                    <a:fillRect/>
                  </a:stretch>
                </p:blipFill>
                <p:spPr>
                  <a:xfrm>
                    <a:off x="3305769" y="5196337"/>
                    <a:ext cx="161280" cy="24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7">
                <p14:nvContentPartPr>
                  <p14:cNvPr id="5189" name="Ink 5188">
                    <a:extLst>
                      <a:ext uri="{FF2B5EF4-FFF2-40B4-BE49-F238E27FC236}">
                        <a16:creationId xmlns:a16="http://schemas.microsoft.com/office/drawing/2014/main" id="{E6A38FED-017F-91E4-1C76-F8D7375533D1}"/>
                      </a:ext>
                    </a:extLst>
                  </p14:cNvPr>
                  <p14:cNvContentPartPr/>
                  <p14:nvPr/>
                </p14:nvContentPartPr>
                <p14:xfrm>
                  <a:off x="3631569" y="5308657"/>
                  <a:ext cx="6480" cy="2520"/>
                </p14:xfrm>
              </p:contentPart>
            </mc:Choice>
            <mc:Fallback>
              <p:pic>
                <p:nvPicPr>
                  <p:cNvPr id="5189" name="Ink 5188">
                    <a:extLst>
                      <a:ext uri="{FF2B5EF4-FFF2-40B4-BE49-F238E27FC236}">
                        <a16:creationId xmlns:a16="http://schemas.microsoft.com/office/drawing/2014/main" id="{E6A38FED-017F-91E4-1C76-F8D7375533D1}"/>
                      </a:ext>
                    </a:extLst>
                  </p:cNvPr>
                  <p:cNvPicPr/>
                  <p:nvPr/>
                </p:nvPicPr>
                <p:blipFill>
                  <a:blip r:embed="rId328"/>
                  <a:stretch>
                    <a:fillRect/>
                  </a:stretch>
                </p:blipFill>
                <p:spPr>
                  <a:xfrm>
                    <a:off x="3622929" y="5300017"/>
                    <a:ext cx="24120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9">
                <p14:nvContentPartPr>
                  <p14:cNvPr id="5190" name="Ink 5189">
                    <a:extLst>
                      <a:ext uri="{FF2B5EF4-FFF2-40B4-BE49-F238E27FC236}">
                        <a16:creationId xmlns:a16="http://schemas.microsoft.com/office/drawing/2014/main" id="{E78DE504-B186-CEE6-DB7D-B98ACDEF238C}"/>
                      </a:ext>
                    </a:extLst>
                  </p14:cNvPr>
                  <p14:cNvContentPartPr/>
                  <p14:nvPr/>
                </p14:nvContentPartPr>
                <p14:xfrm>
                  <a:off x="3869169" y="5308657"/>
                  <a:ext cx="10080" cy="360"/>
                </p14:xfrm>
              </p:contentPart>
            </mc:Choice>
            <mc:Fallback>
              <p:pic>
                <p:nvPicPr>
                  <p:cNvPr id="5190" name="Ink 5189">
                    <a:extLst>
                      <a:ext uri="{FF2B5EF4-FFF2-40B4-BE49-F238E27FC236}">
                        <a16:creationId xmlns:a16="http://schemas.microsoft.com/office/drawing/2014/main" id="{E78DE504-B186-CEE6-DB7D-B98ACDEF238C}"/>
                      </a:ext>
                    </a:extLst>
                  </p:cNvPr>
                  <p:cNvPicPr/>
                  <p:nvPr/>
                </p:nvPicPr>
                <p:blipFill>
                  <a:blip r:embed="rId330"/>
                  <a:stretch>
                    <a:fillRect/>
                  </a:stretch>
                </p:blipFill>
                <p:spPr>
                  <a:xfrm>
                    <a:off x="3860169" y="5300017"/>
                    <a:ext cx="277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1">
                <p14:nvContentPartPr>
                  <p14:cNvPr id="5191" name="Ink 5190">
                    <a:extLst>
                      <a:ext uri="{FF2B5EF4-FFF2-40B4-BE49-F238E27FC236}">
                        <a16:creationId xmlns:a16="http://schemas.microsoft.com/office/drawing/2014/main" id="{3E0A6B86-F534-8BA7-8BEE-4207973B7984}"/>
                      </a:ext>
                    </a:extLst>
                  </p14:cNvPr>
                  <p14:cNvContentPartPr/>
                  <p14:nvPr/>
                </p14:nvContentPartPr>
                <p14:xfrm>
                  <a:off x="4036209" y="5232337"/>
                  <a:ext cx="234000" cy="226800"/>
                </p14:xfrm>
              </p:contentPart>
            </mc:Choice>
            <mc:Fallback>
              <p:pic>
                <p:nvPicPr>
                  <p:cNvPr id="5191" name="Ink 5190">
                    <a:extLst>
                      <a:ext uri="{FF2B5EF4-FFF2-40B4-BE49-F238E27FC236}">
                        <a16:creationId xmlns:a16="http://schemas.microsoft.com/office/drawing/2014/main" id="{3E0A6B86-F534-8BA7-8BEE-4207973B7984}"/>
                      </a:ext>
                    </a:extLst>
                  </p:cNvPr>
                  <p:cNvPicPr/>
                  <p:nvPr/>
                </p:nvPicPr>
                <p:blipFill>
                  <a:blip r:embed="rId332"/>
                  <a:stretch>
                    <a:fillRect/>
                  </a:stretch>
                </p:blipFill>
                <p:spPr>
                  <a:xfrm>
                    <a:off x="4027569" y="5223697"/>
                    <a:ext cx="251640" cy="24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3">
                <p14:nvContentPartPr>
                  <p14:cNvPr id="5193" name="Ink 5192">
                    <a:extLst>
                      <a:ext uri="{FF2B5EF4-FFF2-40B4-BE49-F238E27FC236}">
                        <a16:creationId xmlns:a16="http://schemas.microsoft.com/office/drawing/2014/main" id="{6CA9FE2E-2A21-14FF-ACEC-23342873409E}"/>
                      </a:ext>
                    </a:extLst>
                  </p14:cNvPr>
                  <p14:cNvContentPartPr/>
                  <p14:nvPr/>
                </p14:nvContentPartPr>
                <p14:xfrm>
                  <a:off x="2165649" y="5619337"/>
                  <a:ext cx="136800" cy="132840"/>
                </p14:xfrm>
              </p:contentPart>
            </mc:Choice>
            <mc:Fallback>
              <p:pic>
                <p:nvPicPr>
                  <p:cNvPr id="5193" name="Ink 5192">
                    <a:extLst>
                      <a:ext uri="{FF2B5EF4-FFF2-40B4-BE49-F238E27FC236}">
                        <a16:creationId xmlns:a16="http://schemas.microsoft.com/office/drawing/2014/main" id="{6CA9FE2E-2A21-14FF-ACEC-23342873409E}"/>
                      </a:ext>
                    </a:extLst>
                  </p:cNvPr>
                  <p:cNvPicPr/>
                  <p:nvPr/>
                </p:nvPicPr>
                <p:blipFill>
                  <a:blip r:embed="rId334"/>
                  <a:stretch>
                    <a:fillRect/>
                  </a:stretch>
                </p:blipFill>
                <p:spPr>
                  <a:xfrm>
                    <a:off x="2157009" y="5610697"/>
                    <a:ext cx="154440" cy="15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5">
                <p14:nvContentPartPr>
                  <p14:cNvPr id="5194" name="Ink 5193">
                    <a:extLst>
                      <a:ext uri="{FF2B5EF4-FFF2-40B4-BE49-F238E27FC236}">
                        <a16:creationId xmlns:a16="http://schemas.microsoft.com/office/drawing/2014/main" id="{E1FE09D8-F323-272E-9CEA-F93B0C0B324E}"/>
                      </a:ext>
                    </a:extLst>
                  </p14:cNvPr>
                  <p14:cNvContentPartPr/>
                  <p14:nvPr/>
                </p14:nvContentPartPr>
                <p14:xfrm>
                  <a:off x="2529249" y="5650657"/>
                  <a:ext cx="68760" cy="8640"/>
                </p14:xfrm>
              </p:contentPart>
            </mc:Choice>
            <mc:Fallback>
              <p:pic>
                <p:nvPicPr>
                  <p:cNvPr id="5194" name="Ink 5193">
                    <a:extLst>
                      <a:ext uri="{FF2B5EF4-FFF2-40B4-BE49-F238E27FC236}">
                        <a16:creationId xmlns:a16="http://schemas.microsoft.com/office/drawing/2014/main" id="{E1FE09D8-F323-272E-9CEA-F93B0C0B324E}"/>
                      </a:ext>
                    </a:extLst>
                  </p:cNvPr>
                  <p:cNvPicPr/>
                  <p:nvPr/>
                </p:nvPicPr>
                <p:blipFill>
                  <a:blip r:embed="rId336"/>
                  <a:stretch>
                    <a:fillRect/>
                  </a:stretch>
                </p:blipFill>
                <p:spPr>
                  <a:xfrm>
                    <a:off x="2520609" y="5642017"/>
                    <a:ext cx="86400" cy="2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7">
                <p14:nvContentPartPr>
                  <p14:cNvPr id="5195" name="Ink 5194">
                    <a:extLst>
                      <a:ext uri="{FF2B5EF4-FFF2-40B4-BE49-F238E27FC236}">
                        <a16:creationId xmlns:a16="http://schemas.microsoft.com/office/drawing/2014/main" id="{DDC2D2EF-1B1C-412A-1BAB-D746A814B83F}"/>
                      </a:ext>
                    </a:extLst>
                  </p14:cNvPr>
                  <p14:cNvContentPartPr/>
                  <p14:nvPr/>
                </p14:nvContentPartPr>
                <p14:xfrm>
                  <a:off x="2644449" y="5555257"/>
                  <a:ext cx="6840" cy="233280"/>
                </p14:xfrm>
              </p:contentPart>
            </mc:Choice>
            <mc:Fallback>
              <p:pic>
                <p:nvPicPr>
                  <p:cNvPr id="5195" name="Ink 5194">
                    <a:extLst>
                      <a:ext uri="{FF2B5EF4-FFF2-40B4-BE49-F238E27FC236}">
                        <a16:creationId xmlns:a16="http://schemas.microsoft.com/office/drawing/2014/main" id="{DDC2D2EF-1B1C-412A-1BAB-D746A814B83F}"/>
                      </a:ext>
                    </a:extLst>
                  </p:cNvPr>
                  <p:cNvPicPr/>
                  <p:nvPr/>
                </p:nvPicPr>
                <p:blipFill>
                  <a:blip r:embed="rId338"/>
                  <a:stretch>
                    <a:fillRect/>
                  </a:stretch>
                </p:blipFill>
                <p:spPr>
                  <a:xfrm>
                    <a:off x="2635449" y="5546617"/>
                    <a:ext cx="24480" cy="25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9">
                <p14:nvContentPartPr>
                  <p14:cNvPr id="5196" name="Ink 5195">
                    <a:extLst>
                      <a:ext uri="{FF2B5EF4-FFF2-40B4-BE49-F238E27FC236}">
                        <a16:creationId xmlns:a16="http://schemas.microsoft.com/office/drawing/2014/main" id="{5C7468A7-7E36-DAA2-281B-AABCB580F835}"/>
                      </a:ext>
                    </a:extLst>
                  </p14:cNvPr>
                  <p14:cNvContentPartPr/>
                  <p14:nvPr/>
                </p14:nvContentPartPr>
                <p14:xfrm>
                  <a:off x="2720769" y="5707177"/>
                  <a:ext cx="71640" cy="360"/>
                </p14:xfrm>
              </p:contentPart>
            </mc:Choice>
            <mc:Fallback>
              <p:pic>
                <p:nvPicPr>
                  <p:cNvPr id="5196" name="Ink 5195">
                    <a:extLst>
                      <a:ext uri="{FF2B5EF4-FFF2-40B4-BE49-F238E27FC236}">
                        <a16:creationId xmlns:a16="http://schemas.microsoft.com/office/drawing/2014/main" id="{5C7468A7-7E36-DAA2-281B-AABCB580F835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712129" y="5698537"/>
                    <a:ext cx="892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0">
                <p14:nvContentPartPr>
                  <p14:cNvPr id="5198" name="Ink 5197">
                    <a:extLst>
                      <a:ext uri="{FF2B5EF4-FFF2-40B4-BE49-F238E27FC236}">
                        <a16:creationId xmlns:a16="http://schemas.microsoft.com/office/drawing/2014/main" id="{01036E11-93EF-91F6-8D09-E38FBF769EC3}"/>
                      </a:ext>
                    </a:extLst>
                  </p14:cNvPr>
                  <p14:cNvContentPartPr/>
                  <p14:nvPr/>
                </p14:nvContentPartPr>
                <p14:xfrm>
                  <a:off x="2760369" y="5640937"/>
                  <a:ext cx="360" cy="157320"/>
                </p14:xfrm>
              </p:contentPart>
            </mc:Choice>
            <mc:Fallback>
              <p:pic>
                <p:nvPicPr>
                  <p:cNvPr id="5198" name="Ink 5197">
                    <a:extLst>
                      <a:ext uri="{FF2B5EF4-FFF2-40B4-BE49-F238E27FC236}">
                        <a16:creationId xmlns:a16="http://schemas.microsoft.com/office/drawing/2014/main" id="{01036E11-93EF-91F6-8D09-E38FBF769EC3}"/>
                      </a:ext>
                    </a:extLst>
                  </p:cNvPr>
                  <p:cNvPicPr/>
                  <p:nvPr/>
                </p:nvPicPr>
                <p:blipFill>
                  <a:blip r:embed="rId341"/>
                  <a:stretch>
                    <a:fillRect/>
                  </a:stretch>
                </p:blipFill>
                <p:spPr>
                  <a:xfrm>
                    <a:off x="2751369" y="5631937"/>
                    <a:ext cx="18000" cy="17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2">
                <p14:nvContentPartPr>
                  <p14:cNvPr id="5199" name="Ink 5198">
                    <a:extLst>
                      <a:ext uri="{FF2B5EF4-FFF2-40B4-BE49-F238E27FC236}">
                        <a16:creationId xmlns:a16="http://schemas.microsoft.com/office/drawing/2014/main" id="{CE66CDC8-C540-EBC8-2C91-A9DE840E76DD}"/>
                      </a:ext>
                    </a:extLst>
                  </p14:cNvPr>
                  <p14:cNvContentPartPr/>
                  <p14:nvPr/>
                </p14:nvContentPartPr>
                <p14:xfrm>
                  <a:off x="2848929" y="5616817"/>
                  <a:ext cx="103680" cy="167760"/>
                </p14:xfrm>
              </p:contentPart>
            </mc:Choice>
            <mc:Fallback>
              <p:pic>
                <p:nvPicPr>
                  <p:cNvPr id="5199" name="Ink 5198">
                    <a:extLst>
                      <a:ext uri="{FF2B5EF4-FFF2-40B4-BE49-F238E27FC236}">
                        <a16:creationId xmlns:a16="http://schemas.microsoft.com/office/drawing/2014/main" id="{CE66CDC8-C540-EBC8-2C91-A9DE840E76DD}"/>
                      </a:ext>
                    </a:extLst>
                  </p:cNvPr>
                  <p:cNvPicPr/>
                  <p:nvPr/>
                </p:nvPicPr>
                <p:blipFill>
                  <a:blip r:embed="rId343"/>
                  <a:stretch>
                    <a:fillRect/>
                  </a:stretch>
                </p:blipFill>
                <p:spPr>
                  <a:xfrm>
                    <a:off x="2840289" y="5608177"/>
                    <a:ext cx="121320" cy="18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4">
                <p14:nvContentPartPr>
                  <p14:cNvPr id="5180" name="Ink 5179">
                    <a:extLst>
                      <a:ext uri="{FF2B5EF4-FFF2-40B4-BE49-F238E27FC236}">
                        <a16:creationId xmlns:a16="http://schemas.microsoft.com/office/drawing/2014/main" id="{985C7772-81C8-D1AE-7A2A-B990BF72D883}"/>
                      </a:ext>
                    </a:extLst>
                  </p14:cNvPr>
                  <p14:cNvContentPartPr/>
                  <p14:nvPr/>
                </p14:nvContentPartPr>
                <p14:xfrm>
                  <a:off x="3369483" y="5584411"/>
                  <a:ext cx="40320" cy="360"/>
                </p14:xfrm>
              </p:contentPart>
            </mc:Choice>
            <mc:Fallback>
              <p:pic>
                <p:nvPicPr>
                  <p:cNvPr id="5180" name="Ink 5179">
                    <a:extLst>
                      <a:ext uri="{FF2B5EF4-FFF2-40B4-BE49-F238E27FC236}">
                        <a16:creationId xmlns:a16="http://schemas.microsoft.com/office/drawing/2014/main" id="{985C7772-81C8-D1AE-7A2A-B990BF72D883}"/>
                      </a:ext>
                    </a:extLst>
                  </p:cNvPr>
                  <p:cNvPicPr/>
                  <p:nvPr/>
                </p:nvPicPr>
                <p:blipFill>
                  <a:blip r:embed="rId345"/>
                  <a:stretch>
                    <a:fillRect/>
                  </a:stretch>
                </p:blipFill>
                <p:spPr>
                  <a:xfrm>
                    <a:off x="3360483" y="5575771"/>
                    <a:ext cx="579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6">
                <p14:nvContentPartPr>
                  <p14:cNvPr id="5181" name="Ink 5180">
                    <a:extLst>
                      <a:ext uri="{FF2B5EF4-FFF2-40B4-BE49-F238E27FC236}">
                        <a16:creationId xmlns:a16="http://schemas.microsoft.com/office/drawing/2014/main" id="{8EDC64AC-79BB-00C6-C023-5A6D36E3D7AB}"/>
                      </a:ext>
                    </a:extLst>
                  </p14:cNvPr>
                  <p14:cNvContentPartPr/>
                  <p14:nvPr/>
                </p14:nvContentPartPr>
                <p14:xfrm>
                  <a:off x="3583683" y="5691331"/>
                  <a:ext cx="29520" cy="12240"/>
                </p14:xfrm>
              </p:contentPart>
            </mc:Choice>
            <mc:Fallback>
              <p:pic>
                <p:nvPicPr>
                  <p:cNvPr id="5181" name="Ink 5180">
                    <a:extLst>
                      <a:ext uri="{FF2B5EF4-FFF2-40B4-BE49-F238E27FC236}">
                        <a16:creationId xmlns:a16="http://schemas.microsoft.com/office/drawing/2014/main" id="{8EDC64AC-79BB-00C6-C023-5A6D36E3D7AB}"/>
                      </a:ext>
                    </a:extLst>
                  </p:cNvPr>
                  <p:cNvPicPr/>
                  <p:nvPr/>
                </p:nvPicPr>
                <p:blipFill>
                  <a:blip r:embed="rId347"/>
                  <a:stretch>
                    <a:fillRect/>
                  </a:stretch>
                </p:blipFill>
                <p:spPr>
                  <a:xfrm>
                    <a:off x="3574683" y="5682691"/>
                    <a:ext cx="47160" cy="2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8">
                <p14:nvContentPartPr>
                  <p14:cNvPr id="5200" name="Ink 5199">
                    <a:extLst>
                      <a:ext uri="{FF2B5EF4-FFF2-40B4-BE49-F238E27FC236}">
                        <a16:creationId xmlns:a16="http://schemas.microsoft.com/office/drawing/2014/main" id="{87EC3948-E603-FBC9-4DA3-49A0967F596B}"/>
                      </a:ext>
                    </a:extLst>
                  </p14:cNvPr>
                  <p14:cNvContentPartPr/>
                  <p14:nvPr/>
                </p14:nvContentPartPr>
                <p14:xfrm>
                  <a:off x="3129369" y="5573257"/>
                  <a:ext cx="183600" cy="160560"/>
                </p14:xfrm>
              </p:contentPart>
            </mc:Choice>
            <mc:Fallback>
              <p:pic>
                <p:nvPicPr>
                  <p:cNvPr id="5200" name="Ink 5199">
                    <a:extLst>
                      <a:ext uri="{FF2B5EF4-FFF2-40B4-BE49-F238E27FC236}">
                        <a16:creationId xmlns:a16="http://schemas.microsoft.com/office/drawing/2014/main" id="{87EC3948-E603-FBC9-4DA3-49A0967F596B}"/>
                      </a:ext>
                    </a:extLst>
                  </p:cNvPr>
                  <p:cNvPicPr/>
                  <p:nvPr/>
                </p:nvPicPr>
                <p:blipFill>
                  <a:blip r:embed="rId349"/>
                  <a:stretch>
                    <a:fillRect/>
                  </a:stretch>
                </p:blipFill>
                <p:spPr>
                  <a:xfrm>
                    <a:off x="3120369" y="5564257"/>
                    <a:ext cx="201240" cy="17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0">
                <p14:nvContentPartPr>
                  <p14:cNvPr id="5201" name="Ink 5200">
                    <a:extLst>
                      <a:ext uri="{FF2B5EF4-FFF2-40B4-BE49-F238E27FC236}">
                        <a16:creationId xmlns:a16="http://schemas.microsoft.com/office/drawing/2014/main" id="{5C37B813-0AEB-314E-2FD7-39A331DCECDF}"/>
                      </a:ext>
                    </a:extLst>
                  </p14:cNvPr>
                  <p14:cNvContentPartPr/>
                  <p14:nvPr/>
                </p14:nvContentPartPr>
                <p14:xfrm>
                  <a:off x="3431049" y="5717617"/>
                  <a:ext cx="5040" cy="360"/>
                </p14:xfrm>
              </p:contentPart>
            </mc:Choice>
            <mc:Fallback>
              <p:pic>
                <p:nvPicPr>
                  <p:cNvPr id="5201" name="Ink 5200">
                    <a:extLst>
                      <a:ext uri="{FF2B5EF4-FFF2-40B4-BE49-F238E27FC236}">
                        <a16:creationId xmlns:a16="http://schemas.microsoft.com/office/drawing/2014/main" id="{5C37B813-0AEB-314E-2FD7-39A331DCECDF}"/>
                      </a:ext>
                    </a:extLst>
                  </p:cNvPr>
                  <p:cNvPicPr/>
                  <p:nvPr/>
                </p:nvPicPr>
                <p:blipFill>
                  <a:blip r:embed="rId351"/>
                  <a:stretch>
                    <a:fillRect/>
                  </a:stretch>
                </p:blipFill>
                <p:spPr>
                  <a:xfrm>
                    <a:off x="3422409" y="5708617"/>
                    <a:ext cx="226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2">
                <p14:nvContentPartPr>
                  <p14:cNvPr id="5202" name="Ink 5201">
                    <a:extLst>
                      <a:ext uri="{FF2B5EF4-FFF2-40B4-BE49-F238E27FC236}">
                        <a16:creationId xmlns:a16="http://schemas.microsoft.com/office/drawing/2014/main" id="{08F61541-2C78-8DDD-A498-93DDC3FB509F}"/>
                      </a:ext>
                    </a:extLst>
                  </p14:cNvPr>
                  <p14:cNvContentPartPr/>
                  <p14:nvPr/>
                </p14:nvContentPartPr>
                <p14:xfrm>
                  <a:off x="3567489" y="5711137"/>
                  <a:ext cx="360" cy="6840"/>
                </p14:xfrm>
              </p:contentPart>
            </mc:Choice>
            <mc:Fallback>
              <p:pic>
                <p:nvPicPr>
                  <p:cNvPr id="5202" name="Ink 5201">
                    <a:extLst>
                      <a:ext uri="{FF2B5EF4-FFF2-40B4-BE49-F238E27FC236}">
                        <a16:creationId xmlns:a16="http://schemas.microsoft.com/office/drawing/2014/main" id="{08F61541-2C78-8DDD-A498-93DDC3FB509F}"/>
                      </a:ext>
                    </a:extLst>
                  </p:cNvPr>
                  <p:cNvPicPr/>
                  <p:nvPr/>
                </p:nvPicPr>
                <p:blipFill>
                  <a:blip r:embed="rId353"/>
                  <a:stretch>
                    <a:fillRect/>
                  </a:stretch>
                </p:blipFill>
                <p:spPr>
                  <a:xfrm>
                    <a:off x="3558849" y="5702497"/>
                    <a:ext cx="18000" cy="2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4">
                <p14:nvContentPartPr>
                  <p14:cNvPr id="5203" name="Ink 5202">
                    <a:extLst>
                      <a:ext uri="{FF2B5EF4-FFF2-40B4-BE49-F238E27FC236}">
                        <a16:creationId xmlns:a16="http://schemas.microsoft.com/office/drawing/2014/main" id="{04E79783-A82A-472D-8142-342DFB918853}"/>
                      </a:ext>
                    </a:extLst>
                  </p14:cNvPr>
                  <p14:cNvContentPartPr/>
                  <p14:nvPr/>
                </p14:nvContentPartPr>
                <p14:xfrm>
                  <a:off x="4088049" y="5597377"/>
                  <a:ext cx="182880" cy="75240"/>
                </p14:xfrm>
              </p:contentPart>
            </mc:Choice>
            <mc:Fallback>
              <p:pic>
                <p:nvPicPr>
                  <p:cNvPr id="5203" name="Ink 5202">
                    <a:extLst>
                      <a:ext uri="{FF2B5EF4-FFF2-40B4-BE49-F238E27FC236}">
                        <a16:creationId xmlns:a16="http://schemas.microsoft.com/office/drawing/2014/main" id="{04E79783-A82A-472D-8142-342DFB918853}"/>
                      </a:ext>
                    </a:extLst>
                  </p:cNvPr>
                  <p:cNvPicPr/>
                  <p:nvPr/>
                </p:nvPicPr>
                <p:blipFill>
                  <a:blip r:embed="rId355"/>
                  <a:stretch>
                    <a:fillRect/>
                  </a:stretch>
                </p:blipFill>
                <p:spPr>
                  <a:xfrm>
                    <a:off x="4079409" y="5588737"/>
                    <a:ext cx="200520" cy="9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6">
                <p14:nvContentPartPr>
                  <p14:cNvPr id="5204" name="Ink 5203">
                    <a:extLst>
                      <a:ext uri="{FF2B5EF4-FFF2-40B4-BE49-F238E27FC236}">
                        <a16:creationId xmlns:a16="http://schemas.microsoft.com/office/drawing/2014/main" id="{94B43AEB-D981-C878-95A0-2EAEC55AB991}"/>
                      </a:ext>
                    </a:extLst>
                  </p14:cNvPr>
                  <p14:cNvContentPartPr/>
                  <p14:nvPr/>
                </p14:nvContentPartPr>
                <p14:xfrm>
                  <a:off x="4216929" y="5510977"/>
                  <a:ext cx="63000" cy="55080"/>
                </p14:xfrm>
              </p:contentPart>
            </mc:Choice>
            <mc:Fallback>
              <p:pic>
                <p:nvPicPr>
                  <p:cNvPr id="5204" name="Ink 5203">
                    <a:extLst>
                      <a:ext uri="{FF2B5EF4-FFF2-40B4-BE49-F238E27FC236}">
                        <a16:creationId xmlns:a16="http://schemas.microsoft.com/office/drawing/2014/main" id="{94B43AEB-D981-C878-95A0-2EAEC55AB991}"/>
                      </a:ext>
                    </a:extLst>
                  </p:cNvPr>
                  <p:cNvPicPr/>
                  <p:nvPr/>
                </p:nvPicPr>
                <p:blipFill>
                  <a:blip r:embed="rId357"/>
                  <a:stretch>
                    <a:fillRect/>
                  </a:stretch>
                </p:blipFill>
                <p:spPr>
                  <a:xfrm>
                    <a:off x="4207929" y="5501977"/>
                    <a:ext cx="80640" cy="7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8">
                <p14:nvContentPartPr>
                  <p14:cNvPr id="5208" name="Ink 5207">
                    <a:extLst>
                      <a:ext uri="{FF2B5EF4-FFF2-40B4-BE49-F238E27FC236}">
                        <a16:creationId xmlns:a16="http://schemas.microsoft.com/office/drawing/2014/main" id="{D6E32D1E-631A-B4C4-C3FC-552DFC2A5F46}"/>
                      </a:ext>
                    </a:extLst>
                  </p14:cNvPr>
                  <p14:cNvContentPartPr/>
                  <p14:nvPr/>
                </p14:nvContentPartPr>
                <p14:xfrm>
                  <a:off x="2514489" y="6356977"/>
                  <a:ext cx="189360" cy="117360"/>
                </p14:xfrm>
              </p:contentPart>
            </mc:Choice>
            <mc:Fallback>
              <p:pic>
                <p:nvPicPr>
                  <p:cNvPr id="5208" name="Ink 5207">
                    <a:extLst>
                      <a:ext uri="{FF2B5EF4-FFF2-40B4-BE49-F238E27FC236}">
                        <a16:creationId xmlns:a16="http://schemas.microsoft.com/office/drawing/2014/main" id="{D6E32D1E-631A-B4C4-C3FC-552DFC2A5F46}"/>
                      </a:ext>
                    </a:extLst>
                  </p:cNvPr>
                  <p:cNvPicPr/>
                  <p:nvPr/>
                </p:nvPicPr>
                <p:blipFill>
                  <a:blip r:embed="rId359"/>
                  <a:stretch>
                    <a:fillRect/>
                  </a:stretch>
                </p:blipFill>
                <p:spPr>
                  <a:xfrm>
                    <a:off x="2505849" y="6348337"/>
                    <a:ext cx="207000" cy="13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0">
                <p14:nvContentPartPr>
                  <p14:cNvPr id="5209" name="Ink 5208">
                    <a:extLst>
                      <a:ext uri="{FF2B5EF4-FFF2-40B4-BE49-F238E27FC236}">
                        <a16:creationId xmlns:a16="http://schemas.microsoft.com/office/drawing/2014/main" id="{131BF877-3784-9551-A7BF-DC7F5DE6A937}"/>
                      </a:ext>
                    </a:extLst>
                  </p14:cNvPr>
                  <p14:cNvContentPartPr/>
                  <p14:nvPr/>
                </p14:nvContentPartPr>
                <p14:xfrm>
                  <a:off x="2880609" y="6460297"/>
                  <a:ext cx="2520" cy="360"/>
                </p14:xfrm>
              </p:contentPart>
            </mc:Choice>
            <mc:Fallback>
              <p:pic>
                <p:nvPicPr>
                  <p:cNvPr id="5209" name="Ink 5208">
                    <a:extLst>
                      <a:ext uri="{FF2B5EF4-FFF2-40B4-BE49-F238E27FC236}">
                        <a16:creationId xmlns:a16="http://schemas.microsoft.com/office/drawing/2014/main" id="{131BF877-3784-9551-A7BF-DC7F5DE6A937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871969" y="6451657"/>
                    <a:ext cx="201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1">
                <p14:nvContentPartPr>
                  <p14:cNvPr id="5210" name="Ink 5209">
                    <a:extLst>
                      <a:ext uri="{FF2B5EF4-FFF2-40B4-BE49-F238E27FC236}">
                        <a16:creationId xmlns:a16="http://schemas.microsoft.com/office/drawing/2014/main" id="{A4B651C8-F48F-105A-057D-F27F2DEA5474}"/>
                      </a:ext>
                    </a:extLst>
                  </p14:cNvPr>
                  <p14:cNvContentPartPr/>
                  <p14:nvPr/>
                </p14:nvContentPartPr>
                <p14:xfrm>
                  <a:off x="3024969" y="6449137"/>
                  <a:ext cx="12240" cy="360"/>
                </p14:xfrm>
              </p:contentPart>
            </mc:Choice>
            <mc:Fallback>
              <p:pic>
                <p:nvPicPr>
                  <p:cNvPr id="5210" name="Ink 5209">
                    <a:extLst>
                      <a:ext uri="{FF2B5EF4-FFF2-40B4-BE49-F238E27FC236}">
                        <a16:creationId xmlns:a16="http://schemas.microsoft.com/office/drawing/2014/main" id="{A4B651C8-F48F-105A-057D-F27F2DEA5474}"/>
                      </a:ext>
                    </a:extLst>
                  </p:cNvPr>
                  <p:cNvPicPr/>
                  <p:nvPr/>
                </p:nvPicPr>
                <p:blipFill>
                  <a:blip r:embed="rId330"/>
                  <a:stretch>
                    <a:fillRect/>
                  </a:stretch>
                </p:blipFill>
                <p:spPr>
                  <a:xfrm>
                    <a:off x="3016329" y="6440137"/>
                    <a:ext cx="298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2">
                <p14:nvContentPartPr>
                  <p14:cNvPr id="5211" name="Ink 5210">
                    <a:extLst>
                      <a:ext uri="{FF2B5EF4-FFF2-40B4-BE49-F238E27FC236}">
                        <a16:creationId xmlns:a16="http://schemas.microsoft.com/office/drawing/2014/main" id="{B77684FE-3F16-5FE2-DA1F-888C8F4B986B}"/>
                      </a:ext>
                    </a:extLst>
                  </p14:cNvPr>
                  <p14:cNvContentPartPr/>
                  <p14:nvPr/>
                </p14:nvContentPartPr>
                <p14:xfrm>
                  <a:off x="3037209" y="6449137"/>
                  <a:ext cx="360" cy="360"/>
                </p14:xfrm>
              </p:contentPart>
            </mc:Choice>
            <mc:Fallback>
              <p:pic>
                <p:nvPicPr>
                  <p:cNvPr id="5211" name="Ink 5210">
                    <a:extLst>
                      <a:ext uri="{FF2B5EF4-FFF2-40B4-BE49-F238E27FC236}">
                        <a16:creationId xmlns:a16="http://schemas.microsoft.com/office/drawing/2014/main" id="{B77684FE-3F16-5FE2-DA1F-888C8F4B986B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028209" y="644013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3">
                <p14:nvContentPartPr>
                  <p14:cNvPr id="5212" name="Ink 5211">
                    <a:extLst>
                      <a:ext uri="{FF2B5EF4-FFF2-40B4-BE49-F238E27FC236}">
                        <a16:creationId xmlns:a16="http://schemas.microsoft.com/office/drawing/2014/main" id="{44232EF4-7210-0A25-FBC0-14EAE0A07D8E}"/>
                      </a:ext>
                    </a:extLst>
                  </p14:cNvPr>
                  <p14:cNvContentPartPr/>
                  <p14:nvPr/>
                </p14:nvContentPartPr>
                <p14:xfrm>
                  <a:off x="3401169" y="6400537"/>
                  <a:ext cx="185760" cy="88200"/>
                </p14:xfrm>
              </p:contentPart>
            </mc:Choice>
            <mc:Fallback>
              <p:pic>
                <p:nvPicPr>
                  <p:cNvPr id="5212" name="Ink 5211">
                    <a:extLst>
                      <a:ext uri="{FF2B5EF4-FFF2-40B4-BE49-F238E27FC236}">
                        <a16:creationId xmlns:a16="http://schemas.microsoft.com/office/drawing/2014/main" id="{44232EF4-7210-0A25-FBC0-14EAE0A07D8E}"/>
                      </a:ext>
                    </a:extLst>
                  </p:cNvPr>
                  <p:cNvPicPr/>
                  <p:nvPr/>
                </p:nvPicPr>
                <p:blipFill>
                  <a:blip r:embed="rId364"/>
                  <a:stretch>
                    <a:fillRect/>
                  </a:stretch>
                </p:blipFill>
                <p:spPr>
                  <a:xfrm>
                    <a:off x="3392529" y="6391537"/>
                    <a:ext cx="203400" cy="10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5">
                <p14:nvContentPartPr>
                  <p14:cNvPr id="5213" name="Ink 5212">
                    <a:extLst>
                      <a:ext uri="{FF2B5EF4-FFF2-40B4-BE49-F238E27FC236}">
                        <a16:creationId xmlns:a16="http://schemas.microsoft.com/office/drawing/2014/main" id="{0CFC44CB-4C45-2867-8FB8-3C476BD38CFF}"/>
                      </a:ext>
                    </a:extLst>
                  </p14:cNvPr>
                  <p14:cNvContentPartPr/>
                  <p14:nvPr/>
                </p14:nvContentPartPr>
                <p14:xfrm>
                  <a:off x="3780609" y="6409537"/>
                  <a:ext cx="81360" cy="2520"/>
                </p14:xfrm>
              </p:contentPart>
            </mc:Choice>
            <mc:Fallback>
              <p:pic>
                <p:nvPicPr>
                  <p:cNvPr id="5213" name="Ink 5212">
                    <a:extLst>
                      <a:ext uri="{FF2B5EF4-FFF2-40B4-BE49-F238E27FC236}">
                        <a16:creationId xmlns:a16="http://schemas.microsoft.com/office/drawing/2014/main" id="{0CFC44CB-4C45-2867-8FB8-3C476BD38CFF}"/>
                      </a:ext>
                    </a:extLst>
                  </p:cNvPr>
                  <p:cNvPicPr/>
                  <p:nvPr/>
                </p:nvPicPr>
                <p:blipFill>
                  <a:blip r:embed="rId366"/>
                  <a:stretch>
                    <a:fillRect/>
                  </a:stretch>
                </p:blipFill>
                <p:spPr>
                  <a:xfrm>
                    <a:off x="3771969" y="6400537"/>
                    <a:ext cx="99000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7">
                <p14:nvContentPartPr>
                  <p14:cNvPr id="5214" name="Ink 5213">
                    <a:extLst>
                      <a:ext uri="{FF2B5EF4-FFF2-40B4-BE49-F238E27FC236}">
                        <a16:creationId xmlns:a16="http://schemas.microsoft.com/office/drawing/2014/main" id="{A22F04E1-4EBE-6888-AF35-1BD761A8EFDB}"/>
                      </a:ext>
                    </a:extLst>
                  </p14:cNvPr>
                  <p14:cNvContentPartPr/>
                  <p14:nvPr/>
                </p14:nvContentPartPr>
                <p14:xfrm>
                  <a:off x="3879249" y="6346177"/>
                  <a:ext cx="21960" cy="216000"/>
                </p14:xfrm>
              </p:contentPart>
            </mc:Choice>
            <mc:Fallback>
              <p:pic>
                <p:nvPicPr>
                  <p:cNvPr id="5214" name="Ink 5213">
                    <a:extLst>
                      <a:ext uri="{FF2B5EF4-FFF2-40B4-BE49-F238E27FC236}">
                        <a16:creationId xmlns:a16="http://schemas.microsoft.com/office/drawing/2014/main" id="{A22F04E1-4EBE-6888-AF35-1BD761A8EFDB}"/>
                      </a:ext>
                    </a:extLst>
                  </p:cNvPr>
                  <p:cNvPicPr/>
                  <p:nvPr/>
                </p:nvPicPr>
                <p:blipFill>
                  <a:blip r:embed="rId368"/>
                  <a:stretch>
                    <a:fillRect/>
                  </a:stretch>
                </p:blipFill>
                <p:spPr>
                  <a:xfrm>
                    <a:off x="3870249" y="6337537"/>
                    <a:ext cx="39600" cy="23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9">
                <p14:nvContentPartPr>
                  <p14:cNvPr id="5215" name="Ink 5214">
                    <a:extLst>
                      <a:ext uri="{FF2B5EF4-FFF2-40B4-BE49-F238E27FC236}">
                        <a16:creationId xmlns:a16="http://schemas.microsoft.com/office/drawing/2014/main" id="{CDB4AA69-9659-BB6A-9785-D95EA7BE4503}"/>
                      </a:ext>
                    </a:extLst>
                  </p14:cNvPr>
                  <p14:cNvContentPartPr/>
                  <p14:nvPr/>
                </p14:nvContentPartPr>
                <p14:xfrm>
                  <a:off x="3921729" y="6451657"/>
                  <a:ext cx="105840" cy="360"/>
                </p14:xfrm>
              </p:contentPart>
            </mc:Choice>
            <mc:Fallback>
              <p:pic>
                <p:nvPicPr>
                  <p:cNvPr id="5215" name="Ink 5214">
                    <a:extLst>
                      <a:ext uri="{FF2B5EF4-FFF2-40B4-BE49-F238E27FC236}">
                        <a16:creationId xmlns:a16="http://schemas.microsoft.com/office/drawing/2014/main" id="{CDB4AA69-9659-BB6A-9785-D95EA7BE4503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3912729" y="6443017"/>
                    <a:ext cx="1234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0">
                <p14:nvContentPartPr>
                  <p14:cNvPr id="5216" name="Ink 5215">
                    <a:extLst>
                      <a:ext uri="{FF2B5EF4-FFF2-40B4-BE49-F238E27FC236}">
                        <a16:creationId xmlns:a16="http://schemas.microsoft.com/office/drawing/2014/main" id="{EB3F285E-ED8E-A6C6-CA3F-5D9CC1E45D20}"/>
                      </a:ext>
                    </a:extLst>
                  </p14:cNvPr>
                  <p14:cNvContentPartPr/>
                  <p14:nvPr/>
                </p14:nvContentPartPr>
                <p14:xfrm>
                  <a:off x="3960969" y="6396217"/>
                  <a:ext cx="27000" cy="132480"/>
                </p14:xfrm>
              </p:contentPart>
            </mc:Choice>
            <mc:Fallback>
              <p:pic>
                <p:nvPicPr>
                  <p:cNvPr id="5216" name="Ink 5215">
                    <a:extLst>
                      <a:ext uri="{FF2B5EF4-FFF2-40B4-BE49-F238E27FC236}">
                        <a16:creationId xmlns:a16="http://schemas.microsoft.com/office/drawing/2014/main" id="{EB3F285E-ED8E-A6C6-CA3F-5D9CC1E45D20}"/>
                      </a:ext>
                    </a:extLst>
                  </p:cNvPr>
                  <p:cNvPicPr/>
                  <p:nvPr/>
                </p:nvPicPr>
                <p:blipFill>
                  <a:blip r:embed="rId371"/>
                  <a:stretch>
                    <a:fillRect/>
                  </a:stretch>
                </p:blipFill>
                <p:spPr>
                  <a:xfrm>
                    <a:off x="3952329" y="6387217"/>
                    <a:ext cx="44640" cy="15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2">
                <p14:nvContentPartPr>
                  <p14:cNvPr id="5217" name="Ink 5216">
                    <a:extLst>
                      <a:ext uri="{FF2B5EF4-FFF2-40B4-BE49-F238E27FC236}">
                        <a16:creationId xmlns:a16="http://schemas.microsoft.com/office/drawing/2014/main" id="{ACAA29D8-CB50-8B0F-5871-A0C8B5EBE853}"/>
                      </a:ext>
                    </a:extLst>
                  </p14:cNvPr>
                  <p14:cNvContentPartPr/>
                  <p14:nvPr/>
                </p14:nvContentPartPr>
                <p14:xfrm>
                  <a:off x="4053129" y="6381817"/>
                  <a:ext cx="115560" cy="124200"/>
                </p14:xfrm>
              </p:contentPart>
            </mc:Choice>
            <mc:Fallback>
              <p:pic>
                <p:nvPicPr>
                  <p:cNvPr id="5217" name="Ink 5216">
                    <a:extLst>
                      <a:ext uri="{FF2B5EF4-FFF2-40B4-BE49-F238E27FC236}">
                        <a16:creationId xmlns:a16="http://schemas.microsoft.com/office/drawing/2014/main" id="{ACAA29D8-CB50-8B0F-5871-A0C8B5EBE853}"/>
                      </a:ext>
                    </a:extLst>
                  </p:cNvPr>
                  <p:cNvPicPr/>
                  <p:nvPr/>
                </p:nvPicPr>
                <p:blipFill>
                  <a:blip r:embed="rId373"/>
                  <a:stretch>
                    <a:fillRect/>
                  </a:stretch>
                </p:blipFill>
                <p:spPr>
                  <a:xfrm>
                    <a:off x="4044129" y="6373177"/>
                    <a:ext cx="133200" cy="141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5219" name="Ink 5218">
                  <a:extLst>
                    <a:ext uri="{FF2B5EF4-FFF2-40B4-BE49-F238E27FC236}">
                      <a16:creationId xmlns:a16="http://schemas.microsoft.com/office/drawing/2014/main" id="{AF14805D-28E2-81A3-E17F-9E370DD258CA}"/>
                    </a:ext>
                  </a:extLst>
                </p14:cNvPr>
                <p14:cNvContentPartPr/>
                <p14:nvPr/>
              </p14:nvContentPartPr>
              <p14:xfrm>
                <a:off x="4363334" y="5771117"/>
                <a:ext cx="178920" cy="162720"/>
              </p14:xfrm>
            </p:contentPart>
          </mc:Choice>
          <mc:Fallback>
            <p:pic>
              <p:nvPicPr>
                <p:cNvPr id="5219" name="Ink 5218">
                  <a:extLst>
                    <a:ext uri="{FF2B5EF4-FFF2-40B4-BE49-F238E27FC236}">
                      <a16:creationId xmlns:a16="http://schemas.microsoft.com/office/drawing/2014/main" id="{AF14805D-28E2-81A3-E17F-9E370DD258C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354334" y="5762477"/>
                  <a:ext cx="196560" cy="1803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237" name="Group 5236">
              <a:extLst>
                <a:ext uri="{FF2B5EF4-FFF2-40B4-BE49-F238E27FC236}">
                  <a16:creationId xmlns:a16="http://schemas.microsoft.com/office/drawing/2014/main" id="{30377A31-B6F2-F7B0-1A3F-87CB3200811C}"/>
                </a:ext>
              </a:extLst>
            </p:cNvPr>
            <p:cNvGrpSpPr/>
            <p:nvPr/>
          </p:nvGrpSpPr>
          <p:grpSpPr>
            <a:xfrm>
              <a:off x="4172534" y="3890103"/>
              <a:ext cx="1331640" cy="443894"/>
              <a:chOff x="3899769" y="4083203"/>
              <a:chExt cx="1331640" cy="443894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76">
                <p14:nvContentPartPr>
                  <p14:cNvPr id="5220" name="Ink 5219">
                    <a:extLst>
                      <a:ext uri="{FF2B5EF4-FFF2-40B4-BE49-F238E27FC236}">
                        <a16:creationId xmlns:a16="http://schemas.microsoft.com/office/drawing/2014/main" id="{1F165D09-E4FA-7E59-463F-15CF8B6F18AE}"/>
                      </a:ext>
                    </a:extLst>
                  </p14:cNvPr>
                  <p14:cNvContentPartPr/>
                  <p14:nvPr/>
                </p14:nvContentPartPr>
                <p14:xfrm>
                  <a:off x="3899769" y="4231897"/>
                  <a:ext cx="132480" cy="162720"/>
                </p14:xfrm>
              </p:contentPart>
            </mc:Choice>
            <mc:Fallback>
              <p:pic>
                <p:nvPicPr>
                  <p:cNvPr id="5220" name="Ink 5219">
                    <a:extLst>
                      <a:ext uri="{FF2B5EF4-FFF2-40B4-BE49-F238E27FC236}">
                        <a16:creationId xmlns:a16="http://schemas.microsoft.com/office/drawing/2014/main" id="{1F165D09-E4FA-7E59-463F-15CF8B6F18AE}"/>
                      </a:ext>
                    </a:extLst>
                  </p:cNvPr>
                  <p:cNvPicPr/>
                  <p:nvPr/>
                </p:nvPicPr>
                <p:blipFill>
                  <a:blip r:embed="rId377"/>
                  <a:stretch>
                    <a:fillRect/>
                  </a:stretch>
                </p:blipFill>
                <p:spPr>
                  <a:xfrm>
                    <a:off x="3890769" y="4222897"/>
                    <a:ext cx="150120" cy="1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8">
                <p14:nvContentPartPr>
                  <p14:cNvPr id="5221" name="Ink 5220">
                    <a:extLst>
                      <a:ext uri="{FF2B5EF4-FFF2-40B4-BE49-F238E27FC236}">
                        <a16:creationId xmlns:a16="http://schemas.microsoft.com/office/drawing/2014/main" id="{8DBD319B-C7F2-BC35-8D18-B29E46D7BCF9}"/>
                      </a:ext>
                    </a:extLst>
                  </p14:cNvPr>
                  <p14:cNvContentPartPr/>
                  <p14:nvPr/>
                </p14:nvContentPartPr>
                <p14:xfrm>
                  <a:off x="4119369" y="4272217"/>
                  <a:ext cx="61200" cy="360"/>
                </p14:xfrm>
              </p:contentPart>
            </mc:Choice>
            <mc:Fallback>
              <p:pic>
                <p:nvPicPr>
                  <p:cNvPr id="5221" name="Ink 5220">
                    <a:extLst>
                      <a:ext uri="{FF2B5EF4-FFF2-40B4-BE49-F238E27FC236}">
                        <a16:creationId xmlns:a16="http://schemas.microsoft.com/office/drawing/2014/main" id="{8DBD319B-C7F2-BC35-8D18-B29E46D7BCF9}"/>
                      </a:ext>
                    </a:extLst>
                  </p:cNvPr>
                  <p:cNvPicPr/>
                  <p:nvPr/>
                </p:nvPicPr>
                <p:blipFill>
                  <a:blip r:embed="rId379"/>
                  <a:stretch>
                    <a:fillRect/>
                  </a:stretch>
                </p:blipFill>
                <p:spPr>
                  <a:xfrm>
                    <a:off x="4110369" y="4263577"/>
                    <a:ext cx="788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0">
                <p14:nvContentPartPr>
                  <p14:cNvPr id="5222" name="Ink 5221">
                    <a:extLst>
                      <a:ext uri="{FF2B5EF4-FFF2-40B4-BE49-F238E27FC236}">
                        <a16:creationId xmlns:a16="http://schemas.microsoft.com/office/drawing/2014/main" id="{06BB8BFC-B298-9FAA-088E-717937461AEF}"/>
                      </a:ext>
                    </a:extLst>
                  </p14:cNvPr>
                  <p14:cNvContentPartPr/>
                  <p14:nvPr/>
                </p14:nvContentPartPr>
                <p14:xfrm>
                  <a:off x="4142769" y="4306777"/>
                  <a:ext cx="50040" cy="2520"/>
                </p14:xfrm>
              </p:contentPart>
            </mc:Choice>
            <mc:Fallback>
              <p:pic>
                <p:nvPicPr>
                  <p:cNvPr id="5222" name="Ink 5221">
                    <a:extLst>
                      <a:ext uri="{FF2B5EF4-FFF2-40B4-BE49-F238E27FC236}">
                        <a16:creationId xmlns:a16="http://schemas.microsoft.com/office/drawing/2014/main" id="{06BB8BFC-B298-9FAA-088E-717937461AEF}"/>
                      </a:ext>
                    </a:extLst>
                  </p:cNvPr>
                  <p:cNvPicPr/>
                  <p:nvPr/>
                </p:nvPicPr>
                <p:blipFill>
                  <a:blip r:embed="rId381"/>
                  <a:stretch>
                    <a:fillRect/>
                  </a:stretch>
                </p:blipFill>
                <p:spPr>
                  <a:xfrm>
                    <a:off x="4134129" y="4297777"/>
                    <a:ext cx="67680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2">
                <p14:nvContentPartPr>
                  <p14:cNvPr id="5223" name="Ink 5222">
                    <a:extLst>
                      <a:ext uri="{FF2B5EF4-FFF2-40B4-BE49-F238E27FC236}">
                        <a16:creationId xmlns:a16="http://schemas.microsoft.com/office/drawing/2014/main" id="{6DA476D6-72DA-3D3F-2A28-FC5FC41F9BFD}"/>
                      </a:ext>
                    </a:extLst>
                  </p14:cNvPr>
                  <p14:cNvContentPartPr/>
                  <p14:nvPr/>
                </p14:nvContentPartPr>
                <p14:xfrm>
                  <a:off x="4327449" y="4141537"/>
                  <a:ext cx="360" cy="111600"/>
                </p14:xfrm>
              </p:contentPart>
            </mc:Choice>
            <mc:Fallback>
              <p:pic>
                <p:nvPicPr>
                  <p:cNvPr id="5223" name="Ink 5222">
                    <a:extLst>
                      <a:ext uri="{FF2B5EF4-FFF2-40B4-BE49-F238E27FC236}">
                        <a16:creationId xmlns:a16="http://schemas.microsoft.com/office/drawing/2014/main" id="{6DA476D6-72DA-3D3F-2A28-FC5FC41F9BFD}"/>
                      </a:ext>
                    </a:extLst>
                  </p:cNvPr>
                  <p:cNvPicPr/>
                  <p:nvPr/>
                </p:nvPicPr>
                <p:blipFill>
                  <a:blip r:embed="rId383"/>
                  <a:stretch>
                    <a:fillRect/>
                  </a:stretch>
                </p:blipFill>
                <p:spPr>
                  <a:xfrm>
                    <a:off x="4318449" y="4132537"/>
                    <a:ext cx="18000" cy="12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4">
                <p14:nvContentPartPr>
                  <p14:cNvPr id="5224" name="Ink 5223">
                    <a:extLst>
                      <a:ext uri="{FF2B5EF4-FFF2-40B4-BE49-F238E27FC236}">
                        <a16:creationId xmlns:a16="http://schemas.microsoft.com/office/drawing/2014/main" id="{F29A76A4-A700-CC9B-1815-277B79FCB023}"/>
                      </a:ext>
                    </a:extLst>
                  </p14:cNvPr>
                  <p14:cNvContentPartPr/>
                  <p14:nvPr/>
                </p14:nvContentPartPr>
                <p14:xfrm>
                  <a:off x="4316649" y="4162057"/>
                  <a:ext cx="137160" cy="237960"/>
                </p14:xfrm>
              </p:contentPart>
            </mc:Choice>
            <mc:Fallback>
              <p:pic>
                <p:nvPicPr>
                  <p:cNvPr id="5224" name="Ink 5223">
                    <a:extLst>
                      <a:ext uri="{FF2B5EF4-FFF2-40B4-BE49-F238E27FC236}">
                        <a16:creationId xmlns:a16="http://schemas.microsoft.com/office/drawing/2014/main" id="{F29A76A4-A700-CC9B-1815-277B79FCB023}"/>
                      </a:ext>
                    </a:extLst>
                  </p:cNvPr>
                  <p:cNvPicPr/>
                  <p:nvPr/>
                </p:nvPicPr>
                <p:blipFill>
                  <a:blip r:embed="rId385"/>
                  <a:stretch>
                    <a:fillRect/>
                  </a:stretch>
                </p:blipFill>
                <p:spPr>
                  <a:xfrm>
                    <a:off x="4307649" y="4153057"/>
                    <a:ext cx="154800" cy="25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6">
                <p14:nvContentPartPr>
                  <p14:cNvPr id="5225" name="Ink 5224">
                    <a:extLst>
                      <a:ext uri="{FF2B5EF4-FFF2-40B4-BE49-F238E27FC236}">
                        <a16:creationId xmlns:a16="http://schemas.microsoft.com/office/drawing/2014/main" id="{0E6F2904-3DD6-7176-5BB0-F6F8A0071111}"/>
                      </a:ext>
                    </a:extLst>
                  </p14:cNvPr>
                  <p14:cNvContentPartPr/>
                  <p14:nvPr/>
                </p14:nvContentPartPr>
                <p14:xfrm>
                  <a:off x="4428249" y="4324417"/>
                  <a:ext cx="141480" cy="171000"/>
                </p14:xfrm>
              </p:contentPart>
            </mc:Choice>
            <mc:Fallback>
              <p:pic>
                <p:nvPicPr>
                  <p:cNvPr id="5225" name="Ink 5224">
                    <a:extLst>
                      <a:ext uri="{FF2B5EF4-FFF2-40B4-BE49-F238E27FC236}">
                        <a16:creationId xmlns:a16="http://schemas.microsoft.com/office/drawing/2014/main" id="{0E6F2904-3DD6-7176-5BB0-F6F8A0071111}"/>
                      </a:ext>
                    </a:extLst>
                  </p:cNvPr>
                  <p:cNvPicPr/>
                  <p:nvPr/>
                </p:nvPicPr>
                <p:blipFill>
                  <a:blip r:embed="rId387"/>
                  <a:stretch>
                    <a:fillRect/>
                  </a:stretch>
                </p:blipFill>
                <p:spPr>
                  <a:xfrm>
                    <a:off x="4419609" y="4315417"/>
                    <a:ext cx="159120" cy="18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8">
                <p14:nvContentPartPr>
                  <p14:cNvPr id="5226" name="Ink 5225">
                    <a:extLst>
                      <a:ext uri="{FF2B5EF4-FFF2-40B4-BE49-F238E27FC236}">
                        <a16:creationId xmlns:a16="http://schemas.microsoft.com/office/drawing/2014/main" id="{FD99699E-99FF-7CC4-6470-8C8E60AC5A22}"/>
                      </a:ext>
                    </a:extLst>
                  </p14:cNvPr>
                  <p14:cNvContentPartPr/>
                  <p14:nvPr/>
                </p14:nvContentPartPr>
                <p14:xfrm>
                  <a:off x="4710489" y="4308577"/>
                  <a:ext cx="53640" cy="2520"/>
                </p14:xfrm>
              </p:contentPart>
            </mc:Choice>
            <mc:Fallback>
              <p:pic>
                <p:nvPicPr>
                  <p:cNvPr id="5226" name="Ink 5225">
                    <a:extLst>
                      <a:ext uri="{FF2B5EF4-FFF2-40B4-BE49-F238E27FC236}">
                        <a16:creationId xmlns:a16="http://schemas.microsoft.com/office/drawing/2014/main" id="{FD99699E-99FF-7CC4-6470-8C8E60AC5A22}"/>
                      </a:ext>
                    </a:extLst>
                  </p:cNvPr>
                  <p:cNvPicPr/>
                  <p:nvPr/>
                </p:nvPicPr>
                <p:blipFill>
                  <a:blip r:embed="rId389"/>
                  <a:stretch>
                    <a:fillRect/>
                  </a:stretch>
                </p:blipFill>
                <p:spPr>
                  <a:xfrm>
                    <a:off x="4701489" y="4299937"/>
                    <a:ext cx="71280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0">
                <p14:nvContentPartPr>
                  <p14:cNvPr id="5227" name="Ink 5226">
                    <a:extLst>
                      <a:ext uri="{FF2B5EF4-FFF2-40B4-BE49-F238E27FC236}">
                        <a16:creationId xmlns:a16="http://schemas.microsoft.com/office/drawing/2014/main" id="{C5AC6D98-A739-C9A6-B59B-F107167121F9}"/>
                      </a:ext>
                    </a:extLst>
                  </p14:cNvPr>
                  <p14:cNvContentPartPr/>
                  <p14:nvPr/>
                </p14:nvContentPartPr>
                <p14:xfrm>
                  <a:off x="4729929" y="4349617"/>
                  <a:ext cx="56160" cy="360"/>
                </p14:xfrm>
              </p:contentPart>
            </mc:Choice>
            <mc:Fallback>
              <p:pic>
                <p:nvPicPr>
                  <p:cNvPr id="5227" name="Ink 5226">
                    <a:extLst>
                      <a:ext uri="{FF2B5EF4-FFF2-40B4-BE49-F238E27FC236}">
                        <a16:creationId xmlns:a16="http://schemas.microsoft.com/office/drawing/2014/main" id="{C5AC6D98-A739-C9A6-B59B-F107167121F9}"/>
                      </a:ext>
                    </a:extLst>
                  </p:cNvPr>
                  <p:cNvPicPr/>
                  <p:nvPr/>
                </p:nvPicPr>
                <p:blipFill>
                  <a:blip r:embed="rId391"/>
                  <a:stretch>
                    <a:fillRect/>
                  </a:stretch>
                </p:blipFill>
                <p:spPr>
                  <a:xfrm>
                    <a:off x="4721289" y="4340977"/>
                    <a:ext cx="738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2">
                <p14:nvContentPartPr>
                  <p14:cNvPr id="5228" name="Ink 5227">
                    <a:extLst>
                      <a:ext uri="{FF2B5EF4-FFF2-40B4-BE49-F238E27FC236}">
                        <a16:creationId xmlns:a16="http://schemas.microsoft.com/office/drawing/2014/main" id="{8B79478B-2777-7D7C-BCEB-64499C5B091C}"/>
                      </a:ext>
                    </a:extLst>
                  </p14:cNvPr>
                  <p14:cNvContentPartPr/>
                  <p14:nvPr/>
                </p14:nvContentPartPr>
                <p14:xfrm>
                  <a:off x="4984089" y="4142257"/>
                  <a:ext cx="10440" cy="102960"/>
                </p14:xfrm>
              </p:contentPart>
            </mc:Choice>
            <mc:Fallback>
              <p:pic>
                <p:nvPicPr>
                  <p:cNvPr id="5228" name="Ink 5227">
                    <a:extLst>
                      <a:ext uri="{FF2B5EF4-FFF2-40B4-BE49-F238E27FC236}">
                        <a16:creationId xmlns:a16="http://schemas.microsoft.com/office/drawing/2014/main" id="{8B79478B-2777-7D7C-BCEB-64499C5B091C}"/>
                      </a:ext>
                    </a:extLst>
                  </p:cNvPr>
                  <p:cNvPicPr/>
                  <p:nvPr/>
                </p:nvPicPr>
                <p:blipFill>
                  <a:blip r:embed="rId393"/>
                  <a:stretch>
                    <a:fillRect/>
                  </a:stretch>
                </p:blipFill>
                <p:spPr>
                  <a:xfrm>
                    <a:off x="4975089" y="4133257"/>
                    <a:ext cx="28080" cy="12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4">
                <p14:nvContentPartPr>
                  <p14:cNvPr id="5229" name="Ink 5228">
                    <a:extLst>
                      <a:ext uri="{FF2B5EF4-FFF2-40B4-BE49-F238E27FC236}">
                        <a16:creationId xmlns:a16="http://schemas.microsoft.com/office/drawing/2014/main" id="{DC1CA1EC-B4C1-DFB9-12BE-BB6C7B748A7F}"/>
                      </a:ext>
                    </a:extLst>
                  </p14:cNvPr>
                  <p14:cNvContentPartPr/>
                  <p14:nvPr/>
                </p14:nvContentPartPr>
                <p14:xfrm>
                  <a:off x="4916409" y="4247377"/>
                  <a:ext cx="315000" cy="360"/>
                </p14:xfrm>
              </p:contentPart>
            </mc:Choice>
            <mc:Fallback>
              <p:pic>
                <p:nvPicPr>
                  <p:cNvPr id="5229" name="Ink 5228">
                    <a:extLst>
                      <a:ext uri="{FF2B5EF4-FFF2-40B4-BE49-F238E27FC236}">
                        <a16:creationId xmlns:a16="http://schemas.microsoft.com/office/drawing/2014/main" id="{DC1CA1EC-B4C1-DFB9-12BE-BB6C7B748A7F}"/>
                      </a:ext>
                    </a:extLst>
                  </p:cNvPr>
                  <p:cNvPicPr/>
                  <p:nvPr/>
                </p:nvPicPr>
                <p:blipFill>
                  <a:blip r:embed="rId395"/>
                  <a:stretch>
                    <a:fillRect/>
                  </a:stretch>
                </p:blipFill>
                <p:spPr>
                  <a:xfrm>
                    <a:off x="4907769" y="4238737"/>
                    <a:ext cx="3326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6">
                <p14:nvContentPartPr>
                  <p14:cNvPr id="5230" name="Ink 5229">
                    <a:extLst>
                      <a:ext uri="{FF2B5EF4-FFF2-40B4-BE49-F238E27FC236}">
                        <a16:creationId xmlns:a16="http://schemas.microsoft.com/office/drawing/2014/main" id="{A4B870E3-CDBF-B193-C2AF-1008056E7E2F}"/>
                      </a:ext>
                    </a:extLst>
                  </p14:cNvPr>
                  <p14:cNvContentPartPr/>
                  <p14:nvPr/>
                </p14:nvContentPartPr>
                <p14:xfrm>
                  <a:off x="4953489" y="4307497"/>
                  <a:ext cx="78120" cy="194760"/>
                </p14:xfrm>
              </p:contentPart>
            </mc:Choice>
            <mc:Fallback>
              <p:pic>
                <p:nvPicPr>
                  <p:cNvPr id="5230" name="Ink 5229">
                    <a:extLst>
                      <a:ext uri="{FF2B5EF4-FFF2-40B4-BE49-F238E27FC236}">
                        <a16:creationId xmlns:a16="http://schemas.microsoft.com/office/drawing/2014/main" id="{A4B870E3-CDBF-B193-C2AF-1008056E7E2F}"/>
                      </a:ext>
                    </a:extLst>
                  </p:cNvPr>
                  <p:cNvPicPr/>
                  <p:nvPr/>
                </p:nvPicPr>
                <p:blipFill>
                  <a:blip r:embed="rId397"/>
                  <a:stretch>
                    <a:fillRect/>
                  </a:stretch>
                </p:blipFill>
                <p:spPr>
                  <a:xfrm>
                    <a:off x="4944849" y="4298857"/>
                    <a:ext cx="95760" cy="21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8">
                <p14:nvContentPartPr>
                  <p14:cNvPr id="5231" name="Ink 5230">
                    <a:extLst>
                      <a:ext uri="{FF2B5EF4-FFF2-40B4-BE49-F238E27FC236}">
                        <a16:creationId xmlns:a16="http://schemas.microsoft.com/office/drawing/2014/main" id="{A78DA854-D930-CC6A-E0A5-6614D24040A8}"/>
                      </a:ext>
                    </a:extLst>
                  </p14:cNvPr>
                  <p14:cNvContentPartPr/>
                  <p14:nvPr/>
                </p14:nvContentPartPr>
                <p14:xfrm>
                  <a:off x="5101449" y="4341697"/>
                  <a:ext cx="78480" cy="66240"/>
                </p14:xfrm>
              </p:contentPart>
            </mc:Choice>
            <mc:Fallback>
              <p:pic>
                <p:nvPicPr>
                  <p:cNvPr id="5231" name="Ink 5230">
                    <a:extLst>
                      <a:ext uri="{FF2B5EF4-FFF2-40B4-BE49-F238E27FC236}">
                        <a16:creationId xmlns:a16="http://schemas.microsoft.com/office/drawing/2014/main" id="{A78DA854-D930-CC6A-E0A5-6614D24040A8}"/>
                      </a:ext>
                    </a:extLst>
                  </p:cNvPr>
                  <p:cNvPicPr/>
                  <p:nvPr/>
                </p:nvPicPr>
                <p:blipFill>
                  <a:blip r:embed="rId399"/>
                  <a:stretch>
                    <a:fillRect/>
                  </a:stretch>
                </p:blipFill>
                <p:spPr>
                  <a:xfrm>
                    <a:off x="5092809" y="4332697"/>
                    <a:ext cx="96120" cy="8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0">
                <p14:nvContentPartPr>
                  <p14:cNvPr id="5232" name="Ink 5231">
                    <a:extLst>
                      <a:ext uri="{FF2B5EF4-FFF2-40B4-BE49-F238E27FC236}">
                        <a16:creationId xmlns:a16="http://schemas.microsoft.com/office/drawing/2014/main" id="{84F97C3D-F35A-7DF1-4BD1-5A3F857EFB2D}"/>
                      </a:ext>
                    </a:extLst>
                  </p14:cNvPr>
                  <p14:cNvContentPartPr/>
                  <p14:nvPr/>
                </p14:nvContentPartPr>
                <p14:xfrm>
                  <a:off x="5179569" y="4367257"/>
                  <a:ext cx="360" cy="159840"/>
                </p14:xfrm>
              </p:contentPart>
            </mc:Choice>
            <mc:Fallback>
              <p:pic>
                <p:nvPicPr>
                  <p:cNvPr id="5232" name="Ink 5231">
                    <a:extLst>
                      <a:ext uri="{FF2B5EF4-FFF2-40B4-BE49-F238E27FC236}">
                        <a16:creationId xmlns:a16="http://schemas.microsoft.com/office/drawing/2014/main" id="{84F97C3D-F35A-7DF1-4BD1-5A3F857EFB2D}"/>
                      </a:ext>
                    </a:extLst>
                  </p:cNvPr>
                  <p:cNvPicPr/>
                  <p:nvPr/>
                </p:nvPicPr>
                <p:blipFill>
                  <a:blip r:embed="rId401"/>
                  <a:stretch>
                    <a:fillRect/>
                  </a:stretch>
                </p:blipFill>
                <p:spPr>
                  <a:xfrm>
                    <a:off x="5170929" y="4358257"/>
                    <a:ext cx="18000" cy="17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2">
                <p14:nvContentPartPr>
                  <p14:cNvPr id="5234" name="Ink 5233">
                    <a:extLst>
                      <a:ext uri="{FF2B5EF4-FFF2-40B4-BE49-F238E27FC236}">
                        <a16:creationId xmlns:a16="http://schemas.microsoft.com/office/drawing/2014/main" id="{9095D2BD-D6A3-4BF0-246A-3B115B933379}"/>
                      </a:ext>
                    </a:extLst>
                  </p14:cNvPr>
                  <p14:cNvContentPartPr/>
                  <p14:nvPr/>
                </p14:nvContentPartPr>
                <p14:xfrm>
                  <a:off x="4250769" y="4118123"/>
                  <a:ext cx="127440" cy="161280"/>
                </p14:xfrm>
              </p:contentPart>
            </mc:Choice>
            <mc:Fallback>
              <p:pic>
                <p:nvPicPr>
                  <p:cNvPr id="5234" name="Ink 5233">
                    <a:extLst>
                      <a:ext uri="{FF2B5EF4-FFF2-40B4-BE49-F238E27FC236}">
                        <a16:creationId xmlns:a16="http://schemas.microsoft.com/office/drawing/2014/main" id="{9095D2BD-D6A3-4BF0-246A-3B115B933379}"/>
                      </a:ext>
                    </a:extLst>
                  </p:cNvPr>
                  <p:cNvPicPr/>
                  <p:nvPr/>
                </p:nvPicPr>
                <p:blipFill>
                  <a:blip r:embed="rId403"/>
                  <a:stretch>
                    <a:fillRect/>
                  </a:stretch>
                </p:blipFill>
                <p:spPr>
                  <a:xfrm>
                    <a:off x="4242129" y="4109123"/>
                    <a:ext cx="145080" cy="17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4">
                <p14:nvContentPartPr>
                  <p14:cNvPr id="5236" name="Ink 5235">
                    <a:extLst>
                      <a:ext uri="{FF2B5EF4-FFF2-40B4-BE49-F238E27FC236}">
                        <a16:creationId xmlns:a16="http://schemas.microsoft.com/office/drawing/2014/main" id="{85916FCE-FDA8-ECA4-332F-7EFAB60367D0}"/>
                      </a:ext>
                    </a:extLst>
                  </p14:cNvPr>
                  <p14:cNvContentPartPr/>
                  <p14:nvPr/>
                </p14:nvContentPartPr>
                <p14:xfrm>
                  <a:off x="4912809" y="4083203"/>
                  <a:ext cx="152640" cy="134640"/>
                </p14:xfrm>
              </p:contentPart>
            </mc:Choice>
            <mc:Fallback>
              <p:pic>
                <p:nvPicPr>
                  <p:cNvPr id="5236" name="Ink 5235">
                    <a:extLst>
                      <a:ext uri="{FF2B5EF4-FFF2-40B4-BE49-F238E27FC236}">
                        <a16:creationId xmlns:a16="http://schemas.microsoft.com/office/drawing/2014/main" id="{85916FCE-FDA8-ECA4-332F-7EFAB60367D0}"/>
                      </a:ext>
                    </a:extLst>
                  </p:cNvPr>
                  <p:cNvPicPr/>
                  <p:nvPr/>
                </p:nvPicPr>
                <p:blipFill>
                  <a:blip r:embed="rId405"/>
                  <a:stretch>
                    <a:fillRect/>
                  </a:stretch>
                </p:blipFill>
                <p:spPr>
                  <a:xfrm>
                    <a:off x="4903809" y="4074203"/>
                    <a:ext cx="170280" cy="1522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5238" name="Rectangle 5237">
            <a:extLst>
              <a:ext uri="{FF2B5EF4-FFF2-40B4-BE49-F238E27FC236}">
                <a16:creationId xmlns:a16="http://schemas.microsoft.com/office/drawing/2014/main" id="{BC9E4312-B1F9-3B84-C532-D96E6FFA0136}"/>
              </a:ext>
            </a:extLst>
          </p:cNvPr>
          <p:cNvSpPr/>
          <p:nvPr/>
        </p:nvSpPr>
        <p:spPr>
          <a:xfrm flipV="1">
            <a:off x="75646" y="3591800"/>
            <a:ext cx="8946674" cy="45719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5242" name="Audio 5241">
            <a:hlinkClick r:id="" action="ppaction://media"/>
            <a:extLst>
              <a:ext uri="{FF2B5EF4-FFF2-40B4-BE49-F238E27FC236}">
                <a16:creationId xmlns:a16="http://schemas.microsoft.com/office/drawing/2014/main" id="{E1A1EDF6-F0AB-5E16-A80D-50E731FED30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0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261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9872"/>
    </mc:Choice>
    <mc:Fallback>
      <p:transition advTm="139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4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B748753-107F-A5AB-0A2D-011D2D0E215A}"/>
              </a:ext>
            </a:extLst>
          </p:cNvPr>
          <p:cNvGrpSpPr/>
          <p:nvPr/>
        </p:nvGrpSpPr>
        <p:grpSpPr>
          <a:xfrm>
            <a:off x="2102704" y="438645"/>
            <a:ext cx="897480" cy="391320"/>
            <a:chOff x="2064604" y="349092"/>
            <a:chExt cx="89748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9DAEC0F-9AFD-A0BF-1B51-E57BF1628C26}"/>
                    </a:ext>
                  </a:extLst>
                </p14:cNvPr>
                <p14:cNvContentPartPr/>
                <p14:nvPr/>
              </p14:nvContentPartPr>
              <p14:xfrm>
                <a:off x="2064604" y="353412"/>
                <a:ext cx="360" cy="387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9DAEC0F-9AFD-A0BF-1B51-E57BF1628C2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55964" y="344412"/>
                  <a:ext cx="180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DAB8A5B-82B7-3308-BC23-8C3E6D4309FF}"/>
                    </a:ext>
                  </a:extLst>
                </p14:cNvPr>
                <p14:cNvContentPartPr/>
                <p14:nvPr/>
              </p14:nvContentPartPr>
              <p14:xfrm>
                <a:off x="2179444" y="392652"/>
                <a:ext cx="154440" cy="293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DAB8A5B-82B7-3308-BC23-8C3E6D4309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70804" y="384012"/>
                  <a:ext cx="1720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DDB6CA1-64FB-6903-5C9A-EF4E81AF1E22}"/>
                    </a:ext>
                  </a:extLst>
                </p14:cNvPr>
                <p14:cNvContentPartPr/>
                <p14:nvPr/>
              </p14:nvContentPartPr>
              <p14:xfrm>
                <a:off x="2405524" y="349092"/>
                <a:ext cx="174240" cy="345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DDB6CA1-64FB-6903-5C9A-EF4E81AF1E2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96884" y="340092"/>
                  <a:ext cx="1918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F3C4EA7-2430-8801-B2C5-BD141070FA9B}"/>
                    </a:ext>
                  </a:extLst>
                </p14:cNvPr>
                <p14:cNvContentPartPr/>
                <p14:nvPr/>
              </p14:nvContentPartPr>
              <p14:xfrm>
                <a:off x="2749684" y="456732"/>
                <a:ext cx="156240" cy="28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F3C4EA7-2430-8801-B2C5-BD141070FA9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40684" y="448092"/>
                  <a:ext cx="173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134B1F8-1FB7-6B51-A451-820A33C39EF8}"/>
                    </a:ext>
                  </a:extLst>
                </p14:cNvPr>
                <p14:cNvContentPartPr/>
                <p14:nvPr/>
              </p14:nvContentPartPr>
              <p14:xfrm>
                <a:off x="2770204" y="591732"/>
                <a:ext cx="191880" cy="3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134B1F8-1FB7-6B51-A451-820A33C39EF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61204" y="582732"/>
                  <a:ext cx="20952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B8D2A2-C537-9342-8EF2-63ACF7D0DCCE}"/>
              </a:ext>
            </a:extLst>
          </p:cNvPr>
          <p:cNvGrpSpPr/>
          <p:nvPr/>
        </p:nvGrpSpPr>
        <p:grpSpPr>
          <a:xfrm>
            <a:off x="3233104" y="207165"/>
            <a:ext cx="2043000" cy="977400"/>
            <a:chOff x="3195004" y="117612"/>
            <a:chExt cx="2043000" cy="97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BCF6DBF-ED92-B10E-FCCD-555F299171BA}"/>
                    </a:ext>
                  </a:extLst>
                </p14:cNvPr>
                <p14:cNvContentPartPr/>
                <p14:nvPr/>
              </p14:nvContentPartPr>
              <p14:xfrm>
                <a:off x="3425764" y="195012"/>
                <a:ext cx="360" cy="266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BCF6DBF-ED92-B10E-FCCD-555F299171B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17124" y="186372"/>
                  <a:ext cx="180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7D903EE-794B-2154-E25D-E09B9DA19C3B}"/>
                    </a:ext>
                  </a:extLst>
                </p14:cNvPr>
                <p14:cNvContentPartPr/>
                <p14:nvPr/>
              </p14:nvContentPartPr>
              <p14:xfrm>
                <a:off x="3236404" y="501732"/>
                <a:ext cx="481680" cy="5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7D903EE-794B-2154-E25D-E09B9DA19C3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27764" y="492732"/>
                  <a:ext cx="499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8711B37-F81A-3571-D8B7-35F025572482}"/>
                    </a:ext>
                  </a:extLst>
                </p14:cNvPr>
                <p14:cNvContentPartPr/>
                <p14:nvPr/>
              </p14:nvContentPartPr>
              <p14:xfrm>
                <a:off x="3195004" y="538452"/>
                <a:ext cx="564480" cy="454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8711B37-F81A-3571-D8B7-35F02557248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86004" y="529812"/>
                  <a:ext cx="5821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BB5E8CE-CBF7-608A-ABF9-9A88408EC440}"/>
                    </a:ext>
                  </a:extLst>
                </p14:cNvPr>
                <p14:cNvContentPartPr/>
                <p14:nvPr/>
              </p14:nvContentPartPr>
              <p14:xfrm>
                <a:off x="3488404" y="633492"/>
                <a:ext cx="200520" cy="289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BB5E8CE-CBF7-608A-ABF9-9A88408EC4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79404" y="624852"/>
                  <a:ext cx="2181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B9EE12A-82B8-AC02-3222-38FD43BE86DE}"/>
                    </a:ext>
                  </a:extLst>
                </p14:cNvPr>
                <p14:cNvContentPartPr/>
                <p14:nvPr/>
              </p14:nvContentPartPr>
              <p14:xfrm>
                <a:off x="3987004" y="328572"/>
                <a:ext cx="400320" cy="401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B9EE12A-82B8-AC02-3222-38FD43BE86D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78364" y="319932"/>
                  <a:ext cx="41796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9484300-023A-C0D0-64FE-007E3C255AC6}"/>
                    </a:ext>
                  </a:extLst>
                </p14:cNvPr>
                <p14:cNvContentPartPr/>
                <p14:nvPr/>
              </p14:nvContentPartPr>
              <p14:xfrm>
                <a:off x="4095004" y="931572"/>
                <a:ext cx="168840" cy="163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9484300-023A-C0D0-64FE-007E3C255A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86364" y="922572"/>
                  <a:ext cx="186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C12F801-2A05-9E55-2925-AC3C675A15F7}"/>
                    </a:ext>
                  </a:extLst>
                </p14:cNvPr>
                <p14:cNvContentPartPr/>
                <p14:nvPr/>
              </p14:nvContentPartPr>
              <p14:xfrm>
                <a:off x="4291564" y="964332"/>
                <a:ext cx="5904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C12F801-2A05-9E55-2925-AC3C675A15F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82924" y="955692"/>
                  <a:ext cx="76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EA462BD-3776-6434-F13C-F67DCE5C70A4}"/>
                    </a:ext>
                  </a:extLst>
                </p14:cNvPr>
                <p14:cNvContentPartPr/>
                <p14:nvPr/>
              </p14:nvContentPartPr>
              <p14:xfrm>
                <a:off x="4330444" y="1009692"/>
                <a:ext cx="5472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EA462BD-3776-6434-F13C-F67DCE5C70A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21804" y="1000692"/>
                  <a:ext cx="72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B55B629-31D3-011F-1467-7B5E50D50809}"/>
                    </a:ext>
                  </a:extLst>
                </p14:cNvPr>
                <p14:cNvContentPartPr/>
                <p14:nvPr/>
              </p14:nvContentPartPr>
              <p14:xfrm>
                <a:off x="4429804" y="934092"/>
                <a:ext cx="119880" cy="116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B55B629-31D3-011F-1467-7B5E50D5080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20804" y="925452"/>
                  <a:ext cx="137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C267491-C31F-926E-F3FD-345B1128D5A6}"/>
                    </a:ext>
                  </a:extLst>
                </p14:cNvPr>
                <p14:cNvContentPartPr/>
                <p14:nvPr/>
              </p14:nvContentPartPr>
              <p14:xfrm>
                <a:off x="3979084" y="135612"/>
                <a:ext cx="91080" cy="193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C267491-C31F-926E-F3FD-345B1128D5A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70084" y="126612"/>
                  <a:ext cx="108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3383F29-8452-9648-DDA2-3A6205598DAD}"/>
                    </a:ext>
                  </a:extLst>
                </p14:cNvPr>
                <p14:cNvContentPartPr/>
                <p14:nvPr/>
              </p14:nvContentPartPr>
              <p14:xfrm>
                <a:off x="4154764" y="189612"/>
                <a:ext cx="60480" cy="18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3383F29-8452-9648-DDA2-3A6205598DA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45764" y="180972"/>
                  <a:ext cx="78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5314829-C59B-7D94-92D1-F0F94FE3D537}"/>
                    </a:ext>
                  </a:extLst>
                </p14:cNvPr>
                <p14:cNvContentPartPr/>
                <p14:nvPr/>
              </p14:nvContentPartPr>
              <p14:xfrm>
                <a:off x="4315684" y="117612"/>
                <a:ext cx="360" cy="109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5314829-C59B-7D94-92D1-F0F94FE3D53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07044" y="108972"/>
                  <a:ext cx="18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07D3BAF-FE9A-0AA8-668F-E80C7E8B7603}"/>
                    </a:ext>
                  </a:extLst>
                </p14:cNvPr>
                <p14:cNvContentPartPr/>
                <p14:nvPr/>
              </p14:nvContentPartPr>
              <p14:xfrm>
                <a:off x="4710604" y="348732"/>
                <a:ext cx="360" cy="372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07D3BAF-FE9A-0AA8-668F-E80C7E8B760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01964" y="339732"/>
                  <a:ext cx="180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EBDFE7F-A707-B7FC-9A9F-0F666C53A469}"/>
                    </a:ext>
                  </a:extLst>
                </p14:cNvPr>
                <p14:cNvContentPartPr/>
                <p14:nvPr/>
              </p14:nvContentPartPr>
              <p14:xfrm>
                <a:off x="4856404" y="462852"/>
                <a:ext cx="187200" cy="189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EBDFE7F-A707-B7FC-9A9F-0F666C53A46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47764" y="453852"/>
                  <a:ext cx="204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FECA12C-3070-E76C-E4FA-1935768D6969}"/>
                    </a:ext>
                  </a:extLst>
                </p14:cNvPr>
                <p14:cNvContentPartPr/>
                <p14:nvPr/>
              </p14:nvContentPartPr>
              <p14:xfrm>
                <a:off x="5037844" y="288612"/>
                <a:ext cx="200160" cy="461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FECA12C-3070-E76C-E4FA-1935768D696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29204" y="279612"/>
                  <a:ext cx="217800" cy="47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2C29DA-21D4-0533-A1D1-7A9A1DCADEB7}"/>
                  </a:ext>
                </a:extLst>
              </p14:cNvPr>
              <p14:cNvContentPartPr/>
              <p14:nvPr/>
            </p14:nvContentPartPr>
            <p14:xfrm>
              <a:off x="7188784" y="711165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2C29DA-21D4-0533-A1D1-7A9A1DCADEB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180144" y="7025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F7B3728B-49E2-61C3-9536-F30E5D02575A}"/>
              </a:ext>
            </a:extLst>
          </p:cNvPr>
          <p:cNvGrpSpPr/>
          <p:nvPr/>
        </p:nvGrpSpPr>
        <p:grpSpPr>
          <a:xfrm>
            <a:off x="5015104" y="864165"/>
            <a:ext cx="1916280" cy="477000"/>
            <a:chOff x="4977004" y="774612"/>
            <a:chExt cx="1916280" cy="47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477FA81-C3D0-5A27-E981-C46AA56D5490}"/>
                    </a:ext>
                  </a:extLst>
                </p14:cNvPr>
                <p14:cNvContentPartPr/>
                <p14:nvPr/>
              </p14:nvContentPartPr>
              <p14:xfrm>
                <a:off x="4977004" y="774612"/>
                <a:ext cx="502200" cy="333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477FA81-C3D0-5A27-E981-C46AA56D549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68004" y="765972"/>
                  <a:ext cx="5198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595F39E-B760-EE0C-9DC7-6B1DFD5227DA}"/>
                    </a:ext>
                  </a:extLst>
                </p14:cNvPr>
                <p14:cNvContentPartPr/>
                <p14:nvPr/>
              </p14:nvContentPartPr>
              <p14:xfrm>
                <a:off x="5424124" y="1088892"/>
                <a:ext cx="100800" cy="82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595F39E-B760-EE0C-9DC7-6B1DFD5227D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15484" y="1080252"/>
                  <a:ext cx="118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706AD13-8E8C-7DA0-5574-8461717E5AC7}"/>
                    </a:ext>
                  </a:extLst>
                </p14:cNvPr>
                <p14:cNvContentPartPr/>
                <p14:nvPr/>
              </p14:nvContentPartPr>
              <p14:xfrm>
                <a:off x="5708524" y="926172"/>
                <a:ext cx="261000" cy="162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706AD13-8E8C-7DA0-5574-8461717E5AC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699524" y="917532"/>
                  <a:ext cx="278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8638C4A-20AC-AF64-C309-AE32548B5153}"/>
                    </a:ext>
                  </a:extLst>
                </p14:cNvPr>
                <p14:cNvContentPartPr/>
                <p14:nvPr/>
              </p14:nvContentPartPr>
              <p14:xfrm>
                <a:off x="6037924" y="974412"/>
                <a:ext cx="99720" cy="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8638C4A-20AC-AF64-C309-AE32548B515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28924" y="965412"/>
                  <a:ext cx="11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BA31396-5EC0-2265-C46B-1E17C6A64EA3}"/>
                    </a:ext>
                  </a:extLst>
                </p14:cNvPr>
                <p14:cNvContentPartPr/>
                <p14:nvPr/>
              </p14:nvContentPartPr>
              <p14:xfrm>
                <a:off x="6075364" y="1044972"/>
                <a:ext cx="83160" cy="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BA31396-5EC0-2265-C46B-1E17C6A64EA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66364" y="1036332"/>
                  <a:ext cx="100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6B08DD7-768C-8A5E-5FB4-50CB79A3E8BD}"/>
                    </a:ext>
                  </a:extLst>
                </p14:cNvPr>
                <p14:cNvContentPartPr/>
                <p14:nvPr/>
              </p14:nvContentPartPr>
              <p14:xfrm>
                <a:off x="6268684" y="780012"/>
                <a:ext cx="293400" cy="430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6B08DD7-768C-8A5E-5FB4-50CB79A3E8B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60044" y="771012"/>
                  <a:ext cx="31104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38BF0EF-5A42-69DA-F51E-D008C61E5C20}"/>
                    </a:ext>
                  </a:extLst>
                </p14:cNvPr>
                <p14:cNvContentPartPr/>
                <p14:nvPr/>
              </p14:nvContentPartPr>
              <p14:xfrm>
                <a:off x="6566764" y="1080612"/>
                <a:ext cx="119160" cy="171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38BF0EF-5A42-69DA-F51E-D008C61E5C2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58124" y="1071612"/>
                  <a:ext cx="136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13E3633-A3F4-DFFE-DFB4-4149AFCD8B3F}"/>
                    </a:ext>
                  </a:extLst>
                </p14:cNvPr>
                <p14:cNvContentPartPr/>
                <p14:nvPr/>
              </p14:nvContentPartPr>
              <p14:xfrm>
                <a:off x="6769084" y="871092"/>
                <a:ext cx="124200" cy="236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13E3633-A3F4-DFFE-DFB4-4149AFCD8B3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760444" y="862092"/>
                  <a:ext cx="14184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6335F67-0E5F-430E-9608-5044E0D7E1EE}"/>
              </a:ext>
            </a:extLst>
          </p:cNvPr>
          <p:cNvGrpSpPr/>
          <p:nvPr/>
        </p:nvGrpSpPr>
        <p:grpSpPr>
          <a:xfrm>
            <a:off x="7325584" y="846885"/>
            <a:ext cx="698040" cy="487800"/>
            <a:chOff x="7287484" y="757332"/>
            <a:chExt cx="698040" cy="48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BF46D38-1DEC-BD6E-6F38-66EAEE13F722}"/>
                    </a:ext>
                  </a:extLst>
                </p14:cNvPr>
                <p14:cNvContentPartPr/>
                <p14:nvPr/>
              </p14:nvContentPartPr>
              <p14:xfrm>
                <a:off x="7287484" y="838692"/>
                <a:ext cx="396360" cy="406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BF46D38-1DEC-BD6E-6F38-66EAEE13F72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78484" y="830052"/>
                  <a:ext cx="4140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F870CE3-BABB-89D1-4C16-B857E0EB457C}"/>
                    </a:ext>
                  </a:extLst>
                </p14:cNvPr>
                <p14:cNvContentPartPr/>
                <p14:nvPr/>
              </p14:nvContentPartPr>
              <p14:xfrm>
                <a:off x="7738204" y="757332"/>
                <a:ext cx="247320" cy="239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F870CE3-BABB-89D1-4C16-B857E0EB457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29204" y="748332"/>
                  <a:ext cx="264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B51C9D3-918E-855C-BC09-D3A1CFEF32D8}"/>
                    </a:ext>
                  </a:extLst>
                </p14:cNvPr>
                <p14:cNvContentPartPr/>
                <p14:nvPr/>
              </p14:nvContentPartPr>
              <p14:xfrm>
                <a:off x="7835044" y="838332"/>
                <a:ext cx="112320" cy="19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B51C9D3-918E-855C-BC09-D3A1CFEF32D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26404" y="829692"/>
                  <a:ext cx="129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A2077EE-4268-70DA-1C63-DFA9F47510A9}"/>
                    </a:ext>
                  </a:extLst>
                </p14:cNvPr>
                <p14:cNvContentPartPr/>
                <p14:nvPr/>
              </p14:nvContentPartPr>
              <p14:xfrm>
                <a:off x="7749004" y="806292"/>
                <a:ext cx="22680" cy="349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A2077EE-4268-70DA-1C63-DFA9F47510A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740004" y="797652"/>
                  <a:ext cx="4032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BEC34265-B72F-4466-CDA8-F77AB9C0758D}"/>
                  </a:ext>
                </a:extLst>
              </p14:cNvPr>
              <p14:cNvContentPartPr/>
              <p14:nvPr/>
            </p14:nvContentPartPr>
            <p14:xfrm>
              <a:off x="2161924" y="1575165"/>
              <a:ext cx="360" cy="43164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BEC34265-B72F-4466-CDA8-F77AB9C0758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52924" y="1566525"/>
                <a:ext cx="1800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A0C046FC-3D8A-B3A1-F3ED-D069A845F586}"/>
                  </a:ext>
                </a:extLst>
              </p14:cNvPr>
              <p14:cNvContentPartPr/>
              <p14:nvPr/>
            </p14:nvContentPartPr>
            <p14:xfrm>
              <a:off x="2304124" y="1659765"/>
              <a:ext cx="99720" cy="25092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A0C046FC-3D8A-B3A1-F3ED-D069A845F58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95484" y="1650765"/>
                <a:ext cx="1173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90127545-DDD0-67E7-2FAF-8CFE5D6A22A3}"/>
                  </a:ext>
                </a:extLst>
              </p14:cNvPr>
              <p14:cNvContentPartPr/>
              <p14:nvPr/>
            </p14:nvContentPartPr>
            <p14:xfrm>
              <a:off x="2478724" y="1583805"/>
              <a:ext cx="360" cy="11700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90127545-DDD0-67E7-2FAF-8CFE5D6A22A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470084" y="1574805"/>
                <a:ext cx="180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1FE74475-CCA8-778A-72BF-60723A7E86AA}"/>
                  </a:ext>
                </a:extLst>
              </p14:cNvPr>
              <p14:cNvContentPartPr/>
              <p14:nvPr/>
            </p14:nvContentPartPr>
            <p14:xfrm>
              <a:off x="2575924" y="1497405"/>
              <a:ext cx="168840" cy="46764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1FE74475-CCA8-778A-72BF-60723A7E86A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567284" y="1488405"/>
                <a:ext cx="18648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B6478E4D-A6D0-6302-934D-117790317623}"/>
                  </a:ext>
                </a:extLst>
              </p14:cNvPr>
              <p14:cNvContentPartPr/>
              <p14:nvPr/>
            </p14:nvContentPartPr>
            <p14:xfrm>
              <a:off x="2927284" y="1773885"/>
              <a:ext cx="113400" cy="36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B6478E4D-A6D0-6302-934D-11779031762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918284" y="1765245"/>
                <a:ext cx="131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25B5FDC3-97D8-3EE7-0CC7-375CBBE8AD3E}"/>
                  </a:ext>
                </a:extLst>
              </p14:cNvPr>
              <p14:cNvContentPartPr/>
              <p14:nvPr/>
            </p14:nvContentPartPr>
            <p14:xfrm>
              <a:off x="2929804" y="1856325"/>
              <a:ext cx="137520" cy="864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25B5FDC3-97D8-3EE7-0CC7-375CBBE8AD3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920804" y="1847685"/>
                <a:ext cx="1551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C583385-A9FA-D3A6-E3C9-18EB218D34FD}"/>
                  </a:ext>
                </a:extLst>
              </p14:cNvPr>
              <p14:cNvContentPartPr/>
              <p14:nvPr/>
            </p14:nvContentPartPr>
            <p14:xfrm>
              <a:off x="3262804" y="1494165"/>
              <a:ext cx="335880" cy="63612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C583385-A9FA-D3A6-E3C9-18EB218D34F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254164" y="1485525"/>
                <a:ext cx="35352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093D5F96-270F-5420-F4FE-1858E2069F66}"/>
                  </a:ext>
                </a:extLst>
              </p14:cNvPr>
              <p14:cNvContentPartPr/>
              <p14:nvPr/>
            </p14:nvContentPartPr>
            <p14:xfrm>
              <a:off x="3214924" y="2327925"/>
              <a:ext cx="102600" cy="13608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093D5F96-270F-5420-F4FE-1858E2069F6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205924" y="2318925"/>
                <a:ext cx="1202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3FF5B391-8AE5-9E2D-CD8A-C387DA18DF1C}"/>
                  </a:ext>
                </a:extLst>
              </p14:cNvPr>
              <p14:cNvContentPartPr/>
              <p14:nvPr/>
            </p14:nvContentPartPr>
            <p14:xfrm>
              <a:off x="3234364" y="2313525"/>
              <a:ext cx="69840" cy="15588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3FF5B391-8AE5-9E2D-CD8A-C387DA18DF1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225724" y="2304525"/>
                <a:ext cx="874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F26592D8-2D39-4B56-6E6F-2A66EF493F34}"/>
                  </a:ext>
                </a:extLst>
              </p14:cNvPr>
              <p14:cNvContentPartPr/>
              <p14:nvPr/>
            </p14:nvContentPartPr>
            <p14:xfrm>
              <a:off x="3444244" y="2345925"/>
              <a:ext cx="133920" cy="288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F26592D8-2D39-4B56-6E6F-2A66EF493F3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435244" y="2336925"/>
                <a:ext cx="1515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02DF84E6-B168-115B-A271-1DC0B7D3DEE6}"/>
                  </a:ext>
                </a:extLst>
              </p14:cNvPr>
              <p14:cNvContentPartPr/>
              <p14:nvPr/>
            </p14:nvContentPartPr>
            <p14:xfrm>
              <a:off x="3506164" y="2241525"/>
              <a:ext cx="23760" cy="23868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02DF84E6-B168-115B-A271-1DC0B7D3DEE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497524" y="2232525"/>
                <a:ext cx="414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5621D223-A540-C824-7976-AFB8D5FB1E5E}"/>
                  </a:ext>
                </a:extLst>
              </p14:cNvPr>
              <p14:cNvContentPartPr/>
              <p14:nvPr/>
            </p14:nvContentPartPr>
            <p14:xfrm>
              <a:off x="3710284" y="2227125"/>
              <a:ext cx="201600" cy="19872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5621D223-A540-C824-7976-AFB8D5FB1E5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701284" y="2218485"/>
                <a:ext cx="219240" cy="21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7F89574-6326-33EF-DA1C-08B755753316}"/>
              </a:ext>
            </a:extLst>
          </p:cNvPr>
          <p:cNvGrpSpPr/>
          <p:nvPr/>
        </p:nvGrpSpPr>
        <p:grpSpPr>
          <a:xfrm>
            <a:off x="3719644" y="1524405"/>
            <a:ext cx="1067400" cy="644760"/>
            <a:chOff x="3149644" y="5385492"/>
            <a:chExt cx="1067400" cy="64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91DD033-07A9-20DE-1EFB-AB7BC2723BFE}"/>
                    </a:ext>
                  </a:extLst>
                </p14:cNvPr>
                <p14:cNvContentPartPr/>
                <p14:nvPr/>
              </p14:nvContentPartPr>
              <p14:xfrm>
                <a:off x="3149644" y="5385492"/>
                <a:ext cx="2880" cy="5086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91DD033-07A9-20DE-1EFB-AB7BC2723BF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40644" y="5376852"/>
                  <a:ext cx="2052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13828DF-5D6D-FF58-361F-4B38F9B10545}"/>
                    </a:ext>
                  </a:extLst>
                </p14:cNvPr>
                <p14:cNvContentPartPr/>
                <p14:nvPr/>
              </p14:nvContentPartPr>
              <p14:xfrm>
                <a:off x="3276364" y="5537052"/>
                <a:ext cx="206640" cy="1850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13828DF-5D6D-FF58-361F-4B38F9B1054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67724" y="5528052"/>
                  <a:ext cx="2242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1C2AC21-FFFF-E1B6-A4DC-0384181CEA5B}"/>
                    </a:ext>
                  </a:extLst>
                </p14:cNvPr>
                <p14:cNvContentPartPr/>
                <p14:nvPr/>
              </p14:nvContentPartPr>
              <p14:xfrm>
                <a:off x="3590644" y="5415372"/>
                <a:ext cx="176760" cy="4672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1C2AC21-FFFF-E1B6-A4DC-0384181CEA5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582004" y="5406732"/>
                  <a:ext cx="19440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276B67C-FA60-7E33-E7BE-E28CF0308715}"/>
                    </a:ext>
                  </a:extLst>
                </p14:cNvPr>
                <p14:cNvContentPartPr/>
                <p14:nvPr/>
              </p14:nvContentPartPr>
              <p14:xfrm>
                <a:off x="3638164" y="5631372"/>
                <a:ext cx="501120" cy="3924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276B67C-FA60-7E33-E7BE-E28CF030871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629524" y="5622372"/>
                  <a:ext cx="5187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0193D42-E5B4-D247-C576-124F5BA9E595}"/>
                    </a:ext>
                  </a:extLst>
                </p14:cNvPr>
                <p14:cNvContentPartPr/>
                <p14:nvPr/>
              </p14:nvContentPartPr>
              <p14:xfrm>
                <a:off x="3803044" y="5762052"/>
                <a:ext cx="115920" cy="2268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0193D42-E5B4-D247-C576-124F5BA9E59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794404" y="5753412"/>
                  <a:ext cx="133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4213C9C-E63C-47A3-C53E-18529FEFBE6A}"/>
                    </a:ext>
                  </a:extLst>
                </p14:cNvPr>
                <p14:cNvContentPartPr/>
                <p14:nvPr/>
              </p14:nvContentPartPr>
              <p14:xfrm>
                <a:off x="4002484" y="5871132"/>
                <a:ext cx="73080" cy="3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4213C9C-E63C-47A3-C53E-18529FEFBE6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993484" y="5862492"/>
                  <a:ext cx="90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D228552-02DE-1C96-04E9-22DA3CC49076}"/>
                    </a:ext>
                  </a:extLst>
                </p14:cNvPr>
                <p14:cNvContentPartPr/>
                <p14:nvPr/>
              </p14:nvContentPartPr>
              <p14:xfrm>
                <a:off x="4147204" y="5731092"/>
                <a:ext cx="2880" cy="2991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D228552-02DE-1C96-04E9-22DA3CC4907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38564" y="5722092"/>
                  <a:ext cx="205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9733ACF-0558-C024-59D1-B3EE21BB6E53}"/>
                    </a:ext>
                  </a:extLst>
                </p14:cNvPr>
                <p14:cNvContentPartPr/>
                <p14:nvPr/>
              </p14:nvContentPartPr>
              <p14:xfrm>
                <a:off x="4151524" y="5639292"/>
                <a:ext cx="65520" cy="3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9733ACF-0558-C024-59D1-B3EE21BB6E5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142524" y="5630292"/>
                  <a:ext cx="831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324E92F3-8256-FE68-4C49-DC26FF344573}"/>
              </a:ext>
            </a:extLst>
          </p:cNvPr>
          <p:cNvGrpSpPr/>
          <p:nvPr/>
        </p:nvGrpSpPr>
        <p:grpSpPr>
          <a:xfrm>
            <a:off x="5119864" y="3343759"/>
            <a:ext cx="3498840" cy="3047400"/>
            <a:chOff x="5133244" y="3470292"/>
            <a:chExt cx="3498840" cy="3047400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223DC0F0-13AD-CADC-0F1B-072B9AC46093}"/>
                </a:ext>
              </a:extLst>
            </p:cNvPr>
            <p:cNvGrpSpPr/>
            <p:nvPr/>
          </p:nvGrpSpPr>
          <p:grpSpPr>
            <a:xfrm>
              <a:off x="5133244" y="3470292"/>
              <a:ext cx="3498840" cy="2542680"/>
              <a:chOff x="5133244" y="3470292"/>
              <a:chExt cx="3498840" cy="25426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11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ED14F6EB-D5D9-D2A1-FA29-863CFE35BD69}"/>
                      </a:ext>
                    </a:extLst>
                  </p14:cNvPr>
                  <p14:cNvContentPartPr/>
                  <p14:nvPr/>
                </p14:nvContentPartPr>
                <p14:xfrm>
                  <a:off x="5471284" y="3871692"/>
                  <a:ext cx="180000" cy="298800"/>
                </p14:xfrm>
              </p:contentPart>
            </mc:Choice>
            <mc:Fallback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ED14F6EB-D5D9-D2A1-FA29-863CFE35BD69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5462284" y="3862692"/>
                    <a:ext cx="197640" cy="31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3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A84B9DC6-DF53-66A5-925C-9D8C7EA7DFA6}"/>
                      </a:ext>
                    </a:extLst>
                  </p14:cNvPr>
                  <p14:cNvContentPartPr/>
                  <p14:nvPr/>
                </p14:nvContentPartPr>
                <p14:xfrm>
                  <a:off x="5540044" y="3934692"/>
                  <a:ext cx="3600" cy="2078280"/>
                </p14:xfrm>
              </p:contentPart>
            </mc:Choice>
            <mc:Fallback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A84B9DC6-DF53-66A5-925C-9D8C7EA7DFA6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5531404" y="3925692"/>
                    <a:ext cx="21240" cy="209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5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7779C8DD-9A40-4481-FF4C-BF10E0B44D95}"/>
                      </a:ext>
                    </a:extLst>
                  </p14:cNvPr>
                  <p14:cNvContentPartPr/>
                  <p14:nvPr/>
                </p14:nvContentPartPr>
                <p14:xfrm>
                  <a:off x="5133244" y="5463972"/>
                  <a:ext cx="2718720" cy="59040"/>
                </p14:xfrm>
              </p:contentPart>
            </mc:Choice>
            <mc:Fallback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7779C8DD-9A40-4481-FF4C-BF10E0B44D95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5124604" y="5454972"/>
                    <a:ext cx="2736360" cy="7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7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82FD6237-0D8D-3943-6930-7EF9E8BA2050}"/>
                      </a:ext>
                    </a:extLst>
                  </p14:cNvPr>
                  <p14:cNvContentPartPr/>
                  <p14:nvPr/>
                </p14:nvContentPartPr>
                <p14:xfrm>
                  <a:off x="7691764" y="5410692"/>
                  <a:ext cx="204840" cy="231120"/>
                </p14:xfrm>
              </p:contentPart>
            </mc:Choice>
            <mc:Fallback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82FD6237-0D8D-3943-6930-7EF9E8BA2050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7682764" y="5401692"/>
                    <a:ext cx="222480" cy="24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9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75D30865-A83E-25DF-0EC4-D93B2F5DB348}"/>
                      </a:ext>
                    </a:extLst>
                  </p14:cNvPr>
                  <p14:cNvContentPartPr/>
                  <p14:nvPr/>
                </p14:nvContentPartPr>
                <p14:xfrm>
                  <a:off x="5536804" y="3502332"/>
                  <a:ext cx="4680" cy="321120"/>
                </p14:xfrm>
              </p:contentPart>
            </mc:Choice>
            <mc:Fallback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75D30865-A83E-25DF-0EC4-D93B2F5DB348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5527804" y="3493692"/>
                    <a:ext cx="22320" cy="33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1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CA3CA4A4-47B6-2C8E-35F1-A05A4B38A771}"/>
                      </a:ext>
                    </a:extLst>
                  </p14:cNvPr>
                  <p14:cNvContentPartPr/>
                  <p14:nvPr/>
                </p14:nvContentPartPr>
                <p14:xfrm>
                  <a:off x="5607004" y="3583692"/>
                  <a:ext cx="201600" cy="175320"/>
                </p14:xfrm>
              </p:contentPart>
            </mc:Choice>
            <mc:Fallback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CA3CA4A4-47B6-2C8E-35F1-A05A4B38A771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5598364" y="3574692"/>
                    <a:ext cx="219240" cy="192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3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880E7A22-2612-146B-819E-FA02D317E482}"/>
                      </a:ext>
                    </a:extLst>
                  </p14:cNvPr>
                  <p14:cNvContentPartPr/>
                  <p14:nvPr/>
                </p14:nvContentPartPr>
                <p14:xfrm>
                  <a:off x="5804284" y="3470292"/>
                  <a:ext cx="224640" cy="320040"/>
                </p14:xfrm>
              </p:contentPart>
            </mc:Choice>
            <mc:Fallback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880E7A22-2612-146B-819E-FA02D317E482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5795284" y="3461292"/>
                    <a:ext cx="242280" cy="33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5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C272AB97-1FF6-F225-2139-8449D20FE3EE}"/>
                      </a:ext>
                    </a:extLst>
                  </p14:cNvPr>
                  <p14:cNvContentPartPr/>
                  <p14:nvPr/>
                </p14:nvContentPartPr>
                <p14:xfrm>
                  <a:off x="8082004" y="5266332"/>
                  <a:ext cx="2880" cy="452160"/>
                </p14:xfrm>
              </p:contentPart>
            </mc:Choice>
            <mc:Fallback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C272AB97-1FF6-F225-2139-8449D20FE3EE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8073004" y="5257332"/>
                    <a:ext cx="20520" cy="46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7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5A6905E7-09D5-A329-5B33-2F97955ED730}"/>
                      </a:ext>
                    </a:extLst>
                  </p14:cNvPr>
                  <p14:cNvContentPartPr/>
                  <p14:nvPr/>
                </p14:nvContentPartPr>
                <p14:xfrm>
                  <a:off x="8183884" y="5394492"/>
                  <a:ext cx="82800" cy="247320"/>
                </p14:xfrm>
              </p:contentPart>
            </mc:Choice>
            <mc:Fallback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5A6905E7-09D5-A329-5B33-2F97955ED730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8175244" y="5385852"/>
                    <a:ext cx="100440" cy="26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9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CF04085E-0BD6-B070-224B-5F83E8474CED}"/>
                      </a:ext>
                    </a:extLst>
                  </p14:cNvPr>
                  <p14:cNvContentPartPr/>
                  <p14:nvPr/>
                </p14:nvContentPartPr>
                <p14:xfrm>
                  <a:off x="8366764" y="5321772"/>
                  <a:ext cx="11520" cy="133920"/>
                </p14:xfrm>
              </p:contentPart>
            </mc:Choice>
            <mc:Fallback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CF04085E-0BD6-B070-224B-5F83E8474CED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8357764" y="5313132"/>
                    <a:ext cx="2916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1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FC961954-7437-9CD1-5BF8-996E29CB9481}"/>
                      </a:ext>
                    </a:extLst>
                  </p14:cNvPr>
                  <p14:cNvContentPartPr/>
                  <p14:nvPr/>
                </p14:nvContentPartPr>
                <p14:xfrm>
                  <a:off x="8429764" y="5268132"/>
                  <a:ext cx="202320" cy="453960"/>
                </p14:xfrm>
              </p:contentPart>
            </mc:Choice>
            <mc:Fallback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FC961954-7437-9CD1-5BF8-996E29CB9481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8421124" y="5259492"/>
                    <a:ext cx="219960" cy="47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3">
                <p14:nvContentPartPr>
                  <p14:cNvPr id="179" name="Ink 178">
                    <a:extLst>
                      <a:ext uri="{FF2B5EF4-FFF2-40B4-BE49-F238E27FC236}">
                        <a16:creationId xmlns:a16="http://schemas.microsoft.com/office/drawing/2014/main" id="{7CB4CE7F-71E7-9B18-FD6D-D69B958A4F55}"/>
                      </a:ext>
                    </a:extLst>
                  </p14:cNvPr>
                  <p14:cNvContentPartPr/>
                  <p14:nvPr/>
                </p14:nvContentPartPr>
                <p14:xfrm>
                  <a:off x="5492884" y="5449932"/>
                  <a:ext cx="107640" cy="113040"/>
                </p14:xfrm>
              </p:contentPart>
            </mc:Choice>
            <mc:Fallback>
              <p:pic>
                <p:nvPicPr>
                  <p:cNvPr id="179" name="Ink 178">
                    <a:extLst>
                      <a:ext uri="{FF2B5EF4-FFF2-40B4-BE49-F238E27FC236}">
                        <a16:creationId xmlns:a16="http://schemas.microsoft.com/office/drawing/2014/main" id="{7CB4CE7F-71E7-9B18-FD6D-D69B958A4F55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5484244" y="5441292"/>
                    <a:ext cx="125280" cy="13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5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36E9C385-8BC3-7173-D8C0-BE6E010F6D37}"/>
                      </a:ext>
                    </a:extLst>
                  </p14:cNvPr>
                  <p14:cNvContentPartPr/>
                  <p14:nvPr/>
                </p14:nvContentPartPr>
                <p14:xfrm>
                  <a:off x="5541844" y="4731012"/>
                  <a:ext cx="1499400" cy="757440"/>
                </p14:xfrm>
              </p:contentPart>
            </mc:Choice>
            <mc:Fallback>
              <p:pic>
                <p:nvPicPr>
                  <p:cNvPr id="181" name="Ink 180">
                    <a:extLst>
                      <a:ext uri="{FF2B5EF4-FFF2-40B4-BE49-F238E27FC236}">
                        <a16:creationId xmlns:a16="http://schemas.microsoft.com/office/drawing/2014/main" id="{36E9C385-8BC3-7173-D8C0-BE6E010F6D37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5532844" y="4722012"/>
                    <a:ext cx="1517040" cy="77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7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3F00539F-94B9-67D0-3F24-32A9E6BC3380}"/>
                      </a:ext>
                    </a:extLst>
                  </p14:cNvPr>
                  <p14:cNvContentPartPr/>
                  <p14:nvPr/>
                </p14:nvContentPartPr>
                <p14:xfrm>
                  <a:off x="6904444" y="4704732"/>
                  <a:ext cx="137520" cy="185400"/>
                </p14:xfrm>
              </p:contentPart>
            </mc:Choice>
            <mc:Fallback>
              <p:pic>
                <p:nvPicPr>
                  <p:cNvPr id="183" name="Ink 182">
                    <a:extLst>
                      <a:ext uri="{FF2B5EF4-FFF2-40B4-BE49-F238E27FC236}">
                        <a16:creationId xmlns:a16="http://schemas.microsoft.com/office/drawing/2014/main" id="{3F00539F-94B9-67D0-3F24-32A9E6BC3380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6895804" y="4695732"/>
                    <a:ext cx="155160" cy="20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9">
                <p14:nvContentPartPr>
                  <p14:cNvPr id="184" name="Ink 183">
                    <a:extLst>
                      <a:ext uri="{FF2B5EF4-FFF2-40B4-BE49-F238E27FC236}">
                        <a16:creationId xmlns:a16="http://schemas.microsoft.com/office/drawing/2014/main" id="{917FF7B9-B043-1EC4-1813-04AE6C911A96}"/>
                      </a:ext>
                    </a:extLst>
                  </p14:cNvPr>
                  <p14:cNvContentPartPr/>
                  <p14:nvPr/>
                </p14:nvContentPartPr>
                <p14:xfrm>
                  <a:off x="7173004" y="4427532"/>
                  <a:ext cx="2880" cy="335880"/>
                </p14:xfrm>
              </p:contentPart>
            </mc:Choice>
            <mc:Fallback>
              <p:pic>
                <p:nvPicPr>
                  <p:cNvPr id="184" name="Ink 183">
                    <a:extLst>
                      <a:ext uri="{FF2B5EF4-FFF2-40B4-BE49-F238E27FC236}">
                        <a16:creationId xmlns:a16="http://schemas.microsoft.com/office/drawing/2014/main" id="{917FF7B9-B043-1EC4-1813-04AE6C911A96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7164004" y="4418532"/>
                    <a:ext cx="20520" cy="35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1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CF305C0A-C02F-4001-9834-A3A206998453}"/>
                      </a:ext>
                    </a:extLst>
                  </p14:cNvPr>
                  <p14:cNvContentPartPr/>
                  <p14:nvPr/>
                </p14:nvContentPartPr>
                <p14:xfrm>
                  <a:off x="7272724" y="4498812"/>
                  <a:ext cx="93240" cy="205200"/>
                </p14:xfrm>
              </p:contentPart>
            </mc:Choice>
            <mc:Fallback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CF305C0A-C02F-4001-9834-A3A206998453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7263724" y="4490172"/>
                    <a:ext cx="110880" cy="22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3">
                <p14:nvContentPartPr>
                  <p14:cNvPr id="186" name="Ink 185">
                    <a:extLst>
                      <a:ext uri="{FF2B5EF4-FFF2-40B4-BE49-F238E27FC236}">
                        <a16:creationId xmlns:a16="http://schemas.microsoft.com/office/drawing/2014/main" id="{EE58AED2-78BD-953B-135A-2CAD0860E7DE}"/>
                      </a:ext>
                    </a:extLst>
                  </p14:cNvPr>
                  <p14:cNvContentPartPr/>
                  <p14:nvPr/>
                </p14:nvContentPartPr>
                <p14:xfrm>
                  <a:off x="7350124" y="4468572"/>
                  <a:ext cx="119880" cy="286920"/>
                </p14:xfrm>
              </p:contentPart>
            </mc:Choice>
            <mc:Fallback>
              <p:pic>
                <p:nvPicPr>
                  <p:cNvPr id="186" name="Ink 185">
                    <a:extLst>
                      <a:ext uri="{FF2B5EF4-FFF2-40B4-BE49-F238E27FC236}">
                        <a16:creationId xmlns:a16="http://schemas.microsoft.com/office/drawing/2014/main" id="{EE58AED2-78BD-953B-135A-2CAD0860E7DE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7341124" y="4459572"/>
                    <a:ext cx="137520" cy="30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5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8A9676FD-60D0-6AD2-5AF4-0AFD69B3D30E}"/>
                      </a:ext>
                    </a:extLst>
                  </p14:cNvPr>
                  <p14:cNvContentPartPr/>
                  <p14:nvPr/>
                </p14:nvContentPartPr>
                <p14:xfrm>
                  <a:off x="7344364" y="4459932"/>
                  <a:ext cx="5400" cy="2880"/>
                </p14:xfrm>
              </p:contentPart>
            </mc:Choice>
            <mc:Fallback>
              <p:pic>
                <p:nvPicPr>
                  <p:cNvPr id="188" name="Ink 187">
                    <a:extLst>
                      <a:ext uri="{FF2B5EF4-FFF2-40B4-BE49-F238E27FC236}">
                        <a16:creationId xmlns:a16="http://schemas.microsoft.com/office/drawing/2014/main" id="{8A9676FD-60D0-6AD2-5AF4-0AFD69B3D30E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7335724" y="4451292"/>
                    <a:ext cx="23040" cy="20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CE12151E-9932-4836-CA27-AF4192A727B5}"/>
                </a:ext>
              </a:extLst>
            </p:cNvPr>
            <p:cNvGrpSpPr/>
            <p:nvPr/>
          </p:nvGrpSpPr>
          <p:grpSpPr>
            <a:xfrm>
              <a:off x="7088044" y="4745412"/>
              <a:ext cx="2880" cy="158400"/>
              <a:chOff x="7088044" y="4745412"/>
              <a:chExt cx="2880" cy="1584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47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9954D5C4-DEDB-61AB-BE84-CBC3ED1F9DE6}"/>
                      </a:ext>
                    </a:extLst>
                  </p14:cNvPr>
                  <p14:cNvContentPartPr/>
                  <p14:nvPr/>
                </p14:nvContentPartPr>
                <p14:xfrm>
                  <a:off x="7088044" y="4745412"/>
                  <a:ext cx="2880" cy="28800"/>
                </p14:xfrm>
              </p:contentPart>
            </mc:Choice>
            <mc:Fallback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9954D5C4-DEDB-61AB-BE84-CBC3ED1F9DE6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7079404" y="4736412"/>
                    <a:ext cx="20520" cy="4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9">
                <p14:nvContentPartPr>
                  <p14:cNvPr id="191" name="Ink 190">
                    <a:extLst>
                      <a:ext uri="{FF2B5EF4-FFF2-40B4-BE49-F238E27FC236}">
                        <a16:creationId xmlns:a16="http://schemas.microsoft.com/office/drawing/2014/main" id="{E1CE22C2-AB55-4423-586E-82C05AC7E05E}"/>
                      </a:ext>
                    </a:extLst>
                  </p14:cNvPr>
                  <p14:cNvContentPartPr/>
                  <p14:nvPr/>
                </p14:nvContentPartPr>
                <p14:xfrm>
                  <a:off x="7090564" y="4903452"/>
                  <a:ext cx="360" cy="360"/>
                </p14:xfrm>
              </p:contentPart>
            </mc:Choice>
            <mc:Fallback>
              <p:pic>
                <p:nvPicPr>
                  <p:cNvPr id="191" name="Ink 190">
                    <a:extLst>
                      <a:ext uri="{FF2B5EF4-FFF2-40B4-BE49-F238E27FC236}">
                        <a16:creationId xmlns:a16="http://schemas.microsoft.com/office/drawing/2014/main" id="{E1CE22C2-AB55-4423-586E-82C05AC7E05E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7081564" y="489445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F42ABFC-79D8-CDCF-7287-E416D8DFA81F}"/>
                    </a:ext>
                  </a:extLst>
                </p14:cNvPr>
                <p14:cNvContentPartPr/>
                <p14:nvPr/>
              </p14:nvContentPartPr>
              <p14:xfrm>
                <a:off x="7090564" y="5062932"/>
                <a:ext cx="360" cy="194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F42ABFC-79D8-CDCF-7287-E416D8DFA81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81564" y="5054292"/>
                  <a:ext cx="18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FE9CC86-F774-CAB1-7179-A025F06FEC10}"/>
                    </a:ext>
                  </a:extLst>
                </p14:cNvPr>
                <p14:cNvContentPartPr/>
                <p14:nvPr/>
              </p14:nvContentPartPr>
              <p14:xfrm>
                <a:off x="7904884" y="6155892"/>
                <a:ext cx="86400" cy="2412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FE9CC86-F774-CAB1-7179-A025F06FEC1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895884" y="6147252"/>
                  <a:ext cx="104040" cy="2588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11364595-B056-CF7F-ABCA-00472FD584DD}"/>
                </a:ext>
              </a:extLst>
            </p:cNvPr>
            <p:cNvGrpSpPr/>
            <p:nvPr/>
          </p:nvGrpSpPr>
          <p:grpSpPr>
            <a:xfrm>
              <a:off x="5632204" y="5210892"/>
              <a:ext cx="2213280" cy="1306800"/>
              <a:chOff x="5632204" y="5210892"/>
              <a:chExt cx="2213280" cy="13068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55">
                <p14:nvContentPartPr>
                  <p14:cNvPr id="193" name="Ink 192">
                    <a:extLst>
                      <a:ext uri="{FF2B5EF4-FFF2-40B4-BE49-F238E27FC236}">
                        <a16:creationId xmlns:a16="http://schemas.microsoft.com/office/drawing/2014/main" id="{BAB1E83B-C276-89BD-7943-155DAF822AD4}"/>
                      </a:ext>
                    </a:extLst>
                  </p14:cNvPr>
                  <p14:cNvContentPartPr/>
                  <p14:nvPr/>
                </p14:nvContentPartPr>
                <p14:xfrm>
                  <a:off x="7090564" y="5210892"/>
                  <a:ext cx="360" cy="15840"/>
                </p14:xfrm>
              </p:contentPart>
            </mc:Choice>
            <mc:Fallback>
              <p:pic>
                <p:nvPicPr>
                  <p:cNvPr id="193" name="Ink 192">
                    <a:extLst>
                      <a:ext uri="{FF2B5EF4-FFF2-40B4-BE49-F238E27FC236}">
                        <a16:creationId xmlns:a16="http://schemas.microsoft.com/office/drawing/2014/main" id="{BAB1E83B-C276-89BD-7943-155DAF822AD4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7081564" y="5202252"/>
                    <a:ext cx="18000" cy="3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7">
                <p14:nvContentPartPr>
                  <p14:cNvPr id="194" name="Ink 193">
                    <a:extLst>
                      <a:ext uri="{FF2B5EF4-FFF2-40B4-BE49-F238E27FC236}">
                        <a16:creationId xmlns:a16="http://schemas.microsoft.com/office/drawing/2014/main" id="{6B677A2C-FA9C-0D9C-6B1E-025D07E78BF6}"/>
                      </a:ext>
                    </a:extLst>
                  </p14:cNvPr>
                  <p14:cNvContentPartPr/>
                  <p14:nvPr/>
                </p14:nvContentPartPr>
                <p14:xfrm>
                  <a:off x="7090564" y="5341932"/>
                  <a:ext cx="360" cy="34560"/>
                </p14:xfrm>
              </p:contentPart>
            </mc:Choice>
            <mc:Fallback>
              <p:pic>
                <p:nvPicPr>
                  <p:cNvPr id="194" name="Ink 193">
                    <a:extLst>
                      <a:ext uri="{FF2B5EF4-FFF2-40B4-BE49-F238E27FC236}">
                        <a16:creationId xmlns:a16="http://schemas.microsoft.com/office/drawing/2014/main" id="{6B677A2C-FA9C-0D9C-6B1E-025D07E78BF6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7081564" y="5332932"/>
                    <a:ext cx="1800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9">
                <p14:nvContentPartPr>
                  <p14:cNvPr id="195" name="Ink 194">
                    <a:extLst>
                      <a:ext uri="{FF2B5EF4-FFF2-40B4-BE49-F238E27FC236}">
                        <a16:creationId xmlns:a16="http://schemas.microsoft.com/office/drawing/2014/main" id="{7B56F4D9-CAE8-C106-8745-2583E9CD288D}"/>
                      </a:ext>
                    </a:extLst>
                  </p14:cNvPr>
                  <p14:cNvContentPartPr/>
                  <p14:nvPr/>
                </p14:nvContentPartPr>
                <p14:xfrm>
                  <a:off x="7090564" y="5435532"/>
                  <a:ext cx="360" cy="19800"/>
                </p14:xfrm>
              </p:contentPart>
            </mc:Choice>
            <mc:Fallback>
              <p:pic>
                <p:nvPicPr>
                  <p:cNvPr id="195" name="Ink 194">
                    <a:extLst>
                      <a:ext uri="{FF2B5EF4-FFF2-40B4-BE49-F238E27FC236}">
                        <a16:creationId xmlns:a16="http://schemas.microsoft.com/office/drawing/2014/main" id="{7B56F4D9-CAE8-C106-8745-2583E9CD288D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7081564" y="5426532"/>
                    <a:ext cx="18000" cy="3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1">
                <p14:nvContentPartPr>
                  <p14:cNvPr id="196" name="Ink 195">
                    <a:extLst>
                      <a:ext uri="{FF2B5EF4-FFF2-40B4-BE49-F238E27FC236}">
                        <a16:creationId xmlns:a16="http://schemas.microsoft.com/office/drawing/2014/main" id="{B308E758-EA22-F047-A4E2-5D52D5CF2EDB}"/>
                      </a:ext>
                    </a:extLst>
                  </p14:cNvPr>
                  <p14:cNvContentPartPr/>
                  <p14:nvPr/>
                </p14:nvContentPartPr>
                <p14:xfrm>
                  <a:off x="7092004" y="5425812"/>
                  <a:ext cx="35280" cy="51840"/>
                </p14:xfrm>
              </p:contentPart>
            </mc:Choice>
            <mc:Fallback>
              <p:pic>
                <p:nvPicPr>
                  <p:cNvPr id="196" name="Ink 195">
                    <a:extLst>
                      <a:ext uri="{FF2B5EF4-FFF2-40B4-BE49-F238E27FC236}">
                        <a16:creationId xmlns:a16="http://schemas.microsoft.com/office/drawing/2014/main" id="{B308E758-EA22-F047-A4E2-5D52D5CF2EDB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7083004" y="5416812"/>
                    <a:ext cx="52920" cy="6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3">
                <p14:nvContentPartPr>
                  <p14:cNvPr id="197" name="Ink 196">
                    <a:extLst>
                      <a:ext uri="{FF2B5EF4-FFF2-40B4-BE49-F238E27FC236}">
                        <a16:creationId xmlns:a16="http://schemas.microsoft.com/office/drawing/2014/main" id="{65B49F18-C292-4A4E-BF47-A16137DB29F4}"/>
                      </a:ext>
                    </a:extLst>
                  </p14:cNvPr>
                  <p14:cNvContentPartPr/>
                  <p14:nvPr/>
                </p14:nvContentPartPr>
                <p14:xfrm>
                  <a:off x="7113244" y="5592132"/>
                  <a:ext cx="360" cy="7920"/>
                </p14:xfrm>
              </p:contentPart>
            </mc:Choice>
            <mc:Fallback>
              <p:pic>
                <p:nvPicPr>
                  <p:cNvPr id="197" name="Ink 196">
                    <a:extLst>
                      <a:ext uri="{FF2B5EF4-FFF2-40B4-BE49-F238E27FC236}">
                        <a16:creationId xmlns:a16="http://schemas.microsoft.com/office/drawing/2014/main" id="{65B49F18-C292-4A4E-BF47-A16137DB29F4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7104604" y="5583492"/>
                    <a:ext cx="18000" cy="2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5">
                <p14:nvContentPartPr>
                  <p14:cNvPr id="198" name="Ink 197">
                    <a:extLst>
                      <a:ext uri="{FF2B5EF4-FFF2-40B4-BE49-F238E27FC236}">
                        <a16:creationId xmlns:a16="http://schemas.microsoft.com/office/drawing/2014/main" id="{6D3EA2D1-E347-1AAD-B17B-E1F098BD9B92}"/>
                      </a:ext>
                    </a:extLst>
                  </p14:cNvPr>
                  <p14:cNvContentPartPr/>
                  <p14:nvPr/>
                </p14:nvContentPartPr>
                <p14:xfrm>
                  <a:off x="7113244" y="5695092"/>
                  <a:ext cx="360" cy="15840"/>
                </p14:xfrm>
              </p:contentPart>
            </mc:Choice>
            <mc:Fallback>
              <p:pic>
                <p:nvPicPr>
                  <p:cNvPr id="198" name="Ink 197">
                    <a:extLst>
                      <a:ext uri="{FF2B5EF4-FFF2-40B4-BE49-F238E27FC236}">
                        <a16:creationId xmlns:a16="http://schemas.microsoft.com/office/drawing/2014/main" id="{6D3EA2D1-E347-1AAD-B17B-E1F098BD9B92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7104604" y="5686092"/>
                    <a:ext cx="18000" cy="3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6">
                <p14:nvContentPartPr>
                  <p14:cNvPr id="199" name="Ink 198">
                    <a:extLst>
                      <a:ext uri="{FF2B5EF4-FFF2-40B4-BE49-F238E27FC236}">
                        <a16:creationId xmlns:a16="http://schemas.microsoft.com/office/drawing/2014/main" id="{9A2897C0-9EED-2300-4D28-FC76ED95B231}"/>
                      </a:ext>
                    </a:extLst>
                  </p14:cNvPr>
                  <p14:cNvContentPartPr/>
                  <p14:nvPr/>
                </p14:nvContentPartPr>
                <p14:xfrm>
                  <a:off x="7113244" y="5837652"/>
                  <a:ext cx="360" cy="360"/>
                </p14:xfrm>
              </p:contentPart>
            </mc:Choice>
            <mc:Fallback>
              <p:pic>
                <p:nvPicPr>
                  <p:cNvPr id="199" name="Ink 198">
                    <a:extLst>
                      <a:ext uri="{FF2B5EF4-FFF2-40B4-BE49-F238E27FC236}">
                        <a16:creationId xmlns:a16="http://schemas.microsoft.com/office/drawing/2014/main" id="{9A2897C0-9EED-2300-4D28-FC76ED95B231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7104604" y="582901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7">
                <p14:nvContentPartPr>
                  <p14:cNvPr id="200" name="Ink 199">
                    <a:extLst>
                      <a:ext uri="{FF2B5EF4-FFF2-40B4-BE49-F238E27FC236}">
                        <a16:creationId xmlns:a16="http://schemas.microsoft.com/office/drawing/2014/main" id="{AB0477A6-0C4A-4E36-1619-A2BCC97EB481}"/>
                      </a:ext>
                    </a:extLst>
                  </p14:cNvPr>
                  <p14:cNvContentPartPr/>
                  <p14:nvPr/>
                </p14:nvContentPartPr>
                <p14:xfrm>
                  <a:off x="7129444" y="6047532"/>
                  <a:ext cx="3240" cy="5760"/>
                </p14:xfrm>
              </p:contentPart>
            </mc:Choice>
            <mc:Fallback>
              <p:pic>
                <p:nvPicPr>
                  <p:cNvPr id="200" name="Ink 199">
                    <a:extLst>
                      <a:ext uri="{FF2B5EF4-FFF2-40B4-BE49-F238E27FC236}">
                        <a16:creationId xmlns:a16="http://schemas.microsoft.com/office/drawing/2014/main" id="{AB0477A6-0C4A-4E36-1619-A2BCC97EB481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7120804" y="6038532"/>
                    <a:ext cx="20880" cy="2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9">
                <p14:nvContentPartPr>
                  <p14:cNvPr id="201" name="Ink 200">
                    <a:extLst>
                      <a:ext uri="{FF2B5EF4-FFF2-40B4-BE49-F238E27FC236}">
                        <a16:creationId xmlns:a16="http://schemas.microsoft.com/office/drawing/2014/main" id="{929EBE07-FA6C-02AE-D7DA-F3AD8553ADCB}"/>
                      </a:ext>
                    </a:extLst>
                  </p14:cNvPr>
                  <p14:cNvContentPartPr/>
                  <p14:nvPr/>
                </p14:nvContentPartPr>
                <p14:xfrm>
                  <a:off x="7132324" y="6124212"/>
                  <a:ext cx="360" cy="27000"/>
                </p14:xfrm>
              </p:contentPart>
            </mc:Choice>
            <mc:Fallback>
              <p:pic>
                <p:nvPicPr>
                  <p:cNvPr id="201" name="Ink 200">
                    <a:extLst>
                      <a:ext uri="{FF2B5EF4-FFF2-40B4-BE49-F238E27FC236}">
                        <a16:creationId xmlns:a16="http://schemas.microsoft.com/office/drawing/2014/main" id="{929EBE07-FA6C-02AE-D7DA-F3AD8553ADCB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7123324" y="6115212"/>
                    <a:ext cx="18000" cy="4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1">
                <p14:nvContentPartPr>
                  <p14:cNvPr id="206" name="Ink 205">
                    <a:extLst>
                      <a:ext uri="{FF2B5EF4-FFF2-40B4-BE49-F238E27FC236}">
                        <a16:creationId xmlns:a16="http://schemas.microsoft.com/office/drawing/2014/main" id="{912899D5-BF66-8D23-9C33-2AE6EBCED555}"/>
                      </a:ext>
                    </a:extLst>
                  </p14:cNvPr>
                  <p14:cNvContentPartPr/>
                  <p14:nvPr/>
                </p14:nvContentPartPr>
                <p14:xfrm>
                  <a:off x="5632204" y="5489172"/>
                  <a:ext cx="1438200" cy="816120"/>
                </p14:xfrm>
              </p:contentPart>
            </mc:Choice>
            <mc:Fallback>
              <p:pic>
                <p:nvPicPr>
                  <p:cNvPr id="206" name="Ink 205">
                    <a:extLst>
                      <a:ext uri="{FF2B5EF4-FFF2-40B4-BE49-F238E27FC236}">
                        <a16:creationId xmlns:a16="http://schemas.microsoft.com/office/drawing/2014/main" id="{912899D5-BF66-8D23-9C33-2AE6EBCED555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5623564" y="5480172"/>
                    <a:ext cx="1455840" cy="83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3">
                <p14:nvContentPartPr>
                  <p14:cNvPr id="207" name="Ink 206">
                    <a:extLst>
                      <a:ext uri="{FF2B5EF4-FFF2-40B4-BE49-F238E27FC236}">
                        <a16:creationId xmlns:a16="http://schemas.microsoft.com/office/drawing/2014/main" id="{F4C10289-4603-861D-4B98-BED0C76EA57F}"/>
                      </a:ext>
                    </a:extLst>
                  </p14:cNvPr>
                  <p14:cNvContentPartPr/>
                  <p14:nvPr/>
                </p14:nvContentPartPr>
                <p14:xfrm>
                  <a:off x="6951964" y="6203772"/>
                  <a:ext cx="188280" cy="154800"/>
                </p14:xfrm>
              </p:contentPart>
            </mc:Choice>
            <mc:Fallback>
              <p:pic>
                <p:nvPicPr>
                  <p:cNvPr id="207" name="Ink 206">
                    <a:extLst>
                      <a:ext uri="{FF2B5EF4-FFF2-40B4-BE49-F238E27FC236}">
                        <a16:creationId xmlns:a16="http://schemas.microsoft.com/office/drawing/2014/main" id="{F4C10289-4603-861D-4B98-BED0C76EA57F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6942964" y="6195132"/>
                    <a:ext cx="205920" cy="17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5">
                <p14:nvContentPartPr>
                  <p14:cNvPr id="208" name="Ink 207">
                    <a:extLst>
                      <a:ext uri="{FF2B5EF4-FFF2-40B4-BE49-F238E27FC236}">
                        <a16:creationId xmlns:a16="http://schemas.microsoft.com/office/drawing/2014/main" id="{C2269075-26E3-4EF3-CC93-33DF2E8BE69A}"/>
                      </a:ext>
                    </a:extLst>
                  </p14:cNvPr>
                  <p14:cNvContentPartPr/>
                  <p14:nvPr/>
                </p14:nvContentPartPr>
                <p14:xfrm>
                  <a:off x="6618964" y="6022332"/>
                  <a:ext cx="411840" cy="276480"/>
                </p14:xfrm>
              </p:contentPart>
            </mc:Choice>
            <mc:Fallback>
              <p:pic>
                <p:nvPicPr>
                  <p:cNvPr id="208" name="Ink 207">
                    <a:extLst>
                      <a:ext uri="{FF2B5EF4-FFF2-40B4-BE49-F238E27FC236}">
                        <a16:creationId xmlns:a16="http://schemas.microsoft.com/office/drawing/2014/main" id="{C2269075-26E3-4EF3-CC93-33DF2E8BE69A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6610324" y="6013332"/>
                    <a:ext cx="429480" cy="29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7">
                <p14:nvContentPartPr>
                  <p14:cNvPr id="210" name="Ink 209">
                    <a:extLst>
                      <a:ext uri="{FF2B5EF4-FFF2-40B4-BE49-F238E27FC236}">
                        <a16:creationId xmlns:a16="http://schemas.microsoft.com/office/drawing/2014/main" id="{32723039-827B-B67C-8C0D-C27FAECEEC5E}"/>
                      </a:ext>
                    </a:extLst>
                  </p14:cNvPr>
                  <p14:cNvContentPartPr/>
                  <p14:nvPr/>
                </p14:nvContentPartPr>
                <p14:xfrm>
                  <a:off x="7073644" y="6331932"/>
                  <a:ext cx="37440" cy="360"/>
                </p14:xfrm>
              </p:contentPart>
            </mc:Choice>
            <mc:Fallback>
              <p:pic>
                <p:nvPicPr>
                  <p:cNvPr id="210" name="Ink 209">
                    <a:extLst>
                      <a:ext uri="{FF2B5EF4-FFF2-40B4-BE49-F238E27FC236}">
                        <a16:creationId xmlns:a16="http://schemas.microsoft.com/office/drawing/2014/main" id="{32723039-827B-B67C-8C0D-C27FAECEEC5E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7065004" y="6323292"/>
                    <a:ext cx="550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9">
                <p14:nvContentPartPr>
                  <p14:cNvPr id="212" name="Ink 211">
                    <a:extLst>
                      <a:ext uri="{FF2B5EF4-FFF2-40B4-BE49-F238E27FC236}">
                        <a16:creationId xmlns:a16="http://schemas.microsoft.com/office/drawing/2014/main" id="{8C536947-04E0-B68F-29CB-DB4523554B9A}"/>
                      </a:ext>
                    </a:extLst>
                  </p14:cNvPr>
                  <p14:cNvContentPartPr/>
                  <p14:nvPr/>
                </p14:nvContentPartPr>
                <p14:xfrm>
                  <a:off x="7237084" y="6189372"/>
                  <a:ext cx="132480" cy="223560"/>
                </p14:xfrm>
              </p:contentPart>
            </mc:Choice>
            <mc:Fallback>
              <p:pic>
                <p:nvPicPr>
                  <p:cNvPr id="212" name="Ink 211">
                    <a:extLst>
                      <a:ext uri="{FF2B5EF4-FFF2-40B4-BE49-F238E27FC236}">
                        <a16:creationId xmlns:a16="http://schemas.microsoft.com/office/drawing/2014/main" id="{8C536947-04E0-B68F-29CB-DB4523554B9A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7228084" y="6180732"/>
                    <a:ext cx="150120" cy="24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1">
                <p14:nvContentPartPr>
                  <p14:cNvPr id="214" name="Ink 213">
                    <a:extLst>
                      <a:ext uri="{FF2B5EF4-FFF2-40B4-BE49-F238E27FC236}">
                        <a16:creationId xmlns:a16="http://schemas.microsoft.com/office/drawing/2014/main" id="{06F63990-BDEB-F5B4-BB53-1A73AB5F2F31}"/>
                      </a:ext>
                    </a:extLst>
                  </p14:cNvPr>
                  <p14:cNvContentPartPr/>
                  <p14:nvPr/>
                </p14:nvContentPartPr>
                <p14:xfrm>
                  <a:off x="7444804" y="6425892"/>
                  <a:ext cx="133200" cy="91800"/>
                </p14:xfrm>
              </p:contentPart>
            </mc:Choice>
            <mc:Fallback>
              <p:pic>
                <p:nvPicPr>
                  <p:cNvPr id="214" name="Ink 213">
                    <a:extLst>
                      <a:ext uri="{FF2B5EF4-FFF2-40B4-BE49-F238E27FC236}">
                        <a16:creationId xmlns:a16="http://schemas.microsoft.com/office/drawing/2014/main" id="{06F63990-BDEB-F5B4-BB53-1A73AB5F2F31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7435804" y="6417252"/>
                    <a:ext cx="150840" cy="10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3">
                <p14:nvContentPartPr>
                  <p14:cNvPr id="216" name="Ink 215">
                    <a:extLst>
                      <a:ext uri="{FF2B5EF4-FFF2-40B4-BE49-F238E27FC236}">
                        <a16:creationId xmlns:a16="http://schemas.microsoft.com/office/drawing/2014/main" id="{D86D0AB3-B499-4318-A733-DCD206D5A42D}"/>
                      </a:ext>
                    </a:extLst>
                  </p14:cNvPr>
                  <p14:cNvContentPartPr/>
                  <p14:nvPr/>
                </p14:nvContentPartPr>
                <p14:xfrm>
                  <a:off x="7685284" y="6158772"/>
                  <a:ext cx="33480" cy="292320"/>
                </p14:xfrm>
              </p:contentPart>
            </mc:Choice>
            <mc:Fallback>
              <p:pic>
                <p:nvPicPr>
                  <p:cNvPr id="216" name="Ink 215">
                    <a:extLst>
                      <a:ext uri="{FF2B5EF4-FFF2-40B4-BE49-F238E27FC236}">
                        <a16:creationId xmlns:a16="http://schemas.microsoft.com/office/drawing/2014/main" id="{D86D0AB3-B499-4318-A733-DCD206D5A42D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7676284" y="6149772"/>
                    <a:ext cx="51120" cy="30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5">
                <p14:nvContentPartPr>
                  <p14:cNvPr id="218" name="Ink 217">
                    <a:extLst>
                      <a:ext uri="{FF2B5EF4-FFF2-40B4-BE49-F238E27FC236}">
                        <a16:creationId xmlns:a16="http://schemas.microsoft.com/office/drawing/2014/main" id="{7D4394CF-5CD1-5AD5-AF95-1DEE209A4E86}"/>
                      </a:ext>
                    </a:extLst>
                  </p14:cNvPr>
                  <p14:cNvContentPartPr/>
                  <p14:nvPr/>
                </p14:nvContentPartPr>
                <p14:xfrm>
                  <a:off x="7779604" y="6201612"/>
                  <a:ext cx="65880" cy="174600"/>
                </p14:xfrm>
              </p:contentPart>
            </mc:Choice>
            <mc:Fallback>
              <p:pic>
                <p:nvPicPr>
                  <p:cNvPr id="218" name="Ink 217">
                    <a:extLst>
                      <a:ext uri="{FF2B5EF4-FFF2-40B4-BE49-F238E27FC236}">
                        <a16:creationId xmlns:a16="http://schemas.microsoft.com/office/drawing/2014/main" id="{7D4394CF-5CD1-5AD5-AF95-1DEE209A4E86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7770604" y="6192612"/>
                    <a:ext cx="83520" cy="19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7">
                <p14:nvContentPartPr>
                  <p14:cNvPr id="222" name="Ink 221">
                    <a:extLst>
                      <a:ext uri="{FF2B5EF4-FFF2-40B4-BE49-F238E27FC236}">
                        <a16:creationId xmlns:a16="http://schemas.microsoft.com/office/drawing/2014/main" id="{2F3A28D1-7B39-8930-8408-4B6CAB4B14B1}"/>
                      </a:ext>
                    </a:extLst>
                  </p14:cNvPr>
                  <p14:cNvContentPartPr/>
                  <p14:nvPr/>
                </p14:nvContentPartPr>
                <p14:xfrm>
                  <a:off x="7107484" y="5649372"/>
                  <a:ext cx="360" cy="360"/>
                </p14:xfrm>
              </p:contentPart>
            </mc:Choice>
            <mc:Fallback>
              <p:pic>
                <p:nvPicPr>
                  <p:cNvPr id="222" name="Ink 221">
                    <a:extLst>
                      <a:ext uri="{FF2B5EF4-FFF2-40B4-BE49-F238E27FC236}">
                        <a16:creationId xmlns:a16="http://schemas.microsoft.com/office/drawing/2014/main" id="{2F3A28D1-7B39-8930-8408-4B6CAB4B14B1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7098844" y="564073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8">
                <p14:nvContentPartPr>
                  <p14:cNvPr id="223" name="Ink 222">
                    <a:extLst>
                      <a:ext uri="{FF2B5EF4-FFF2-40B4-BE49-F238E27FC236}">
                        <a16:creationId xmlns:a16="http://schemas.microsoft.com/office/drawing/2014/main" id="{5172563E-F72C-5F2E-11B4-C74CFA4971E7}"/>
                      </a:ext>
                    </a:extLst>
                  </p14:cNvPr>
                  <p14:cNvContentPartPr/>
                  <p14:nvPr/>
                </p14:nvContentPartPr>
                <p14:xfrm>
                  <a:off x="7107484" y="5864292"/>
                  <a:ext cx="360" cy="2880"/>
                </p14:xfrm>
              </p:contentPart>
            </mc:Choice>
            <mc:Fallback>
              <p:pic>
                <p:nvPicPr>
                  <p:cNvPr id="223" name="Ink 222">
                    <a:extLst>
                      <a:ext uri="{FF2B5EF4-FFF2-40B4-BE49-F238E27FC236}">
                        <a16:creationId xmlns:a16="http://schemas.microsoft.com/office/drawing/2014/main" id="{5172563E-F72C-5F2E-11B4-C74CFA4971E7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7098844" y="5855652"/>
                    <a:ext cx="1800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0">
                <p14:nvContentPartPr>
                  <p14:cNvPr id="224" name="Ink 223">
                    <a:extLst>
                      <a:ext uri="{FF2B5EF4-FFF2-40B4-BE49-F238E27FC236}">
                        <a16:creationId xmlns:a16="http://schemas.microsoft.com/office/drawing/2014/main" id="{651F7BCC-ADD6-6331-D004-C4C4AC2FD62C}"/>
                      </a:ext>
                    </a:extLst>
                  </p14:cNvPr>
                  <p14:cNvContentPartPr/>
                  <p14:nvPr/>
                </p14:nvContentPartPr>
                <p14:xfrm>
                  <a:off x="7107484" y="5982732"/>
                  <a:ext cx="360" cy="11160"/>
                </p14:xfrm>
              </p:contentPart>
            </mc:Choice>
            <mc:Fallback>
              <p:pic>
                <p:nvPicPr>
                  <p:cNvPr id="224" name="Ink 223">
                    <a:extLst>
                      <a:ext uri="{FF2B5EF4-FFF2-40B4-BE49-F238E27FC236}">
                        <a16:creationId xmlns:a16="http://schemas.microsoft.com/office/drawing/2014/main" id="{651F7BCC-ADD6-6331-D004-C4C4AC2FD62C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7098844" y="5974092"/>
                    <a:ext cx="18000" cy="28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260AA43-629B-CDBA-5447-FEE87F4F15EA}"/>
                    </a:ext>
                  </a:extLst>
                </p14:cNvPr>
                <p14:cNvContentPartPr/>
                <p14:nvPr/>
              </p14:nvContentPartPr>
              <p14:xfrm>
                <a:off x="5551564" y="5091372"/>
                <a:ext cx="106560" cy="3193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260AA43-629B-CDBA-5447-FEE87F4F15E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542564" y="5082732"/>
                  <a:ext cx="124200" cy="336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04420E3E-CE37-FC1C-BC3F-641DA93C6762}"/>
                </a:ext>
              </a:extLst>
            </p:cNvPr>
            <p:cNvGrpSpPr/>
            <p:nvPr/>
          </p:nvGrpSpPr>
          <p:grpSpPr>
            <a:xfrm>
              <a:off x="5603764" y="3609972"/>
              <a:ext cx="1584720" cy="2644200"/>
              <a:chOff x="5603764" y="3609972"/>
              <a:chExt cx="1584720" cy="26442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93">
                <p14:nvContentPartPr>
                  <p14:cNvPr id="226" name="Ink 225">
                    <a:extLst>
                      <a:ext uri="{FF2B5EF4-FFF2-40B4-BE49-F238E27FC236}">
                        <a16:creationId xmlns:a16="http://schemas.microsoft.com/office/drawing/2014/main" id="{07AF4A8C-8598-9C3F-0843-B959BF00C734}"/>
                      </a:ext>
                    </a:extLst>
                  </p14:cNvPr>
                  <p14:cNvContentPartPr/>
                  <p14:nvPr/>
                </p14:nvContentPartPr>
                <p14:xfrm>
                  <a:off x="6438604" y="5084532"/>
                  <a:ext cx="360" cy="360"/>
                </p14:xfrm>
              </p:contentPart>
            </mc:Choice>
            <mc:Fallback>
              <p:pic>
                <p:nvPicPr>
                  <p:cNvPr id="226" name="Ink 225">
                    <a:extLst>
                      <a:ext uri="{FF2B5EF4-FFF2-40B4-BE49-F238E27FC236}">
                        <a16:creationId xmlns:a16="http://schemas.microsoft.com/office/drawing/2014/main" id="{07AF4A8C-8598-9C3F-0843-B959BF00C734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6429964" y="507589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5">
                <p14:nvContentPartPr>
                  <p14:cNvPr id="227" name="Ink 226">
                    <a:extLst>
                      <a:ext uri="{FF2B5EF4-FFF2-40B4-BE49-F238E27FC236}">
                        <a16:creationId xmlns:a16="http://schemas.microsoft.com/office/drawing/2014/main" id="{0BE75EC4-F169-CF08-AA06-53FE27E7B4EE}"/>
                      </a:ext>
                    </a:extLst>
                  </p14:cNvPr>
                  <p14:cNvContentPartPr/>
                  <p14:nvPr/>
                </p14:nvContentPartPr>
                <p14:xfrm>
                  <a:off x="6465964" y="5179932"/>
                  <a:ext cx="2880" cy="360"/>
                </p14:xfrm>
              </p:contentPart>
            </mc:Choice>
            <mc:Fallback>
              <p:pic>
                <p:nvPicPr>
                  <p:cNvPr id="227" name="Ink 226">
                    <a:extLst>
                      <a:ext uri="{FF2B5EF4-FFF2-40B4-BE49-F238E27FC236}">
                        <a16:creationId xmlns:a16="http://schemas.microsoft.com/office/drawing/2014/main" id="{0BE75EC4-F169-CF08-AA06-53FE27E7B4EE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6457324" y="5171292"/>
                    <a:ext cx="205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7">
                <p14:nvContentPartPr>
                  <p14:cNvPr id="228" name="Ink 227">
                    <a:extLst>
                      <a:ext uri="{FF2B5EF4-FFF2-40B4-BE49-F238E27FC236}">
                        <a16:creationId xmlns:a16="http://schemas.microsoft.com/office/drawing/2014/main" id="{8A77F774-7932-E0EC-A390-2648A64DF4A3}"/>
                      </a:ext>
                    </a:extLst>
                  </p14:cNvPr>
                  <p14:cNvContentPartPr/>
                  <p14:nvPr/>
                </p14:nvContentPartPr>
                <p14:xfrm>
                  <a:off x="6509164" y="5264172"/>
                  <a:ext cx="360" cy="2880"/>
                </p14:xfrm>
              </p:contentPart>
            </mc:Choice>
            <mc:Fallback>
              <p:pic>
                <p:nvPicPr>
                  <p:cNvPr id="228" name="Ink 227">
                    <a:extLst>
                      <a:ext uri="{FF2B5EF4-FFF2-40B4-BE49-F238E27FC236}">
                        <a16:creationId xmlns:a16="http://schemas.microsoft.com/office/drawing/2014/main" id="{8A77F774-7932-E0EC-A390-2648A64DF4A3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6500164" y="5255172"/>
                    <a:ext cx="1800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9">
                <p14:nvContentPartPr>
                  <p14:cNvPr id="230" name="Ink 229">
                    <a:extLst>
                      <a:ext uri="{FF2B5EF4-FFF2-40B4-BE49-F238E27FC236}">
                        <a16:creationId xmlns:a16="http://schemas.microsoft.com/office/drawing/2014/main" id="{2C0C21C3-6190-93A7-1D5C-7522B8D6E627}"/>
                      </a:ext>
                    </a:extLst>
                  </p14:cNvPr>
                  <p14:cNvContentPartPr/>
                  <p14:nvPr/>
                </p14:nvContentPartPr>
                <p14:xfrm>
                  <a:off x="6573244" y="5397012"/>
                  <a:ext cx="360" cy="360"/>
                </p14:xfrm>
              </p:contentPart>
            </mc:Choice>
            <mc:Fallback>
              <p:pic>
                <p:nvPicPr>
                  <p:cNvPr id="230" name="Ink 229">
                    <a:extLst>
                      <a:ext uri="{FF2B5EF4-FFF2-40B4-BE49-F238E27FC236}">
                        <a16:creationId xmlns:a16="http://schemas.microsoft.com/office/drawing/2014/main" id="{2C0C21C3-6190-93A7-1D5C-7522B8D6E627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6564604" y="538837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0">
                <p14:nvContentPartPr>
                  <p14:cNvPr id="231" name="Ink 230">
                    <a:extLst>
                      <a:ext uri="{FF2B5EF4-FFF2-40B4-BE49-F238E27FC236}">
                        <a16:creationId xmlns:a16="http://schemas.microsoft.com/office/drawing/2014/main" id="{18C77E0C-CADB-6BDE-41E3-B6576E5736EF}"/>
                      </a:ext>
                    </a:extLst>
                  </p14:cNvPr>
                  <p14:cNvContentPartPr/>
                  <p14:nvPr/>
                </p14:nvContentPartPr>
                <p14:xfrm>
                  <a:off x="6629404" y="5502132"/>
                  <a:ext cx="360" cy="360"/>
                </p14:xfrm>
              </p:contentPart>
            </mc:Choice>
            <mc:Fallback>
              <p:pic>
                <p:nvPicPr>
                  <p:cNvPr id="231" name="Ink 230">
                    <a:extLst>
                      <a:ext uri="{FF2B5EF4-FFF2-40B4-BE49-F238E27FC236}">
                        <a16:creationId xmlns:a16="http://schemas.microsoft.com/office/drawing/2014/main" id="{18C77E0C-CADB-6BDE-41E3-B6576E5736EF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6620404" y="549313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1">
                <p14:nvContentPartPr>
                  <p14:cNvPr id="232" name="Ink 231">
                    <a:extLst>
                      <a:ext uri="{FF2B5EF4-FFF2-40B4-BE49-F238E27FC236}">
                        <a16:creationId xmlns:a16="http://schemas.microsoft.com/office/drawing/2014/main" id="{552256E3-8452-59FD-C2B5-0A69B5503910}"/>
                      </a:ext>
                    </a:extLst>
                  </p14:cNvPr>
                  <p14:cNvContentPartPr/>
                  <p14:nvPr/>
                </p14:nvContentPartPr>
                <p14:xfrm>
                  <a:off x="6649564" y="5555772"/>
                  <a:ext cx="360" cy="2880"/>
                </p14:xfrm>
              </p:contentPart>
            </mc:Choice>
            <mc:Fallback>
              <p:pic>
                <p:nvPicPr>
                  <p:cNvPr id="232" name="Ink 231">
                    <a:extLst>
                      <a:ext uri="{FF2B5EF4-FFF2-40B4-BE49-F238E27FC236}">
                        <a16:creationId xmlns:a16="http://schemas.microsoft.com/office/drawing/2014/main" id="{552256E3-8452-59FD-C2B5-0A69B5503910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6640924" y="5546772"/>
                    <a:ext cx="1800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2">
                <p14:nvContentPartPr>
                  <p14:cNvPr id="233" name="Ink 232">
                    <a:extLst>
                      <a:ext uri="{FF2B5EF4-FFF2-40B4-BE49-F238E27FC236}">
                        <a16:creationId xmlns:a16="http://schemas.microsoft.com/office/drawing/2014/main" id="{A244B470-771B-3E66-603E-0A0E6D20CF41}"/>
                      </a:ext>
                    </a:extLst>
                  </p14:cNvPr>
                  <p14:cNvContentPartPr/>
                  <p14:nvPr/>
                </p14:nvContentPartPr>
                <p14:xfrm>
                  <a:off x="6686644" y="5616972"/>
                  <a:ext cx="14400" cy="16560"/>
                </p14:xfrm>
              </p:contentPart>
            </mc:Choice>
            <mc:Fallback>
              <p:pic>
                <p:nvPicPr>
                  <p:cNvPr id="233" name="Ink 232">
                    <a:extLst>
                      <a:ext uri="{FF2B5EF4-FFF2-40B4-BE49-F238E27FC236}">
                        <a16:creationId xmlns:a16="http://schemas.microsoft.com/office/drawing/2014/main" id="{A244B470-771B-3E66-603E-0A0E6D20CF41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6678004" y="5608332"/>
                    <a:ext cx="32040" cy="3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4">
                <p14:nvContentPartPr>
                  <p14:cNvPr id="234" name="Ink 233">
                    <a:extLst>
                      <a:ext uri="{FF2B5EF4-FFF2-40B4-BE49-F238E27FC236}">
                        <a16:creationId xmlns:a16="http://schemas.microsoft.com/office/drawing/2014/main" id="{BB34CB58-2544-28ED-9F15-603DC394A2F9}"/>
                      </a:ext>
                    </a:extLst>
                  </p14:cNvPr>
                  <p14:cNvContentPartPr/>
                  <p14:nvPr/>
                </p14:nvContentPartPr>
                <p14:xfrm>
                  <a:off x="6731284" y="5687532"/>
                  <a:ext cx="360" cy="360"/>
                </p14:xfrm>
              </p:contentPart>
            </mc:Choice>
            <mc:Fallback>
              <p:pic>
                <p:nvPicPr>
                  <p:cNvPr id="234" name="Ink 233">
                    <a:extLst>
                      <a:ext uri="{FF2B5EF4-FFF2-40B4-BE49-F238E27FC236}">
                        <a16:creationId xmlns:a16="http://schemas.microsoft.com/office/drawing/2014/main" id="{BB34CB58-2544-28ED-9F15-603DC394A2F9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6722644" y="567853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5">
                <p14:nvContentPartPr>
                  <p14:cNvPr id="235" name="Ink 234">
                    <a:extLst>
                      <a:ext uri="{FF2B5EF4-FFF2-40B4-BE49-F238E27FC236}">
                        <a16:creationId xmlns:a16="http://schemas.microsoft.com/office/drawing/2014/main" id="{24A286BC-7EF3-8E5F-85D9-04455EFFB8A6}"/>
                      </a:ext>
                    </a:extLst>
                  </p14:cNvPr>
                  <p14:cNvContentPartPr/>
                  <p14:nvPr/>
                </p14:nvContentPartPr>
                <p14:xfrm>
                  <a:off x="6768004" y="5762772"/>
                  <a:ext cx="360" cy="5760"/>
                </p14:xfrm>
              </p:contentPart>
            </mc:Choice>
            <mc:Fallback>
              <p:pic>
                <p:nvPicPr>
                  <p:cNvPr id="235" name="Ink 234">
                    <a:extLst>
                      <a:ext uri="{FF2B5EF4-FFF2-40B4-BE49-F238E27FC236}">
                        <a16:creationId xmlns:a16="http://schemas.microsoft.com/office/drawing/2014/main" id="{24A286BC-7EF3-8E5F-85D9-04455EFFB8A6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759364" y="5754132"/>
                    <a:ext cx="18000" cy="2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7">
                <p14:nvContentPartPr>
                  <p14:cNvPr id="236" name="Ink 235">
                    <a:extLst>
                      <a:ext uri="{FF2B5EF4-FFF2-40B4-BE49-F238E27FC236}">
                        <a16:creationId xmlns:a16="http://schemas.microsoft.com/office/drawing/2014/main" id="{43B615EB-FE13-8D46-BA55-F16E4AF55795}"/>
                      </a:ext>
                    </a:extLst>
                  </p14:cNvPr>
                  <p14:cNvContentPartPr/>
                  <p14:nvPr/>
                </p14:nvContentPartPr>
                <p14:xfrm>
                  <a:off x="6796804" y="5831892"/>
                  <a:ext cx="2880" cy="5760"/>
                </p14:xfrm>
              </p:contentPart>
            </mc:Choice>
            <mc:Fallback>
              <p:pic>
                <p:nvPicPr>
                  <p:cNvPr id="236" name="Ink 235">
                    <a:extLst>
                      <a:ext uri="{FF2B5EF4-FFF2-40B4-BE49-F238E27FC236}">
                        <a16:creationId xmlns:a16="http://schemas.microsoft.com/office/drawing/2014/main" id="{43B615EB-FE13-8D46-BA55-F16E4AF55795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788164" y="5823252"/>
                    <a:ext cx="20520" cy="2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8">
                <p14:nvContentPartPr>
                  <p14:cNvPr id="237" name="Ink 236">
                    <a:extLst>
                      <a:ext uri="{FF2B5EF4-FFF2-40B4-BE49-F238E27FC236}">
                        <a16:creationId xmlns:a16="http://schemas.microsoft.com/office/drawing/2014/main" id="{CCF8119D-1DCD-D005-D98E-03F7C71D6AB6}"/>
                      </a:ext>
                    </a:extLst>
                  </p14:cNvPr>
                  <p14:cNvContentPartPr/>
                  <p14:nvPr/>
                </p14:nvContentPartPr>
                <p14:xfrm>
                  <a:off x="6849364" y="5932692"/>
                  <a:ext cx="2880" cy="7920"/>
                </p14:xfrm>
              </p:contentPart>
            </mc:Choice>
            <mc:Fallback>
              <p:pic>
                <p:nvPicPr>
                  <p:cNvPr id="237" name="Ink 236">
                    <a:extLst>
                      <a:ext uri="{FF2B5EF4-FFF2-40B4-BE49-F238E27FC236}">
                        <a16:creationId xmlns:a16="http://schemas.microsoft.com/office/drawing/2014/main" id="{CCF8119D-1DCD-D005-D98E-03F7C71D6AB6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6840364" y="5923692"/>
                    <a:ext cx="20520" cy="2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0">
                <p14:nvContentPartPr>
                  <p14:cNvPr id="238" name="Ink 237">
                    <a:extLst>
                      <a:ext uri="{FF2B5EF4-FFF2-40B4-BE49-F238E27FC236}">
                        <a16:creationId xmlns:a16="http://schemas.microsoft.com/office/drawing/2014/main" id="{369A6D13-72BF-8399-069D-6BA96856393D}"/>
                      </a:ext>
                    </a:extLst>
                  </p14:cNvPr>
                  <p14:cNvContentPartPr/>
                  <p14:nvPr/>
                </p14:nvContentPartPr>
                <p14:xfrm>
                  <a:off x="6886804" y="5995692"/>
                  <a:ext cx="2880" cy="2880"/>
                </p14:xfrm>
              </p:contentPart>
            </mc:Choice>
            <mc:Fallback>
              <p:pic>
                <p:nvPicPr>
                  <p:cNvPr id="238" name="Ink 237">
                    <a:extLst>
                      <a:ext uri="{FF2B5EF4-FFF2-40B4-BE49-F238E27FC236}">
                        <a16:creationId xmlns:a16="http://schemas.microsoft.com/office/drawing/2014/main" id="{369A6D13-72BF-8399-069D-6BA96856393D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6877804" y="5987052"/>
                    <a:ext cx="2052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2">
                <p14:nvContentPartPr>
                  <p14:cNvPr id="239" name="Ink 238">
                    <a:extLst>
                      <a:ext uri="{FF2B5EF4-FFF2-40B4-BE49-F238E27FC236}">
                        <a16:creationId xmlns:a16="http://schemas.microsoft.com/office/drawing/2014/main" id="{E5792D1B-DB48-9E40-FEED-61F29BD13FB8}"/>
                      </a:ext>
                    </a:extLst>
                  </p14:cNvPr>
                  <p14:cNvContentPartPr/>
                  <p14:nvPr/>
                </p14:nvContentPartPr>
                <p14:xfrm>
                  <a:off x="6913084" y="6061572"/>
                  <a:ext cx="7920" cy="2880"/>
                </p14:xfrm>
              </p:contentPart>
            </mc:Choice>
            <mc:Fallback>
              <p:pic>
                <p:nvPicPr>
                  <p:cNvPr id="239" name="Ink 238">
                    <a:extLst>
                      <a:ext uri="{FF2B5EF4-FFF2-40B4-BE49-F238E27FC236}">
                        <a16:creationId xmlns:a16="http://schemas.microsoft.com/office/drawing/2014/main" id="{E5792D1B-DB48-9E40-FEED-61F29BD13FB8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904444" y="6052932"/>
                    <a:ext cx="2556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4">
                <p14:nvContentPartPr>
                  <p14:cNvPr id="240" name="Ink 239">
                    <a:extLst>
                      <a:ext uri="{FF2B5EF4-FFF2-40B4-BE49-F238E27FC236}">
                        <a16:creationId xmlns:a16="http://schemas.microsoft.com/office/drawing/2014/main" id="{CC0F844D-2682-AC1F-8F3E-5A14C482BBD0}"/>
                      </a:ext>
                    </a:extLst>
                  </p14:cNvPr>
                  <p14:cNvContentPartPr/>
                  <p14:nvPr/>
                </p14:nvContentPartPr>
                <p14:xfrm>
                  <a:off x="6974644" y="6156972"/>
                  <a:ext cx="6120" cy="21960"/>
                </p14:xfrm>
              </p:contentPart>
            </mc:Choice>
            <mc:Fallback>
              <p:pic>
                <p:nvPicPr>
                  <p:cNvPr id="240" name="Ink 239">
                    <a:extLst>
                      <a:ext uri="{FF2B5EF4-FFF2-40B4-BE49-F238E27FC236}">
                        <a16:creationId xmlns:a16="http://schemas.microsoft.com/office/drawing/2014/main" id="{CC0F844D-2682-AC1F-8F3E-5A14C482BBD0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966004" y="6148332"/>
                    <a:ext cx="23760" cy="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6">
                <p14:nvContentPartPr>
                  <p14:cNvPr id="241" name="Ink 240">
                    <a:extLst>
                      <a:ext uri="{FF2B5EF4-FFF2-40B4-BE49-F238E27FC236}">
                        <a16:creationId xmlns:a16="http://schemas.microsoft.com/office/drawing/2014/main" id="{F1999AC8-B277-86FF-135C-0964E31BCB20}"/>
                      </a:ext>
                    </a:extLst>
                  </p14:cNvPr>
                  <p14:cNvContentPartPr/>
                  <p14:nvPr/>
                </p14:nvContentPartPr>
                <p14:xfrm>
                  <a:off x="7047004" y="6248772"/>
                  <a:ext cx="2880" cy="5400"/>
                </p14:xfrm>
              </p:contentPart>
            </mc:Choice>
            <mc:Fallback>
              <p:pic>
                <p:nvPicPr>
                  <p:cNvPr id="241" name="Ink 240">
                    <a:extLst>
                      <a:ext uri="{FF2B5EF4-FFF2-40B4-BE49-F238E27FC236}">
                        <a16:creationId xmlns:a16="http://schemas.microsoft.com/office/drawing/2014/main" id="{F1999AC8-B277-86FF-135C-0964E31BCB20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7038364" y="6239772"/>
                    <a:ext cx="20520" cy="2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7">
                <p14:nvContentPartPr>
                  <p14:cNvPr id="242" name="Ink 241">
                    <a:extLst>
                      <a:ext uri="{FF2B5EF4-FFF2-40B4-BE49-F238E27FC236}">
                        <a16:creationId xmlns:a16="http://schemas.microsoft.com/office/drawing/2014/main" id="{D98D102B-EA79-6ABD-2E9F-25C8DFC9232D}"/>
                      </a:ext>
                    </a:extLst>
                  </p14:cNvPr>
                  <p14:cNvContentPartPr/>
                  <p14:nvPr/>
                </p14:nvContentPartPr>
                <p14:xfrm>
                  <a:off x="6557044" y="5296572"/>
                  <a:ext cx="360" cy="360"/>
                </p14:xfrm>
              </p:contentPart>
            </mc:Choice>
            <mc:Fallback>
              <p:pic>
                <p:nvPicPr>
                  <p:cNvPr id="242" name="Ink 241">
                    <a:extLst>
                      <a:ext uri="{FF2B5EF4-FFF2-40B4-BE49-F238E27FC236}">
                        <a16:creationId xmlns:a16="http://schemas.microsoft.com/office/drawing/2014/main" id="{D98D102B-EA79-6ABD-2E9F-25C8DFC9232D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6548044" y="528757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8">
                <p14:nvContentPartPr>
                  <p14:cNvPr id="245" name="Ink 244">
                    <a:extLst>
                      <a:ext uri="{FF2B5EF4-FFF2-40B4-BE49-F238E27FC236}">
                        <a16:creationId xmlns:a16="http://schemas.microsoft.com/office/drawing/2014/main" id="{38257A9E-EDA6-1598-B6B3-1702F8436225}"/>
                      </a:ext>
                    </a:extLst>
                  </p14:cNvPr>
                  <p14:cNvContentPartPr/>
                  <p14:nvPr/>
                </p14:nvContentPartPr>
                <p14:xfrm>
                  <a:off x="5603764" y="3738132"/>
                  <a:ext cx="389160" cy="1692720"/>
                </p14:xfrm>
              </p:contentPart>
            </mc:Choice>
            <mc:Fallback>
              <p:pic>
                <p:nvPicPr>
                  <p:cNvPr id="245" name="Ink 244">
                    <a:extLst>
                      <a:ext uri="{FF2B5EF4-FFF2-40B4-BE49-F238E27FC236}">
                        <a16:creationId xmlns:a16="http://schemas.microsoft.com/office/drawing/2014/main" id="{38257A9E-EDA6-1598-B6B3-1702F8436225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5594764" y="3729132"/>
                    <a:ext cx="406800" cy="171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0">
                <p14:nvContentPartPr>
                  <p14:cNvPr id="246" name="Ink 245">
                    <a:extLst>
                      <a:ext uri="{FF2B5EF4-FFF2-40B4-BE49-F238E27FC236}">
                        <a16:creationId xmlns:a16="http://schemas.microsoft.com/office/drawing/2014/main" id="{23F6F3BE-7784-2961-2C37-561F81362AD2}"/>
                      </a:ext>
                    </a:extLst>
                  </p14:cNvPr>
                  <p14:cNvContentPartPr/>
                  <p14:nvPr/>
                </p14:nvContentPartPr>
                <p14:xfrm>
                  <a:off x="5974924" y="3947292"/>
                  <a:ext cx="360" cy="14040"/>
                </p14:xfrm>
              </p:contentPart>
            </mc:Choice>
            <mc:Fallback>
              <p:pic>
                <p:nvPicPr>
                  <p:cNvPr id="246" name="Ink 245">
                    <a:extLst>
                      <a:ext uri="{FF2B5EF4-FFF2-40B4-BE49-F238E27FC236}">
                        <a16:creationId xmlns:a16="http://schemas.microsoft.com/office/drawing/2014/main" id="{23F6F3BE-7784-2961-2C37-561F81362AD2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5965924" y="3938652"/>
                    <a:ext cx="18000" cy="3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1">
                <p14:nvContentPartPr>
                  <p14:cNvPr id="247" name="Ink 246">
                    <a:extLst>
                      <a:ext uri="{FF2B5EF4-FFF2-40B4-BE49-F238E27FC236}">
                        <a16:creationId xmlns:a16="http://schemas.microsoft.com/office/drawing/2014/main" id="{EC8A022F-F87F-782C-6536-7E04EE110FE4}"/>
                      </a:ext>
                    </a:extLst>
                  </p14:cNvPr>
                  <p14:cNvContentPartPr/>
                  <p14:nvPr/>
                </p14:nvContentPartPr>
                <p14:xfrm>
                  <a:off x="5974924" y="4046292"/>
                  <a:ext cx="360" cy="360"/>
                </p14:xfrm>
              </p:contentPart>
            </mc:Choice>
            <mc:Fallback>
              <p:pic>
                <p:nvPicPr>
                  <p:cNvPr id="247" name="Ink 246">
                    <a:extLst>
                      <a:ext uri="{FF2B5EF4-FFF2-40B4-BE49-F238E27FC236}">
                        <a16:creationId xmlns:a16="http://schemas.microsoft.com/office/drawing/2014/main" id="{EC8A022F-F87F-782C-6536-7E04EE110FE4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5965924" y="403729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2">
                <p14:nvContentPartPr>
                  <p14:cNvPr id="248" name="Ink 247">
                    <a:extLst>
                      <a:ext uri="{FF2B5EF4-FFF2-40B4-BE49-F238E27FC236}">
                        <a16:creationId xmlns:a16="http://schemas.microsoft.com/office/drawing/2014/main" id="{9969A101-7172-9B5B-9DB4-57F6F89F339E}"/>
                      </a:ext>
                    </a:extLst>
                  </p14:cNvPr>
                  <p14:cNvContentPartPr/>
                  <p14:nvPr/>
                </p14:nvContentPartPr>
                <p14:xfrm>
                  <a:off x="6032164" y="4147812"/>
                  <a:ext cx="360" cy="2880"/>
                </p14:xfrm>
              </p:contentPart>
            </mc:Choice>
            <mc:Fallback>
              <p:pic>
                <p:nvPicPr>
                  <p:cNvPr id="248" name="Ink 247">
                    <a:extLst>
                      <a:ext uri="{FF2B5EF4-FFF2-40B4-BE49-F238E27FC236}">
                        <a16:creationId xmlns:a16="http://schemas.microsoft.com/office/drawing/2014/main" id="{9969A101-7172-9B5B-9DB4-57F6F89F339E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6023164" y="4138812"/>
                    <a:ext cx="1800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3">
                <p14:nvContentPartPr>
                  <p14:cNvPr id="249" name="Ink 248">
                    <a:extLst>
                      <a:ext uri="{FF2B5EF4-FFF2-40B4-BE49-F238E27FC236}">
                        <a16:creationId xmlns:a16="http://schemas.microsoft.com/office/drawing/2014/main" id="{2F72F3FA-F482-2255-2E66-604C20939E52}"/>
                      </a:ext>
                    </a:extLst>
                  </p14:cNvPr>
                  <p14:cNvContentPartPr/>
                  <p14:nvPr/>
                </p14:nvContentPartPr>
                <p14:xfrm>
                  <a:off x="6042964" y="4237092"/>
                  <a:ext cx="360" cy="10800"/>
                </p14:xfrm>
              </p:contentPart>
            </mc:Choice>
            <mc:Fallback>
              <p:pic>
                <p:nvPicPr>
                  <p:cNvPr id="249" name="Ink 248">
                    <a:extLst>
                      <a:ext uri="{FF2B5EF4-FFF2-40B4-BE49-F238E27FC236}">
                        <a16:creationId xmlns:a16="http://schemas.microsoft.com/office/drawing/2014/main" id="{2F72F3FA-F482-2255-2E66-604C20939E52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6033964" y="4228092"/>
                    <a:ext cx="18000" cy="2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4">
                <p14:nvContentPartPr>
                  <p14:cNvPr id="250" name="Ink 249">
                    <a:extLst>
                      <a:ext uri="{FF2B5EF4-FFF2-40B4-BE49-F238E27FC236}">
                        <a16:creationId xmlns:a16="http://schemas.microsoft.com/office/drawing/2014/main" id="{C38BAA73-ED31-48B2-E5CB-5D571D66942C}"/>
                      </a:ext>
                    </a:extLst>
                  </p14:cNvPr>
                  <p14:cNvContentPartPr/>
                  <p14:nvPr/>
                </p14:nvContentPartPr>
                <p14:xfrm>
                  <a:off x="6063124" y="4341492"/>
                  <a:ext cx="2520" cy="3600"/>
                </p14:xfrm>
              </p:contentPart>
            </mc:Choice>
            <mc:Fallback>
              <p:pic>
                <p:nvPicPr>
                  <p:cNvPr id="250" name="Ink 249">
                    <a:extLst>
                      <a:ext uri="{FF2B5EF4-FFF2-40B4-BE49-F238E27FC236}">
                        <a16:creationId xmlns:a16="http://schemas.microsoft.com/office/drawing/2014/main" id="{C38BAA73-ED31-48B2-E5CB-5D571D66942C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6054484" y="4332852"/>
                    <a:ext cx="20160" cy="2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6">
                <p14:nvContentPartPr>
                  <p14:cNvPr id="251" name="Ink 250">
                    <a:extLst>
                      <a:ext uri="{FF2B5EF4-FFF2-40B4-BE49-F238E27FC236}">
                        <a16:creationId xmlns:a16="http://schemas.microsoft.com/office/drawing/2014/main" id="{A752DD90-1159-0737-3A9B-AAA3D72B37E5}"/>
                      </a:ext>
                    </a:extLst>
                  </p14:cNvPr>
                  <p14:cNvContentPartPr/>
                  <p14:nvPr/>
                </p14:nvContentPartPr>
                <p14:xfrm>
                  <a:off x="6138724" y="4462452"/>
                  <a:ext cx="360" cy="360"/>
                </p14:xfrm>
              </p:contentPart>
            </mc:Choice>
            <mc:Fallback>
              <p:pic>
                <p:nvPicPr>
                  <p:cNvPr id="251" name="Ink 250">
                    <a:extLst>
                      <a:ext uri="{FF2B5EF4-FFF2-40B4-BE49-F238E27FC236}">
                        <a16:creationId xmlns:a16="http://schemas.microsoft.com/office/drawing/2014/main" id="{A752DD90-1159-0737-3A9B-AAA3D72B37E5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6130084" y="445381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7">
                <p14:nvContentPartPr>
                  <p14:cNvPr id="252" name="Ink 251">
                    <a:extLst>
                      <a:ext uri="{FF2B5EF4-FFF2-40B4-BE49-F238E27FC236}">
                        <a16:creationId xmlns:a16="http://schemas.microsoft.com/office/drawing/2014/main" id="{35F5440F-C3F0-746E-1BD0-DFCC6816B555}"/>
                      </a:ext>
                    </a:extLst>
                  </p14:cNvPr>
                  <p14:cNvContentPartPr/>
                  <p14:nvPr/>
                </p14:nvContentPartPr>
                <p14:xfrm>
                  <a:off x="6172204" y="4556052"/>
                  <a:ext cx="2880" cy="2880"/>
                </p14:xfrm>
              </p:contentPart>
            </mc:Choice>
            <mc:Fallback>
              <p:pic>
                <p:nvPicPr>
                  <p:cNvPr id="252" name="Ink 251">
                    <a:extLst>
                      <a:ext uri="{FF2B5EF4-FFF2-40B4-BE49-F238E27FC236}">
                        <a16:creationId xmlns:a16="http://schemas.microsoft.com/office/drawing/2014/main" id="{35F5440F-C3F0-746E-1BD0-DFCC6816B555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163564" y="4547052"/>
                    <a:ext cx="2052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9">
                <p14:nvContentPartPr>
                  <p14:cNvPr id="253" name="Ink 252">
                    <a:extLst>
                      <a:ext uri="{FF2B5EF4-FFF2-40B4-BE49-F238E27FC236}">
                        <a16:creationId xmlns:a16="http://schemas.microsoft.com/office/drawing/2014/main" id="{7B27547F-686B-8E05-FC5C-B875365F643F}"/>
                      </a:ext>
                    </a:extLst>
                  </p14:cNvPr>
                  <p14:cNvContentPartPr/>
                  <p14:nvPr/>
                </p14:nvContentPartPr>
                <p14:xfrm>
                  <a:off x="6194524" y="4640292"/>
                  <a:ext cx="360" cy="360"/>
                </p14:xfrm>
              </p:contentPart>
            </mc:Choice>
            <mc:Fallback>
              <p:pic>
                <p:nvPicPr>
                  <p:cNvPr id="253" name="Ink 252">
                    <a:extLst>
                      <a:ext uri="{FF2B5EF4-FFF2-40B4-BE49-F238E27FC236}">
                        <a16:creationId xmlns:a16="http://schemas.microsoft.com/office/drawing/2014/main" id="{7B27547F-686B-8E05-FC5C-B875365F643F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6185884" y="463165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0">
                <p14:nvContentPartPr>
                  <p14:cNvPr id="254" name="Ink 253">
                    <a:extLst>
                      <a:ext uri="{FF2B5EF4-FFF2-40B4-BE49-F238E27FC236}">
                        <a16:creationId xmlns:a16="http://schemas.microsoft.com/office/drawing/2014/main" id="{61AA2E43-2176-AEDC-399A-3AC5883BFC7A}"/>
                      </a:ext>
                    </a:extLst>
                  </p14:cNvPr>
                  <p14:cNvContentPartPr/>
                  <p14:nvPr/>
                </p14:nvContentPartPr>
                <p14:xfrm>
                  <a:off x="6211804" y="4695372"/>
                  <a:ext cx="360" cy="2880"/>
                </p14:xfrm>
              </p:contentPart>
            </mc:Choice>
            <mc:Fallback>
              <p:pic>
                <p:nvPicPr>
                  <p:cNvPr id="254" name="Ink 253">
                    <a:extLst>
                      <a:ext uri="{FF2B5EF4-FFF2-40B4-BE49-F238E27FC236}">
                        <a16:creationId xmlns:a16="http://schemas.microsoft.com/office/drawing/2014/main" id="{61AA2E43-2176-AEDC-399A-3AC5883BFC7A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6202804" y="4686732"/>
                    <a:ext cx="1800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1">
                <p14:nvContentPartPr>
                  <p14:cNvPr id="255" name="Ink 254">
                    <a:extLst>
                      <a:ext uri="{FF2B5EF4-FFF2-40B4-BE49-F238E27FC236}">
                        <a16:creationId xmlns:a16="http://schemas.microsoft.com/office/drawing/2014/main" id="{D321C2FC-AE03-928C-5324-7048F88CECA5}"/>
                      </a:ext>
                    </a:extLst>
                  </p14:cNvPr>
                  <p14:cNvContentPartPr/>
                  <p14:nvPr/>
                </p14:nvContentPartPr>
                <p14:xfrm>
                  <a:off x="6316924" y="4846212"/>
                  <a:ext cx="360" cy="2880"/>
                </p14:xfrm>
              </p:contentPart>
            </mc:Choice>
            <mc:Fallback>
              <p:pic>
                <p:nvPicPr>
                  <p:cNvPr id="255" name="Ink 254">
                    <a:extLst>
                      <a:ext uri="{FF2B5EF4-FFF2-40B4-BE49-F238E27FC236}">
                        <a16:creationId xmlns:a16="http://schemas.microsoft.com/office/drawing/2014/main" id="{D321C2FC-AE03-928C-5324-7048F88CECA5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6308284" y="4837212"/>
                    <a:ext cx="1800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2">
                <p14:nvContentPartPr>
                  <p14:cNvPr id="256" name="Ink 255">
                    <a:extLst>
                      <a:ext uri="{FF2B5EF4-FFF2-40B4-BE49-F238E27FC236}">
                        <a16:creationId xmlns:a16="http://schemas.microsoft.com/office/drawing/2014/main" id="{93B9B80D-CFF8-1E9B-CD47-2DA02F0CB76C}"/>
                      </a:ext>
                    </a:extLst>
                  </p14:cNvPr>
                  <p14:cNvContentPartPr/>
                  <p14:nvPr/>
                </p14:nvContentPartPr>
                <p14:xfrm>
                  <a:off x="6336364" y="4938372"/>
                  <a:ext cx="2880" cy="2880"/>
                </p14:xfrm>
              </p:contentPart>
            </mc:Choice>
            <mc:Fallback>
              <p:pic>
                <p:nvPicPr>
                  <p:cNvPr id="256" name="Ink 255">
                    <a:extLst>
                      <a:ext uri="{FF2B5EF4-FFF2-40B4-BE49-F238E27FC236}">
                        <a16:creationId xmlns:a16="http://schemas.microsoft.com/office/drawing/2014/main" id="{93B9B80D-CFF8-1E9B-CD47-2DA02F0CB76C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327724" y="4929372"/>
                    <a:ext cx="2052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3">
                <p14:nvContentPartPr>
                  <p14:cNvPr id="257" name="Ink 256">
                    <a:extLst>
                      <a:ext uri="{FF2B5EF4-FFF2-40B4-BE49-F238E27FC236}">
                        <a16:creationId xmlns:a16="http://schemas.microsoft.com/office/drawing/2014/main" id="{FCD55EFD-620C-2F73-AF2D-6AD138E272B3}"/>
                      </a:ext>
                    </a:extLst>
                  </p14:cNvPr>
                  <p14:cNvContentPartPr/>
                  <p14:nvPr/>
                </p14:nvContentPartPr>
                <p14:xfrm>
                  <a:off x="6391084" y="5005332"/>
                  <a:ext cx="360" cy="360"/>
                </p14:xfrm>
              </p:contentPart>
            </mc:Choice>
            <mc:Fallback>
              <p:pic>
                <p:nvPicPr>
                  <p:cNvPr id="257" name="Ink 256">
                    <a:extLst>
                      <a:ext uri="{FF2B5EF4-FFF2-40B4-BE49-F238E27FC236}">
                        <a16:creationId xmlns:a16="http://schemas.microsoft.com/office/drawing/2014/main" id="{FCD55EFD-620C-2F73-AF2D-6AD138E272B3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6382084" y="499669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4">
                <p14:nvContentPartPr>
                  <p14:cNvPr id="258" name="Ink 257">
                    <a:extLst>
                      <a:ext uri="{FF2B5EF4-FFF2-40B4-BE49-F238E27FC236}">
                        <a16:creationId xmlns:a16="http://schemas.microsoft.com/office/drawing/2014/main" id="{ABABC0BC-EB28-1C01-075F-B5BE9BC705DC}"/>
                      </a:ext>
                    </a:extLst>
                  </p14:cNvPr>
                  <p14:cNvContentPartPr/>
                  <p14:nvPr/>
                </p14:nvContentPartPr>
                <p14:xfrm>
                  <a:off x="6275164" y="4775292"/>
                  <a:ext cx="360" cy="360"/>
                </p14:xfrm>
              </p:contentPart>
            </mc:Choice>
            <mc:Fallback>
              <p:pic>
                <p:nvPicPr>
                  <p:cNvPr id="258" name="Ink 257">
                    <a:extLst>
                      <a:ext uri="{FF2B5EF4-FFF2-40B4-BE49-F238E27FC236}">
                        <a16:creationId xmlns:a16="http://schemas.microsoft.com/office/drawing/2014/main" id="{ABABC0BC-EB28-1C01-075F-B5BE9BC705DC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6266164" y="476629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5">
                <p14:nvContentPartPr>
                  <p14:cNvPr id="260" name="Ink 259">
                    <a:extLst>
                      <a:ext uri="{FF2B5EF4-FFF2-40B4-BE49-F238E27FC236}">
                        <a16:creationId xmlns:a16="http://schemas.microsoft.com/office/drawing/2014/main" id="{66EAAFE7-DEEE-5932-FA3B-47B851A87830}"/>
                      </a:ext>
                    </a:extLst>
                  </p14:cNvPr>
                  <p14:cNvContentPartPr/>
                  <p14:nvPr/>
                </p14:nvContentPartPr>
                <p14:xfrm>
                  <a:off x="6137284" y="3665772"/>
                  <a:ext cx="105840" cy="255240"/>
                </p14:xfrm>
              </p:contentPart>
            </mc:Choice>
            <mc:Fallback>
              <p:pic>
                <p:nvPicPr>
                  <p:cNvPr id="260" name="Ink 259">
                    <a:extLst>
                      <a:ext uri="{FF2B5EF4-FFF2-40B4-BE49-F238E27FC236}">
                        <a16:creationId xmlns:a16="http://schemas.microsoft.com/office/drawing/2014/main" id="{66EAAFE7-DEEE-5932-FA3B-47B851A87830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6128644" y="3656772"/>
                    <a:ext cx="123480" cy="27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7">
                <p14:nvContentPartPr>
                  <p14:cNvPr id="261" name="Ink 260">
                    <a:extLst>
                      <a:ext uri="{FF2B5EF4-FFF2-40B4-BE49-F238E27FC236}">
                        <a16:creationId xmlns:a16="http://schemas.microsoft.com/office/drawing/2014/main" id="{E36D6639-8D28-E079-67A3-56CD2C9ACE40}"/>
                      </a:ext>
                    </a:extLst>
                  </p14:cNvPr>
                  <p14:cNvContentPartPr/>
                  <p14:nvPr/>
                </p14:nvContentPartPr>
                <p14:xfrm>
                  <a:off x="6280204" y="3820572"/>
                  <a:ext cx="71280" cy="195840"/>
                </p14:xfrm>
              </p:contentPart>
            </mc:Choice>
            <mc:Fallback>
              <p:pic>
                <p:nvPicPr>
                  <p:cNvPr id="261" name="Ink 260">
                    <a:extLst>
                      <a:ext uri="{FF2B5EF4-FFF2-40B4-BE49-F238E27FC236}">
                        <a16:creationId xmlns:a16="http://schemas.microsoft.com/office/drawing/2014/main" id="{E36D6639-8D28-E079-67A3-56CD2C9ACE40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6271564" y="3811932"/>
                    <a:ext cx="88920" cy="21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9">
                <p14:nvContentPartPr>
                  <p14:cNvPr id="263" name="Ink 262">
                    <a:extLst>
                      <a:ext uri="{FF2B5EF4-FFF2-40B4-BE49-F238E27FC236}">
                        <a16:creationId xmlns:a16="http://schemas.microsoft.com/office/drawing/2014/main" id="{DE86DD95-F02C-020A-6E44-318FD3E6DF22}"/>
                      </a:ext>
                    </a:extLst>
                  </p14:cNvPr>
                  <p14:cNvContentPartPr/>
                  <p14:nvPr/>
                </p14:nvContentPartPr>
                <p14:xfrm>
                  <a:off x="6423484" y="3642732"/>
                  <a:ext cx="109440" cy="232920"/>
                </p14:xfrm>
              </p:contentPart>
            </mc:Choice>
            <mc:Fallback>
              <p:pic>
                <p:nvPicPr>
                  <p:cNvPr id="263" name="Ink 262">
                    <a:extLst>
                      <a:ext uri="{FF2B5EF4-FFF2-40B4-BE49-F238E27FC236}">
                        <a16:creationId xmlns:a16="http://schemas.microsoft.com/office/drawing/2014/main" id="{DE86DD95-F02C-020A-6E44-318FD3E6DF22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6414844" y="3633732"/>
                    <a:ext cx="12708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1">
                <p14:nvContentPartPr>
                  <p14:cNvPr id="265" name="Ink 264">
                    <a:extLst>
                      <a:ext uri="{FF2B5EF4-FFF2-40B4-BE49-F238E27FC236}">
                        <a16:creationId xmlns:a16="http://schemas.microsoft.com/office/drawing/2014/main" id="{C4327528-BBDD-003F-31C8-A6071755FB46}"/>
                      </a:ext>
                    </a:extLst>
                  </p14:cNvPr>
                  <p14:cNvContentPartPr/>
                  <p14:nvPr/>
                </p14:nvContentPartPr>
                <p14:xfrm>
                  <a:off x="6607444" y="3838212"/>
                  <a:ext cx="142920" cy="120240"/>
                </p14:xfrm>
              </p:contentPart>
            </mc:Choice>
            <mc:Fallback>
              <p:pic>
                <p:nvPicPr>
                  <p:cNvPr id="265" name="Ink 264">
                    <a:extLst>
                      <a:ext uri="{FF2B5EF4-FFF2-40B4-BE49-F238E27FC236}">
                        <a16:creationId xmlns:a16="http://schemas.microsoft.com/office/drawing/2014/main" id="{C4327528-BBDD-003F-31C8-A6071755FB46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6598444" y="3829212"/>
                    <a:ext cx="160560" cy="13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3">
                <p14:nvContentPartPr>
                  <p14:cNvPr id="267" name="Ink 266">
                    <a:extLst>
                      <a:ext uri="{FF2B5EF4-FFF2-40B4-BE49-F238E27FC236}">
                        <a16:creationId xmlns:a16="http://schemas.microsoft.com/office/drawing/2014/main" id="{C1DD6166-27A4-F868-6D1D-E596F145DD17}"/>
                      </a:ext>
                    </a:extLst>
                  </p14:cNvPr>
                  <p14:cNvContentPartPr/>
                  <p14:nvPr/>
                </p14:nvContentPartPr>
                <p14:xfrm>
                  <a:off x="6841084" y="3609972"/>
                  <a:ext cx="38880" cy="268200"/>
                </p14:xfrm>
              </p:contentPart>
            </mc:Choice>
            <mc:Fallback>
              <p:pic>
                <p:nvPicPr>
                  <p:cNvPr id="267" name="Ink 266">
                    <a:extLst>
                      <a:ext uri="{FF2B5EF4-FFF2-40B4-BE49-F238E27FC236}">
                        <a16:creationId xmlns:a16="http://schemas.microsoft.com/office/drawing/2014/main" id="{C1DD6166-27A4-F868-6D1D-E596F145DD17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6832084" y="3600972"/>
                    <a:ext cx="56520" cy="28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5">
                <p14:nvContentPartPr>
                  <p14:cNvPr id="269" name="Ink 268">
                    <a:extLst>
                      <a:ext uri="{FF2B5EF4-FFF2-40B4-BE49-F238E27FC236}">
                        <a16:creationId xmlns:a16="http://schemas.microsoft.com/office/drawing/2014/main" id="{F75B8B3C-231C-2696-25B4-0220335C2AF7}"/>
                      </a:ext>
                    </a:extLst>
                  </p14:cNvPr>
                  <p14:cNvContentPartPr/>
                  <p14:nvPr/>
                </p14:nvContentPartPr>
                <p14:xfrm>
                  <a:off x="6951964" y="3609972"/>
                  <a:ext cx="79200" cy="205560"/>
                </p14:xfrm>
              </p:contentPart>
            </mc:Choice>
            <mc:Fallback>
              <p:pic>
                <p:nvPicPr>
                  <p:cNvPr id="269" name="Ink 268">
                    <a:extLst>
                      <a:ext uri="{FF2B5EF4-FFF2-40B4-BE49-F238E27FC236}">
                        <a16:creationId xmlns:a16="http://schemas.microsoft.com/office/drawing/2014/main" id="{F75B8B3C-231C-2696-25B4-0220335C2AF7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6943324" y="3601332"/>
                    <a:ext cx="96840" cy="22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7">
                <p14:nvContentPartPr>
                  <p14:cNvPr id="270" name="Ink 269">
                    <a:extLst>
                      <a:ext uri="{FF2B5EF4-FFF2-40B4-BE49-F238E27FC236}">
                        <a16:creationId xmlns:a16="http://schemas.microsoft.com/office/drawing/2014/main" id="{8E9E0CD2-5774-69C3-9423-62A6DE7CD210}"/>
                      </a:ext>
                    </a:extLst>
                  </p14:cNvPr>
                  <p14:cNvContentPartPr/>
                  <p14:nvPr/>
                </p14:nvContentPartPr>
                <p14:xfrm>
                  <a:off x="7052044" y="3622932"/>
                  <a:ext cx="136440" cy="166680"/>
                </p14:xfrm>
              </p:contentPart>
            </mc:Choice>
            <mc:Fallback>
              <p:pic>
                <p:nvPicPr>
                  <p:cNvPr id="270" name="Ink 269">
                    <a:extLst>
                      <a:ext uri="{FF2B5EF4-FFF2-40B4-BE49-F238E27FC236}">
                        <a16:creationId xmlns:a16="http://schemas.microsoft.com/office/drawing/2014/main" id="{8E9E0CD2-5774-69C3-9423-62A6DE7CD210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7043404" y="3614292"/>
                    <a:ext cx="154080" cy="184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4767957F-EB4E-C370-A05E-CE1DD99D1880}"/>
                </a:ext>
              </a:extLst>
            </p:cNvPr>
            <p:cNvGrpSpPr/>
            <p:nvPr/>
          </p:nvGrpSpPr>
          <p:grpSpPr>
            <a:xfrm>
              <a:off x="5708524" y="4814532"/>
              <a:ext cx="330480" cy="497160"/>
              <a:chOff x="5708524" y="4814532"/>
              <a:chExt cx="330480" cy="4971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49">
                <p14:nvContentPartPr>
                  <p14:cNvPr id="272" name="Ink 271">
                    <a:extLst>
                      <a:ext uri="{FF2B5EF4-FFF2-40B4-BE49-F238E27FC236}">
                        <a16:creationId xmlns:a16="http://schemas.microsoft.com/office/drawing/2014/main" id="{B1231D66-0470-2898-A7FF-10A5D5E4D6F6}"/>
                      </a:ext>
                    </a:extLst>
                  </p14:cNvPr>
                  <p14:cNvContentPartPr/>
                  <p14:nvPr/>
                </p14:nvContentPartPr>
                <p14:xfrm>
                  <a:off x="5708524" y="5079132"/>
                  <a:ext cx="183600" cy="232560"/>
                </p14:xfrm>
              </p:contentPart>
            </mc:Choice>
            <mc:Fallback>
              <p:pic>
                <p:nvPicPr>
                  <p:cNvPr id="272" name="Ink 271">
                    <a:extLst>
                      <a:ext uri="{FF2B5EF4-FFF2-40B4-BE49-F238E27FC236}">
                        <a16:creationId xmlns:a16="http://schemas.microsoft.com/office/drawing/2014/main" id="{B1231D66-0470-2898-A7FF-10A5D5E4D6F6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5699524" y="5070492"/>
                    <a:ext cx="201240" cy="25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1">
                <p14:nvContentPartPr>
                  <p14:cNvPr id="273" name="Ink 272">
                    <a:extLst>
                      <a:ext uri="{FF2B5EF4-FFF2-40B4-BE49-F238E27FC236}">
                        <a16:creationId xmlns:a16="http://schemas.microsoft.com/office/drawing/2014/main" id="{7108F171-4C5D-348D-DEF3-11C4F991A180}"/>
                      </a:ext>
                    </a:extLst>
                  </p14:cNvPr>
                  <p14:cNvContentPartPr/>
                  <p14:nvPr/>
                </p14:nvContentPartPr>
                <p14:xfrm>
                  <a:off x="5905444" y="4814532"/>
                  <a:ext cx="133560" cy="279000"/>
                </p14:xfrm>
              </p:contentPart>
            </mc:Choice>
            <mc:Fallback>
              <p:pic>
                <p:nvPicPr>
                  <p:cNvPr id="273" name="Ink 272">
                    <a:extLst>
                      <a:ext uri="{FF2B5EF4-FFF2-40B4-BE49-F238E27FC236}">
                        <a16:creationId xmlns:a16="http://schemas.microsoft.com/office/drawing/2014/main" id="{7108F171-4C5D-348D-DEF3-11C4F991A180}"/>
                      </a:ext>
                    </a:extLst>
                  </p:cNvPr>
                  <p:cNvPicPr/>
                  <p:nvPr/>
                </p:nvPicPr>
                <p:blipFill>
                  <a:blip r:embed="rId252"/>
                  <a:stretch>
                    <a:fillRect/>
                  </a:stretch>
                </p:blipFill>
                <p:spPr>
                  <a:xfrm>
                    <a:off x="5896804" y="4805532"/>
                    <a:ext cx="151200" cy="296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92EDEED9-DE85-7CD8-46A5-07B33F7116A0}"/>
                </a:ext>
              </a:extLst>
            </p:cNvPr>
            <p:cNvGrpSpPr/>
            <p:nvPr/>
          </p:nvGrpSpPr>
          <p:grpSpPr>
            <a:xfrm>
              <a:off x="6093364" y="5165172"/>
              <a:ext cx="575640" cy="720000"/>
              <a:chOff x="6093364" y="5165172"/>
              <a:chExt cx="575640" cy="7200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53">
                <p14:nvContentPartPr>
                  <p14:cNvPr id="275" name="Ink 274">
                    <a:extLst>
                      <a:ext uri="{FF2B5EF4-FFF2-40B4-BE49-F238E27FC236}">
                        <a16:creationId xmlns:a16="http://schemas.microsoft.com/office/drawing/2014/main" id="{3A5D1E7A-8F35-2568-B238-273822FC2198}"/>
                      </a:ext>
                    </a:extLst>
                  </p14:cNvPr>
                  <p14:cNvContentPartPr/>
                  <p14:nvPr/>
                </p14:nvContentPartPr>
                <p14:xfrm>
                  <a:off x="6093364" y="5268852"/>
                  <a:ext cx="59400" cy="181440"/>
                </p14:xfrm>
              </p:contentPart>
            </mc:Choice>
            <mc:Fallback>
              <p:pic>
                <p:nvPicPr>
                  <p:cNvPr id="275" name="Ink 274">
                    <a:extLst>
                      <a:ext uri="{FF2B5EF4-FFF2-40B4-BE49-F238E27FC236}">
                        <a16:creationId xmlns:a16="http://schemas.microsoft.com/office/drawing/2014/main" id="{3A5D1E7A-8F35-2568-B238-273822FC2198}"/>
                      </a:ext>
                    </a:extLst>
                  </p:cNvPr>
                  <p:cNvPicPr/>
                  <p:nvPr/>
                </p:nvPicPr>
                <p:blipFill>
                  <a:blip r:embed="rId254"/>
                  <a:stretch>
                    <a:fillRect/>
                  </a:stretch>
                </p:blipFill>
                <p:spPr>
                  <a:xfrm>
                    <a:off x="6084364" y="5259852"/>
                    <a:ext cx="77040" cy="19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5">
                <p14:nvContentPartPr>
                  <p14:cNvPr id="276" name="Ink 275">
                    <a:extLst>
                      <a:ext uri="{FF2B5EF4-FFF2-40B4-BE49-F238E27FC236}">
                        <a16:creationId xmlns:a16="http://schemas.microsoft.com/office/drawing/2014/main" id="{F4E3A038-9528-D7AE-854E-25890C20E8E8}"/>
                      </a:ext>
                    </a:extLst>
                  </p14:cNvPr>
                  <p14:cNvContentPartPr/>
                  <p14:nvPr/>
                </p14:nvContentPartPr>
                <p14:xfrm>
                  <a:off x="6200284" y="5165172"/>
                  <a:ext cx="63720" cy="156600"/>
                </p14:xfrm>
              </p:contentPart>
            </mc:Choice>
            <mc:Fallback>
              <p:pic>
                <p:nvPicPr>
                  <p:cNvPr id="276" name="Ink 275">
                    <a:extLst>
                      <a:ext uri="{FF2B5EF4-FFF2-40B4-BE49-F238E27FC236}">
                        <a16:creationId xmlns:a16="http://schemas.microsoft.com/office/drawing/2014/main" id="{F4E3A038-9528-D7AE-854E-25890C20E8E8}"/>
                      </a:ext>
                    </a:extLst>
                  </p:cNvPr>
                  <p:cNvPicPr/>
                  <p:nvPr/>
                </p:nvPicPr>
                <p:blipFill>
                  <a:blip r:embed="rId256"/>
                  <a:stretch>
                    <a:fillRect/>
                  </a:stretch>
                </p:blipFill>
                <p:spPr>
                  <a:xfrm>
                    <a:off x="6191284" y="5156172"/>
                    <a:ext cx="81360" cy="17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7">
                <p14:nvContentPartPr>
                  <p14:cNvPr id="277" name="Ink 276">
                    <a:extLst>
                      <a:ext uri="{FF2B5EF4-FFF2-40B4-BE49-F238E27FC236}">
                        <a16:creationId xmlns:a16="http://schemas.microsoft.com/office/drawing/2014/main" id="{5C3375B7-3032-2060-90DF-50C47BF45A61}"/>
                      </a:ext>
                    </a:extLst>
                  </p14:cNvPr>
                  <p14:cNvContentPartPr/>
                  <p14:nvPr/>
                </p14:nvContentPartPr>
                <p14:xfrm>
                  <a:off x="6323404" y="5194332"/>
                  <a:ext cx="41400" cy="172440"/>
                </p14:xfrm>
              </p:contentPart>
            </mc:Choice>
            <mc:Fallback>
              <p:pic>
                <p:nvPicPr>
                  <p:cNvPr id="277" name="Ink 276">
                    <a:extLst>
                      <a:ext uri="{FF2B5EF4-FFF2-40B4-BE49-F238E27FC236}">
                        <a16:creationId xmlns:a16="http://schemas.microsoft.com/office/drawing/2014/main" id="{5C3375B7-3032-2060-90DF-50C47BF45A61}"/>
                      </a:ext>
                    </a:extLst>
                  </p:cNvPr>
                  <p:cNvPicPr/>
                  <p:nvPr/>
                </p:nvPicPr>
                <p:blipFill>
                  <a:blip r:embed="rId258"/>
                  <a:stretch>
                    <a:fillRect/>
                  </a:stretch>
                </p:blipFill>
                <p:spPr>
                  <a:xfrm>
                    <a:off x="6314764" y="5185332"/>
                    <a:ext cx="590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9">
                <p14:nvContentPartPr>
                  <p14:cNvPr id="278" name="Ink 277">
                    <a:extLst>
                      <a:ext uri="{FF2B5EF4-FFF2-40B4-BE49-F238E27FC236}">
                        <a16:creationId xmlns:a16="http://schemas.microsoft.com/office/drawing/2014/main" id="{1CEF09E7-BDDE-C77F-5489-F8C916C58750}"/>
                      </a:ext>
                    </a:extLst>
                  </p14:cNvPr>
                  <p14:cNvContentPartPr/>
                  <p14:nvPr/>
                </p14:nvContentPartPr>
                <p14:xfrm>
                  <a:off x="6408004" y="5323932"/>
                  <a:ext cx="128160" cy="105120"/>
                </p14:xfrm>
              </p:contentPart>
            </mc:Choice>
            <mc:Fallback>
              <p:pic>
                <p:nvPicPr>
                  <p:cNvPr id="278" name="Ink 277">
                    <a:extLst>
                      <a:ext uri="{FF2B5EF4-FFF2-40B4-BE49-F238E27FC236}">
                        <a16:creationId xmlns:a16="http://schemas.microsoft.com/office/drawing/2014/main" id="{1CEF09E7-BDDE-C77F-5489-F8C916C58750}"/>
                      </a:ext>
                    </a:extLst>
                  </p:cNvPr>
                  <p:cNvPicPr/>
                  <p:nvPr/>
                </p:nvPicPr>
                <p:blipFill>
                  <a:blip r:embed="rId260"/>
                  <a:stretch>
                    <a:fillRect/>
                  </a:stretch>
                </p:blipFill>
                <p:spPr>
                  <a:xfrm>
                    <a:off x="6399004" y="5314932"/>
                    <a:ext cx="145800" cy="12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1">
                <p14:nvContentPartPr>
                  <p14:cNvPr id="280" name="Ink 279">
                    <a:extLst>
                      <a:ext uri="{FF2B5EF4-FFF2-40B4-BE49-F238E27FC236}">
                        <a16:creationId xmlns:a16="http://schemas.microsoft.com/office/drawing/2014/main" id="{A62A748A-751B-05F8-E24B-06A7B8C84897}"/>
                      </a:ext>
                    </a:extLst>
                  </p14:cNvPr>
                  <p14:cNvContentPartPr/>
                  <p14:nvPr/>
                </p14:nvContentPartPr>
                <p14:xfrm>
                  <a:off x="6150604" y="5439492"/>
                  <a:ext cx="102600" cy="302760"/>
                </p14:xfrm>
              </p:contentPart>
            </mc:Choice>
            <mc:Fallback>
              <p:pic>
                <p:nvPicPr>
                  <p:cNvPr id="280" name="Ink 279">
                    <a:extLst>
                      <a:ext uri="{FF2B5EF4-FFF2-40B4-BE49-F238E27FC236}">
                        <a16:creationId xmlns:a16="http://schemas.microsoft.com/office/drawing/2014/main" id="{A62A748A-751B-05F8-E24B-06A7B8C84897}"/>
                      </a:ext>
                    </a:extLst>
                  </p:cNvPr>
                  <p:cNvPicPr/>
                  <p:nvPr/>
                </p:nvPicPr>
                <p:blipFill>
                  <a:blip r:embed="rId262"/>
                  <a:stretch>
                    <a:fillRect/>
                  </a:stretch>
                </p:blipFill>
                <p:spPr>
                  <a:xfrm>
                    <a:off x="6141964" y="5430492"/>
                    <a:ext cx="120240" cy="32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3">
                <p14:nvContentPartPr>
                  <p14:cNvPr id="281" name="Ink 280">
                    <a:extLst>
                      <a:ext uri="{FF2B5EF4-FFF2-40B4-BE49-F238E27FC236}">
                        <a16:creationId xmlns:a16="http://schemas.microsoft.com/office/drawing/2014/main" id="{4743E454-FACD-4B1A-EBAD-733FBEC2538F}"/>
                      </a:ext>
                    </a:extLst>
                  </p14:cNvPr>
                  <p14:cNvContentPartPr/>
                  <p14:nvPr/>
                </p14:nvContentPartPr>
                <p14:xfrm>
                  <a:off x="6358684" y="5477292"/>
                  <a:ext cx="74520" cy="198000"/>
                </p14:xfrm>
              </p:contentPart>
            </mc:Choice>
            <mc:Fallback>
              <p:pic>
                <p:nvPicPr>
                  <p:cNvPr id="281" name="Ink 280">
                    <a:extLst>
                      <a:ext uri="{FF2B5EF4-FFF2-40B4-BE49-F238E27FC236}">
                        <a16:creationId xmlns:a16="http://schemas.microsoft.com/office/drawing/2014/main" id="{4743E454-FACD-4B1A-EBAD-733FBEC2538F}"/>
                      </a:ext>
                    </a:extLst>
                  </p:cNvPr>
                  <p:cNvPicPr/>
                  <p:nvPr/>
                </p:nvPicPr>
                <p:blipFill>
                  <a:blip r:embed="rId264"/>
                  <a:stretch>
                    <a:fillRect/>
                  </a:stretch>
                </p:blipFill>
                <p:spPr>
                  <a:xfrm>
                    <a:off x="6350044" y="5468292"/>
                    <a:ext cx="92160" cy="21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5">
                <p14:nvContentPartPr>
                  <p14:cNvPr id="282" name="Ink 281">
                    <a:extLst>
                      <a:ext uri="{FF2B5EF4-FFF2-40B4-BE49-F238E27FC236}">
                        <a16:creationId xmlns:a16="http://schemas.microsoft.com/office/drawing/2014/main" id="{BA518E52-5A7C-6B95-F133-C0A9610497C6}"/>
                      </a:ext>
                    </a:extLst>
                  </p14:cNvPr>
                  <p14:cNvContentPartPr/>
                  <p14:nvPr/>
                </p14:nvContentPartPr>
                <p14:xfrm>
                  <a:off x="6459124" y="5566212"/>
                  <a:ext cx="68040" cy="203040"/>
                </p14:xfrm>
              </p:contentPart>
            </mc:Choice>
            <mc:Fallback>
              <p:pic>
                <p:nvPicPr>
                  <p:cNvPr id="282" name="Ink 281">
                    <a:extLst>
                      <a:ext uri="{FF2B5EF4-FFF2-40B4-BE49-F238E27FC236}">
                        <a16:creationId xmlns:a16="http://schemas.microsoft.com/office/drawing/2014/main" id="{BA518E52-5A7C-6B95-F133-C0A9610497C6}"/>
                      </a:ext>
                    </a:extLst>
                  </p:cNvPr>
                  <p:cNvPicPr/>
                  <p:nvPr/>
                </p:nvPicPr>
                <p:blipFill>
                  <a:blip r:embed="rId266"/>
                  <a:stretch>
                    <a:fillRect/>
                  </a:stretch>
                </p:blipFill>
                <p:spPr>
                  <a:xfrm>
                    <a:off x="6450484" y="5557212"/>
                    <a:ext cx="85680" cy="22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7">
                <p14:nvContentPartPr>
                  <p14:cNvPr id="283" name="Ink 282">
                    <a:extLst>
                      <a:ext uri="{FF2B5EF4-FFF2-40B4-BE49-F238E27FC236}">
                        <a16:creationId xmlns:a16="http://schemas.microsoft.com/office/drawing/2014/main" id="{917A2351-A887-9807-0BBD-D49EE66B7357}"/>
                      </a:ext>
                    </a:extLst>
                  </p14:cNvPr>
                  <p14:cNvContentPartPr/>
                  <p14:nvPr/>
                </p14:nvContentPartPr>
                <p14:xfrm>
                  <a:off x="6534364" y="5726772"/>
                  <a:ext cx="134640" cy="158400"/>
                </p14:xfrm>
              </p:contentPart>
            </mc:Choice>
            <mc:Fallback>
              <p:pic>
                <p:nvPicPr>
                  <p:cNvPr id="283" name="Ink 282">
                    <a:extLst>
                      <a:ext uri="{FF2B5EF4-FFF2-40B4-BE49-F238E27FC236}">
                        <a16:creationId xmlns:a16="http://schemas.microsoft.com/office/drawing/2014/main" id="{917A2351-A887-9807-0BBD-D49EE66B7357}"/>
                      </a:ext>
                    </a:extLst>
                  </p:cNvPr>
                  <p:cNvPicPr/>
                  <p:nvPr/>
                </p:nvPicPr>
                <p:blipFill>
                  <a:blip r:embed="rId268"/>
                  <a:stretch>
                    <a:fillRect/>
                  </a:stretch>
                </p:blipFill>
                <p:spPr>
                  <a:xfrm>
                    <a:off x="6525724" y="5718132"/>
                    <a:ext cx="152280" cy="176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B696013-9C00-4C5C-3A11-86DF38DCB0BF}"/>
                  </a:ext>
                </a:extLst>
              </p14:cNvPr>
              <p14:cNvContentPartPr/>
              <p14:nvPr/>
            </p14:nvContentPartPr>
            <p14:xfrm>
              <a:off x="3448384" y="2392365"/>
              <a:ext cx="166320" cy="36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B696013-9C00-4C5C-3A11-86DF38DCB0BF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3439744" y="2383365"/>
                <a:ext cx="18396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0" name="Group 359">
            <a:extLst>
              <a:ext uri="{FF2B5EF4-FFF2-40B4-BE49-F238E27FC236}">
                <a16:creationId xmlns:a16="http://schemas.microsoft.com/office/drawing/2014/main" id="{FFDBCED5-D502-50E0-1BF0-98532941C5B8}"/>
              </a:ext>
            </a:extLst>
          </p:cNvPr>
          <p:cNvGrpSpPr/>
          <p:nvPr/>
        </p:nvGrpSpPr>
        <p:grpSpPr>
          <a:xfrm>
            <a:off x="547489" y="3485372"/>
            <a:ext cx="3581941" cy="736560"/>
            <a:chOff x="436383" y="2986452"/>
            <a:chExt cx="3581941" cy="73656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225C8E4-069F-DC0C-9975-B6C214666BE3}"/>
                </a:ext>
              </a:extLst>
            </p:cNvPr>
            <p:cNvGrpSpPr/>
            <p:nvPr/>
          </p:nvGrpSpPr>
          <p:grpSpPr>
            <a:xfrm>
              <a:off x="436383" y="2986452"/>
              <a:ext cx="2222941" cy="650520"/>
              <a:chOff x="436383" y="2986452"/>
              <a:chExt cx="2222941" cy="6505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71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90608447-3E73-115A-0EBE-94C95A7CF4D6}"/>
                      </a:ext>
                    </a:extLst>
                  </p14:cNvPr>
                  <p14:cNvContentPartPr/>
                  <p14:nvPr/>
                </p14:nvContentPartPr>
                <p14:xfrm>
                  <a:off x="436383" y="3021912"/>
                  <a:ext cx="251280" cy="467280"/>
                </p14:xfrm>
              </p:contentPart>
            </mc:Choice>
            <mc:Fallback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90608447-3E73-115A-0EBE-94C95A7CF4D6}"/>
                      </a:ext>
                    </a:extLst>
                  </p:cNvPr>
                  <p:cNvPicPr/>
                  <p:nvPr/>
                </p:nvPicPr>
                <p:blipFill>
                  <a:blip r:embed="rId272"/>
                  <a:stretch>
                    <a:fillRect/>
                  </a:stretch>
                </p:blipFill>
                <p:spPr>
                  <a:xfrm>
                    <a:off x="427743" y="3013272"/>
                    <a:ext cx="268920" cy="48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3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55BE7206-ACDC-8FCC-F330-31E25140A25C}"/>
                      </a:ext>
                    </a:extLst>
                  </p14:cNvPr>
                  <p14:cNvContentPartPr/>
                  <p14:nvPr/>
                </p14:nvContentPartPr>
                <p14:xfrm>
                  <a:off x="715346" y="3123972"/>
                  <a:ext cx="104400" cy="226440"/>
                </p14:xfrm>
              </p:contentPart>
            </mc:Choice>
            <mc:Fallback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55BE7206-ACDC-8FCC-F330-31E25140A25C}"/>
                      </a:ext>
                    </a:extLst>
                  </p:cNvPr>
                  <p:cNvPicPr/>
                  <p:nvPr/>
                </p:nvPicPr>
                <p:blipFill>
                  <a:blip r:embed="rId274"/>
                  <a:stretch>
                    <a:fillRect/>
                  </a:stretch>
                </p:blipFill>
                <p:spPr>
                  <a:xfrm>
                    <a:off x="706346" y="3114972"/>
                    <a:ext cx="122040" cy="24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5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D629C8C2-0F67-B367-3985-AD0C35B754FB}"/>
                      </a:ext>
                    </a:extLst>
                  </p14:cNvPr>
                  <p14:cNvContentPartPr/>
                  <p14:nvPr/>
                </p14:nvContentPartPr>
                <p14:xfrm>
                  <a:off x="889924" y="2986452"/>
                  <a:ext cx="360" cy="55080"/>
                </p14:xfrm>
              </p:contentPart>
            </mc:Choice>
            <mc:Fallback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D629C8C2-0F67-B367-3985-AD0C35B754FB}"/>
                      </a:ext>
                    </a:extLst>
                  </p:cNvPr>
                  <p:cNvPicPr/>
                  <p:nvPr/>
                </p:nvPicPr>
                <p:blipFill>
                  <a:blip r:embed="rId276"/>
                  <a:stretch>
                    <a:fillRect/>
                  </a:stretch>
                </p:blipFill>
                <p:spPr>
                  <a:xfrm>
                    <a:off x="881284" y="2977452"/>
                    <a:ext cx="18000" cy="7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7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4CF72038-42BA-C1E5-CC94-65990118991D}"/>
                      </a:ext>
                    </a:extLst>
                  </p14:cNvPr>
                  <p14:cNvContentPartPr/>
                  <p14:nvPr/>
                </p14:nvContentPartPr>
                <p14:xfrm>
                  <a:off x="961565" y="3040452"/>
                  <a:ext cx="45719" cy="428400"/>
                </p14:xfrm>
              </p:contentPart>
            </mc:Choice>
            <mc:Fallback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4CF72038-42BA-C1E5-CC94-65990118991D}"/>
                      </a:ext>
                    </a:extLst>
                  </p:cNvPr>
                  <p:cNvPicPr/>
                  <p:nvPr/>
                </p:nvPicPr>
                <p:blipFill>
                  <a:blip r:embed="rId278"/>
                  <a:stretch>
                    <a:fillRect/>
                  </a:stretch>
                </p:blipFill>
                <p:spPr>
                  <a:xfrm>
                    <a:off x="951680" y="3031452"/>
                    <a:ext cx="65901" cy="44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9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225AF012-C182-6142-473C-6E7CABA0164A}"/>
                      </a:ext>
                    </a:extLst>
                  </p14:cNvPr>
                  <p14:cNvContentPartPr/>
                  <p14:nvPr/>
                </p14:nvContentPartPr>
                <p14:xfrm>
                  <a:off x="1130940" y="3091196"/>
                  <a:ext cx="121320" cy="252360"/>
                </p14:xfrm>
              </p:contentPart>
            </mc:Choice>
            <mc:Fallback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225AF012-C182-6142-473C-6E7CABA0164A}"/>
                      </a:ext>
                    </a:extLst>
                  </p:cNvPr>
                  <p:cNvPicPr/>
                  <p:nvPr/>
                </p:nvPicPr>
                <p:blipFill>
                  <a:blip r:embed="rId280"/>
                  <a:stretch>
                    <a:fillRect/>
                  </a:stretch>
                </p:blipFill>
                <p:spPr>
                  <a:xfrm>
                    <a:off x="1122300" y="3082196"/>
                    <a:ext cx="138960" cy="27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1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468F06BC-5E37-9D27-BA25-8064ABA3690A}"/>
                      </a:ext>
                    </a:extLst>
                  </p14:cNvPr>
                  <p14:cNvContentPartPr/>
                  <p14:nvPr/>
                </p14:nvContentPartPr>
                <p14:xfrm>
                  <a:off x="1363324" y="3029652"/>
                  <a:ext cx="145080" cy="439200"/>
                </p14:xfrm>
              </p:contentPart>
            </mc:Choice>
            <mc:Fallback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468F06BC-5E37-9D27-BA25-8064ABA3690A}"/>
                      </a:ext>
                    </a:extLst>
                  </p:cNvPr>
                  <p:cNvPicPr/>
                  <p:nvPr/>
                </p:nvPicPr>
                <p:blipFill>
                  <a:blip r:embed="rId282"/>
                  <a:stretch>
                    <a:fillRect/>
                  </a:stretch>
                </p:blipFill>
                <p:spPr>
                  <a:xfrm>
                    <a:off x="1354684" y="3020652"/>
                    <a:ext cx="162720" cy="45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3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B55A0BD7-934C-0066-AF77-79EE64F9F818}"/>
                      </a:ext>
                    </a:extLst>
                  </p14:cNvPr>
                  <p14:cNvContentPartPr/>
                  <p14:nvPr/>
                </p14:nvContentPartPr>
                <p14:xfrm>
                  <a:off x="1706044" y="3138012"/>
                  <a:ext cx="162720" cy="82800"/>
                </p14:xfrm>
              </p:contentPart>
            </mc:Choice>
            <mc:Fallback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B55A0BD7-934C-0066-AF77-79EE64F9F818}"/>
                      </a:ext>
                    </a:extLst>
                  </p:cNvPr>
                  <p:cNvPicPr/>
                  <p:nvPr/>
                </p:nvPicPr>
                <p:blipFill>
                  <a:blip r:embed="rId284"/>
                  <a:stretch>
                    <a:fillRect/>
                  </a:stretch>
                </p:blipFill>
                <p:spPr>
                  <a:xfrm>
                    <a:off x="1697404" y="3129372"/>
                    <a:ext cx="180360" cy="10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5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B754F031-2869-1C55-14EC-CED44080FCFE}"/>
                      </a:ext>
                    </a:extLst>
                  </p14:cNvPr>
                  <p14:cNvContentPartPr/>
                  <p14:nvPr/>
                </p14:nvContentPartPr>
                <p14:xfrm>
                  <a:off x="1722604" y="3289212"/>
                  <a:ext cx="170280" cy="74880"/>
                </p14:xfrm>
              </p:contentPart>
            </mc:Choice>
            <mc:Fallback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B754F031-2869-1C55-14EC-CED44080FCFE}"/>
                      </a:ext>
                    </a:extLst>
                  </p:cNvPr>
                  <p:cNvPicPr/>
                  <p:nvPr/>
                </p:nvPicPr>
                <p:blipFill>
                  <a:blip r:embed="rId286"/>
                  <a:stretch>
                    <a:fillRect/>
                  </a:stretch>
                </p:blipFill>
                <p:spPr>
                  <a:xfrm>
                    <a:off x="1713604" y="3280212"/>
                    <a:ext cx="18792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7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3F4312A1-C163-39FE-1AC2-659A350E0377}"/>
                      </a:ext>
                    </a:extLst>
                  </p14:cNvPr>
                  <p14:cNvContentPartPr/>
                  <p14:nvPr/>
                </p14:nvContentPartPr>
                <p14:xfrm>
                  <a:off x="2027884" y="3007692"/>
                  <a:ext cx="631440" cy="629280"/>
                </p14:xfrm>
              </p:contentPart>
            </mc:Choice>
            <mc:Fallback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3F4312A1-C163-39FE-1AC2-659A350E0377}"/>
                      </a:ext>
                    </a:extLst>
                  </p:cNvPr>
                  <p:cNvPicPr/>
                  <p:nvPr/>
                </p:nvPicPr>
                <p:blipFill>
                  <a:blip r:embed="rId288"/>
                  <a:stretch>
                    <a:fillRect/>
                  </a:stretch>
                </p:blipFill>
                <p:spPr>
                  <a:xfrm>
                    <a:off x="2018884" y="2999052"/>
                    <a:ext cx="649080" cy="646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29C668D-6222-A6DB-38F3-FD55261E3D3C}"/>
                </a:ext>
              </a:extLst>
            </p:cNvPr>
            <p:cNvGrpSpPr/>
            <p:nvPr/>
          </p:nvGrpSpPr>
          <p:grpSpPr>
            <a:xfrm>
              <a:off x="2141284" y="3142692"/>
              <a:ext cx="575640" cy="580320"/>
              <a:chOff x="2141284" y="3142692"/>
              <a:chExt cx="575640" cy="5803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89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AF7486E4-F2AB-F450-CB24-132C9FCEFA5A}"/>
                      </a:ext>
                    </a:extLst>
                  </p14:cNvPr>
                  <p14:cNvContentPartPr/>
                  <p14:nvPr/>
                </p14:nvContentPartPr>
                <p14:xfrm>
                  <a:off x="2269444" y="3153132"/>
                  <a:ext cx="129600" cy="191880"/>
                </p14:xfrm>
              </p:contentPart>
            </mc:Choice>
            <mc:Fallback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AF7486E4-F2AB-F450-CB24-132C9FCEFA5A}"/>
                      </a:ext>
                    </a:extLst>
                  </p:cNvPr>
                  <p:cNvPicPr/>
                  <p:nvPr/>
                </p:nvPicPr>
                <p:blipFill>
                  <a:blip r:embed="rId290"/>
                  <a:stretch>
                    <a:fillRect/>
                  </a:stretch>
                </p:blipFill>
                <p:spPr>
                  <a:xfrm>
                    <a:off x="2260804" y="3144132"/>
                    <a:ext cx="147240" cy="20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1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6DBA353D-BA9C-A440-71FC-DE0B2066F608}"/>
                      </a:ext>
                    </a:extLst>
                  </p14:cNvPr>
                  <p14:cNvContentPartPr/>
                  <p14:nvPr/>
                </p14:nvContentPartPr>
                <p14:xfrm>
                  <a:off x="2494804" y="3255372"/>
                  <a:ext cx="51840" cy="360"/>
                </p14:xfrm>
              </p:contentPart>
            </mc:Choice>
            <mc:Fallback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6DBA353D-BA9C-A440-71FC-DE0B2066F608}"/>
                      </a:ext>
                    </a:extLst>
                  </p:cNvPr>
                  <p:cNvPicPr/>
                  <p:nvPr/>
                </p:nvPicPr>
                <p:blipFill>
                  <a:blip r:embed="rId292"/>
                  <a:stretch>
                    <a:fillRect/>
                  </a:stretch>
                </p:blipFill>
                <p:spPr>
                  <a:xfrm>
                    <a:off x="2486164" y="3246372"/>
                    <a:ext cx="694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3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DA48E8D7-D35A-0901-2531-0F0C5346285E}"/>
                      </a:ext>
                    </a:extLst>
                  </p14:cNvPr>
                  <p14:cNvContentPartPr/>
                  <p14:nvPr/>
                </p14:nvContentPartPr>
                <p14:xfrm>
                  <a:off x="2641324" y="3142692"/>
                  <a:ext cx="360" cy="179640"/>
                </p14:xfrm>
              </p:contentPart>
            </mc:Choice>
            <mc:Fallback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DA48E8D7-D35A-0901-2531-0F0C5346285E}"/>
                      </a:ext>
                    </a:extLst>
                  </p:cNvPr>
                  <p:cNvPicPr/>
                  <p:nvPr/>
                </p:nvPicPr>
                <p:blipFill>
                  <a:blip r:embed="rId294"/>
                  <a:stretch>
                    <a:fillRect/>
                  </a:stretch>
                </p:blipFill>
                <p:spPr>
                  <a:xfrm>
                    <a:off x="2632324" y="3133692"/>
                    <a:ext cx="18000" cy="197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5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80808711-E3F3-D7FB-BACB-98DD4328A261}"/>
                      </a:ext>
                    </a:extLst>
                  </p14:cNvPr>
                  <p14:cNvContentPartPr/>
                  <p14:nvPr/>
                </p14:nvContentPartPr>
                <p14:xfrm>
                  <a:off x="2141284" y="3409092"/>
                  <a:ext cx="575640" cy="4680"/>
                </p14:xfrm>
              </p:contentPart>
            </mc:Choice>
            <mc:Fallback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80808711-E3F3-D7FB-BACB-98DD4328A261}"/>
                      </a:ext>
                    </a:extLst>
                  </p:cNvPr>
                  <p:cNvPicPr/>
                  <p:nvPr/>
                </p:nvPicPr>
                <p:blipFill>
                  <a:blip r:embed="rId296"/>
                  <a:stretch>
                    <a:fillRect/>
                  </a:stretch>
                </p:blipFill>
                <p:spPr>
                  <a:xfrm>
                    <a:off x="2132644" y="3400452"/>
                    <a:ext cx="593280" cy="2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7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28DA2D78-8CD0-DF46-9883-07ABC02F4D6B}"/>
                      </a:ext>
                    </a:extLst>
                  </p14:cNvPr>
                  <p14:cNvContentPartPr/>
                  <p14:nvPr/>
                </p14:nvContentPartPr>
                <p14:xfrm>
                  <a:off x="2365204" y="3483612"/>
                  <a:ext cx="195840" cy="239400"/>
                </p14:xfrm>
              </p:contentPart>
            </mc:Choice>
            <mc:Fallback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28DA2D78-8CD0-DF46-9883-07ABC02F4D6B}"/>
                      </a:ext>
                    </a:extLst>
                  </p:cNvPr>
                  <p:cNvPicPr/>
                  <p:nvPr/>
                </p:nvPicPr>
                <p:blipFill>
                  <a:blip r:embed="rId298"/>
                  <a:stretch>
                    <a:fillRect/>
                  </a:stretch>
                </p:blipFill>
                <p:spPr>
                  <a:xfrm>
                    <a:off x="2356204" y="3474612"/>
                    <a:ext cx="213480" cy="257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A053819-CA1E-C500-FACA-1013288D3713}"/>
                </a:ext>
              </a:extLst>
            </p:cNvPr>
            <p:cNvGrpSpPr/>
            <p:nvPr/>
          </p:nvGrpSpPr>
          <p:grpSpPr>
            <a:xfrm>
              <a:off x="2979364" y="3130812"/>
              <a:ext cx="1038960" cy="555120"/>
              <a:chOff x="2979364" y="3130812"/>
              <a:chExt cx="1038960" cy="5551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99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9B67094B-F983-9A7B-3006-1ACE19A2BF8A}"/>
                      </a:ext>
                    </a:extLst>
                  </p14:cNvPr>
                  <p14:cNvContentPartPr/>
                  <p14:nvPr/>
                </p14:nvContentPartPr>
                <p14:xfrm>
                  <a:off x="2979364" y="3350412"/>
                  <a:ext cx="102240" cy="360"/>
                </p14:xfrm>
              </p:contentPart>
            </mc:Choice>
            <mc:Fallback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9B67094B-F983-9A7B-3006-1ACE19A2BF8A}"/>
                      </a:ext>
                    </a:extLst>
                  </p:cNvPr>
                  <p:cNvPicPr/>
                  <p:nvPr/>
                </p:nvPicPr>
                <p:blipFill>
                  <a:blip r:embed="rId300"/>
                  <a:stretch>
                    <a:fillRect/>
                  </a:stretch>
                </p:blipFill>
                <p:spPr>
                  <a:xfrm>
                    <a:off x="2970364" y="3341772"/>
                    <a:ext cx="1198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1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991A3A77-2A2F-C40A-6CBD-634D2F324B3B}"/>
                      </a:ext>
                    </a:extLst>
                  </p14:cNvPr>
                  <p14:cNvContentPartPr/>
                  <p14:nvPr/>
                </p14:nvContentPartPr>
                <p14:xfrm>
                  <a:off x="3019684" y="3431772"/>
                  <a:ext cx="94680" cy="2880"/>
                </p14:xfrm>
              </p:contentPart>
            </mc:Choice>
            <mc:Fallback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991A3A77-2A2F-C40A-6CBD-634D2F324B3B}"/>
                      </a:ext>
                    </a:extLst>
                  </p:cNvPr>
                  <p:cNvPicPr/>
                  <p:nvPr/>
                </p:nvPicPr>
                <p:blipFill>
                  <a:blip r:embed="rId302"/>
                  <a:stretch>
                    <a:fillRect/>
                  </a:stretch>
                </p:blipFill>
                <p:spPr>
                  <a:xfrm>
                    <a:off x="3010684" y="3422772"/>
                    <a:ext cx="11232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3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D6A3C587-BD2B-9C38-ACEA-5E6AFEFC82FC}"/>
                      </a:ext>
                    </a:extLst>
                  </p14:cNvPr>
                  <p14:cNvContentPartPr/>
                  <p14:nvPr/>
                </p14:nvContentPartPr>
                <p14:xfrm>
                  <a:off x="3315244" y="3310812"/>
                  <a:ext cx="339480" cy="195840"/>
                </p14:xfrm>
              </p:contentPart>
            </mc:Choice>
            <mc:Fallback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D6A3C587-BD2B-9C38-ACEA-5E6AFEFC82FC}"/>
                      </a:ext>
                    </a:extLst>
                  </p:cNvPr>
                  <p:cNvPicPr/>
                  <p:nvPr/>
                </p:nvPicPr>
                <p:blipFill>
                  <a:blip r:embed="rId304"/>
                  <a:stretch>
                    <a:fillRect/>
                  </a:stretch>
                </p:blipFill>
                <p:spPr>
                  <a:xfrm>
                    <a:off x="3306604" y="3302172"/>
                    <a:ext cx="357120" cy="21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5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F43B5F47-FC5D-42FD-D721-265D72EB41B8}"/>
                      </a:ext>
                    </a:extLst>
                  </p14:cNvPr>
                  <p14:cNvContentPartPr/>
                  <p14:nvPr/>
                </p14:nvContentPartPr>
                <p14:xfrm>
                  <a:off x="3764524" y="3130812"/>
                  <a:ext cx="131760" cy="214560"/>
                </p14:xfrm>
              </p:contentPart>
            </mc:Choice>
            <mc:Fallback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F43B5F47-FC5D-42FD-D721-265D72EB41B8}"/>
                      </a:ext>
                    </a:extLst>
                  </p:cNvPr>
                  <p:cNvPicPr/>
                  <p:nvPr/>
                </p:nvPicPr>
                <p:blipFill>
                  <a:blip r:embed="rId306"/>
                  <a:stretch>
                    <a:fillRect/>
                  </a:stretch>
                </p:blipFill>
                <p:spPr>
                  <a:xfrm>
                    <a:off x="3755524" y="3121812"/>
                    <a:ext cx="14940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7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86979276-ADD8-0E03-946B-778A0E941DA3}"/>
                      </a:ext>
                    </a:extLst>
                  </p14:cNvPr>
                  <p14:cNvContentPartPr/>
                  <p14:nvPr/>
                </p14:nvContentPartPr>
                <p14:xfrm>
                  <a:off x="3785044" y="3381372"/>
                  <a:ext cx="221400" cy="2880"/>
                </p14:xfrm>
              </p:contentPart>
            </mc:Choice>
            <mc:Fallback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86979276-ADD8-0E03-946B-778A0E941DA3}"/>
                      </a:ext>
                    </a:extLst>
                  </p:cNvPr>
                  <p:cNvPicPr/>
                  <p:nvPr/>
                </p:nvPicPr>
                <p:blipFill>
                  <a:blip r:embed="rId308"/>
                  <a:stretch>
                    <a:fillRect/>
                  </a:stretch>
                </p:blipFill>
                <p:spPr>
                  <a:xfrm>
                    <a:off x="3776044" y="3372732"/>
                    <a:ext cx="23904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9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25406B11-71E5-BB35-B35F-EA1C915D09E0}"/>
                      </a:ext>
                    </a:extLst>
                  </p14:cNvPr>
                  <p14:cNvContentPartPr/>
                  <p14:nvPr/>
                </p14:nvContentPartPr>
                <p14:xfrm>
                  <a:off x="3845524" y="3433572"/>
                  <a:ext cx="172800" cy="252360"/>
                </p14:xfrm>
              </p:contentPart>
            </mc:Choice>
            <mc:Fallback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25406B11-71E5-BB35-B35F-EA1C915D09E0}"/>
                      </a:ext>
                    </a:extLst>
                  </p:cNvPr>
                  <p:cNvPicPr/>
                  <p:nvPr/>
                </p:nvPicPr>
                <p:blipFill>
                  <a:blip r:embed="rId310"/>
                  <a:stretch>
                    <a:fillRect/>
                  </a:stretch>
                </p:blipFill>
                <p:spPr>
                  <a:xfrm>
                    <a:off x="3836884" y="3424932"/>
                    <a:ext cx="190440" cy="270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03A66B2A-308B-EF53-2705-F21EDA689955}"/>
              </a:ext>
            </a:extLst>
          </p:cNvPr>
          <p:cNvGrpSpPr/>
          <p:nvPr/>
        </p:nvGrpSpPr>
        <p:grpSpPr>
          <a:xfrm>
            <a:off x="5787844" y="1779122"/>
            <a:ext cx="2562120" cy="979920"/>
            <a:chOff x="5916604" y="1953612"/>
            <a:chExt cx="2562120" cy="979920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A13D29DE-0596-B61D-38E5-7E1700DC5918}"/>
                </a:ext>
              </a:extLst>
            </p:cNvPr>
            <p:cNvGrpSpPr/>
            <p:nvPr/>
          </p:nvGrpSpPr>
          <p:grpSpPr>
            <a:xfrm>
              <a:off x="5916604" y="1998972"/>
              <a:ext cx="639720" cy="362160"/>
              <a:chOff x="5916604" y="1998972"/>
              <a:chExt cx="639720" cy="3621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11">
                <p14:nvContentPartPr>
                  <p14:cNvPr id="302" name="Ink 301">
                    <a:extLst>
                      <a:ext uri="{FF2B5EF4-FFF2-40B4-BE49-F238E27FC236}">
                        <a16:creationId xmlns:a16="http://schemas.microsoft.com/office/drawing/2014/main" id="{A7C60E44-EB83-AD39-0288-C2456EF92E5C}"/>
                      </a:ext>
                    </a:extLst>
                  </p14:cNvPr>
                  <p14:cNvContentPartPr/>
                  <p14:nvPr/>
                </p14:nvContentPartPr>
                <p14:xfrm>
                  <a:off x="5916604" y="1998972"/>
                  <a:ext cx="169200" cy="320760"/>
                </p14:xfrm>
              </p:contentPart>
            </mc:Choice>
            <mc:Fallback>
              <p:pic>
                <p:nvPicPr>
                  <p:cNvPr id="302" name="Ink 301">
                    <a:extLst>
                      <a:ext uri="{FF2B5EF4-FFF2-40B4-BE49-F238E27FC236}">
                        <a16:creationId xmlns:a16="http://schemas.microsoft.com/office/drawing/2014/main" id="{A7C60E44-EB83-AD39-0288-C2456EF92E5C}"/>
                      </a:ext>
                    </a:extLst>
                  </p:cNvPr>
                  <p:cNvPicPr/>
                  <p:nvPr/>
                </p:nvPicPr>
                <p:blipFill>
                  <a:blip r:embed="rId312"/>
                  <a:stretch>
                    <a:fillRect/>
                  </a:stretch>
                </p:blipFill>
                <p:spPr>
                  <a:xfrm>
                    <a:off x="5907964" y="1990332"/>
                    <a:ext cx="186840" cy="33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3">
                <p14:nvContentPartPr>
                  <p14:cNvPr id="303" name="Ink 302">
                    <a:extLst>
                      <a:ext uri="{FF2B5EF4-FFF2-40B4-BE49-F238E27FC236}">
                        <a16:creationId xmlns:a16="http://schemas.microsoft.com/office/drawing/2014/main" id="{5183399A-F405-97FE-33E7-6DFFB5A99F28}"/>
                      </a:ext>
                    </a:extLst>
                  </p14:cNvPr>
                  <p14:cNvContentPartPr/>
                  <p14:nvPr/>
                </p14:nvContentPartPr>
                <p14:xfrm>
                  <a:off x="6156004" y="2240892"/>
                  <a:ext cx="140760" cy="120240"/>
                </p14:xfrm>
              </p:contentPart>
            </mc:Choice>
            <mc:Fallback>
              <p:pic>
                <p:nvPicPr>
                  <p:cNvPr id="303" name="Ink 302">
                    <a:extLst>
                      <a:ext uri="{FF2B5EF4-FFF2-40B4-BE49-F238E27FC236}">
                        <a16:creationId xmlns:a16="http://schemas.microsoft.com/office/drawing/2014/main" id="{5183399A-F405-97FE-33E7-6DFFB5A99F28}"/>
                      </a:ext>
                    </a:extLst>
                  </p:cNvPr>
                  <p:cNvPicPr/>
                  <p:nvPr/>
                </p:nvPicPr>
                <p:blipFill>
                  <a:blip r:embed="rId314"/>
                  <a:stretch>
                    <a:fillRect/>
                  </a:stretch>
                </p:blipFill>
                <p:spPr>
                  <a:xfrm>
                    <a:off x="6147004" y="2232252"/>
                    <a:ext cx="158400" cy="13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5">
                <p14:nvContentPartPr>
                  <p14:cNvPr id="304" name="Ink 303">
                    <a:extLst>
                      <a:ext uri="{FF2B5EF4-FFF2-40B4-BE49-F238E27FC236}">
                        <a16:creationId xmlns:a16="http://schemas.microsoft.com/office/drawing/2014/main" id="{24F78508-B94B-3C91-3EC0-30936064F6F7}"/>
                      </a:ext>
                    </a:extLst>
                  </p14:cNvPr>
                  <p14:cNvContentPartPr/>
                  <p14:nvPr/>
                </p14:nvContentPartPr>
                <p14:xfrm>
                  <a:off x="6432484" y="2163852"/>
                  <a:ext cx="102240" cy="2880"/>
                </p14:xfrm>
              </p:contentPart>
            </mc:Choice>
            <mc:Fallback>
              <p:pic>
                <p:nvPicPr>
                  <p:cNvPr id="304" name="Ink 303">
                    <a:extLst>
                      <a:ext uri="{FF2B5EF4-FFF2-40B4-BE49-F238E27FC236}">
                        <a16:creationId xmlns:a16="http://schemas.microsoft.com/office/drawing/2014/main" id="{24F78508-B94B-3C91-3EC0-30936064F6F7}"/>
                      </a:ext>
                    </a:extLst>
                  </p:cNvPr>
                  <p:cNvPicPr/>
                  <p:nvPr/>
                </p:nvPicPr>
                <p:blipFill>
                  <a:blip r:embed="rId316"/>
                  <a:stretch>
                    <a:fillRect/>
                  </a:stretch>
                </p:blipFill>
                <p:spPr>
                  <a:xfrm>
                    <a:off x="6423484" y="2154852"/>
                    <a:ext cx="11988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7">
                <p14:nvContentPartPr>
                  <p14:cNvPr id="305" name="Ink 304">
                    <a:extLst>
                      <a:ext uri="{FF2B5EF4-FFF2-40B4-BE49-F238E27FC236}">
                        <a16:creationId xmlns:a16="http://schemas.microsoft.com/office/drawing/2014/main" id="{6BDA2395-5AAD-581D-9225-1E8AD803C1AD}"/>
                      </a:ext>
                    </a:extLst>
                  </p14:cNvPr>
                  <p14:cNvContentPartPr/>
                  <p14:nvPr/>
                </p14:nvContentPartPr>
                <p14:xfrm>
                  <a:off x="6465244" y="2229732"/>
                  <a:ext cx="91080" cy="360"/>
                </p14:xfrm>
              </p:contentPart>
            </mc:Choice>
            <mc:Fallback>
              <p:pic>
                <p:nvPicPr>
                  <p:cNvPr id="305" name="Ink 304">
                    <a:extLst>
                      <a:ext uri="{FF2B5EF4-FFF2-40B4-BE49-F238E27FC236}">
                        <a16:creationId xmlns:a16="http://schemas.microsoft.com/office/drawing/2014/main" id="{6BDA2395-5AAD-581D-9225-1E8AD803C1AD}"/>
                      </a:ext>
                    </a:extLst>
                  </p:cNvPr>
                  <p:cNvPicPr/>
                  <p:nvPr/>
                </p:nvPicPr>
                <p:blipFill>
                  <a:blip r:embed="rId318"/>
                  <a:stretch>
                    <a:fillRect/>
                  </a:stretch>
                </p:blipFill>
                <p:spPr>
                  <a:xfrm>
                    <a:off x="6456244" y="2221092"/>
                    <a:ext cx="10872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1F9521CE-6221-F607-D67A-02A6CAB43A08}"/>
                </a:ext>
              </a:extLst>
            </p:cNvPr>
            <p:cNvGrpSpPr/>
            <p:nvPr/>
          </p:nvGrpSpPr>
          <p:grpSpPr>
            <a:xfrm>
              <a:off x="6756124" y="1953612"/>
              <a:ext cx="1563120" cy="394920"/>
              <a:chOff x="6756124" y="1953612"/>
              <a:chExt cx="1563120" cy="3949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19">
                <p14:nvContentPartPr>
                  <p14:cNvPr id="307" name="Ink 306">
                    <a:extLst>
                      <a:ext uri="{FF2B5EF4-FFF2-40B4-BE49-F238E27FC236}">
                        <a16:creationId xmlns:a16="http://schemas.microsoft.com/office/drawing/2014/main" id="{92B53A47-B9B0-4B32-8D65-305C8424BB44}"/>
                      </a:ext>
                    </a:extLst>
                  </p14:cNvPr>
                  <p14:cNvContentPartPr/>
                  <p14:nvPr/>
                </p14:nvContentPartPr>
                <p14:xfrm>
                  <a:off x="6756124" y="2035692"/>
                  <a:ext cx="182520" cy="10800"/>
                </p14:xfrm>
              </p:contentPart>
            </mc:Choice>
            <mc:Fallback>
              <p:pic>
                <p:nvPicPr>
                  <p:cNvPr id="307" name="Ink 306">
                    <a:extLst>
                      <a:ext uri="{FF2B5EF4-FFF2-40B4-BE49-F238E27FC236}">
                        <a16:creationId xmlns:a16="http://schemas.microsoft.com/office/drawing/2014/main" id="{92B53A47-B9B0-4B32-8D65-305C8424BB44}"/>
                      </a:ext>
                    </a:extLst>
                  </p:cNvPr>
                  <p:cNvPicPr/>
                  <p:nvPr/>
                </p:nvPicPr>
                <p:blipFill>
                  <a:blip r:embed="rId320"/>
                  <a:stretch>
                    <a:fillRect/>
                  </a:stretch>
                </p:blipFill>
                <p:spPr>
                  <a:xfrm>
                    <a:off x="6747124" y="2026692"/>
                    <a:ext cx="200160" cy="2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1">
                <p14:nvContentPartPr>
                  <p14:cNvPr id="308" name="Ink 307">
                    <a:extLst>
                      <a:ext uri="{FF2B5EF4-FFF2-40B4-BE49-F238E27FC236}">
                        <a16:creationId xmlns:a16="http://schemas.microsoft.com/office/drawing/2014/main" id="{42C00230-8A24-6F30-47C3-85657B21BE5F}"/>
                      </a:ext>
                    </a:extLst>
                  </p14:cNvPr>
                  <p14:cNvContentPartPr/>
                  <p14:nvPr/>
                </p14:nvContentPartPr>
                <p14:xfrm>
                  <a:off x="6875644" y="2046132"/>
                  <a:ext cx="360" cy="233640"/>
                </p14:xfrm>
              </p:contentPart>
            </mc:Choice>
            <mc:Fallback>
              <p:pic>
                <p:nvPicPr>
                  <p:cNvPr id="308" name="Ink 307">
                    <a:extLst>
                      <a:ext uri="{FF2B5EF4-FFF2-40B4-BE49-F238E27FC236}">
                        <a16:creationId xmlns:a16="http://schemas.microsoft.com/office/drawing/2014/main" id="{42C00230-8A24-6F30-47C3-85657B21BE5F}"/>
                      </a:ext>
                    </a:extLst>
                  </p:cNvPr>
                  <p:cNvPicPr/>
                  <p:nvPr/>
                </p:nvPicPr>
                <p:blipFill>
                  <a:blip r:embed="rId322"/>
                  <a:stretch>
                    <a:fillRect/>
                  </a:stretch>
                </p:blipFill>
                <p:spPr>
                  <a:xfrm>
                    <a:off x="6866644" y="2037492"/>
                    <a:ext cx="18000" cy="25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3">
                <p14:nvContentPartPr>
                  <p14:cNvPr id="309" name="Ink 308">
                    <a:extLst>
                      <a:ext uri="{FF2B5EF4-FFF2-40B4-BE49-F238E27FC236}">
                        <a16:creationId xmlns:a16="http://schemas.microsoft.com/office/drawing/2014/main" id="{E18E1A93-1B96-A729-C1A9-917C2E6F6A28}"/>
                      </a:ext>
                    </a:extLst>
                  </p14:cNvPr>
                  <p14:cNvContentPartPr/>
                  <p14:nvPr/>
                </p14:nvContentPartPr>
                <p14:xfrm>
                  <a:off x="6783484" y="2279772"/>
                  <a:ext cx="184320" cy="360"/>
                </p14:xfrm>
              </p:contentPart>
            </mc:Choice>
            <mc:Fallback>
              <p:pic>
                <p:nvPicPr>
                  <p:cNvPr id="309" name="Ink 308">
                    <a:extLst>
                      <a:ext uri="{FF2B5EF4-FFF2-40B4-BE49-F238E27FC236}">
                        <a16:creationId xmlns:a16="http://schemas.microsoft.com/office/drawing/2014/main" id="{E18E1A93-1B96-A729-C1A9-917C2E6F6A28}"/>
                      </a:ext>
                    </a:extLst>
                  </p:cNvPr>
                  <p:cNvPicPr/>
                  <p:nvPr/>
                </p:nvPicPr>
                <p:blipFill>
                  <a:blip r:embed="rId324"/>
                  <a:stretch>
                    <a:fillRect/>
                  </a:stretch>
                </p:blipFill>
                <p:spPr>
                  <a:xfrm>
                    <a:off x="6774844" y="2270772"/>
                    <a:ext cx="2019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5">
                <p14:nvContentPartPr>
                  <p14:cNvPr id="310" name="Ink 309">
                    <a:extLst>
                      <a:ext uri="{FF2B5EF4-FFF2-40B4-BE49-F238E27FC236}">
                        <a16:creationId xmlns:a16="http://schemas.microsoft.com/office/drawing/2014/main" id="{7B8D162E-F5A4-90EB-22ED-868F25F0D693}"/>
                      </a:ext>
                    </a:extLst>
                  </p14:cNvPr>
                  <p14:cNvContentPartPr/>
                  <p14:nvPr/>
                </p14:nvContentPartPr>
                <p14:xfrm>
                  <a:off x="7068604" y="2181492"/>
                  <a:ext cx="63720" cy="360"/>
                </p14:xfrm>
              </p:contentPart>
            </mc:Choice>
            <mc:Fallback>
              <p:pic>
                <p:nvPicPr>
                  <p:cNvPr id="310" name="Ink 309">
                    <a:extLst>
                      <a:ext uri="{FF2B5EF4-FFF2-40B4-BE49-F238E27FC236}">
                        <a16:creationId xmlns:a16="http://schemas.microsoft.com/office/drawing/2014/main" id="{7B8D162E-F5A4-90EB-22ED-868F25F0D693}"/>
                      </a:ext>
                    </a:extLst>
                  </p:cNvPr>
                  <p:cNvPicPr/>
                  <p:nvPr/>
                </p:nvPicPr>
                <p:blipFill>
                  <a:blip r:embed="rId326"/>
                  <a:stretch>
                    <a:fillRect/>
                  </a:stretch>
                </p:blipFill>
                <p:spPr>
                  <a:xfrm>
                    <a:off x="7059964" y="2172852"/>
                    <a:ext cx="813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7">
                <p14:nvContentPartPr>
                  <p14:cNvPr id="311" name="Ink 310">
                    <a:extLst>
                      <a:ext uri="{FF2B5EF4-FFF2-40B4-BE49-F238E27FC236}">
                        <a16:creationId xmlns:a16="http://schemas.microsoft.com/office/drawing/2014/main" id="{C801CC83-4291-C5B9-7B9D-5263D60C74ED}"/>
                      </a:ext>
                    </a:extLst>
                  </p14:cNvPr>
                  <p14:cNvContentPartPr/>
                  <p14:nvPr/>
                </p14:nvContentPartPr>
                <p14:xfrm>
                  <a:off x="7288924" y="2049372"/>
                  <a:ext cx="114840" cy="219240"/>
                </p14:xfrm>
              </p:contentPart>
            </mc:Choice>
            <mc:Fallback>
              <p:pic>
                <p:nvPicPr>
                  <p:cNvPr id="311" name="Ink 310">
                    <a:extLst>
                      <a:ext uri="{FF2B5EF4-FFF2-40B4-BE49-F238E27FC236}">
                        <a16:creationId xmlns:a16="http://schemas.microsoft.com/office/drawing/2014/main" id="{C801CC83-4291-C5B9-7B9D-5263D60C74ED}"/>
                      </a:ext>
                    </a:extLst>
                  </p:cNvPr>
                  <p:cNvPicPr/>
                  <p:nvPr/>
                </p:nvPicPr>
                <p:blipFill>
                  <a:blip r:embed="rId328"/>
                  <a:stretch>
                    <a:fillRect/>
                  </a:stretch>
                </p:blipFill>
                <p:spPr>
                  <a:xfrm>
                    <a:off x="7279924" y="2040732"/>
                    <a:ext cx="132480" cy="23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9">
                <p14:nvContentPartPr>
                  <p14:cNvPr id="312" name="Ink 311">
                    <a:extLst>
                      <a:ext uri="{FF2B5EF4-FFF2-40B4-BE49-F238E27FC236}">
                        <a16:creationId xmlns:a16="http://schemas.microsoft.com/office/drawing/2014/main" id="{297DE63C-C55D-B2EB-6D7A-C4E534268B67}"/>
                      </a:ext>
                    </a:extLst>
                  </p14:cNvPr>
                  <p14:cNvContentPartPr/>
                  <p14:nvPr/>
                </p14:nvContentPartPr>
                <p14:xfrm>
                  <a:off x="7502404" y="1974852"/>
                  <a:ext cx="360" cy="373680"/>
                </p14:xfrm>
              </p:contentPart>
            </mc:Choice>
            <mc:Fallback>
              <p:pic>
                <p:nvPicPr>
                  <p:cNvPr id="312" name="Ink 311">
                    <a:extLst>
                      <a:ext uri="{FF2B5EF4-FFF2-40B4-BE49-F238E27FC236}">
                        <a16:creationId xmlns:a16="http://schemas.microsoft.com/office/drawing/2014/main" id="{297DE63C-C55D-B2EB-6D7A-C4E534268B67}"/>
                      </a:ext>
                    </a:extLst>
                  </p:cNvPr>
                  <p:cNvPicPr/>
                  <p:nvPr/>
                </p:nvPicPr>
                <p:blipFill>
                  <a:blip r:embed="rId330"/>
                  <a:stretch>
                    <a:fillRect/>
                  </a:stretch>
                </p:blipFill>
                <p:spPr>
                  <a:xfrm>
                    <a:off x="7493404" y="1965852"/>
                    <a:ext cx="18000" cy="39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1">
                <p14:nvContentPartPr>
                  <p14:cNvPr id="313" name="Ink 312">
                    <a:extLst>
                      <a:ext uri="{FF2B5EF4-FFF2-40B4-BE49-F238E27FC236}">
                        <a16:creationId xmlns:a16="http://schemas.microsoft.com/office/drawing/2014/main" id="{2723B5DA-449F-4BB6-50BA-3C8FBA911020}"/>
                      </a:ext>
                    </a:extLst>
                  </p14:cNvPr>
                  <p14:cNvContentPartPr/>
                  <p14:nvPr/>
                </p14:nvContentPartPr>
                <p14:xfrm>
                  <a:off x="7573684" y="2105532"/>
                  <a:ext cx="138960" cy="99000"/>
                </p14:xfrm>
              </p:contentPart>
            </mc:Choice>
            <mc:Fallback>
              <p:pic>
                <p:nvPicPr>
                  <p:cNvPr id="313" name="Ink 312">
                    <a:extLst>
                      <a:ext uri="{FF2B5EF4-FFF2-40B4-BE49-F238E27FC236}">
                        <a16:creationId xmlns:a16="http://schemas.microsoft.com/office/drawing/2014/main" id="{2723B5DA-449F-4BB6-50BA-3C8FBA911020}"/>
                      </a:ext>
                    </a:extLst>
                  </p:cNvPr>
                  <p:cNvPicPr/>
                  <p:nvPr/>
                </p:nvPicPr>
                <p:blipFill>
                  <a:blip r:embed="rId332"/>
                  <a:stretch>
                    <a:fillRect/>
                  </a:stretch>
                </p:blipFill>
                <p:spPr>
                  <a:xfrm>
                    <a:off x="7565044" y="2096892"/>
                    <a:ext cx="156600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3">
                <p14:nvContentPartPr>
                  <p14:cNvPr id="314" name="Ink 313">
                    <a:extLst>
                      <a:ext uri="{FF2B5EF4-FFF2-40B4-BE49-F238E27FC236}">
                        <a16:creationId xmlns:a16="http://schemas.microsoft.com/office/drawing/2014/main" id="{931A00C8-2FD4-3895-2718-2D7F25106F99}"/>
                      </a:ext>
                    </a:extLst>
                  </p14:cNvPr>
                  <p14:cNvContentPartPr/>
                  <p14:nvPr/>
                </p14:nvContentPartPr>
                <p14:xfrm>
                  <a:off x="7665484" y="2006172"/>
                  <a:ext cx="166680" cy="309960"/>
                </p14:xfrm>
              </p:contentPart>
            </mc:Choice>
            <mc:Fallback>
              <p:pic>
                <p:nvPicPr>
                  <p:cNvPr id="314" name="Ink 313">
                    <a:extLst>
                      <a:ext uri="{FF2B5EF4-FFF2-40B4-BE49-F238E27FC236}">
                        <a16:creationId xmlns:a16="http://schemas.microsoft.com/office/drawing/2014/main" id="{931A00C8-2FD4-3895-2718-2D7F25106F99}"/>
                      </a:ext>
                    </a:extLst>
                  </p:cNvPr>
                  <p:cNvPicPr/>
                  <p:nvPr/>
                </p:nvPicPr>
                <p:blipFill>
                  <a:blip r:embed="rId334"/>
                  <a:stretch>
                    <a:fillRect/>
                  </a:stretch>
                </p:blipFill>
                <p:spPr>
                  <a:xfrm>
                    <a:off x="7656484" y="1997172"/>
                    <a:ext cx="184320" cy="32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5">
                <p14:nvContentPartPr>
                  <p14:cNvPr id="316" name="Ink 315">
                    <a:extLst>
                      <a:ext uri="{FF2B5EF4-FFF2-40B4-BE49-F238E27FC236}">
                        <a16:creationId xmlns:a16="http://schemas.microsoft.com/office/drawing/2014/main" id="{E77E2EE7-ABC2-DCCA-64CB-10E1483944DD}"/>
                      </a:ext>
                    </a:extLst>
                  </p14:cNvPr>
                  <p14:cNvContentPartPr/>
                  <p14:nvPr/>
                </p14:nvContentPartPr>
                <p14:xfrm>
                  <a:off x="7880764" y="1979532"/>
                  <a:ext cx="167760" cy="289080"/>
                </p14:xfrm>
              </p:contentPart>
            </mc:Choice>
            <mc:Fallback>
              <p:pic>
                <p:nvPicPr>
                  <p:cNvPr id="316" name="Ink 315">
                    <a:extLst>
                      <a:ext uri="{FF2B5EF4-FFF2-40B4-BE49-F238E27FC236}">
                        <a16:creationId xmlns:a16="http://schemas.microsoft.com/office/drawing/2014/main" id="{E77E2EE7-ABC2-DCCA-64CB-10E1483944DD}"/>
                      </a:ext>
                    </a:extLst>
                  </p:cNvPr>
                  <p:cNvPicPr/>
                  <p:nvPr/>
                </p:nvPicPr>
                <p:blipFill>
                  <a:blip r:embed="rId336"/>
                  <a:stretch>
                    <a:fillRect/>
                  </a:stretch>
                </p:blipFill>
                <p:spPr>
                  <a:xfrm>
                    <a:off x="7871764" y="1970532"/>
                    <a:ext cx="185400" cy="30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7">
                <p14:nvContentPartPr>
                  <p14:cNvPr id="317" name="Ink 316">
                    <a:extLst>
                      <a:ext uri="{FF2B5EF4-FFF2-40B4-BE49-F238E27FC236}">
                        <a16:creationId xmlns:a16="http://schemas.microsoft.com/office/drawing/2014/main" id="{845C4119-889A-520D-B995-C3E8D0DAFBD3}"/>
                      </a:ext>
                    </a:extLst>
                  </p14:cNvPr>
                  <p14:cNvContentPartPr/>
                  <p14:nvPr/>
                </p14:nvContentPartPr>
                <p14:xfrm>
                  <a:off x="8069404" y="2087892"/>
                  <a:ext cx="163800" cy="97560"/>
                </p14:xfrm>
              </p:contentPart>
            </mc:Choice>
            <mc:Fallback>
              <p:pic>
                <p:nvPicPr>
                  <p:cNvPr id="317" name="Ink 316">
                    <a:extLst>
                      <a:ext uri="{FF2B5EF4-FFF2-40B4-BE49-F238E27FC236}">
                        <a16:creationId xmlns:a16="http://schemas.microsoft.com/office/drawing/2014/main" id="{845C4119-889A-520D-B995-C3E8D0DAFBD3}"/>
                      </a:ext>
                    </a:extLst>
                  </p:cNvPr>
                  <p:cNvPicPr/>
                  <p:nvPr/>
                </p:nvPicPr>
                <p:blipFill>
                  <a:blip r:embed="rId338"/>
                  <a:stretch>
                    <a:fillRect/>
                  </a:stretch>
                </p:blipFill>
                <p:spPr>
                  <a:xfrm>
                    <a:off x="8060764" y="2078892"/>
                    <a:ext cx="181440" cy="11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9">
                <p14:nvContentPartPr>
                  <p14:cNvPr id="318" name="Ink 317">
                    <a:extLst>
                      <a:ext uri="{FF2B5EF4-FFF2-40B4-BE49-F238E27FC236}">
                        <a16:creationId xmlns:a16="http://schemas.microsoft.com/office/drawing/2014/main" id="{D2F28B35-2AE5-1D65-AA51-54E8495A3997}"/>
                      </a:ext>
                    </a:extLst>
                  </p14:cNvPr>
                  <p14:cNvContentPartPr/>
                  <p14:nvPr/>
                </p14:nvContentPartPr>
                <p14:xfrm>
                  <a:off x="8318884" y="1953612"/>
                  <a:ext cx="360" cy="329400"/>
                </p14:xfrm>
              </p:contentPart>
            </mc:Choice>
            <mc:Fallback>
              <p:pic>
                <p:nvPicPr>
                  <p:cNvPr id="318" name="Ink 317">
                    <a:extLst>
                      <a:ext uri="{FF2B5EF4-FFF2-40B4-BE49-F238E27FC236}">
                        <a16:creationId xmlns:a16="http://schemas.microsoft.com/office/drawing/2014/main" id="{D2F28B35-2AE5-1D65-AA51-54E8495A3997}"/>
                      </a:ext>
                    </a:extLst>
                  </p:cNvPr>
                  <p:cNvPicPr/>
                  <p:nvPr/>
                </p:nvPicPr>
                <p:blipFill>
                  <a:blip r:embed="rId340"/>
                  <a:stretch>
                    <a:fillRect/>
                  </a:stretch>
                </p:blipFill>
                <p:spPr>
                  <a:xfrm>
                    <a:off x="8309884" y="1944972"/>
                    <a:ext cx="18000" cy="347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242EA0F-FDC7-C38C-A11C-8600FC25D6C2}"/>
                    </a:ext>
                  </a:extLst>
                </p14:cNvPr>
                <p14:cNvContentPartPr/>
                <p14:nvPr/>
              </p14:nvContentPartPr>
              <p14:xfrm>
                <a:off x="5993284" y="2553732"/>
                <a:ext cx="234720" cy="3099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242EA0F-FDC7-C38C-A11C-8600FC25D6C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984284" y="2544732"/>
                  <a:ext cx="252360" cy="327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01C1ADCD-4A5C-7C00-577D-F4A910F05BBC}"/>
                </a:ext>
              </a:extLst>
            </p:cNvPr>
            <p:cNvGrpSpPr/>
            <p:nvPr/>
          </p:nvGrpSpPr>
          <p:grpSpPr>
            <a:xfrm>
              <a:off x="6258964" y="2746692"/>
              <a:ext cx="336240" cy="186840"/>
              <a:chOff x="6258964" y="2746692"/>
              <a:chExt cx="336240" cy="1868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43">
                <p14:nvContentPartPr>
                  <p14:cNvPr id="321" name="Ink 320">
                    <a:extLst>
                      <a:ext uri="{FF2B5EF4-FFF2-40B4-BE49-F238E27FC236}">
                        <a16:creationId xmlns:a16="http://schemas.microsoft.com/office/drawing/2014/main" id="{ADBAC227-443D-8868-D51F-AFFDE5C06A58}"/>
                      </a:ext>
                    </a:extLst>
                  </p14:cNvPr>
                  <p14:cNvContentPartPr/>
                  <p14:nvPr/>
                </p14:nvContentPartPr>
                <p14:xfrm>
                  <a:off x="6258964" y="2798892"/>
                  <a:ext cx="91800" cy="134640"/>
                </p14:xfrm>
              </p:contentPart>
            </mc:Choice>
            <mc:Fallback>
              <p:pic>
                <p:nvPicPr>
                  <p:cNvPr id="321" name="Ink 320">
                    <a:extLst>
                      <a:ext uri="{FF2B5EF4-FFF2-40B4-BE49-F238E27FC236}">
                        <a16:creationId xmlns:a16="http://schemas.microsoft.com/office/drawing/2014/main" id="{ADBAC227-443D-8868-D51F-AFFDE5C06A58}"/>
                      </a:ext>
                    </a:extLst>
                  </p:cNvPr>
                  <p:cNvPicPr/>
                  <p:nvPr/>
                </p:nvPicPr>
                <p:blipFill>
                  <a:blip r:embed="rId344"/>
                  <a:stretch>
                    <a:fillRect/>
                  </a:stretch>
                </p:blipFill>
                <p:spPr>
                  <a:xfrm>
                    <a:off x="6249964" y="2790252"/>
                    <a:ext cx="109440" cy="15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5">
                <p14:nvContentPartPr>
                  <p14:cNvPr id="322" name="Ink 321">
                    <a:extLst>
                      <a:ext uri="{FF2B5EF4-FFF2-40B4-BE49-F238E27FC236}">
                        <a16:creationId xmlns:a16="http://schemas.microsoft.com/office/drawing/2014/main" id="{CAE8CE76-AB8C-FB5E-AADF-297C44B91918}"/>
                      </a:ext>
                    </a:extLst>
                  </p14:cNvPr>
                  <p14:cNvContentPartPr/>
                  <p14:nvPr/>
                </p14:nvContentPartPr>
                <p14:xfrm>
                  <a:off x="6491164" y="2746692"/>
                  <a:ext cx="88920" cy="360"/>
                </p14:xfrm>
              </p:contentPart>
            </mc:Choice>
            <mc:Fallback>
              <p:pic>
                <p:nvPicPr>
                  <p:cNvPr id="322" name="Ink 321">
                    <a:extLst>
                      <a:ext uri="{FF2B5EF4-FFF2-40B4-BE49-F238E27FC236}">
                        <a16:creationId xmlns:a16="http://schemas.microsoft.com/office/drawing/2014/main" id="{CAE8CE76-AB8C-FB5E-AADF-297C44B91918}"/>
                      </a:ext>
                    </a:extLst>
                  </p:cNvPr>
                  <p:cNvPicPr/>
                  <p:nvPr/>
                </p:nvPicPr>
                <p:blipFill>
                  <a:blip r:embed="rId346"/>
                  <a:stretch>
                    <a:fillRect/>
                  </a:stretch>
                </p:blipFill>
                <p:spPr>
                  <a:xfrm>
                    <a:off x="6482164" y="2737692"/>
                    <a:ext cx="1065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7">
                <p14:nvContentPartPr>
                  <p14:cNvPr id="323" name="Ink 322">
                    <a:extLst>
                      <a:ext uri="{FF2B5EF4-FFF2-40B4-BE49-F238E27FC236}">
                        <a16:creationId xmlns:a16="http://schemas.microsoft.com/office/drawing/2014/main" id="{279018EF-1512-F499-D043-FB57EB881898}"/>
                      </a:ext>
                    </a:extLst>
                  </p14:cNvPr>
                  <p14:cNvContentPartPr/>
                  <p14:nvPr/>
                </p14:nvContentPartPr>
                <p14:xfrm>
                  <a:off x="6510604" y="2830212"/>
                  <a:ext cx="84600" cy="360"/>
                </p14:xfrm>
              </p:contentPart>
            </mc:Choice>
            <mc:Fallback>
              <p:pic>
                <p:nvPicPr>
                  <p:cNvPr id="323" name="Ink 322">
                    <a:extLst>
                      <a:ext uri="{FF2B5EF4-FFF2-40B4-BE49-F238E27FC236}">
                        <a16:creationId xmlns:a16="http://schemas.microsoft.com/office/drawing/2014/main" id="{279018EF-1512-F499-D043-FB57EB881898}"/>
                      </a:ext>
                    </a:extLst>
                  </p:cNvPr>
                  <p:cNvPicPr/>
                  <p:nvPr/>
                </p:nvPicPr>
                <p:blipFill>
                  <a:blip r:embed="rId348"/>
                  <a:stretch>
                    <a:fillRect/>
                  </a:stretch>
                </p:blipFill>
                <p:spPr>
                  <a:xfrm>
                    <a:off x="6501604" y="2821572"/>
                    <a:ext cx="10224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B3DCBEA5-154A-3A55-CDA1-B7188DCB02E3}"/>
                </a:ext>
              </a:extLst>
            </p:cNvPr>
            <p:cNvGrpSpPr/>
            <p:nvPr/>
          </p:nvGrpSpPr>
          <p:grpSpPr>
            <a:xfrm>
              <a:off x="6861244" y="2578212"/>
              <a:ext cx="511560" cy="313200"/>
              <a:chOff x="6861244" y="2578212"/>
              <a:chExt cx="511560" cy="3132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49">
                <p14:nvContentPartPr>
                  <p14:cNvPr id="324" name="Ink 323">
                    <a:extLst>
                      <a:ext uri="{FF2B5EF4-FFF2-40B4-BE49-F238E27FC236}">
                        <a16:creationId xmlns:a16="http://schemas.microsoft.com/office/drawing/2014/main" id="{4DDF7391-B77E-F18E-2465-BF7EA264100B}"/>
                      </a:ext>
                    </a:extLst>
                  </p14:cNvPr>
                  <p14:cNvContentPartPr/>
                  <p14:nvPr/>
                </p14:nvContentPartPr>
                <p14:xfrm>
                  <a:off x="6861244" y="2657052"/>
                  <a:ext cx="126000" cy="209520"/>
                </p14:xfrm>
              </p:contentPart>
            </mc:Choice>
            <mc:Fallback>
              <p:pic>
                <p:nvPicPr>
                  <p:cNvPr id="324" name="Ink 323">
                    <a:extLst>
                      <a:ext uri="{FF2B5EF4-FFF2-40B4-BE49-F238E27FC236}">
                        <a16:creationId xmlns:a16="http://schemas.microsoft.com/office/drawing/2014/main" id="{4DDF7391-B77E-F18E-2465-BF7EA264100B}"/>
                      </a:ext>
                    </a:extLst>
                  </p:cNvPr>
                  <p:cNvPicPr/>
                  <p:nvPr/>
                </p:nvPicPr>
                <p:blipFill>
                  <a:blip r:embed="rId350"/>
                  <a:stretch>
                    <a:fillRect/>
                  </a:stretch>
                </p:blipFill>
                <p:spPr>
                  <a:xfrm>
                    <a:off x="6852244" y="2648052"/>
                    <a:ext cx="143640" cy="22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1">
                <p14:nvContentPartPr>
                  <p14:cNvPr id="325" name="Ink 324">
                    <a:extLst>
                      <a:ext uri="{FF2B5EF4-FFF2-40B4-BE49-F238E27FC236}">
                        <a16:creationId xmlns:a16="http://schemas.microsoft.com/office/drawing/2014/main" id="{3BFEBA0F-9CBE-0752-A6AB-81D7B9185865}"/>
                      </a:ext>
                    </a:extLst>
                  </p14:cNvPr>
                  <p14:cNvContentPartPr/>
                  <p14:nvPr/>
                </p14:nvContentPartPr>
                <p14:xfrm>
                  <a:off x="7076884" y="2578212"/>
                  <a:ext cx="14400" cy="313200"/>
                </p14:xfrm>
              </p:contentPart>
            </mc:Choice>
            <mc:Fallback>
              <p:pic>
                <p:nvPicPr>
                  <p:cNvPr id="325" name="Ink 324">
                    <a:extLst>
                      <a:ext uri="{FF2B5EF4-FFF2-40B4-BE49-F238E27FC236}">
                        <a16:creationId xmlns:a16="http://schemas.microsoft.com/office/drawing/2014/main" id="{3BFEBA0F-9CBE-0752-A6AB-81D7B9185865}"/>
                      </a:ext>
                    </a:extLst>
                  </p:cNvPr>
                  <p:cNvPicPr/>
                  <p:nvPr/>
                </p:nvPicPr>
                <p:blipFill>
                  <a:blip r:embed="rId352"/>
                  <a:stretch>
                    <a:fillRect/>
                  </a:stretch>
                </p:blipFill>
                <p:spPr>
                  <a:xfrm>
                    <a:off x="7067884" y="2569572"/>
                    <a:ext cx="32040" cy="33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3">
                <p14:nvContentPartPr>
                  <p14:cNvPr id="326" name="Ink 325">
                    <a:extLst>
                      <a:ext uri="{FF2B5EF4-FFF2-40B4-BE49-F238E27FC236}">
                        <a16:creationId xmlns:a16="http://schemas.microsoft.com/office/drawing/2014/main" id="{7811BD8B-4119-F3E7-A7B4-F9C51B1CEA0B}"/>
                      </a:ext>
                    </a:extLst>
                  </p14:cNvPr>
                  <p14:cNvContentPartPr/>
                  <p14:nvPr/>
                </p14:nvContentPartPr>
                <p14:xfrm>
                  <a:off x="7167604" y="2714292"/>
                  <a:ext cx="70920" cy="152640"/>
                </p14:xfrm>
              </p:contentPart>
            </mc:Choice>
            <mc:Fallback>
              <p:pic>
                <p:nvPicPr>
                  <p:cNvPr id="326" name="Ink 325">
                    <a:extLst>
                      <a:ext uri="{FF2B5EF4-FFF2-40B4-BE49-F238E27FC236}">
                        <a16:creationId xmlns:a16="http://schemas.microsoft.com/office/drawing/2014/main" id="{7811BD8B-4119-F3E7-A7B4-F9C51B1CEA0B}"/>
                      </a:ext>
                    </a:extLst>
                  </p:cNvPr>
                  <p:cNvPicPr/>
                  <p:nvPr/>
                </p:nvPicPr>
                <p:blipFill>
                  <a:blip r:embed="rId354"/>
                  <a:stretch>
                    <a:fillRect/>
                  </a:stretch>
                </p:blipFill>
                <p:spPr>
                  <a:xfrm>
                    <a:off x="7158604" y="2705652"/>
                    <a:ext cx="88560" cy="17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5">
                <p14:nvContentPartPr>
                  <p14:cNvPr id="327" name="Ink 326">
                    <a:extLst>
                      <a:ext uri="{FF2B5EF4-FFF2-40B4-BE49-F238E27FC236}">
                        <a16:creationId xmlns:a16="http://schemas.microsoft.com/office/drawing/2014/main" id="{0E3F11A5-E924-ECC0-49F0-6EC7D03267F7}"/>
                      </a:ext>
                    </a:extLst>
                  </p14:cNvPr>
                  <p14:cNvContentPartPr/>
                  <p14:nvPr/>
                </p14:nvContentPartPr>
                <p14:xfrm>
                  <a:off x="7277044" y="2675772"/>
                  <a:ext cx="95760" cy="193680"/>
                </p14:xfrm>
              </p:contentPart>
            </mc:Choice>
            <mc:Fallback>
              <p:pic>
                <p:nvPicPr>
                  <p:cNvPr id="327" name="Ink 326">
                    <a:extLst>
                      <a:ext uri="{FF2B5EF4-FFF2-40B4-BE49-F238E27FC236}">
                        <a16:creationId xmlns:a16="http://schemas.microsoft.com/office/drawing/2014/main" id="{0E3F11A5-E924-ECC0-49F0-6EC7D03267F7}"/>
                      </a:ext>
                    </a:extLst>
                  </p:cNvPr>
                  <p:cNvPicPr/>
                  <p:nvPr/>
                </p:nvPicPr>
                <p:blipFill>
                  <a:blip r:embed="rId356"/>
                  <a:stretch>
                    <a:fillRect/>
                  </a:stretch>
                </p:blipFill>
                <p:spPr>
                  <a:xfrm>
                    <a:off x="7268044" y="2667132"/>
                    <a:ext cx="113400" cy="21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7">
                <p14:nvContentPartPr>
                  <p14:cNvPr id="338" name="Ink 337">
                    <a:extLst>
                      <a:ext uri="{FF2B5EF4-FFF2-40B4-BE49-F238E27FC236}">
                        <a16:creationId xmlns:a16="http://schemas.microsoft.com/office/drawing/2014/main" id="{F9E90E2E-9A21-4142-3C0C-AC3C927909F2}"/>
                      </a:ext>
                    </a:extLst>
                  </p14:cNvPr>
                  <p14:cNvContentPartPr/>
                  <p14:nvPr/>
                </p14:nvContentPartPr>
                <p14:xfrm>
                  <a:off x="7247164" y="2631492"/>
                  <a:ext cx="51840" cy="34920"/>
                </p14:xfrm>
              </p:contentPart>
            </mc:Choice>
            <mc:Fallback>
              <p:pic>
                <p:nvPicPr>
                  <p:cNvPr id="338" name="Ink 337">
                    <a:extLst>
                      <a:ext uri="{FF2B5EF4-FFF2-40B4-BE49-F238E27FC236}">
                        <a16:creationId xmlns:a16="http://schemas.microsoft.com/office/drawing/2014/main" id="{F9E90E2E-9A21-4142-3C0C-AC3C927909F2}"/>
                      </a:ext>
                    </a:extLst>
                  </p:cNvPr>
                  <p:cNvPicPr/>
                  <p:nvPr/>
                </p:nvPicPr>
                <p:blipFill>
                  <a:blip r:embed="rId358"/>
                  <a:stretch>
                    <a:fillRect/>
                  </a:stretch>
                </p:blipFill>
                <p:spPr>
                  <a:xfrm>
                    <a:off x="7238164" y="2622492"/>
                    <a:ext cx="69480" cy="52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A183526A-DB31-26A7-4B15-29A920BB91E6}"/>
                </a:ext>
              </a:extLst>
            </p:cNvPr>
            <p:cNvGrpSpPr/>
            <p:nvPr/>
          </p:nvGrpSpPr>
          <p:grpSpPr>
            <a:xfrm>
              <a:off x="7525444" y="2613132"/>
              <a:ext cx="953280" cy="279360"/>
              <a:chOff x="7525444" y="2613132"/>
              <a:chExt cx="953280" cy="2793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59">
                <p14:nvContentPartPr>
                  <p14:cNvPr id="333" name="Ink 332">
                    <a:extLst>
                      <a:ext uri="{FF2B5EF4-FFF2-40B4-BE49-F238E27FC236}">
                        <a16:creationId xmlns:a16="http://schemas.microsoft.com/office/drawing/2014/main" id="{B92ADA7E-22F0-05BA-C7C0-CAFCD2649D31}"/>
                      </a:ext>
                    </a:extLst>
                  </p14:cNvPr>
                  <p14:cNvContentPartPr/>
                  <p14:nvPr/>
                </p14:nvContentPartPr>
                <p14:xfrm>
                  <a:off x="7525444" y="2623212"/>
                  <a:ext cx="109800" cy="269280"/>
                </p14:xfrm>
              </p:contentPart>
            </mc:Choice>
            <mc:Fallback>
              <p:pic>
                <p:nvPicPr>
                  <p:cNvPr id="333" name="Ink 332">
                    <a:extLst>
                      <a:ext uri="{FF2B5EF4-FFF2-40B4-BE49-F238E27FC236}">
                        <a16:creationId xmlns:a16="http://schemas.microsoft.com/office/drawing/2014/main" id="{B92ADA7E-22F0-05BA-C7C0-CAFCD2649D31}"/>
                      </a:ext>
                    </a:extLst>
                  </p:cNvPr>
                  <p:cNvPicPr/>
                  <p:nvPr/>
                </p:nvPicPr>
                <p:blipFill>
                  <a:blip r:embed="rId360"/>
                  <a:stretch>
                    <a:fillRect/>
                  </a:stretch>
                </p:blipFill>
                <p:spPr>
                  <a:xfrm>
                    <a:off x="7516444" y="2614572"/>
                    <a:ext cx="127440" cy="28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1">
                <p14:nvContentPartPr>
                  <p14:cNvPr id="334" name="Ink 333">
                    <a:extLst>
                      <a:ext uri="{FF2B5EF4-FFF2-40B4-BE49-F238E27FC236}">
                        <a16:creationId xmlns:a16="http://schemas.microsoft.com/office/drawing/2014/main" id="{B87C3A17-A28A-DC8D-B301-90A6EF3E907F}"/>
                      </a:ext>
                    </a:extLst>
                  </p14:cNvPr>
                  <p14:cNvContentPartPr/>
                  <p14:nvPr/>
                </p14:nvContentPartPr>
                <p14:xfrm>
                  <a:off x="7692844" y="2666772"/>
                  <a:ext cx="78120" cy="143640"/>
                </p14:xfrm>
              </p:contentPart>
            </mc:Choice>
            <mc:Fallback>
              <p:pic>
                <p:nvPicPr>
                  <p:cNvPr id="334" name="Ink 333">
                    <a:extLst>
                      <a:ext uri="{FF2B5EF4-FFF2-40B4-BE49-F238E27FC236}">
                        <a16:creationId xmlns:a16="http://schemas.microsoft.com/office/drawing/2014/main" id="{B87C3A17-A28A-DC8D-B301-90A6EF3E907F}"/>
                      </a:ext>
                    </a:extLst>
                  </p:cNvPr>
                  <p:cNvPicPr/>
                  <p:nvPr/>
                </p:nvPicPr>
                <p:blipFill>
                  <a:blip r:embed="rId362"/>
                  <a:stretch>
                    <a:fillRect/>
                  </a:stretch>
                </p:blipFill>
                <p:spPr>
                  <a:xfrm>
                    <a:off x="7684204" y="2658132"/>
                    <a:ext cx="95760" cy="16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3">
                <p14:nvContentPartPr>
                  <p14:cNvPr id="336" name="Ink 335">
                    <a:extLst>
                      <a:ext uri="{FF2B5EF4-FFF2-40B4-BE49-F238E27FC236}">
                        <a16:creationId xmlns:a16="http://schemas.microsoft.com/office/drawing/2014/main" id="{3B2D6F09-E58E-EE45-D655-C3ADA1849A61}"/>
                      </a:ext>
                    </a:extLst>
                  </p14:cNvPr>
                  <p14:cNvContentPartPr/>
                  <p14:nvPr/>
                </p14:nvContentPartPr>
                <p14:xfrm>
                  <a:off x="7860244" y="2613132"/>
                  <a:ext cx="9000" cy="277920"/>
                </p14:xfrm>
              </p:contentPart>
            </mc:Choice>
            <mc:Fallback>
              <p:pic>
                <p:nvPicPr>
                  <p:cNvPr id="336" name="Ink 335">
                    <a:extLst>
                      <a:ext uri="{FF2B5EF4-FFF2-40B4-BE49-F238E27FC236}">
                        <a16:creationId xmlns:a16="http://schemas.microsoft.com/office/drawing/2014/main" id="{3B2D6F09-E58E-EE45-D655-C3ADA1849A61}"/>
                      </a:ext>
                    </a:extLst>
                  </p:cNvPr>
                  <p:cNvPicPr/>
                  <p:nvPr/>
                </p:nvPicPr>
                <p:blipFill>
                  <a:blip r:embed="rId364"/>
                  <a:stretch>
                    <a:fillRect/>
                  </a:stretch>
                </p:blipFill>
                <p:spPr>
                  <a:xfrm>
                    <a:off x="7851244" y="2604492"/>
                    <a:ext cx="26640" cy="29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5">
                <p14:nvContentPartPr>
                  <p14:cNvPr id="340" name="Ink 339">
                    <a:extLst>
                      <a:ext uri="{FF2B5EF4-FFF2-40B4-BE49-F238E27FC236}">
                        <a16:creationId xmlns:a16="http://schemas.microsoft.com/office/drawing/2014/main" id="{1553DF86-349B-554E-6B3E-7EE9E4ECED6C}"/>
                      </a:ext>
                    </a:extLst>
                  </p14:cNvPr>
                  <p14:cNvContentPartPr/>
                  <p14:nvPr/>
                </p14:nvContentPartPr>
                <p14:xfrm>
                  <a:off x="8007844" y="2747772"/>
                  <a:ext cx="100080" cy="360"/>
                </p14:xfrm>
              </p:contentPart>
            </mc:Choice>
            <mc:Fallback>
              <p:pic>
                <p:nvPicPr>
                  <p:cNvPr id="340" name="Ink 339">
                    <a:extLst>
                      <a:ext uri="{FF2B5EF4-FFF2-40B4-BE49-F238E27FC236}">
                        <a16:creationId xmlns:a16="http://schemas.microsoft.com/office/drawing/2014/main" id="{1553DF86-349B-554E-6B3E-7EE9E4ECED6C}"/>
                      </a:ext>
                    </a:extLst>
                  </p:cNvPr>
                  <p:cNvPicPr/>
                  <p:nvPr/>
                </p:nvPicPr>
                <p:blipFill>
                  <a:blip r:embed="rId366"/>
                  <a:stretch>
                    <a:fillRect/>
                  </a:stretch>
                </p:blipFill>
                <p:spPr>
                  <a:xfrm>
                    <a:off x="7998844" y="2739132"/>
                    <a:ext cx="1177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7">
                <p14:nvContentPartPr>
                  <p14:cNvPr id="342" name="Ink 341">
                    <a:extLst>
                      <a:ext uri="{FF2B5EF4-FFF2-40B4-BE49-F238E27FC236}">
                        <a16:creationId xmlns:a16="http://schemas.microsoft.com/office/drawing/2014/main" id="{67FB440A-0F95-781E-186C-15D89A915E6E}"/>
                      </a:ext>
                    </a:extLst>
                  </p14:cNvPr>
                  <p14:cNvContentPartPr/>
                  <p14:nvPr/>
                </p14:nvContentPartPr>
                <p14:xfrm>
                  <a:off x="8255884" y="2667852"/>
                  <a:ext cx="191880" cy="8280"/>
                </p14:xfrm>
              </p:contentPart>
            </mc:Choice>
            <mc:Fallback>
              <p:pic>
                <p:nvPicPr>
                  <p:cNvPr id="342" name="Ink 341">
                    <a:extLst>
                      <a:ext uri="{FF2B5EF4-FFF2-40B4-BE49-F238E27FC236}">
                        <a16:creationId xmlns:a16="http://schemas.microsoft.com/office/drawing/2014/main" id="{67FB440A-0F95-781E-186C-15D89A915E6E}"/>
                      </a:ext>
                    </a:extLst>
                  </p:cNvPr>
                  <p:cNvPicPr/>
                  <p:nvPr/>
                </p:nvPicPr>
                <p:blipFill>
                  <a:blip r:embed="rId368"/>
                  <a:stretch>
                    <a:fillRect/>
                  </a:stretch>
                </p:blipFill>
                <p:spPr>
                  <a:xfrm>
                    <a:off x="8247244" y="2658852"/>
                    <a:ext cx="20952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9">
                <p14:nvContentPartPr>
                  <p14:cNvPr id="343" name="Ink 342">
                    <a:extLst>
                      <a:ext uri="{FF2B5EF4-FFF2-40B4-BE49-F238E27FC236}">
                        <a16:creationId xmlns:a16="http://schemas.microsoft.com/office/drawing/2014/main" id="{665FC0F8-8A16-6941-DCD6-5AE2CB7723F5}"/>
                      </a:ext>
                    </a:extLst>
                  </p14:cNvPr>
                  <p14:cNvContentPartPr/>
                  <p14:nvPr/>
                </p14:nvContentPartPr>
                <p14:xfrm>
                  <a:off x="8361364" y="2672892"/>
                  <a:ext cx="6120" cy="177840"/>
                </p14:xfrm>
              </p:contentPart>
            </mc:Choice>
            <mc:Fallback>
              <p:pic>
                <p:nvPicPr>
                  <p:cNvPr id="343" name="Ink 342">
                    <a:extLst>
                      <a:ext uri="{FF2B5EF4-FFF2-40B4-BE49-F238E27FC236}">
                        <a16:creationId xmlns:a16="http://schemas.microsoft.com/office/drawing/2014/main" id="{665FC0F8-8A16-6941-DCD6-5AE2CB7723F5}"/>
                      </a:ext>
                    </a:extLst>
                  </p:cNvPr>
                  <p:cNvPicPr/>
                  <p:nvPr/>
                </p:nvPicPr>
                <p:blipFill>
                  <a:blip r:embed="rId370"/>
                  <a:stretch>
                    <a:fillRect/>
                  </a:stretch>
                </p:blipFill>
                <p:spPr>
                  <a:xfrm>
                    <a:off x="8352724" y="2664252"/>
                    <a:ext cx="23760" cy="19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1">
                <p14:nvContentPartPr>
                  <p14:cNvPr id="344" name="Ink 343">
                    <a:extLst>
                      <a:ext uri="{FF2B5EF4-FFF2-40B4-BE49-F238E27FC236}">
                        <a16:creationId xmlns:a16="http://schemas.microsoft.com/office/drawing/2014/main" id="{8C56EF86-1F7C-0A0D-B6F1-6832D5130D04}"/>
                      </a:ext>
                    </a:extLst>
                  </p14:cNvPr>
                  <p14:cNvContentPartPr/>
                  <p14:nvPr/>
                </p14:nvContentPartPr>
                <p14:xfrm>
                  <a:off x="8288644" y="2853252"/>
                  <a:ext cx="190080" cy="12960"/>
                </p14:xfrm>
              </p:contentPart>
            </mc:Choice>
            <mc:Fallback>
              <p:pic>
                <p:nvPicPr>
                  <p:cNvPr id="344" name="Ink 343">
                    <a:extLst>
                      <a:ext uri="{FF2B5EF4-FFF2-40B4-BE49-F238E27FC236}">
                        <a16:creationId xmlns:a16="http://schemas.microsoft.com/office/drawing/2014/main" id="{8C56EF86-1F7C-0A0D-B6F1-6832D5130D04}"/>
                      </a:ext>
                    </a:extLst>
                  </p:cNvPr>
                  <p:cNvPicPr/>
                  <p:nvPr/>
                </p:nvPicPr>
                <p:blipFill>
                  <a:blip r:embed="rId372"/>
                  <a:stretch>
                    <a:fillRect/>
                  </a:stretch>
                </p:blipFill>
                <p:spPr>
                  <a:xfrm>
                    <a:off x="8280004" y="2844612"/>
                    <a:ext cx="207720" cy="30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8F15BBC2-F31D-E98F-5F12-612E5FA99E8C}"/>
                  </a:ext>
                </a:extLst>
              </p14:cNvPr>
              <p14:cNvContentPartPr/>
              <p14:nvPr/>
            </p14:nvContentPartPr>
            <p14:xfrm>
              <a:off x="4004508" y="1544241"/>
              <a:ext cx="142200" cy="406440"/>
            </p14:xfrm>
          </p:contentPart>
        </mc:Choice>
        <mc:Fallback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8F15BBC2-F31D-E98F-5F12-612E5FA99E8C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3995508" y="1535601"/>
                <a:ext cx="15984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E99F0962-7D89-1587-3B33-1FC7EAA744AD}"/>
                  </a:ext>
                </a:extLst>
              </p14:cNvPr>
              <p14:cNvContentPartPr/>
              <p14:nvPr/>
            </p14:nvContentPartPr>
            <p14:xfrm>
              <a:off x="4128708" y="1994241"/>
              <a:ext cx="27360" cy="115560"/>
            </p14:xfrm>
          </p:contentPart>
        </mc:Choice>
        <mc:Fallback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E99F0962-7D89-1587-3B33-1FC7EAA744AD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4119708" y="1985241"/>
                <a:ext cx="4500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9" name="Group 358">
            <a:extLst>
              <a:ext uri="{FF2B5EF4-FFF2-40B4-BE49-F238E27FC236}">
                <a16:creationId xmlns:a16="http://schemas.microsoft.com/office/drawing/2014/main" id="{7EFAC7C3-4FA9-0B25-D7FC-112202246046}"/>
              </a:ext>
            </a:extLst>
          </p:cNvPr>
          <p:cNvGrpSpPr/>
          <p:nvPr/>
        </p:nvGrpSpPr>
        <p:grpSpPr>
          <a:xfrm>
            <a:off x="244269" y="995396"/>
            <a:ext cx="1684800" cy="475200"/>
            <a:chOff x="206169" y="905843"/>
            <a:chExt cx="1684800" cy="47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397F314E-2718-2A5A-AB5E-B57B37B17E5D}"/>
                    </a:ext>
                  </a:extLst>
                </p14:cNvPr>
                <p14:cNvContentPartPr/>
                <p14:nvPr/>
              </p14:nvContentPartPr>
              <p14:xfrm>
                <a:off x="206169" y="1063883"/>
                <a:ext cx="194400" cy="25956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397F314E-2718-2A5A-AB5E-B57B37B17E5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97529" y="1054883"/>
                  <a:ext cx="212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E5D845F-45A1-FDE2-0EB8-FFF16750C726}"/>
                    </a:ext>
                  </a:extLst>
                </p14:cNvPr>
                <p14:cNvContentPartPr/>
                <p14:nvPr/>
              </p14:nvContentPartPr>
              <p14:xfrm>
                <a:off x="399129" y="973883"/>
                <a:ext cx="592560" cy="33156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E5D845F-45A1-FDE2-0EB8-FFF16750C72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90489" y="964883"/>
                  <a:ext cx="6102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6F560ABB-2F17-D19D-76DA-0E839AD0ADBE}"/>
                    </a:ext>
                  </a:extLst>
                </p14:cNvPr>
                <p14:cNvContentPartPr/>
                <p14:nvPr/>
              </p14:nvContentPartPr>
              <p14:xfrm>
                <a:off x="590649" y="1080803"/>
                <a:ext cx="245520" cy="201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6F560ABB-2F17-D19D-76DA-0E839AD0ADB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81649" y="1072163"/>
                  <a:ext cx="263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1035E38-41D2-724E-53BF-102AC6A20A23}"/>
                    </a:ext>
                  </a:extLst>
                </p14:cNvPr>
                <p14:cNvContentPartPr/>
                <p14:nvPr/>
              </p14:nvContentPartPr>
              <p14:xfrm>
                <a:off x="1231449" y="905843"/>
                <a:ext cx="16200" cy="35208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1035E38-41D2-724E-53BF-102AC6A20A2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222449" y="897203"/>
                  <a:ext cx="338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CB02978-9428-282D-8793-98EF6EDD21E8}"/>
                    </a:ext>
                  </a:extLst>
                </p14:cNvPr>
                <p14:cNvContentPartPr/>
                <p14:nvPr/>
              </p14:nvContentPartPr>
              <p14:xfrm>
                <a:off x="1160889" y="1248563"/>
                <a:ext cx="229320" cy="111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CB02978-9428-282D-8793-98EF6EDD21E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51889" y="1239923"/>
                  <a:ext cx="246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B3B917E9-119F-2868-4B9A-9712BBDB0E27}"/>
                    </a:ext>
                  </a:extLst>
                </p14:cNvPr>
                <p14:cNvContentPartPr/>
                <p14:nvPr/>
              </p14:nvContentPartPr>
              <p14:xfrm>
                <a:off x="1509369" y="1010963"/>
                <a:ext cx="11520" cy="2764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B3B917E9-119F-2868-4B9A-9712BBDB0E2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500369" y="1002323"/>
                  <a:ext cx="291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D13F97F4-A293-5F57-BF34-2D72527E9B54}"/>
                    </a:ext>
                  </a:extLst>
                </p14:cNvPr>
                <p14:cNvContentPartPr/>
                <p14:nvPr/>
              </p14:nvContentPartPr>
              <p14:xfrm>
                <a:off x="1559409" y="1129763"/>
                <a:ext cx="175320" cy="10404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D13F97F4-A293-5F57-BF34-2D72527E9B5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550769" y="1120763"/>
                  <a:ext cx="192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C23C9CA6-FAEA-B1A0-C836-3204B0942EBD}"/>
                    </a:ext>
                  </a:extLst>
                </p14:cNvPr>
                <p14:cNvContentPartPr/>
                <p14:nvPr/>
              </p14:nvContentPartPr>
              <p14:xfrm>
                <a:off x="1717449" y="1030403"/>
                <a:ext cx="173520" cy="25452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C23C9CA6-FAEA-B1A0-C836-3204B0942EB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708809" y="1021763"/>
                  <a:ext cx="1911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EDD3E6D-09CA-8528-8969-5492C7672BFC}"/>
                    </a:ext>
                  </a:extLst>
                </p14:cNvPr>
                <p14:cNvContentPartPr/>
                <p14:nvPr/>
              </p14:nvContentPartPr>
              <p14:xfrm>
                <a:off x="1516569" y="1300043"/>
                <a:ext cx="13320" cy="8100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EDD3E6D-09CA-8528-8969-5492C7672BF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507569" y="1291043"/>
                  <a:ext cx="30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E6C9BB5A-EF10-FCB0-8BF0-5A1F6371FFF8}"/>
                    </a:ext>
                  </a:extLst>
                </p14:cNvPr>
                <p14:cNvContentPartPr/>
                <p14:nvPr/>
              </p14:nvContentPartPr>
              <p14:xfrm>
                <a:off x="1660569" y="1260803"/>
                <a:ext cx="113400" cy="1065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E6C9BB5A-EF10-FCB0-8BF0-5A1F6371FFF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651929" y="1251803"/>
                  <a:ext cx="13104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73D342D9-4B51-046B-3909-7475A43788CD}"/>
              </a:ext>
            </a:extLst>
          </p:cNvPr>
          <p:cNvGrpSpPr/>
          <p:nvPr/>
        </p:nvGrpSpPr>
        <p:grpSpPr>
          <a:xfrm>
            <a:off x="557311" y="4700059"/>
            <a:ext cx="3661560" cy="1774440"/>
            <a:chOff x="538924" y="4056012"/>
            <a:chExt cx="3661560" cy="1774440"/>
          </a:xfrm>
        </p:grpSpPr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25CEA539-0E47-5AE6-1446-53BB0437267F}"/>
                </a:ext>
              </a:extLst>
            </p:cNvPr>
            <p:cNvGrpSpPr/>
            <p:nvPr/>
          </p:nvGrpSpPr>
          <p:grpSpPr>
            <a:xfrm>
              <a:off x="538924" y="4056012"/>
              <a:ext cx="2619360" cy="956880"/>
              <a:chOff x="538924" y="4056012"/>
              <a:chExt cx="2619360" cy="9568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97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A3C24E3A-573A-E734-2EA4-F33588E3B622}"/>
                      </a:ext>
                    </a:extLst>
                  </p14:cNvPr>
                  <p14:cNvContentPartPr/>
                  <p14:nvPr/>
                </p14:nvContentPartPr>
                <p14:xfrm>
                  <a:off x="538924" y="4422852"/>
                  <a:ext cx="389880" cy="205200"/>
                </p14:xfrm>
              </p:contentPart>
            </mc:Choice>
            <mc:Fallback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A3C24E3A-573A-E734-2EA4-F33588E3B622}"/>
                      </a:ext>
                    </a:extLst>
                  </p:cNvPr>
                  <p:cNvPicPr/>
                  <p:nvPr/>
                </p:nvPicPr>
                <p:blipFill>
                  <a:blip r:embed="rId398"/>
                  <a:stretch>
                    <a:fillRect/>
                  </a:stretch>
                </p:blipFill>
                <p:spPr>
                  <a:xfrm>
                    <a:off x="530284" y="4414212"/>
                    <a:ext cx="407520" cy="22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9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EDCC7459-6D0F-BE5F-09A2-A5480B0BFC74}"/>
                      </a:ext>
                    </a:extLst>
                  </p14:cNvPr>
                  <p14:cNvContentPartPr/>
                  <p14:nvPr/>
                </p14:nvContentPartPr>
                <p14:xfrm>
                  <a:off x="726124" y="4333212"/>
                  <a:ext cx="5760" cy="360"/>
                </p14:xfrm>
              </p:contentPart>
            </mc:Choice>
            <mc:Fallback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EDCC7459-6D0F-BE5F-09A2-A5480B0BFC74}"/>
                      </a:ext>
                    </a:extLst>
                  </p:cNvPr>
                  <p:cNvPicPr/>
                  <p:nvPr/>
                </p:nvPicPr>
                <p:blipFill>
                  <a:blip r:embed="rId400"/>
                  <a:stretch>
                    <a:fillRect/>
                  </a:stretch>
                </p:blipFill>
                <p:spPr>
                  <a:xfrm>
                    <a:off x="717124" y="4324572"/>
                    <a:ext cx="234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1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595D3F89-21F6-2351-A9D3-C28F17443DF5}"/>
                      </a:ext>
                    </a:extLst>
                  </p14:cNvPr>
                  <p14:cNvContentPartPr/>
                  <p14:nvPr/>
                </p14:nvContentPartPr>
                <p14:xfrm>
                  <a:off x="1051924" y="4291452"/>
                  <a:ext cx="87120" cy="212400"/>
                </p14:xfrm>
              </p:contentPart>
            </mc:Choice>
            <mc:Fallback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595D3F89-21F6-2351-A9D3-C28F17443DF5}"/>
                      </a:ext>
                    </a:extLst>
                  </p:cNvPr>
                  <p:cNvPicPr/>
                  <p:nvPr/>
                </p:nvPicPr>
                <p:blipFill>
                  <a:blip r:embed="rId402"/>
                  <a:stretch>
                    <a:fillRect/>
                  </a:stretch>
                </p:blipFill>
                <p:spPr>
                  <a:xfrm>
                    <a:off x="1043284" y="4282452"/>
                    <a:ext cx="104760" cy="23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3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07DCD9F8-B560-3BC7-23D3-432333CB7688}"/>
                      </a:ext>
                    </a:extLst>
                  </p14:cNvPr>
                  <p14:cNvContentPartPr/>
                  <p14:nvPr/>
                </p14:nvContentPartPr>
                <p14:xfrm>
                  <a:off x="1035004" y="4545612"/>
                  <a:ext cx="140760" cy="25560"/>
                </p14:xfrm>
              </p:contentPart>
            </mc:Choice>
            <mc:Fallback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07DCD9F8-B560-3BC7-23D3-432333CB7688}"/>
                      </a:ext>
                    </a:extLst>
                  </p:cNvPr>
                  <p:cNvPicPr/>
                  <p:nvPr/>
                </p:nvPicPr>
                <p:blipFill>
                  <a:blip r:embed="rId404"/>
                  <a:stretch>
                    <a:fillRect/>
                  </a:stretch>
                </p:blipFill>
                <p:spPr>
                  <a:xfrm>
                    <a:off x="1026004" y="4536612"/>
                    <a:ext cx="158400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5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AADFC5E1-1B4C-CD6D-E936-C62DDCE056EC}"/>
                      </a:ext>
                    </a:extLst>
                  </p14:cNvPr>
                  <p14:cNvContentPartPr/>
                  <p14:nvPr/>
                </p14:nvContentPartPr>
                <p14:xfrm>
                  <a:off x="1032844" y="4641372"/>
                  <a:ext cx="191880" cy="228600"/>
                </p14:xfrm>
              </p:contentPart>
            </mc:Choice>
            <mc:Fallback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AADFC5E1-1B4C-CD6D-E936-C62DDCE056EC}"/>
                      </a:ext>
                    </a:extLst>
                  </p:cNvPr>
                  <p:cNvPicPr/>
                  <p:nvPr/>
                </p:nvPicPr>
                <p:blipFill>
                  <a:blip r:embed="rId406"/>
                  <a:stretch>
                    <a:fillRect/>
                  </a:stretch>
                </p:blipFill>
                <p:spPr>
                  <a:xfrm>
                    <a:off x="1023844" y="4632372"/>
                    <a:ext cx="209520" cy="24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7">
                <p14:nvContentPartPr>
                  <p14:cNvPr id="176" name="Ink 175">
                    <a:extLst>
                      <a:ext uri="{FF2B5EF4-FFF2-40B4-BE49-F238E27FC236}">
                        <a16:creationId xmlns:a16="http://schemas.microsoft.com/office/drawing/2014/main" id="{5BBDFE81-1BD3-FDB0-1505-2162665A81B3}"/>
                      </a:ext>
                    </a:extLst>
                  </p14:cNvPr>
                  <p14:cNvContentPartPr/>
                  <p14:nvPr/>
                </p14:nvContentPartPr>
                <p14:xfrm>
                  <a:off x="1312924" y="4519692"/>
                  <a:ext cx="67680" cy="360"/>
                </p14:xfrm>
              </p:contentPart>
            </mc:Choice>
            <mc:Fallback>
              <p:pic>
                <p:nvPicPr>
                  <p:cNvPr id="176" name="Ink 175">
                    <a:extLst>
                      <a:ext uri="{FF2B5EF4-FFF2-40B4-BE49-F238E27FC236}">
                        <a16:creationId xmlns:a16="http://schemas.microsoft.com/office/drawing/2014/main" id="{5BBDFE81-1BD3-FDB0-1505-2162665A81B3}"/>
                      </a:ext>
                    </a:extLst>
                  </p:cNvPr>
                  <p:cNvPicPr/>
                  <p:nvPr/>
                </p:nvPicPr>
                <p:blipFill>
                  <a:blip r:embed="rId408"/>
                  <a:stretch>
                    <a:fillRect/>
                  </a:stretch>
                </p:blipFill>
                <p:spPr>
                  <a:xfrm>
                    <a:off x="1303924" y="4510692"/>
                    <a:ext cx="853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9">
                <p14:nvContentPartPr>
                  <p14:cNvPr id="180" name="Ink 179">
                    <a:extLst>
                      <a:ext uri="{FF2B5EF4-FFF2-40B4-BE49-F238E27FC236}">
                        <a16:creationId xmlns:a16="http://schemas.microsoft.com/office/drawing/2014/main" id="{53D0A2C3-6861-E082-F362-43872A039F19}"/>
                      </a:ext>
                    </a:extLst>
                  </p14:cNvPr>
                  <p14:cNvContentPartPr/>
                  <p14:nvPr/>
                </p14:nvContentPartPr>
                <p14:xfrm>
                  <a:off x="1313284" y="4614012"/>
                  <a:ext cx="57600" cy="2880"/>
                </p14:xfrm>
              </p:contentPart>
            </mc:Choice>
            <mc:Fallback>
              <p:pic>
                <p:nvPicPr>
                  <p:cNvPr id="180" name="Ink 179">
                    <a:extLst>
                      <a:ext uri="{FF2B5EF4-FFF2-40B4-BE49-F238E27FC236}">
                        <a16:creationId xmlns:a16="http://schemas.microsoft.com/office/drawing/2014/main" id="{53D0A2C3-6861-E082-F362-43872A039F19}"/>
                      </a:ext>
                    </a:extLst>
                  </p:cNvPr>
                  <p:cNvPicPr/>
                  <p:nvPr/>
                </p:nvPicPr>
                <p:blipFill>
                  <a:blip r:embed="rId410"/>
                  <a:stretch>
                    <a:fillRect/>
                  </a:stretch>
                </p:blipFill>
                <p:spPr>
                  <a:xfrm>
                    <a:off x="1304644" y="4605372"/>
                    <a:ext cx="7524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11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B0389A7C-6F17-A124-8532-D9CBFCA07DD1}"/>
                      </a:ext>
                    </a:extLst>
                  </p14:cNvPr>
                  <p14:cNvContentPartPr/>
                  <p14:nvPr/>
                </p14:nvContentPartPr>
                <p14:xfrm>
                  <a:off x="1479964" y="4056012"/>
                  <a:ext cx="1678320" cy="956880"/>
                </p14:xfrm>
              </p:contentPart>
            </mc:Choice>
            <mc:Fallback>
              <p:pic>
                <p:nvPicPr>
                  <p:cNvPr id="182" name="Ink 181">
                    <a:extLst>
                      <a:ext uri="{FF2B5EF4-FFF2-40B4-BE49-F238E27FC236}">
                        <a16:creationId xmlns:a16="http://schemas.microsoft.com/office/drawing/2014/main" id="{B0389A7C-6F17-A124-8532-D9CBFCA07DD1}"/>
                      </a:ext>
                    </a:extLst>
                  </p:cNvPr>
                  <p:cNvPicPr/>
                  <p:nvPr/>
                </p:nvPicPr>
                <p:blipFill>
                  <a:blip r:embed="rId412"/>
                  <a:stretch>
                    <a:fillRect/>
                  </a:stretch>
                </p:blipFill>
                <p:spPr>
                  <a:xfrm>
                    <a:off x="1471324" y="4047012"/>
                    <a:ext cx="1695960" cy="97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13">
                <p14:nvContentPartPr>
                  <p14:cNvPr id="187" name="Ink 186">
                    <a:extLst>
                      <a:ext uri="{FF2B5EF4-FFF2-40B4-BE49-F238E27FC236}">
                        <a16:creationId xmlns:a16="http://schemas.microsoft.com/office/drawing/2014/main" id="{B00579AF-9879-C601-CA2A-35971ECFB948}"/>
                      </a:ext>
                    </a:extLst>
                  </p14:cNvPr>
                  <p14:cNvContentPartPr/>
                  <p14:nvPr/>
                </p14:nvContentPartPr>
                <p14:xfrm>
                  <a:off x="2045164" y="4364892"/>
                  <a:ext cx="12240" cy="461520"/>
                </p14:xfrm>
              </p:contentPart>
            </mc:Choice>
            <mc:Fallback>
              <p:pic>
                <p:nvPicPr>
                  <p:cNvPr id="187" name="Ink 186">
                    <a:extLst>
                      <a:ext uri="{FF2B5EF4-FFF2-40B4-BE49-F238E27FC236}">
                        <a16:creationId xmlns:a16="http://schemas.microsoft.com/office/drawing/2014/main" id="{B00579AF-9879-C601-CA2A-35971ECFB948}"/>
                      </a:ext>
                    </a:extLst>
                  </p:cNvPr>
                  <p:cNvPicPr/>
                  <p:nvPr/>
                </p:nvPicPr>
                <p:blipFill>
                  <a:blip r:embed="rId414"/>
                  <a:stretch>
                    <a:fillRect/>
                  </a:stretch>
                </p:blipFill>
                <p:spPr>
                  <a:xfrm>
                    <a:off x="2036164" y="4356252"/>
                    <a:ext cx="29880" cy="47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15">
                <p14:nvContentPartPr>
                  <p14:cNvPr id="202" name="Ink 201">
                    <a:extLst>
                      <a:ext uri="{FF2B5EF4-FFF2-40B4-BE49-F238E27FC236}">
                        <a16:creationId xmlns:a16="http://schemas.microsoft.com/office/drawing/2014/main" id="{7B1DDABC-4ABD-9C81-3CB3-98B8C4026C2D}"/>
                      </a:ext>
                    </a:extLst>
                  </p14:cNvPr>
                  <p14:cNvContentPartPr/>
                  <p14:nvPr/>
                </p14:nvContentPartPr>
                <p14:xfrm>
                  <a:off x="2136964" y="4581612"/>
                  <a:ext cx="129960" cy="360"/>
                </p14:xfrm>
              </p:contentPart>
            </mc:Choice>
            <mc:Fallback>
              <p:pic>
                <p:nvPicPr>
                  <p:cNvPr id="202" name="Ink 201">
                    <a:extLst>
                      <a:ext uri="{FF2B5EF4-FFF2-40B4-BE49-F238E27FC236}">
                        <a16:creationId xmlns:a16="http://schemas.microsoft.com/office/drawing/2014/main" id="{7B1DDABC-4ABD-9C81-3CB3-98B8C4026C2D}"/>
                      </a:ext>
                    </a:extLst>
                  </p:cNvPr>
                  <p:cNvPicPr/>
                  <p:nvPr/>
                </p:nvPicPr>
                <p:blipFill>
                  <a:blip r:embed="rId416"/>
                  <a:stretch>
                    <a:fillRect/>
                  </a:stretch>
                </p:blipFill>
                <p:spPr>
                  <a:xfrm>
                    <a:off x="2127964" y="4572612"/>
                    <a:ext cx="147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17">
                <p14:nvContentPartPr>
                  <p14:cNvPr id="203" name="Ink 202">
                    <a:extLst>
                      <a:ext uri="{FF2B5EF4-FFF2-40B4-BE49-F238E27FC236}">
                        <a16:creationId xmlns:a16="http://schemas.microsoft.com/office/drawing/2014/main" id="{1AC286F8-6F21-6588-BDE1-16CA10ABB6FD}"/>
                      </a:ext>
                    </a:extLst>
                  </p14:cNvPr>
                  <p14:cNvContentPartPr/>
                  <p14:nvPr/>
                </p14:nvContentPartPr>
                <p14:xfrm>
                  <a:off x="2367724" y="4293612"/>
                  <a:ext cx="199800" cy="539640"/>
                </p14:xfrm>
              </p:contentPart>
            </mc:Choice>
            <mc:Fallback>
              <p:pic>
                <p:nvPicPr>
                  <p:cNvPr id="203" name="Ink 202">
                    <a:extLst>
                      <a:ext uri="{FF2B5EF4-FFF2-40B4-BE49-F238E27FC236}">
                        <a16:creationId xmlns:a16="http://schemas.microsoft.com/office/drawing/2014/main" id="{1AC286F8-6F21-6588-BDE1-16CA10ABB6FD}"/>
                      </a:ext>
                    </a:extLst>
                  </p:cNvPr>
                  <p:cNvPicPr/>
                  <p:nvPr/>
                </p:nvPicPr>
                <p:blipFill>
                  <a:blip r:embed="rId418"/>
                  <a:stretch>
                    <a:fillRect/>
                  </a:stretch>
                </p:blipFill>
                <p:spPr>
                  <a:xfrm>
                    <a:off x="2358724" y="4284972"/>
                    <a:ext cx="217440" cy="557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19">
                <p14:nvContentPartPr>
                  <p14:cNvPr id="204" name="Ink 203">
                    <a:extLst>
                      <a:ext uri="{FF2B5EF4-FFF2-40B4-BE49-F238E27FC236}">
                        <a16:creationId xmlns:a16="http://schemas.microsoft.com/office/drawing/2014/main" id="{4F41247C-43D9-E43C-B323-3B016BECF52E}"/>
                      </a:ext>
                    </a:extLst>
                  </p14:cNvPr>
                  <p14:cNvContentPartPr/>
                  <p14:nvPr/>
                </p14:nvContentPartPr>
                <p14:xfrm>
                  <a:off x="2566444" y="4294692"/>
                  <a:ext cx="103320" cy="210600"/>
                </p14:xfrm>
              </p:contentPart>
            </mc:Choice>
            <mc:Fallback>
              <p:pic>
                <p:nvPicPr>
                  <p:cNvPr id="204" name="Ink 203">
                    <a:extLst>
                      <a:ext uri="{FF2B5EF4-FFF2-40B4-BE49-F238E27FC236}">
                        <a16:creationId xmlns:a16="http://schemas.microsoft.com/office/drawing/2014/main" id="{4F41247C-43D9-E43C-B323-3B016BECF52E}"/>
                      </a:ext>
                    </a:extLst>
                  </p:cNvPr>
                  <p:cNvPicPr/>
                  <p:nvPr/>
                </p:nvPicPr>
                <p:blipFill>
                  <a:blip r:embed="rId420"/>
                  <a:stretch>
                    <a:fillRect/>
                  </a:stretch>
                </p:blipFill>
                <p:spPr>
                  <a:xfrm>
                    <a:off x="2557804" y="4285692"/>
                    <a:ext cx="120960" cy="22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1">
                <p14:nvContentPartPr>
                  <p14:cNvPr id="209" name="Ink 208">
                    <a:extLst>
                      <a:ext uri="{FF2B5EF4-FFF2-40B4-BE49-F238E27FC236}">
                        <a16:creationId xmlns:a16="http://schemas.microsoft.com/office/drawing/2014/main" id="{4A049509-5931-62D9-4668-9F23B4FC09BC}"/>
                      </a:ext>
                    </a:extLst>
                  </p14:cNvPr>
                  <p14:cNvContentPartPr/>
                  <p14:nvPr/>
                </p14:nvContentPartPr>
                <p14:xfrm>
                  <a:off x="2730964" y="4362012"/>
                  <a:ext cx="52200" cy="360"/>
                </p14:xfrm>
              </p:contentPart>
            </mc:Choice>
            <mc:Fallback>
              <p:pic>
                <p:nvPicPr>
                  <p:cNvPr id="209" name="Ink 208">
                    <a:extLst>
                      <a:ext uri="{FF2B5EF4-FFF2-40B4-BE49-F238E27FC236}">
                        <a16:creationId xmlns:a16="http://schemas.microsoft.com/office/drawing/2014/main" id="{4A049509-5931-62D9-4668-9F23B4FC09BC}"/>
                      </a:ext>
                    </a:extLst>
                  </p:cNvPr>
                  <p:cNvPicPr/>
                  <p:nvPr/>
                </p:nvPicPr>
                <p:blipFill>
                  <a:blip r:embed="rId422"/>
                  <a:stretch>
                    <a:fillRect/>
                  </a:stretch>
                </p:blipFill>
                <p:spPr>
                  <a:xfrm>
                    <a:off x="2722324" y="4353012"/>
                    <a:ext cx="698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3">
                <p14:nvContentPartPr>
                  <p14:cNvPr id="211" name="Ink 210">
                    <a:extLst>
                      <a:ext uri="{FF2B5EF4-FFF2-40B4-BE49-F238E27FC236}">
                        <a16:creationId xmlns:a16="http://schemas.microsoft.com/office/drawing/2014/main" id="{3D90A5F7-AC87-CB7E-F503-C0EF1A66F748}"/>
                      </a:ext>
                    </a:extLst>
                  </p14:cNvPr>
                  <p14:cNvContentPartPr/>
                  <p14:nvPr/>
                </p14:nvContentPartPr>
                <p14:xfrm>
                  <a:off x="2867404" y="4256892"/>
                  <a:ext cx="360" cy="183240"/>
                </p14:xfrm>
              </p:contentPart>
            </mc:Choice>
            <mc:Fallback>
              <p:pic>
                <p:nvPicPr>
                  <p:cNvPr id="211" name="Ink 210">
                    <a:extLst>
                      <a:ext uri="{FF2B5EF4-FFF2-40B4-BE49-F238E27FC236}">
                        <a16:creationId xmlns:a16="http://schemas.microsoft.com/office/drawing/2014/main" id="{3D90A5F7-AC87-CB7E-F503-C0EF1A66F748}"/>
                      </a:ext>
                    </a:extLst>
                  </p:cNvPr>
                  <p:cNvPicPr/>
                  <p:nvPr/>
                </p:nvPicPr>
                <p:blipFill>
                  <a:blip r:embed="rId424"/>
                  <a:stretch>
                    <a:fillRect/>
                  </a:stretch>
                </p:blipFill>
                <p:spPr>
                  <a:xfrm>
                    <a:off x="2858404" y="4247892"/>
                    <a:ext cx="18000" cy="20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5">
                <p14:nvContentPartPr>
                  <p14:cNvPr id="213" name="Ink 212">
                    <a:extLst>
                      <a:ext uri="{FF2B5EF4-FFF2-40B4-BE49-F238E27FC236}">
                        <a16:creationId xmlns:a16="http://schemas.microsoft.com/office/drawing/2014/main" id="{A8A06062-5B1D-DC19-56B3-C35F4F65BBFB}"/>
                      </a:ext>
                    </a:extLst>
                  </p14:cNvPr>
                  <p14:cNvContentPartPr/>
                  <p14:nvPr/>
                </p14:nvContentPartPr>
                <p14:xfrm>
                  <a:off x="2513884" y="4497012"/>
                  <a:ext cx="442080" cy="31320"/>
                </p14:xfrm>
              </p:contentPart>
            </mc:Choice>
            <mc:Fallback>
              <p:pic>
                <p:nvPicPr>
                  <p:cNvPr id="213" name="Ink 212">
                    <a:extLst>
                      <a:ext uri="{FF2B5EF4-FFF2-40B4-BE49-F238E27FC236}">
                        <a16:creationId xmlns:a16="http://schemas.microsoft.com/office/drawing/2014/main" id="{A8A06062-5B1D-DC19-56B3-C35F4F65BBFB}"/>
                      </a:ext>
                    </a:extLst>
                  </p:cNvPr>
                  <p:cNvPicPr/>
                  <p:nvPr/>
                </p:nvPicPr>
                <p:blipFill>
                  <a:blip r:embed="rId426"/>
                  <a:stretch>
                    <a:fillRect/>
                  </a:stretch>
                </p:blipFill>
                <p:spPr>
                  <a:xfrm>
                    <a:off x="2505244" y="4488012"/>
                    <a:ext cx="459720" cy="4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7">
                <p14:nvContentPartPr>
                  <p14:cNvPr id="215" name="Ink 214">
                    <a:extLst>
                      <a:ext uri="{FF2B5EF4-FFF2-40B4-BE49-F238E27FC236}">
                        <a16:creationId xmlns:a16="http://schemas.microsoft.com/office/drawing/2014/main" id="{02B7DEF7-D880-20F4-04F3-203DC4ACB039}"/>
                      </a:ext>
                    </a:extLst>
                  </p14:cNvPr>
                  <p14:cNvContentPartPr/>
                  <p14:nvPr/>
                </p14:nvContentPartPr>
                <p14:xfrm>
                  <a:off x="2675164" y="4558932"/>
                  <a:ext cx="152640" cy="166320"/>
                </p14:xfrm>
              </p:contentPart>
            </mc:Choice>
            <mc:Fallback>
              <p:pic>
                <p:nvPicPr>
                  <p:cNvPr id="215" name="Ink 214">
                    <a:extLst>
                      <a:ext uri="{FF2B5EF4-FFF2-40B4-BE49-F238E27FC236}">
                        <a16:creationId xmlns:a16="http://schemas.microsoft.com/office/drawing/2014/main" id="{02B7DEF7-D880-20F4-04F3-203DC4ACB039}"/>
                      </a:ext>
                    </a:extLst>
                  </p:cNvPr>
                  <p:cNvPicPr/>
                  <p:nvPr/>
                </p:nvPicPr>
                <p:blipFill>
                  <a:blip r:embed="rId428"/>
                  <a:stretch>
                    <a:fillRect/>
                  </a:stretch>
                </p:blipFill>
                <p:spPr>
                  <a:xfrm>
                    <a:off x="2666524" y="4549932"/>
                    <a:ext cx="170280" cy="18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9">
                <p14:nvContentPartPr>
                  <p14:cNvPr id="217" name="Ink 216">
                    <a:extLst>
                      <a:ext uri="{FF2B5EF4-FFF2-40B4-BE49-F238E27FC236}">
                        <a16:creationId xmlns:a16="http://schemas.microsoft.com/office/drawing/2014/main" id="{7B74ED6B-BA31-A8F1-1FFA-01F24DECA03B}"/>
                      </a:ext>
                    </a:extLst>
                  </p14:cNvPr>
                  <p14:cNvContentPartPr/>
                  <p14:nvPr/>
                </p14:nvContentPartPr>
                <p14:xfrm>
                  <a:off x="2983324" y="4290732"/>
                  <a:ext cx="73800" cy="509760"/>
                </p14:xfrm>
              </p:contentPart>
            </mc:Choice>
            <mc:Fallback>
              <p:pic>
                <p:nvPicPr>
                  <p:cNvPr id="217" name="Ink 216">
                    <a:extLst>
                      <a:ext uri="{FF2B5EF4-FFF2-40B4-BE49-F238E27FC236}">
                        <a16:creationId xmlns:a16="http://schemas.microsoft.com/office/drawing/2014/main" id="{7B74ED6B-BA31-A8F1-1FFA-01F24DECA03B}"/>
                      </a:ext>
                    </a:extLst>
                  </p:cNvPr>
                  <p:cNvPicPr/>
                  <p:nvPr/>
                </p:nvPicPr>
                <p:blipFill>
                  <a:blip r:embed="rId430"/>
                  <a:stretch>
                    <a:fillRect/>
                  </a:stretch>
                </p:blipFill>
                <p:spPr>
                  <a:xfrm>
                    <a:off x="2974324" y="4281732"/>
                    <a:ext cx="91440" cy="5274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1E54545-20BC-A2B9-5A63-1B40D47141D3}"/>
                    </a:ext>
                  </a:extLst>
                </p14:cNvPr>
                <p14:cNvContentPartPr/>
                <p14:nvPr/>
              </p14:nvContentPartPr>
              <p14:xfrm>
                <a:off x="3915364" y="4223412"/>
                <a:ext cx="360" cy="1231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1E54545-20BC-A2B9-5A63-1B40D47141D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906724" y="4214772"/>
                  <a:ext cx="18000" cy="140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6A16B42D-1CFB-1688-E9BE-AC3E767CCBCD}"/>
                </a:ext>
              </a:extLst>
            </p:cNvPr>
            <p:cNvGrpSpPr/>
            <p:nvPr/>
          </p:nvGrpSpPr>
          <p:grpSpPr>
            <a:xfrm>
              <a:off x="3411004" y="4466412"/>
              <a:ext cx="789480" cy="383040"/>
              <a:chOff x="3411004" y="4466412"/>
              <a:chExt cx="789480" cy="3830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33">
                <p14:nvContentPartPr>
                  <p14:cNvPr id="221" name="Ink 220">
                    <a:extLst>
                      <a:ext uri="{FF2B5EF4-FFF2-40B4-BE49-F238E27FC236}">
                        <a16:creationId xmlns:a16="http://schemas.microsoft.com/office/drawing/2014/main" id="{F4A32FA6-2738-40D8-9406-22A4963D9CAE}"/>
                      </a:ext>
                    </a:extLst>
                  </p14:cNvPr>
                  <p14:cNvContentPartPr/>
                  <p14:nvPr/>
                </p14:nvContentPartPr>
                <p14:xfrm>
                  <a:off x="3411004" y="4466412"/>
                  <a:ext cx="94680" cy="360"/>
                </p14:xfrm>
              </p:contentPart>
            </mc:Choice>
            <mc:Fallback>
              <p:pic>
                <p:nvPicPr>
                  <p:cNvPr id="221" name="Ink 220">
                    <a:extLst>
                      <a:ext uri="{FF2B5EF4-FFF2-40B4-BE49-F238E27FC236}">
                        <a16:creationId xmlns:a16="http://schemas.microsoft.com/office/drawing/2014/main" id="{F4A32FA6-2738-40D8-9406-22A4963D9CAE}"/>
                      </a:ext>
                    </a:extLst>
                  </p:cNvPr>
                  <p:cNvPicPr/>
                  <p:nvPr/>
                </p:nvPicPr>
                <p:blipFill>
                  <a:blip r:embed="rId434"/>
                  <a:stretch>
                    <a:fillRect/>
                  </a:stretch>
                </p:blipFill>
                <p:spPr>
                  <a:xfrm>
                    <a:off x="3402004" y="4457412"/>
                    <a:ext cx="1123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35">
                <p14:nvContentPartPr>
                  <p14:cNvPr id="229" name="Ink 228">
                    <a:extLst>
                      <a:ext uri="{FF2B5EF4-FFF2-40B4-BE49-F238E27FC236}">
                        <a16:creationId xmlns:a16="http://schemas.microsoft.com/office/drawing/2014/main" id="{07F648DC-5B5B-8916-8CD9-9A46190AB249}"/>
                      </a:ext>
                    </a:extLst>
                  </p14:cNvPr>
                  <p14:cNvContentPartPr/>
                  <p14:nvPr/>
                </p14:nvContentPartPr>
                <p14:xfrm>
                  <a:off x="3425764" y="4542372"/>
                  <a:ext cx="111960" cy="360"/>
                </p14:xfrm>
              </p:contentPart>
            </mc:Choice>
            <mc:Fallback>
              <p:pic>
                <p:nvPicPr>
                  <p:cNvPr id="229" name="Ink 228">
                    <a:extLst>
                      <a:ext uri="{FF2B5EF4-FFF2-40B4-BE49-F238E27FC236}">
                        <a16:creationId xmlns:a16="http://schemas.microsoft.com/office/drawing/2014/main" id="{07F648DC-5B5B-8916-8CD9-9A46190AB249}"/>
                      </a:ext>
                    </a:extLst>
                  </p:cNvPr>
                  <p:cNvPicPr/>
                  <p:nvPr/>
                </p:nvPicPr>
                <p:blipFill>
                  <a:blip r:embed="rId436"/>
                  <a:stretch>
                    <a:fillRect/>
                  </a:stretch>
                </p:blipFill>
                <p:spPr>
                  <a:xfrm>
                    <a:off x="3417124" y="4533372"/>
                    <a:ext cx="129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37">
                <p14:nvContentPartPr>
                  <p14:cNvPr id="259" name="Ink 258">
                    <a:extLst>
                      <a:ext uri="{FF2B5EF4-FFF2-40B4-BE49-F238E27FC236}">
                        <a16:creationId xmlns:a16="http://schemas.microsoft.com/office/drawing/2014/main" id="{E11C0840-CEA8-AEFC-1C30-D1282A76263C}"/>
                      </a:ext>
                    </a:extLst>
                  </p14:cNvPr>
                  <p14:cNvContentPartPr/>
                  <p14:nvPr/>
                </p14:nvContentPartPr>
                <p14:xfrm>
                  <a:off x="3722764" y="4489452"/>
                  <a:ext cx="477720" cy="2880"/>
                </p14:xfrm>
              </p:contentPart>
            </mc:Choice>
            <mc:Fallback>
              <p:pic>
                <p:nvPicPr>
                  <p:cNvPr id="259" name="Ink 258">
                    <a:extLst>
                      <a:ext uri="{FF2B5EF4-FFF2-40B4-BE49-F238E27FC236}">
                        <a16:creationId xmlns:a16="http://schemas.microsoft.com/office/drawing/2014/main" id="{E11C0840-CEA8-AEFC-1C30-D1282A76263C}"/>
                      </a:ext>
                    </a:extLst>
                  </p:cNvPr>
                  <p:cNvPicPr/>
                  <p:nvPr/>
                </p:nvPicPr>
                <p:blipFill>
                  <a:blip r:embed="rId438"/>
                  <a:stretch>
                    <a:fillRect/>
                  </a:stretch>
                </p:blipFill>
                <p:spPr>
                  <a:xfrm>
                    <a:off x="3714124" y="4480812"/>
                    <a:ext cx="49536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39">
                <p14:nvContentPartPr>
                  <p14:cNvPr id="262" name="Ink 261">
                    <a:extLst>
                      <a:ext uri="{FF2B5EF4-FFF2-40B4-BE49-F238E27FC236}">
                        <a16:creationId xmlns:a16="http://schemas.microsoft.com/office/drawing/2014/main" id="{AE92664B-3EA2-154E-0B0D-9029F0427588}"/>
                      </a:ext>
                    </a:extLst>
                  </p14:cNvPr>
                  <p14:cNvContentPartPr/>
                  <p14:nvPr/>
                </p14:nvContentPartPr>
                <p14:xfrm>
                  <a:off x="3728164" y="4536612"/>
                  <a:ext cx="435240" cy="312840"/>
                </p14:xfrm>
              </p:contentPart>
            </mc:Choice>
            <mc:Fallback>
              <p:pic>
                <p:nvPicPr>
                  <p:cNvPr id="262" name="Ink 261">
                    <a:extLst>
                      <a:ext uri="{FF2B5EF4-FFF2-40B4-BE49-F238E27FC236}">
                        <a16:creationId xmlns:a16="http://schemas.microsoft.com/office/drawing/2014/main" id="{AE92664B-3EA2-154E-0B0D-9029F0427588}"/>
                      </a:ext>
                    </a:extLst>
                  </p:cNvPr>
                  <p:cNvPicPr/>
                  <p:nvPr/>
                </p:nvPicPr>
                <p:blipFill>
                  <a:blip r:embed="rId440"/>
                  <a:stretch>
                    <a:fillRect/>
                  </a:stretch>
                </p:blipFill>
                <p:spPr>
                  <a:xfrm>
                    <a:off x="3719524" y="4527972"/>
                    <a:ext cx="452880" cy="33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1">
                <p14:nvContentPartPr>
                  <p14:cNvPr id="264" name="Ink 263">
                    <a:extLst>
                      <a:ext uri="{FF2B5EF4-FFF2-40B4-BE49-F238E27FC236}">
                        <a16:creationId xmlns:a16="http://schemas.microsoft.com/office/drawing/2014/main" id="{903C2931-B72C-4F2E-04F5-2E245AB0CDB6}"/>
                      </a:ext>
                    </a:extLst>
                  </p14:cNvPr>
                  <p14:cNvContentPartPr/>
                  <p14:nvPr/>
                </p14:nvContentPartPr>
                <p14:xfrm>
                  <a:off x="3934444" y="4536612"/>
                  <a:ext cx="167760" cy="257040"/>
                </p14:xfrm>
              </p:contentPart>
            </mc:Choice>
            <mc:Fallback>
              <p:pic>
                <p:nvPicPr>
                  <p:cNvPr id="264" name="Ink 263">
                    <a:extLst>
                      <a:ext uri="{FF2B5EF4-FFF2-40B4-BE49-F238E27FC236}">
                        <a16:creationId xmlns:a16="http://schemas.microsoft.com/office/drawing/2014/main" id="{903C2931-B72C-4F2E-04F5-2E245AB0CDB6}"/>
                      </a:ext>
                    </a:extLst>
                  </p:cNvPr>
                  <p:cNvPicPr/>
                  <p:nvPr/>
                </p:nvPicPr>
                <p:blipFill>
                  <a:blip r:embed="rId442"/>
                  <a:stretch>
                    <a:fillRect/>
                  </a:stretch>
                </p:blipFill>
                <p:spPr>
                  <a:xfrm>
                    <a:off x="3925804" y="4527972"/>
                    <a:ext cx="185400" cy="274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73546B7D-F745-71E9-375C-B42FF90C2D71}"/>
                </a:ext>
              </a:extLst>
            </p:cNvPr>
            <p:cNvGrpSpPr/>
            <p:nvPr/>
          </p:nvGrpSpPr>
          <p:grpSpPr>
            <a:xfrm>
              <a:off x="750604" y="5160132"/>
              <a:ext cx="2211120" cy="670320"/>
              <a:chOff x="750604" y="5160132"/>
              <a:chExt cx="2211120" cy="6703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43">
                <p14:nvContentPartPr>
                  <p14:cNvPr id="268" name="Ink 267">
                    <a:extLst>
                      <a:ext uri="{FF2B5EF4-FFF2-40B4-BE49-F238E27FC236}">
                        <a16:creationId xmlns:a16="http://schemas.microsoft.com/office/drawing/2014/main" id="{91589FD4-D675-F542-2104-B5C4EC3CFAFF}"/>
                      </a:ext>
                    </a:extLst>
                  </p14:cNvPr>
                  <p14:cNvContentPartPr/>
                  <p14:nvPr/>
                </p14:nvContentPartPr>
                <p14:xfrm>
                  <a:off x="750604" y="5433732"/>
                  <a:ext cx="160200" cy="268920"/>
                </p14:xfrm>
              </p:contentPart>
            </mc:Choice>
            <mc:Fallback>
              <p:pic>
                <p:nvPicPr>
                  <p:cNvPr id="268" name="Ink 267">
                    <a:extLst>
                      <a:ext uri="{FF2B5EF4-FFF2-40B4-BE49-F238E27FC236}">
                        <a16:creationId xmlns:a16="http://schemas.microsoft.com/office/drawing/2014/main" id="{91589FD4-D675-F542-2104-B5C4EC3CFAFF}"/>
                      </a:ext>
                    </a:extLst>
                  </p:cNvPr>
                  <p:cNvPicPr/>
                  <p:nvPr/>
                </p:nvPicPr>
                <p:blipFill>
                  <a:blip r:embed="rId444"/>
                  <a:stretch>
                    <a:fillRect/>
                  </a:stretch>
                </p:blipFill>
                <p:spPr>
                  <a:xfrm>
                    <a:off x="741964" y="5425092"/>
                    <a:ext cx="177840" cy="28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5">
                <p14:nvContentPartPr>
                  <p14:cNvPr id="279" name="Ink 278">
                    <a:extLst>
                      <a:ext uri="{FF2B5EF4-FFF2-40B4-BE49-F238E27FC236}">
                        <a16:creationId xmlns:a16="http://schemas.microsoft.com/office/drawing/2014/main" id="{3370751C-8D44-69F1-893B-274AABCDFBEE}"/>
                      </a:ext>
                    </a:extLst>
                  </p14:cNvPr>
                  <p14:cNvContentPartPr/>
                  <p14:nvPr/>
                </p14:nvContentPartPr>
                <p14:xfrm>
                  <a:off x="1105564" y="5553252"/>
                  <a:ext cx="98280" cy="360"/>
                </p14:xfrm>
              </p:contentPart>
            </mc:Choice>
            <mc:Fallback>
              <p:pic>
                <p:nvPicPr>
                  <p:cNvPr id="279" name="Ink 278">
                    <a:extLst>
                      <a:ext uri="{FF2B5EF4-FFF2-40B4-BE49-F238E27FC236}">
                        <a16:creationId xmlns:a16="http://schemas.microsoft.com/office/drawing/2014/main" id="{3370751C-8D44-69F1-893B-274AABCDFBEE}"/>
                      </a:ext>
                    </a:extLst>
                  </p:cNvPr>
                  <p:cNvPicPr/>
                  <p:nvPr/>
                </p:nvPicPr>
                <p:blipFill>
                  <a:blip r:embed="rId446"/>
                  <a:stretch>
                    <a:fillRect/>
                  </a:stretch>
                </p:blipFill>
                <p:spPr>
                  <a:xfrm>
                    <a:off x="1096564" y="5544612"/>
                    <a:ext cx="1159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7">
                <p14:nvContentPartPr>
                  <p14:cNvPr id="285" name="Ink 284">
                    <a:extLst>
                      <a:ext uri="{FF2B5EF4-FFF2-40B4-BE49-F238E27FC236}">
                        <a16:creationId xmlns:a16="http://schemas.microsoft.com/office/drawing/2014/main" id="{9F97DF7D-D403-15CD-3AC4-BBA69071AB4C}"/>
                      </a:ext>
                    </a:extLst>
                  </p14:cNvPr>
                  <p14:cNvContentPartPr/>
                  <p14:nvPr/>
                </p14:nvContentPartPr>
                <p14:xfrm>
                  <a:off x="1103764" y="5661612"/>
                  <a:ext cx="162360" cy="360"/>
                </p14:xfrm>
              </p:contentPart>
            </mc:Choice>
            <mc:Fallback>
              <p:pic>
                <p:nvPicPr>
                  <p:cNvPr id="285" name="Ink 284">
                    <a:extLst>
                      <a:ext uri="{FF2B5EF4-FFF2-40B4-BE49-F238E27FC236}">
                        <a16:creationId xmlns:a16="http://schemas.microsoft.com/office/drawing/2014/main" id="{9F97DF7D-D403-15CD-3AC4-BBA69071AB4C}"/>
                      </a:ext>
                    </a:extLst>
                  </p:cNvPr>
                  <p:cNvPicPr/>
                  <p:nvPr/>
                </p:nvPicPr>
                <p:blipFill>
                  <a:blip r:embed="rId448"/>
                  <a:stretch>
                    <a:fillRect/>
                  </a:stretch>
                </p:blipFill>
                <p:spPr>
                  <a:xfrm>
                    <a:off x="1095124" y="5652612"/>
                    <a:ext cx="180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9">
                <p14:nvContentPartPr>
                  <p14:cNvPr id="286" name="Ink 285">
                    <a:extLst>
                      <a:ext uri="{FF2B5EF4-FFF2-40B4-BE49-F238E27FC236}">
                        <a16:creationId xmlns:a16="http://schemas.microsoft.com/office/drawing/2014/main" id="{61809882-FA32-F2B5-32D2-DC3B2BEEC8BA}"/>
                      </a:ext>
                    </a:extLst>
                  </p14:cNvPr>
                  <p14:cNvContentPartPr/>
                  <p14:nvPr/>
                </p14:nvContentPartPr>
                <p14:xfrm>
                  <a:off x="1409764" y="5501772"/>
                  <a:ext cx="139320" cy="268920"/>
                </p14:xfrm>
              </p:contentPart>
            </mc:Choice>
            <mc:Fallback>
              <p:pic>
                <p:nvPicPr>
                  <p:cNvPr id="286" name="Ink 285">
                    <a:extLst>
                      <a:ext uri="{FF2B5EF4-FFF2-40B4-BE49-F238E27FC236}">
                        <a16:creationId xmlns:a16="http://schemas.microsoft.com/office/drawing/2014/main" id="{61809882-FA32-F2B5-32D2-DC3B2BEEC8BA}"/>
                      </a:ext>
                    </a:extLst>
                  </p:cNvPr>
                  <p:cNvPicPr/>
                  <p:nvPr/>
                </p:nvPicPr>
                <p:blipFill>
                  <a:blip r:embed="rId450"/>
                  <a:stretch>
                    <a:fillRect/>
                  </a:stretch>
                </p:blipFill>
                <p:spPr>
                  <a:xfrm>
                    <a:off x="1401124" y="5493132"/>
                    <a:ext cx="156960" cy="28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51">
                <p14:nvContentPartPr>
                  <p14:cNvPr id="287" name="Ink 286">
                    <a:extLst>
                      <a:ext uri="{FF2B5EF4-FFF2-40B4-BE49-F238E27FC236}">
                        <a16:creationId xmlns:a16="http://schemas.microsoft.com/office/drawing/2014/main" id="{F7D2837B-E7BE-E7BD-13E6-98B591551239}"/>
                      </a:ext>
                    </a:extLst>
                  </p14:cNvPr>
                  <p14:cNvContentPartPr/>
                  <p14:nvPr/>
                </p14:nvContentPartPr>
                <p14:xfrm>
                  <a:off x="1671484" y="5536692"/>
                  <a:ext cx="318960" cy="180000"/>
                </p14:xfrm>
              </p:contentPart>
            </mc:Choice>
            <mc:Fallback>
              <p:pic>
                <p:nvPicPr>
                  <p:cNvPr id="287" name="Ink 286">
                    <a:extLst>
                      <a:ext uri="{FF2B5EF4-FFF2-40B4-BE49-F238E27FC236}">
                        <a16:creationId xmlns:a16="http://schemas.microsoft.com/office/drawing/2014/main" id="{F7D2837B-E7BE-E7BD-13E6-98B591551239}"/>
                      </a:ext>
                    </a:extLst>
                  </p:cNvPr>
                  <p:cNvPicPr/>
                  <p:nvPr/>
                </p:nvPicPr>
                <p:blipFill>
                  <a:blip r:embed="rId452"/>
                  <a:stretch>
                    <a:fillRect/>
                  </a:stretch>
                </p:blipFill>
                <p:spPr>
                  <a:xfrm>
                    <a:off x="1662484" y="5528052"/>
                    <a:ext cx="336600" cy="19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53">
                <p14:nvContentPartPr>
                  <p14:cNvPr id="288" name="Ink 287">
                    <a:extLst>
                      <a:ext uri="{FF2B5EF4-FFF2-40B4-BE49-F238E27FC236}">
                        <a16:creationId xmlns:a16="http://schemas.microsoft.com/office/drawing/2014/main" id="{595FC6EA-8D32-04AF-0BB8-1F2531E0163A}"/>
                      </a:ext>
                    </a:extLst>
                  </p14:cNvPr>
                  <p14:cNvContentPartPr/>
                  <p14:nvPr/>
                </p14:nvContentPartPr>
                <p14:xfrm>
                  <a:off x="1765444" y="5513652"/>
                  <a:ext cx="5400" cy="2880"/>
                </p14:xfrm>
              </p:contentPart>
            </mc:Choice>
            <mc:Fallback>
              <p:pic>
                <p:nvPicPr>
                  <p:cNvPr id="288" name="Ink 287">
                    <a:extLst>
                      <a:ext uri="{FF2B5EF4-FFF2-40B4-BE49-F238E27FC236}">
                        <a16:creationId xmlns:a16="http://schemas.microsoft.com/office/drawing/2014/main" id="{595FC6EA-8D32-04AF-0BB8-1F2531E0163A}"/>
                      </a:ext>
                    </a:extLst>
                  </p:cNvPr>
                  <p:cNvPicPr/>
                  <p:nvPr/>
                </p:nvPicPr>
                <p:blipFill>
                  <a:blip r:embed="rId400"/>
                  <a:stretch>
                    <a:fillRect/>
                  </a:stretch>
                </p:blipFill>
                <p:spPr>
                  <a:xfrm>
                    <a:off x="1756444" y="5504652"/>
                    <a:ext cx="2304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54">
                <p14:nvContentPartPr>
                  <p14:cNvPr id="289" name="Ink 288">
                    <a:extLst>
                      <a:ext uri="{FF2B5EF4-FFF2-40B4-BE49-F238E27FC236}">
                        <a16:creationId xmlns:a16="http://schemas.microsoft.com/office/drawing/2014/main" id="{D80DA2B2-E281-BD8A-A7FD-763FE0BABFD5}"/>
                      </a:ext>
                    </a:extLst>
                  </p14:cNvPr>
                  <p14:cNvContentPartPr/>
                  <p14:nvPr/>
                </p14:nvContentPartPr>
                <p14:xfrm>
                  <a:off x="1941844" y="5492052"/>
                  <a:ext cx="61200" cy="360"/>
                </p14:xfrm>
              </p:contentPart>
            </mc:Choice>
            <mc:Fallback>
              <p:pic>
                <p:nvPicPr>
                  <p:cNvPr id="289" name="Ink 288">
                    <a:extLst>
                      <a:ext uri="{FF2B5EF4-FFF2-40B4-BE49-F238E27FC236}">
                        <a16:creationId xmlns:a16="http://schemas.microsoft.com/office/drawing/2014/main" id="{D80DA2B2-E281-BD8A-A7FD-763FE0BABFD5}"/>
                      </a:ext>
                    </a:extLst>
                  </p:cNvPr>
                  <p:cNvPicPr/>
                  <p:nvPr/>
                </p:nvPicPr>
                <p:blipFill>
                  <a:blip r:embed="rId455"/>
                  <a:stretch>
                    <a:fillRect/>
                  </a:stretch>
                </p:blipFill>
                <p:spPr>
                  <a:xfrm>
                    <a:off x="1932844" y="5483412"/>
                    <a:ext cx="788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56">
                <p14:nvContentPartPr>
                  <p14:cNvPr id="290" name="Ink 289">
                    <a:extLst>
                      <a:ext uri="{FF2B5EF4-FFF2-40B4-BE49-F238E27FC236}">
                        <a16:creationId xmlns:a16="http://schemas.microsoft.com/office/drawing/2014/main" id="{A067F489-BF1D-814C-3993-D7544372114D}"/>
                      </a:ext>
                    </a:extLst>
                  </p14:cNvPr>
                  <p14:cNvContentPartPr/>
                  <p14:nvPr/>
                </p14:nvContentPartPr>
                <p14:xfrm>
                  <a:off x="2069644" y="5379012"/>
                  <a:ext cx="11880" cy="123120"/>
                </p14:xfrm>
              </p:contentPart>
            </mc:Choice>
            <mc:Fallback>
              <p:pic>
                <p:nvPicPr>
                  <p:cNvPr id="290" name="Ink 289">
                    <a:extLst>
                      <a:ext uri="{FF2B5EF4-FFF2-40B4-BE49-F238E27FC236}">
                        <a16:creationId xmlns:a16="http://schemas.microsoft.com/office/drawing/2014/main" id="{A067F489-BF1D-814C-3993-D7544372114D}"/>
                      </a:ext>
                    </a:extLst>
                  </p:cNvPr>
                  <p:cNvPicPr/>
                  <p:nvPr/>
                </p:nvPicPr>
                <p:blipFill>
                  <a:blip r:embed="rId457"/>
                  <a:stretch>
                    <a:fillRect/>
                  </a:stretch>
                </p:blipFill>
                <p:spPr>
                  <a:xfrm>
                    <a:off x="2060644" y="5370372"/>
                    <a:ext cx="29520" cy="14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58">
                <p14:nvContentPartPr>
                  <p14:cNvPr id="291" name="Ink 290">
                    <a:extLst>
                      <a:ext uri="{FF2B5EF4-FFF2-40B4-BE49-F238E27FC236}">
                        <a16:creationId xmlns:a16="http://schemas.microsoft.com/office/drawing/2014/main" id="{AC912EF9-BCDF-3042-F22E-8047ED0DA245}"/>
                      </a:ext>
                    </a:extLst>
                  </p14:cNvPr>
                  <p14:cNvContentPartPr/>
                  <p14:nvPr/>
                </p14:nvContentPartPr>
                <p14:xfrm>
                  <a:off x="2172244" y="5236452"/>
                  <a:ext cx="115920" cy="594000"/>
                </p14:xfrm>
              </p:contentPart>
            </mc:Choice>
            <mc:Fallback>
              <p:pic>
                <p:nvPicPr>
                  <p:cNvPr id="291" name="Ink 290">
                    <a:extLst>
                      <a:ext uri="{FF2B5EF4-FFF2-40B4-BE49-F238E27FC236}">
                        <a16:creationId xmlns:a16="http://schemas.microsoft.com/office/drawing/2014/main" id="{AC912EF9-BCDF-3042-F22E-8047ED0DA245}"/>
                      </a:ext>
                    </a:extLst>
                  </p:cNvPr>
                  <p:cNvPicPr/>
                  <p:nvPr/>
                </p:nvPicPr>
                <p:blipFill>
                  <a:blip r:embed="rId459"/>
                  <a:stretch>
                    <a:fillRect/>
                  </a:stretch>
                </p:blipFill>
                <p:spPr>
                  <a:xfrm>
                    <a:off x="2163244" y="5227812"/>
                    <a:ext cx="133560" cy="61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60">
                <p14:nvContentPartPr>
                  <p14:cNvPr id="292" name="Ink 291">
                    <a:extLst>
                      <a:ext uri="{FF2B5EF4-FFF2-40B4-BE49-F238E27FC236}">
                        <a16:creationId xmlns:a16="http://schemas.microsoft.com/office/drawing/2014/main" id="{864511C9-7F76-3937-41F7-423CE3212F03}"/>
                      </a:ext>
                    </a:extLst>
                  </p14:cNvPr>
                  <p14:cNvContentPartPr/>
                  <p14:nvPr/>
                </p14:nvContentPartPr>
                <p14:xfrm>
                  <a:off x="2388244" y="5303052"/>
                  <a:ext cx="360" cy="167040"/>
                </p14:xfrm>
              </p:contentPart>
            </mc:Choice>
            <mc:Fallback>
              <p:pic>
                <p:nvPicPr>
                  <p:cNvPr id="292" name="Ink 291">
                    <a:extLst>
                      <a:ext uri="{FF2B5EF4-FFF2-40B4-BE49-F238E27FC236}">
                        <a16:creationId xmlns:a16="http://schemas.microsoft.com/office/drawing/2014/main" id="{864511C9-7F76-3937-41F7-423CE3212F03}"/>
                      </a:ext>
                    </a:extLst>
                  </p:cNvPr>
                  <p:cNvPicPr/>
                  <p:nvPr/>
                </p:nvPicPr>
                <p:blipFill>
                  <a:blip r:embed="rId461"/>
                  <a:stretch>
                    <a:fillRect/>
                  </a:stretch>
                </p:blipFill>
                <p:spPr>
                  <a:xfrm>
                    <a:off x="2379244" y="5294412"/>
                    <a:ext cx="18000" cy="18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62">
                <p14:nvContentPartPr>
                  <p14:cNvPr id="293" name="Ink 292">
                    <a:extLst>
                      <a:ext uri="{FF2B5EF4-FFF2-40B4-BE49-F238E27FC236}">
                        <a16:creationId xmlns:a16="http://schemas.microsoft.com/office/drawing/2014/main" id="{53CF3840-A2B6-01C5-2F2B-7F76FFFE80EE}"/>
                      </a:ext>
                    </a:extLst>
                  </p14:cNvPr>
                  <p14:cNvContentPartPr/>
                  <p14:nvPr/>
                </p14:nvContentPartPr>
                <p14:xfrm>
                  <a:off x="2320564" y="5353092"/>
                  <a:ext cx="212040" cy="264240"/>
                </p14:xfrm>
              </p:contentPart>
            </mc:Choice>
            <mc:Fallback>
              <p:pic>
                <p:nvPicPr>
                  <p:cNvPr id="293" name="Ink 292">
                    <a:extLst>
                      <a:ext uri="{FF2B5EF4-FFF2-40B4-BE49-F238E27FC236}">
                        <a16:creationId xmlns:a16="http://schemas.microsoft.com/office/drawing/2014/main" id="{53CF3840-A2B6-01C5-2F2B-7F76FFFE80EE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2311924" y="5344092"/>
                    <a:ext cx="229680" cy="28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64">
                <p14:nvContentPartPr>
                  <p14:cNvPr id="294" name="Ink 293">
                    <a:extLst>
                      <a:ext uri="{FF2B5EF4-FFF2-40B4-BE49-F238E27FC236}">
                        <a16:creationId xmlns:a16="http://schemas.microsoft.com/office/drawing/2014/main" id="{8C064130-162B-0EE0-5248-0C51030B1D21}"/>
                      </a:ext>
                    </a:extLst>
                  </p14:cNvPr>
                  <p14:cNvContentPartPr/>
                  <p14:nvPr/>
                </p14:nvContentPartPr>
                <p14:xfrm>
                  <a:off x="2403364" y="5459292"/>
                  <a:ext cx="280800" cy="317520"/>
                </p14:xfrm>
              </p:contentPart>
            </mc:Choice>
            <mc:Fallback>
              <p:pic>
                <p:nvPicPr>
                  <p:cNvPr id="294" name="Ink 293">
                    <a:extLst>
                      <a:ext uri="{FF2B5EF4-FFF2-40B4-BE49-F238E27FC236}">
                        <a16:creationId xmlns:a16="http://schemas.microsoft.com/office/drawing/2014/main" id="{8C064130-162B-0EE0-5248-0C51030B1D21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2394724" y="5450292"/>
                    <a:ext cx="298440" cy="33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66">
                <p14:nvContentPartPr>
                  <p14:cNvPr id="295" name="Ink 294">
                    <a:extLst>
                      <a:ext uri="{FF2B5EF4-FFF2-40B4-BE49-F238E27FC236}">
                        <a16:creationId xmlns:a16="http://schemas.microsoft.com/office/drawing/2014/main" id="{11E1AC1C-5D36-90A4-A53C-6B0D5CA91DF6}"/>
                      </a:ext>
                    </a:extLst>
                  </p14:cNvPr>
                  <p14:cNvContentPartPr/>
                  <p14:nvPr/>
                </p14:nvContentPartPr>
                <p14:xfrm>
                  <a:off x="2580844" y="5537052"/>
                  <a:ext cx="153000" cy="213480"/>
                </p14:xfrm>
              </p:contentPart>
            </mc:Choice>
            <mc:Fallback>
              <p:pic>
                <p:nvPicPr>
                  <p:cNvPr id="295" name="Ink 294">
                    <a:extLst>
                      <a:ext uri="{FF2B5EF4-FFF2-40B4-BE49-F238E27FC236}">
                        <a16:creationId xmlns:a16="http://schemas.microsoft.com/office/drawing/2014/main" id="{11E1AC1C-5D36-90A4-A53C-6B0D5CA91DF6}"/>
                      </a:ext>
                    </a:extLst>
                  </p:cNvPr>
                  <p:cNvPicPr/>
                  <p:nvPr/>
                </p:nvPicPr>
                <p:blipFill>
                  <a:blip r:embed="rId467"/>
                  <a:stretch>
                    <a:fillRect/>
                  </a:stretch>
                </p:blipFill>
                <p:spPr>
                  <a:xfrm>
                    <a:off x="2572204" y="5528052"/>
                    <a:ext cx="170640" cy="23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68">
                <p14:nvContentPartPr>
                  <p14:cNvPr id="296" name="Ink 295">
                    <a:extLst>
                      <a:ext uri="{FF2B5EF4-FFF2-40B4-BE49-F238E27FC236}">
                        <a16:creationId xmlns:a16="http://schemas.microsoft.com/office/drawing/2014/main" id="{9EBCF8FD-9FE2-DBDB-4D06-2D730E0D6B34}"/>
                      </a:ext>
                    </a:extLst>
                  </p14:cNvPr>
                  <p14:cNvContentPartPr/>
                  <p14:nvPr/>
                </p14:nvContentPartPr>
                <p14:xfrm>
                  <a:off x="2660044" y="5487372"/>
                  <a:ext cx="104760" cy="360"/>
                </p14:xfrm>
              </p:contentPart>
            </mc:Choice>
            <mc:Fallback>
              <p:pic>
                <p:nvPicPr>
                  <p:cNvPr id="296" name="Ink 295">
                    <a:extLst>
                      <a:ext uri="{FF2B5EF4-FFF2-40B4-BE49-F238E27FC236}">
                        <a16:creationId xmlns:a16="http://schemas.microsoft.com/office/drawing/2014/main" id="{9EBCF8FD-9FE2-DBDB-4D06-2D730E0D6B34}"/>
                      </a:ext>
                    </a:extLst>
                  </p:cNvPr>
                  <p:cNvPicPr/>
                  <p:nvPr/>
                </p:nvPicPr>
                <p:blipFill>
                  <a:blip r:embed="rId446"/>
                  <a:stretch>
                    <a:fillRect/>
                  </a:stretch>
                </p:blipFill>
                <p:spPr>
                  <a:xfrm>
                    <a:off x="2651404" y="5478372"/>
                    <a:ext cx="1224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69">
                <p14:nvContentPartPr>
                  <p14:cNvPr id="297" name="Ink 296">
                    <a:extLst>
                      <a:ext uri="{FF2B5EF4-FFF2-40B4-BE49-F238E27FC236}">
                        <a16:creationId xmlns:a16="http://schemas.microsoft.com/office/drawing/2014/main" id="{40B8971A-D6DA-F526-3CAB-DBC6EC4741C3}"/>
                      </a:ext>
                    </a:extLst>
                  </p14:cNvPr>
                  <p14:cNvContentPartPr/>
                  <p14:nvPr/>
                </p14:nvContentPartPr>
                <p14:xfrm>
                  <a:off x="2766964" y="5160132"/>
                  <a:ext cx="194760" cy="608400"/>
                </p14:xfrm>
              </p:contentPart>
            </mc:Choice>
            <mc:Fallback>
              <p:pic>
                <p:nvPicPr>
                  <p:cNvPr id="297" name="Ink 296">
                    <a:extLst>
                      <a:ext uri="{FF2B5EF4-FFF2-40B4-BE49-F238E27FC236}">
                        <a16:creationId xmlns:a16="http://schemas.microsoft.com/office/drawing/2014/main" id="{40B8971A-D6DA-F526-3CAB-DBC6EC4741C3}"/>
                      </a:ext>
                    </a:extLst>
                  </p:cNvPr>
                  <p:cNvPicPr/>
                  <p:nvPr/>
                </p:nvPicPr>
                <p:blipFill>
                  <a:blip r:embed="rId470"/>
                  <a:stretch>
                    <a:fillRect/>
                  </a:stretch>
                </p:blipFill>
                <p:spPr>
                  <a:xfrm>
                    <a:off x="2758324" y="5151492"/>
                    <a:ext cx="212400" cy="62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71">
                <p14:nvContentPartPr>
                  <p14:cNvPr id="300" name="Ink 299">
                    <a:extLst>
                      <a:ext uri="{FF2B5EF4-FFF2-40B4-BE49-F238E27FC236}">
                        <a16:creationId xmlns:a16="http://schemas.microsoft.com/office/drawing/2014/main" id="{ED8AC947-F867-DECA-8B4E-647C40300098}"/>
                      </a:ext>
                    </a:extLst>
                  </p14:cNvPr>
                  <p14:cNvContentPartPr/>
                  <p14:nvPr/>
                </p14:nvContentPartPr>
                <p14:xfrm>
                  <a:off x="2490844" y="5460012"/>
                  <a:ext cx="292320" cy="19440"/>
                </p14:xfrm>
              </p:contentPart>
            </mc:Choice>
            <mc:Fallback>
              <p:pic>
                <p:nvPicPr>
                  <p:cNvPr id="300" name="Ink 299">
                    <a:extLst>
                      <a:ext uri="{FF2B5EF4-FFF2-40B4-BE49-F238E27FC236}">
                        <a16:creationId xmlns:a16="http://schemas.microsoft.com/office/drawing/2014/main" id="{ED8AC947-F867-DECA-8B4E-647C40300098}"/>
                      </a:ext>
                    </a:extLst>
                  </p:cNvPr>
                  <p:cNvPicPr/>
                  <p:nvPr/>
                </p:nvPicPr>
                <p:blipFill>
                  <a:blip r:embed="rId472"/>
                  <a:stretch>
                    <a:fillRect/>
                  </a:stretch>
                </p:blipFill>
                <p:spPr>
                  <a:xfrm>
                    <a:off x="2481844" y="5451012"/>
                    <a:ext cx="309960" cy="37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AD420358-BD69-7CCC-CBF6-1A8409B15032}"/>
                </a:ext>
              </a:extLst>
            </p:cNvPr>
            <p:cNvGrpSpPr/>
            <p:nvPr/>
          </p:nvGrpSpPr>
          <p:grpSpPr>
            <a:xfrm>
              <a:off x="3138618" y="5273003"/>
              <a:ext cx="990000" cy="533520"/>
              <a:chOff x="3138618" y="5273003"/>
              <a:chExt cx="990000" cy="5335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73">
                <p14:nvContentPartPr>
                  <p14:cNvPr id="362" name="Ink 361">
                    <a:extLst>
                      <a:ext uri="{FF2B5EF4-FFF2-40B4-BE49-F238E27FC236}">
                        <a16:creationId xmlns:a16="http://schemas.microsoft.com/office/drawing/2014/main" id="{D9048AD6-0611-95F6-8362-E8AF3EC1BC1A}"/>
                      </a:ext>
                    </a:extLst>
                  </p14:cNvPr>
                  <p14:cNvContentPartPr/>
                  <p14:nvPr/>
                </p14:nvContentPartPr>
                <p14:xfrm>
                  <a:off x="3138618" y="5424203"/>
                  <a:ext cx="218160" cy="111960"/>
                </p14:xfrm>
              </p:contentPart>
            </mc:Choice>
            <mc:Fallback>
              <p:pic>
                <p:nvPicPr>
                  <p:cNvPr id="362" name="Ink 361">
                    <a:extLst>
                      <a:ext uri="{FF2B5EF4-FFF2-40B4-BE49-F238E27FC236}">
                        <a16:creationId xmlns:a16="http://schemas.microsoft.com/office/drawing/2014/main" id="{D9048AD6-0611-95F6-8362-E8AF3EC1BC1A}"/>
                      </a:ext>
                    </a:extLst>
                  </p:cNvPr>
                  <p:cNvPicPr/>
                  <p:nvPr/>
                </p:nvPicPr>
                <p:blipFill>
                  <a:blip r:embed="rId474"/>
                  <a:stretch>
                    <a:fillRect/>
                  </a:stretch>
                </p:blipFill>
                <p:spPr>
                  <a:xfrm>
                    <a:off x="3129978" y="5415563"/>
                    <a:ext cx="235800" cy="12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75">
                <p14:nvContentPartPr>
                  <p14:cNvPr id="363" name="Ink 362">
                    <a:extLst>
                      <a:ext uri="{FF2B5EF4-FFF2-40B4-BE49-F238E27FC236}">
                        <a16:creationId xmlns:a16="http://schemas.microsoft.com/office/drawing/2014/main" id="{E4CC7758-9D37-5E2F-7DA4-169DCCB1E3DA}"/>
                      </a:ext>
                    </a:extLst>
                  </p14:cNvPr>
                  <p14:cNvContentPartPr/>
                  <p14:nvPr/>
                </p14:nvContentPartPr>
                <p14:xfrm>
                  <a:off x="3167058" y="5541923"/>
                  <a:ext cx="225720" cy="109800"/>
                </p14:xfrm>
              </p:contentPart>
            </mc:Choice>
            <mc:Fallback>
              <p:pic>
                <p:nvPicPr>
                  <p:cNvPr id="363" name="Ink 362">
                    <a:extLst>
                      <a:ext uri="{FF2B5EF4-FFF2-40B4-BE49-F238E27FC236}">
                        <a16:creationId xmlns:a16="http://schemas.microsoft.com/office/drawing/2014/main" id="{E4CC7758-9D37-5E2F-7DA4-169DCCB1E3DA}"/>
                      </a:ext>
                    </a:extLst>
                  </p:cNvPr>
                  <p:cNvPicPr/>
                  <p:nvPr/>
                </p:nvPicPr>
                <p:blipFill>
                  <a:blip r:embed="rId476"/>
                  <a:stretch>
                    <a:fillRect/>
                  </a:stretch>
                </p:blipFill>
                <p:spPr>
                  <a:xfrm>
                    <a:off x="3158058" y="5532923"/>
                    <a:ext cx="243360" cy="12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77">
                <p14:nvContentPartPr>
                  <p14:cNvPr id="364" name="Ink 363">
                    <a:extLst>
                      <a:ext uri="{FF2B5EF4-FFF2-40B4-BE49-F238E27FC236}">
                        <a16:creationId xmlns:a16="http://schemas.microsoft.com/office/drawing/2014/main" id="{D0386D13-5E52-1A18-D696-1BAFABCEE953}"/>
                      </a:ext>
                    </a:extLst>
                  </p14:cNvPr>
                  <p14:cNvContentPartPr/>
                  <p14:nvPr/>
                </p14:nvContentPartPr>
                <p14:xfrm>
                  <a:off x="3587178" y="5273003"/>
                  <a:ext cx="139680" cy="221760"/>
                </p14:xfrm>
              </p:contentPart>
            </mc:Choice>
            <mc:Fallback>
              <p:pic>
                <p:nvPicPr>
                  <p:cNvPr id="364" name="Ink 363">
                    <a:extLst>
                      <a:ext uri="{FF2B5EF4-FFF2-40B4-BE49-F238E27FC236}">
                        <a16:creationId xmlns:a16="http://schemas.microsoft.com/office/drawing/2014/main" id="{D0386D13-5E52-1A18-D696-1BAFABCEE953}"/>
                      </a:ext>
                    </a:extLst>
                  </p:cNvPr>
                  <p:cNvPicPr/>
                  <p:nvPr/>
                </p:nvPicPr>
                <p:blipFill>
                  <a:blip r:embed="rId478"/>
                  <a:stretch>
                    <a:fillRect/>
                  </a:stretch>
                </p:blipFill>
                <p:spPr>
                  <a:xfrm>
                    <a:off x="3578178" y="5264363"/>
                    <a:ext cx="157320" cy="23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79">
                <p14:nvContentPartPr>
                  <p14:cNvPr id="365" name="Ink 364">
                    <a:extLst>
                      <a:ext uri="{FF2B5EF4-FFF2-40B4-BE49-F238E27FC236}">
                        <a16:creationId xmlns:a16="http://schemas.microsoft.com/office/drawing/2014/main" id="{3A4533EB-76E8-6689-EAE3-43D0375A2D41}"/>
                      </a:ext>
                    </a:extLst>
                  </p14:cNvPr>
                  <p14:cNvContentPartPr/>
                  <p14:nvPr/>
                </p14:nvContentPartPr>
                <p14:xfrm>
                  <a:off x="3700578" y="5289203"/>
                  <a:ext cx="174240" cy="378000"/>
                </p14:xfrm>
              </p:contentPart>
            </mc:Choice>
            <mc:Fallback>
              <p:pic>
                <p:nvPicPr>
                  <p:cNvPr id="365" name="Ink 364">
                    <a:extLst>
                      <a:ext uri="{FF2B5EF4-FFF2-40B4-BE49-F238E27FC236}">
                        <a16:creationId xmlns:a16="http://schemas.microsoft.com/office/drawing/2014/main" id="{3A4533EB-76E8-6689-EAE3-43D0375A2D41}"/>
                      </a:ext>
                    </a:extLst>
                  </p:cNvPr>
                  <p:cNvPicPr/>
                  <p:nvPr/>
                </p:nvPicPr>
                <p:blipFill>
                  <a:blip r:embed="rId480"/>
                  <a:stretch>
                    <a:fillRect/>
                  </a:stretch>
                </p:blipFill>
                <p:spPr>
                  <a:xfrm>
                    <a:off x="3691578" y="5280563"/>
                    <a:ext cx="191880" cy="39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81">
                <p14:nvContentPartPr>
                  <p14:cNvPr id="366" name="Ink 365">
                    <a:extLst>
                      <a:ext uri="{FF2B5EF4-FFF2-40B4-BE49-F238E27FC236}">
                        <a16:creationId xmlns:a16="http://schemas.microsoft.com/office/drawing/2014/main" id="{41A8B03B-033E-977E-9B86-3E53DE7A6A97}"/>
                      </a:ext>
                    </a:extLst>
                  </p14:cNvPr>
                  <p14:cNvContentPartPr/>
                  <p14:nvPr/>
                </p14:nvContentPartPr>
                <p14:xfrm>
                  <a:off x="3788778" y="5452643"/>
                  <a:ext cx="263880" cy="353880"/>
                </p14:xfrm>
              </p:contentPart>
            </mc:Choice>
            <mc:Fallback>
              <p:pic>
                <p:nvPicPr>
                  <p:cNvPr id="366" name="Ink 365">
                    <a:extLst>
                      <a:ext uri="{FF2B5EF4-FFF2-40B4-BE49-F238E27FC236}">
                        <a16:creationId xmlns:a16="http://schemas.microsoft.com/office/drawing/2014/main" id="{41A8B03B-033E-977E-9B86-3E53DE7A6A97}"/>
                      </a:ext>
                    </a:extLst>
                  </p:cNvPr>
                  <p:cNvPicPr/>
                  <p:nvPr/>
                </p:nvPicPr>
                <p:blipFill>
                  <a:blip r:embed="rId482"/>
                  <a:stretch>
                    <a:fillRect/>
                  </a:stretch>
                </p:blipFill>
                <p:spPr>
                  <a:xfrm>
                    <a:off x="3779778" y="5444003"/>
                    <a:ext cx="281520" cy="37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83">
                <p14:nvContentPartPr>
                  <p14:cNvPr id="367" name="Ink 366">
                    <a:extLst>
                      <a:ext uri="{FF2B5EF4-FFF2-40B4-BE49-F238E27FC236}">
                        <a16:creationId xmlns:a16="http://schemas.microsoft.com/office/drawing/2014/main" id="{837A3190-AFBE-3C5C-E41C-23A8E693B1BE}"/>
                      </a:ext>
                    </a:extLst>
                  </p14:cNvPr>
                  <p14:cNvContentPartPr/>
                  <p14:nvPr/>
                </p14:nvContentPartPr>
                <p14:xfrm>
                  <a:off x="3911178" y="5774483"/>
                  <a:ext cx="360" cy="10080"/>
                </p14:xfrm>
              </p:contentPart>
            </mc:Choice>
            <mc:Fallback>
              <p:pic>
                <p:nvPicPr>
                  <p:cNvPr id="367" name="Ink 366">
                    <a:extLst>
                      <a:ext uri="{FF2B5EF4-FFF2-40B4-BE49-F238E27FC236}">
                        <a16:creationId xmlns:a16="http://schemas.microsoft.com/office/drawing/2014/main" id="{837A3190-AFBE-3C5C-E41C-23A8E693B1BE}"/>
                      </a:ext>
                    </a:extLst>
                  </p:cNvPr>
                  <p:cNvPicPr/>
                  <p:nvPr/>
                </p:nvPicPr>
                <p:blipFill>
                  <a:blip r:embed="rId484"/>
                  <a:stretch>
                    <a:fillRect/>
                  </a:stretch>
                </p:blipFill>
                <p:spPr>
                  <a:xfrm>
                    <a:off x="3902178" y="5765843"/>
                    <a:ext cx="18000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85">
                <p14:nvContentPartPr>
                  <p14:cNvPr id="368" name="Ink 367">
                    <a:extLst>
                      <a:ext uri="{FF2B5EF4-FFF2-40B4-BE49-F238E27FC236}">
                        <a16:creationId xmlns:a16="http://schemas.microsoft.com/office/drawing/2014/main" id="{F9C343DE-149E-C4D7-C773-CBF3C270CDE6}"/>
                      </a:ext>
                    </a:extLst>
                  </p14:cNvPr>
                  <p14:cNvContentPartPr/>
                  <p14:nvPr/>
                </p14:nvContentPartPr>
                <p14:xfrm>
                  <a:off x="3965538" y="5520683"/>
                  <a:ext cx="163080" cy="266760"/>
                </p14:xfrm>
              </p:contentPart>
            </mc:Choice>
            <mc:Fallback>
              <p:pic>
                <p:nvPicPr>
                  <p:cNvPr id="368" name="Ink 367">
                    <a:extLst>
                      <a:ext uri="{FF2B5EF4-FFF2-40B4-BE49-F238E27FC236}">
                        <a16:creationId xmlns:a16="http://schemas.microsoft.com/office/drawing/2014/main" id="{F9C343DE-149E-C4D7-C773-CBF3C270CDE6}"/>
                      </a:ext>
                    </a:extLst>
                  </p:cNvPr>
                  <p:cNvPicPr/>
                  <p:nvPr/>
                </p:nvPicPr>
                <p:blipFill>
                  <a:blip r:embed="rId486"/>
                  <a:stretch>
                    <a:fillRect/>
                  </a:stretch>
                </p:blipFill>
                <p:spPr>
                  <a:xfrm>
                    <a:off x="3956898" y="5511683"/>
                    <a:ext cx="180720" cy="284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72" name="Rectangle 371">
            <a:extLst>
              <a:ext uri="{FF2B5EF4-FFF2-40B4-BE49-F238E27FC236}">
                <a16:creationId xmlns:a16="http://schemas.microsoft.com/office/drawing/2014/main" id="{31C6FDB5-1B9B-C52B-E6DE-116F2E78FF83}"/>
              </a:ext>
            </a:extLst>
          </p:cNvPr>
          <p:cNvSpPr/>
          <p:nvPr/>
        </p:nvSpPr>
        <p:spPr>
          <a:xfrm>
            <a:off x="114300" y="89553"/>
            <a:ext cx="8915400" cy="2743200"/>
          </a:xfrm>
          <a:prstGeom prst="rect">
            <a:avLst/>
          </a:prstGeom>
          <a:solidFill>
            <a:srgbClr val="FFC000">
              <a:alpha val="18969"/>
            </a:srgbClr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373" name="Audio 372">
            <a:hlinkClick r:id="" action="ppaction://media"/>
            <a:extLst>
              <a:ext uri="{FF2B5EF4-FFF2-40B4-BE49-F238E27FC236}">
                <a16:creationId xmlns:a16="http://schemas.microsoft.com/office/drawing/2014/main" id="{58152263-724F-3000-98A7-E44072548C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8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775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33568"/>
    </mc:Choice>
    <mc:Fallback>
      <p:transition advClick="0" advTm="333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81A1D93-077B-3E0F-2161-4994F2EEC41D}"/>
              </a:ext>
            </a:extLst>
          </p:cNvPr>
          <p:cNvGrpSpPr/>
          <p:nvPr/>
        </p:nvGrpSpPr>
        <p:grpSpPr>
          <a:xfrm>
            <a:off x="2306280" y="1272720"/>
            <a:ext cx="2206440" cy="681480"/>
            <a:chOff x="2307244" y="259812"/>
            <a:chExt cx="2206440" cy="68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2E01B40-596E-2BAC-748C-5A2B66326069}"/>
                    </a:ext>
                  </a:extLst>
                </p14:cNvPr>
                <p14:cNvContentPartPr/>
                <p14:nvPr/>
              </p14:nvContentPartPr>
              <p14:xfrm>
                <a:off x="2307244" y="259812"/>
                <a:ext cx="159840" cy="569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2E01B40-596E-2BAC-748C-5A2B6632606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98604" y="251172"/>
                  <a:ext cx="17748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6BBB3F6-ED52-4C39-DEF3-4052CBAEDB8B}"/>
                    </a:ext>
                  </a:extLst>
                </p14:cNvPr>
                <p14:cNvContentPartPr/>
                <p14:nvPr/>
              </p14:nvContentPartPr>
              <p14:xfrm>
                <a:off x="2315884" y="284292"/>
                <a:ext cx="785880" cy="657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6BBB3F6-ED52-4C39-DEF3-4052CBAEDB8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06884" y="275652"/>
                  <a:ext cx="80352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25DA2EE-286E-68B4-A85A-F177C5A6EC82}"/>
                    </a:ext>
                  </a:extLst>
                </p14:cNvPr>
                <p14:cNvContentPartPr/>
                <p14:nvPr/>
              </p14:nvContentPartPr>
              <p14:xfrm>
                <a:off x="2579044" y="489852"/>
                <a:ext cx="291600" cy="2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25DA2EE-286E-68B4-A85A-F177C5A6EC8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70044" y="480852"/>
                  <a:ext cx="309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C91B04C-4630-EC2E-CF1C-027F461EF288}"/>
                    </a:ext>
                  </a:extLst>
                </p14:cNvPr>
                <p14:cNvContentPartPr/>
                <p14:nvPr/>
              </p14:nvContentPartPr>
              <p14:xfrm>
                <a:off x="3194644" y="554292"/>
                <a:ext cx="171360" cy="271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C91B04C-4630-EC2E-CF1C-027F461EF2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85644" y="545292"/>
                  <a:ext cx="189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99B7B84-131F-3552-FDE1-6459DE8EDBD0}"/>
                    </a:ext>
                  </a:extLst>
                </p14:cNvPr>
                <p14:cNvContentPartPr/>
                <p14:nvPr/>
              </p14:nvContentPartPr>
              <p14:xfrm>
                <a:off x="3599644" y="487332"/>
                <a:ext cx="587160" cy="306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99B7B84-131F-3552-FDE1-6459DE8EDBD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91004" y="478332"/>
                  <a:ext cx="6048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E4A6505-92AA-3D74-BB8C-8B9C28D1918E}"/>
                    </a:ext>
                  </a:extLst>
                </p14:cNvPr>
                <p14:cNvContentPartPr/>
                <p14:nvPr/>
              </p14:nvContentPartPr>
              <p14:xfrm>
                <a:off x="4186444" y="457452"/>
                <a:ext cx="149040" cy="107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E4A6505-92AA-3D74-BB8C-8B9C28D191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77804" y="448812"/>
                  <a:ext cx="166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7BEB33C-26A5-7880-39C9-6FFAFD70788F}"/>
                    </a:ext>
                  </a:extLst>
                </p14:cNvPr>
                <p14:cNvContentPartPr/>
                <p14:nvPr/>
              </p14:nvContentPartPr>
              <p14:xfrm>
                <a:off x="4238284" y="674172"/>
                <a:ext cx="36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7BEB33C-26A5-7880-39C9-6FFAFD7078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29284" y="6651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1A92C38-6720-FA80-9C24-24F395319A4B}"/>
                    </a:ext>
                  </a:extLst>
                </p14:cNvPr>
                <p14:cNvContentPartPr/>
                <p14:nvPr/>
              </p14:nvContentPartPr>
              <p14:xfrm>
                <a:off x="4330804" y="674172"/>
                <a:ext cx="2880" cy="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1A92C38-6720-FA80-9C24-24F395319A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22164" y="665172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D02CBFF-E3F5-9A99-EC9B-609ED902C232}"/>
                    </a:ext>
                  </a:extLst>
                </p14:cNvPr>
                <p14:cNvContentPartPr/>
                <p14:nvPr/>
              </p14:nvContentPartPr>
              <p14:xfrm>
                <a:off x="4349524" y="594252"/>
                <a:ext cx="164160" cy="235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D02CBFF-E3F5-9A99-EC9B-609ED902C23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40524" y="585252"/>
                  <a:ext cx="181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8E8636-C90A-F452-3FAE-92438280E8C3}"/>
                    </a:ext>
                  </a:extLst>
                </p14:cNvPr>
                <p14:cNvContentPartPr/>
                <p14:nvPr/>
              </p14:nvContentPartPr>
              <p14:xfrm>
                <a:off x="3700084" y="523692"/>
                <a:ext cx="22068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8E8636-C90A-F452-3FAE-92438280E8C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91084" y="514692"/>
                  <a:ext cx="238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E462697-94D1-5189-3325-E07F42D3C6B8}"/>
                    </a:ext>
                  </a:extLst>
                </p14:cNvPr>
                <p14:cNvContentPartPr/>
                <p14:nvPr/>
              </p14:nvContentPartPr>
              <p14:xfrm>
                <a:off x="3513964" y="511452"/>
                <a:ext cx="41040" cy="36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E462697-94D1-5189-3325-E07F42D3C6B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05324" y="502812"/>
                  <a:ext cx="58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FC095B2-94EC-8907-DE82-DC21F82E8E2A}"/>
                    </a:ext>
                  </a:extLst>
                </p14:cNvPr>
                <p14:cNvContentPartPr/>
                <p14:nvPr/>
              </p14:nvContentPartPr>
              <p14:xfrm>
                <a:off x="3669844" y="423612"/>
                <a:ext cx="58320" cy="137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FC095B2-94EC-8907-DE82-DC21F82E8E2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61204" y="414972"/>
                  <a:ext cx="7596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D2DAB70-F128-6A90-A662-0BC30B753672}"/>
                  </a:ext>
                </a:extLst>
              </p14:cNvPr>
              <p14:cNvContentPartPr/>
              <p14:nvPr/>
            </p14:nvContentPartPr>
            <p14:xfrm>
              <a:off x="1782480" y="2783640"/>
              <a:ext cx="942840" cy="839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D2DAB70-F128-6A90-A662-0BC30B75367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73840" y="2774640"/>
                <a:ext cx="960480" cy="85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CD5AB33-81BC-B448-D852-BEE3BD57369F}"/>
                  </a:ext>
                </a:extLst>
              </p14:cNvPr>
              <p14:cNvContentPartPr/>
              <p14:nvPr/>
            </p14:nvContentPartPr>
            <p14:xfrm>
              <a:off x="4851480" y="2695800"/>
              <a:ext cx="385200" cy="224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CD5AB33-81BC-B448-D852-BEE3BD57369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42480" y="2686800"/>
                <a:ext cx="4028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1633A2E-3E5C-C376-50DD-11B550C117F7}"/>
                  </a:ext>
                </a:extLst>
              </p14:cNvPr>
              <p14:cNvContentPartPr/>
              <p14:nvPr/>
            </p14:nvContentPartPr>
            <p14:xfrm>
              <a:off x="5085480" y="2636040"/>
              <a:ext cx="3240" cy="288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1633A2E-3E5C-C376-50DD-11B550C117F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76480" y="2627400"/>
                <a:ext cx="20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0B55AD6-A8F5-B5AA-5F29-7071A5F859B7}"/>
                  </a:ext>
                </a:extLst>
              </p14:cNvPr>
              <p14:cNvContentPartPr/>
              <p14:nvPr/>
            </p14:nvContentPartPr>
            <p14:xfrm>
              <a:off x="5212920" y="2530200"/>
              <a:ext cx="146880" cy="1706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0B55AD6-A8F5-B5AA-5F29-7071A5F859B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04280" y="2521560"/>
                <a:ext cx="164520" cy="1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ECBB05F9-08A9-2EE2-5638-D7A393250154}"/>
              </a:ext>
            </a:extLst>
          </p:cNvPr>
          <p:cNvGrpSpPr/>
          <p:nvPr/>
        </p:nvGrpSpPr>
        <p:grpSpPr>
          <a:xfrm>
            <a:off x="5439720" y="2461080"/>
            <a:ext cx="1609920" cy="650880"/>
            <a:chOff x="5440684" y="1448172"/>
            <a:chExt cx="1609920" cy="65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B09D3E0-6C7C-E240-48CF-8F9F4F09D221}"/>
                    </a:ext>
                  </a:extLst>
                </p14:cNvPr>
                <p14:cNvContentPartPr/>
                <p14:nvPr/>
              </p14:nvContentPartPr>
              <p14:xfrm>
                <a:off x="5440684" y="1498212"/>
                <a:ext cx="154080" cy="587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B09D3E0-6C7C-E240-48CF-8F9F4F09D22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32044" y="1489572"/>
                  <a:ext cx="17172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2CB18C5-2355-2F2B-70E7-A05E07F879A0}"/>
                    </a:ext>
                  </a:extLst>
                </p14:cNvPr>
                <p14:cNvContentPartPr/>
                <p14:nvPr/>
              </p14:nvContentPartPr>
              <p14:xfrm>
                <a:off x="5720044" y="1556172"/>
                <a:ext cx="124920" cy="453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2CB18C5-2355-2F2B-70E7-A05E07F879A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11044" y="1547532"/>
                  <a:ext cx="14256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970837-1963-F6FA-6C33-C854F6092621}"/>
                    </a:ext>
                  </a:extLst>
                </p14:cNvPr>
                <p14:cNvContentPartPr/>
                <p14:nvPr/>
              </p14:nvContentPartPr>
              <p14:xfrm>
                <a:off x="5868364" y="1767852"/>
                <a:ext cx="129960" cy="174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970837-1963-F6FA-6C33-C854F609262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59724" y="1758852"/>
                  <a:ext cx="147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3C67FBD-3873-6EA3-2D30-411220B09309}"/>
                    </a:ext>
                  </a:extLst>
                </p14:cNvPr>
                <p14:cNvContentPartPr/>
                <p14:nvPr/>
              </p14:nvContentPartPr>
              <p14:xfrm>
                <a:off x="6163204" y="1704132"/>
                <a:ext cx="2880" cy="203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3C67FBD-3873-6EA3-2D30-411220B0930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54564" y="1695132"/>
                  <a:ext cx="20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C17ACF4-15FB-A4E6-1987-266B2EEBF6C2}"/>
                    </a:ext>
                  </a:extLst>
                </p14:cNvPr>
                <p14:cNvContentPartPr/>
                <p14:nvPr/>
              </p14:nvContentPartPr>
              <p14:xfrm>
                <a:off x="6079684" y="1840932"/>
                <a:ext cx="168120" cy="7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C17ACF4-15FB-A4E6-1987-266B2EEBF6C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71044" y="1831932"/>
                  <a:ext cx="185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96AC461-522B-D556-ADE4-F0B5193BFE95}"/>
                    </a:ext>
                  </a:extLst>
                </p14:cNvPr>
                <p14:cNvContentPartPr/>
                <p14:nvPr/>
              </p14:nvContentPartPr>
              <p14:xfrm>
                <a:off x="6405844" y="1622772"/>
                <a:ext cx="2880" cy="111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96AC461-522B-D556-ADE4-F0B5193BFE9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97204" y="1614132"/>
                  <a:ext cx="20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6731D1C-A72E-B652-D640-EF9F04516E02}"/>
                    </a:ext>
                  </a:extLst>
                </p14:cNvPr>
                <p14:cNvContentPartPr/>
                <p14:nvPr/>
              </p14:nvContentPartPr>
              <p14:xfrm>
                <a:off x="6348244" y="1744452"/>
                <a:ext cx="187560" cy="79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6731D1C-A72E-B652-D640-EF9F04516E0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39604" y="1735452"/>
                  <a:ext cx="205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6BDCED0-CA7E-4F6F-0FED-53A661D26E16}"/>
                    </a:ext>
                  </a:extLst>
                </p14:cNvPr>
                <p14:cNvContentPartPr/>
                <p14:nvPr/>
              </p14:nvContentPartPr>
              <p14:xfrm>
                <a:off x="6348604" y="1848852"/>
                <a:ext cx="150480" cy="143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6BDCED0-CA7E-4F6F-0FED-53A661D26E1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39964" y="1839852"/>
                  <a:ext cx="168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A8F3BE8-366C-0296-141A-7DC790AD7CB8}"/>
                    </a:ext>
                  </a:extLst>
                </p14:cNvPr>
                <p14:cNvContentPartPr/>
                <p14:nvPr/>
              </p14:nvContentPartPr>
              <p14:xfrm>
                <a:off x="6550924" y="1603692"/>
                <a:ext cx="108000" cy="394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A8F3BE8-366C-0296-141A-7DC790AD7CB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41924" y="1594692"/>
                  <a:ext cx="1256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AA40AD1-DB6C-9D41-28AB-62392AF131BE}"/>
                    </a:ext>
                  </a:extLst>
                </p14:cNvPr>
                <p14:cNvContentPartPr/>
                <p14:nvPr/>
              </p14:nvContentPartPr>
              <p14:xfrm>
                <a:off x="6767284" y="1629612"/>
                <a:ext cx="163080" cy="282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AA40AD1-DB6C-9D41-28AB-62392AF131B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58284" y="1620972"/>
                  <a:ext cx="1807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26E5DC1-6C8B-B376-0C01-94B3F1A6A285}"/>
                    </a:ext>
                  </a:extLst>
                </p14:cNvPr>
                <p14:cNvContentPartPr/>
                <p14:nvPr/>
              </p14:nvContentPartPr>
              <p14:xfrm>
                <a:off x="6905524" y="1448172"/>
                <a:ext cx="145080" cy="650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26E5DC1-6C8B-B376-0C01-94B3F1A6A28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96884" y="1439532"/>
                  <a:ext cx="162720" cy="66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1267F62-9D3A-E7D2-AA0F-DF9430359874}"/>
              </a:ext>
            </a:extLst>
          </p:cNvPr>
          <p:cNvGrpSpPr/>
          <p:nvPr/>
        </p:nvGrpSpPr>
        <p:grpSpPr>
          <a:xfrm>
            <a:off x="827400" y="2237880"/>
            <a:ext cx="3769200" cy="1712520"/>
            <a:chOff x="828364" y="1224972"/>
            <a:chExt cx="3769200" cy="171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1C82112-199E-F5B3-CBBE-C2F315985EA0}"/>
                    </a:ext>
                  </a:extLst>
                </p14:cNvPr>
                <p14:cNvContentPartPr/>
                <p14:nvPr/>
              </p14:nvContentPartPr>
              <p14:xfrm>
                <a:off x="1046524" y="2629332"/>
                <a:ext cx="2567880" cy="20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1C82112-199E-F5B3-CBBE-C2F315985EA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7524" y="2620692"/>
                  <a:ext cx="2585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38E7E54-52D6-09A8-E7C2-347310459169}"/>
                    </a:ext>
                  </a:extLst>
                </p14:cNvPr>
                <p14:cNvContentPartPr/>
                <p14:nvPr/>
              </p14:nvContentPartPr>
              <p14:xfrm>
                <a:off x="3471484" y="2516292"/>
                <a:ext cx="189360" cy="222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38E7E54-52D6-09A8-E7C2-34731045916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2484" y="2507652"/>
                  <a:ext cx="207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19E0231-C999-83F7-E727-1D6BCD0C3890}"/>
                    </a:ext>
                  </a:extLst>
                </p14:cNvPr>
                <p14:cNvContentPartPr/>
                <p14:nvPr/>
              </p14:nvContentPartPr>
              <p14:xfrm>
                <a:off x="948244" y="1534212"/>
                <a:ext cx="137520" cy="1153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19E0231-C999-83F7-E727-1D6BCD0C389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9604" y="1525212"/>
                  <a:ext cx="155160" cy="11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A9977DE-56FE-B61E-D2F0-B94F63E94830}"/>
                    </a:ext>
                  </a:extLst>
                </p14:cNvPr>
                <p14:cNvContentPartPr/>
                <p14:nvPr/>
              </p14:nvContentPartPr>
              <p14:xfrm>
                <a:off x="979924" y="1663092"/>
                <a:ext cx="247320" cy="24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A9977DE-56FE-B61E-D2F0-B94F63E9483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0924" y="1654452"/>
                  <a:ext cx="264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01E949C-3B4B-9F91-305B-6E3AEAD90A46}"/>
                    </a:ext>
                  </a:extLst>
                </p14:cNvPr>
                <p14:cNvContentPartPr/>
                <p14:nvPr/>
              </p14:nvContentPartPr>
              <p14:xfrm>
                <a:off x="1369444" y="1224972"/>
                <a:ext cx="200520" cy="276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01E949C-3B4B-9F91-305B-6E3AEAD90A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60444" y="1216332"/>
                  <a:ext cx="2181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91976A7-3839-9E64-372B-494381E35ED5}"/>
                    </a:ext>
                  </a:extLst>
                </p14:cNvPr>
                <p14:cNvContentPartPr/>
                <p14:nvPr/>
              </p14:nvContentPartPr>
              <p14:xfrm>
                <a:off x="934564" y="1536372"/>
                <a:ext cx="318240" cy="170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91976A7-3839-9E64-372B-494381E35ED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5924" y="1527372"/>
                  <a:ext cx="335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C37A9D1-CAA3-A176-DDE2-C74A92D42761}"/>
                    </a:ext>
                  </a:extLst>
                </p14:cNvPr>
                <p14:cNvContentPartPr/>
                <p14:nvPr/>
              </p14:nvContentPartPr>
              <p14:xfrm>
                <a:off x="3863524" y="2614212"/>
                <a:ext cx="146880" cy="212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C37A9D1-CAA3-A176-DDE2-C74A92D4276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54884" y="2605572"/>
                  <a:ext cx="164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DC421CE-8845-E38A-398D-1A19FEEF643D}"/>
                    </a:ext>
                  </a:extLst>
                </p14:cNvPr>
                <p14:cNvContentPartPr/>
                <p14:nvPr/>
              </p14:nvContentPartPr>
              <p14:xfrm>
                <a:off x="873004" y="2730492"/>
                <a:ext cx="108000" cy="207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DC421CE-8845-E38A-398D-1A19FEEF643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4364" y="2721492"/>
                  <a:ext cx="125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80F44AA-7C6E-E8B9-9514-3A45744AC3C8}"/>
                    </a:ext>
                  </a:extLst>
                </p14:cNvPr>
                <p14:cNvContentPartPr/>
                <p14:nvPr/>
              </p14:nvContentPartPr>
              <p14:xfrm>
                <a:off x="1101604" y="1773252"/>
                <a:ext cx="692640" cy="856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80F44AA-7C6E-E8B9-9514-3A45744AC3C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2964" y="1764612"/>
                  <a:ext cx="710280" cy="87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1407C18-F51D-BEC9-9466-C9445B853C9A}"/>
                    </a:ext>
                  </a:extLst>
                </p14:cNvPr>
                <p14:cNvContentPartPr/>
                <p14:nvPr/>
              </p14:nvContentPartPr>
              <p14:xfrm>
                <a:off x="1069564" y="1734012"/>
                <a:ext cx="107640" cy="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1407C18-F51D-BEC9-9466-C9445B853C9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60564" y="1725012"/>
                  <a:ext cx="125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A0AE46A-ABB2-0FC9-73AC-BF1F4F8C8A3A}"/>
                    </a:ext>
                  </a:extLst>
                </p14:cNvPr>
                <p14:cNvContentPartPr/>
                <p14:nvPr/>
              </p14:nvContentPartPr>
              <p14:xfrm>
                <a:off x="828364" y="1741572"/>
                <a:ext cx="360" cy="147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A0AE46A-ABB2-0FC9-73AC-BF1F4F8C8A3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9364" y="1732932"/>
                  <a:ext cx="18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ABBAA2D-75CE-94C8-4E12-732E930C4809}"/>
                    </a:ext>
                  </a:extLst>
                </p14:cNvPr>
                <p14:cNvContentPartPr/>
                <p14:nvPr/>
              </p14:nvContentPartPr>
              <p14:xfrm>
                <a:off x="4262044" y="1665612"/>
                <a:ext cx="360" cy="273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ABBAA2D-75CE-94C8-4E12-732E930C480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53404" y="1656972"/>
                  <a:ext cx="180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D84C119-27B0-86A7-B6AF-F90B0276EE1E}"/>
                    </a:ext>
                  </a:extLst>
                </p14:cNvPr>
                <p14:cNvContentPartPr/>
                <p14:nvPr/>
              </p14:nvContentPartPr>
              <p14:xfrm>
                <a:off x="4258084" y="1648332"/>
                <a:ext cx="140040" cy="119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D84C119-27B0-86A7-B6AF-F90B0276EE1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49444" y="1639332"/>
                  <a:ext cx="157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F271E32-BACC-B690-4008-703202A311BF}"/>
                    </a:ext>
                  </a:extLst>
                </p14:cNvPr>
                <p14:cNvContentPartPr/>
                <p14:nvPr/>
              </p14:nvContentPartPr>
              <p14:xfrm>
                <a:off x="4494604" y="1766772"/>
                <a:ext cx="72000" cy="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F271E32-BACC-B690-4008-703202A311B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85604" y="1758132"/>
                  <a:ext cx="89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6AAC0C4-8259-B5D0-B6F0-4526F7F8EB20}"/>
                    </a:ext>
                  </a:extLst>
                </p14:cNvPr>
                <p14:cNvContentPartPr/>
                <p14:nvPr/>
              </p14:nvContentPartPr>
              <p14:xfrm>
                <a:off x="4498564" y="1817532"/>
                <a:ext cx="99000" cy="6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6AAC0C4-8259-B5D0-B6F0-4526F7F8EB2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89924" y="1808892"/>
                  <a:ext cx="116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2244818-4AB2-AB0F-4B69-CE565BA15CC1}"/>
                    </a:ext>
                  </a:extLst>
                </p14:cNvPr>
                <p14:cNvContentPartPr/>
                <p14:nvPr/>
              </p14:nvContentPartPr>
              <p14:xfrm>
                <a:off x="1015564" y="2409012"/>
                <a:ext cx="423720" cy="202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2244818-4AB2-AB0F-4B69-CE565BA15CC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6924" y="2400372"/>
                  <a:ext cx="441360" cy="21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C70CC0D-4A8F-AC20-019C-16D73330F9AA}"/>
                  </a:ext>
                </a:extLst>
              </p14:cNvPr>
              <p14:cNvContentPartPr/>
              <p14:nvPr/>
            </p14:nvContentPartPr>
            <p14:xfrm>
              <a:off x="1830720" y="2880840"/>
              <a:ext cx="360" cy="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C70CC0D-4A8F-AC20-019C-16D73330F9A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2080" y="287184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CB07AE4-B49B-3F18-9E4C-C17F4F757424}"/>
              </a:ext>
            </a:extLst>
          </p:cNvPr>
          <p:cNvGrpSpPr/>
          <p:nvPr/>
        </p:nvGrpSpPr>
        <p:grpSpPr>
          <a:xfrm>
            <a:off x="1830720" y="3008280"/>
            <a:ext cx="360" cy="120960"/>
            <a:chOff x="1831684" y="1995372"/>
            <a:chExt cx="360" cy="12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3C7F8DB-AF7C-D7A5-6435-70E8644F9ACF}"/>
                    </a:ext>
                  </a:extLst>
                </p14:cNvPr>
                <p14:cNvContentPartPr/>
                <p14:nvPr/>
              </p14:nvContentPartPr>
              <p14:xfrm>
                <a:off x="1831684" y="1995372"/>
                <a:ext cx="360" cy="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3C7F8DB-AF7C-D7A5-6435-70E8644F9AC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23044" y="19863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52B63F9-69C7-E6E2-2B66-E691866C6013}"/>
                    </a:ext>
                  </a:extLst>
                </p14:cNvPr>
                <p14:cNvContentPartPr/>
                <p14:nvPr/>
              </p14:nvContentPartPr>
              <p14:xfrm>
                <a:off x="1831684" y="2105172"/>
                <a:ext cx="360" cy="111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52B63F9-69C7-E6E2-2B66-E691866C601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23044" y="2096532"/>
                  <a:ext cx="1800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9EAD29B-429B-F1CC-8151-A614592993A4}"/>
                  </a:ext>
                </a:extLst>
              </p14:cNvPr>
              <p14:cNvContentPartPr/>
              <p14:nvPr/>
            </p14:nvContentPartPr>
            <p14:xfrm>
              <a:off x="1830720" y="3293760"/>
              <a:ext cx="360" cy="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9EAD29B-429B-F1CC-8151-A614592993A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2080" y="32851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DF32EDD-A9FF-7FA1-4B32-993A09D851AA}"/>
                  </a:ext>
                </a:extLst>
              </p14:cNvPr>
              <p14:cNvContentPartPr/>
              <p14:nvPr/>
            </p14:nvContentPartPr>
            <p14:xfrm>
              <a:off x="1830720" y="3467640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DF32EDD-A9FF-7FA1-4B32-993A09D851A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2080" y="34590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8D3E9A4E-C89C-AE37-D28C-CEDD0280A79F}"/>
              </a:ext>
            </a:extLst>
          </p:cNvPr>
          <p:cNvGrpSpPr/>
          <p:nvPr/>
        </p:nvGrpSpPr>
        <p:grpSpPr>
          <a:xfrm>
            <a:off x="1830720" y="3631440"/>
            <a:ext cx="360" cy="86400"/>
            <a:chOff x="1831684" y="2618532"/>
            <a:chExt cx="360" cy="8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AF960D7-88EC-9058-1496-C1AF07068964}"/>
                    </a:ext>
                  </a:extLst>
                </p14:cNvPr>
                <p14:cNvContentPartPr/>
                <p14:nvPr/>
              </p14:nvContentPartPr>
              <p14:xfrm>
                <a:off x="1831684" y="2618532"/>
                <a:ext cx="360" cy="2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AF960D7-88EC-9058-1496-C1AF0706896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23044" y="2609532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AFC9C35-85F0-A392-5156-E13F84014C43}"/>
                    </a:ext>
                  </a:extLst>
                </p14:cNvPr>
                <p14:cNvContentPartPr/>
                <p14:nvPr/>
              </p14:nvContentPartPr>
              <p14:xfrm>
                <a:off x="1831684" y="2702052"/>
                <a:ext cx="360" cy="2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AFC9C35-85F0-A392-5156-E13F84014C4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23044" y="2693412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D8E3399-BCA4-D680-433F-CB8E679DA3E1}"/>
                  </a:ext>
                </a:extLst>
              </p14:cNvPr>
              <p14:cNvContentPartPr/>
              <p14:nvPr/>
            </p14:nvContentPartPr>
            <p14:xfrm>
              <a:off x="6180240" y="3192960"/>
              <a:ext cx="94680" cy="4161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D8E3399-BCA4-D680-433F-CB8E679DA3E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171240" y="3184320"/>
                <a:ext cx="11232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753146E-C307-BB9F-1006-75C63048DBF3}"/>
                  </a:ext>
                </a:extLst>
              </p14:cNvPr>
              <p14:cNvContentPartPr/>
              <p14:nvPr/>
            </p14:nvContentPartPr>
            <p14:xfrm>
              <a:off x="5894400" y="3695880"/>
              <a:ext cx="43920" cy="2408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753146E-C307-BB9F-1006-75C63048DBF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885400" y="3687240"/>
                <a:ext cx="615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283A1C5-4F6B-FC83-6529-3CBA5DB83078}"/>
                  </a:ext>
                </a:extLst>
              </p14:cNvPr>
              <p14:cNvContentPartPr/>
              <p14:nvPr/>
            </p14:nvContentPartPr>
            <p14:xfrm>
              <a:off x="6087000" y="3690120"/>
              <a:ext cx="360" cy="1951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283A1C5-4F6B-FC83-6529-3CBA5DB8307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078000" y="3681120"/>
                <a:ext cx="180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9A7B1F8-4370-FF04-6CB4-18FD41EFC4C8}"/>
                  </a:ext>
                </a:extLst>
              </p14:cNvPr>
              <p14:cNvContentPartPr/>
              <p14:nvPr/>
            </p14:nvContentPartPr>
            <p14:xfrm>
              <a:off x="6008160" y="3797040"/>
              <a:ext cx="96840" cy="3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9A7B1F8-4370-FF04-6CB4-18FD41EFC4C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999160" y="3788040"/>
                <a:ext cx="1144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76E5384-1DBD-09E6-163C-39E8E5FF7B0B}"/>
                  </a:ext>
                </a:extLst>
              </p14:cNvPr>
              <p14:cNvContentPartPr/>
              <p14:nvPr/>
            </p14:nvContentPartPr>
            <p14:xfrm>
              <a:off x="6037320" y="3799920"/>
              <a:ext cx="95040" cy="3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76E5384-1DBD-09E6-163C-39E8E5FF7B0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028320" y="3790920"/>
                <a:ext cx="11268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9DA048F-113A-658E-85DB-C560C48FC506}"/>
              </a:ext>
            </a:extLst>
          </p:cNvPr>
          <p:cNvGrpSpPr/>
          <p:nvPr/>
        </p:nvGrpSpPr>
        <p:grpSpPr>
          <a:xfrm>
            <a:off x="7069080" y="3630000"/>
            <a:ext cx="659880" cy="390600"/>
            <a:chOff x="7070044" y="2617092"/>
            <a:chExt cx="659880" cy="39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57E4203-2F8A-1D19-6892-6F79DC100726}"/>
                    </a:ext>
                  </a:extLst>
                </p14:cNvPr>
                <p14:cNvContentPartPr/>
                <p14:nvPr/>
              </p14:nvContentPartPr>
              <p14:xfrm>
                <a:off x="7070044" y="2657052"/>
                <a:ext cx="360" cy="147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57E4203-2F8A-1D19-6892-6F79DC10072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61404" y="2648052"/>
                  <a:ext cx="18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8542E5B-F08B-F7DF-4D82-F7A1CF25B84F}"/>
                    </a:ext>
                  </a:extLst>
                </p14:cNvPr>
                <p14:cNvContentPartPr/>
                <p14:nvPr/>
              </p14:nvContentPartPr>
              <p14:xfrm>
                <a:off x="7157524" y="2650932"/>
                <a:ext cx="2880" cy="142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8542E5B-F08B-F7DF-4D82-F7A1CF25B84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48524" y="2642292"/>
                  <a:ext cx="20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CB5CED3-4517-EFC9-D23D-FDA2E558807C}"/>
                    </a:ext>
                  </a:extLst>
                </p14:cNvPr>
                <p14:cNvContentPartPr/>
                <p14:nvPr/>
              </p14:nvContentPartPr>
              <p14:xfrm>
                <a:off x="7071844" y="2650572"/>
                <a:ext cx="152280" cy="133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CB5CED3-4517-EFC9-D23D-FDA2E558807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63204" y="2641572"/>
                  <a:ext cx="169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0613405-E600-75DD-CD79-D10F9E269A54}"/>
                    </a:ext>
                  </a:extLst>
                </p14:cNvPr>
                <p14:cNvContentPartPr/>
                <p14:nvPr/>
              </p14:nvContentPartPr>
              <p14:xfrm>
                <a:off x="7148164" y="2617092"/>
                <a:ext cx="170640" cy="379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0613405-E600-75DD-CD79-D10F9E269A5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39524" y="2608092"/>
                  <a:ext cx="1882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43D82EF-3A69-DF5B-26A3-CB65D37E3F48}"/>
                    </a:ext>
                  </a:extLst>
                </p14:cNvPr>
                <p14:cNvContentPartPr/>
                <p14:nvPr/>
              </p14:nvContentPartPr>
              <p14:xfrm>
                <a:off x="7260124" y="2829492"/>
                <a:ext cx="79560" cy="1782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43D82EF-3A69-DF5B-26A3-CB65D37E3F4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51484" y="2820492"/>
                  <a:ext cx="97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D0382BD-7758-2156-03EC-25898B31864E}"/>
                    </a:ext>
                  </a:extLst>
                </p14:cNvPr>
                <p14:cNvContentPartPr/>
                <p14:nvPr/>
              </p14:nvContentPartPr>
              <p14:xfrm>
                <a:off x="7430044" y="2806812"/>
                <a:ext cx="106560" cy="198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D0382BD-7758-2156-03EC-25898B31864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421404" y="2797812"/>
                  <a:ext cx="124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2D82D20-5082-A393-D70D-BBA9DA77FEF1}"/>
                    </a:ext>
                  </a:extLst>
                </p14:cNvPr>
                <p14:cNvContentPartPr/>
                <p14:nvPr/>
              </p14:nvContentPartPr>
              <p14:xfrm>
                <a:off x="7665484" y="2807532"/>
                <a:ext cx="64440" cy="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2D82D20-5082-A393-D70D-BBA9DA77FEF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656484" y="2798532"/>
                  <a:ext cx="82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4F436F4-08DB-7E62-DFB8-E739A3FD6345}"/>
                    </a:ext>
                  </a:extLst>
                </p14:cNvPr>
                <p14:cNvContentPartPr/>
                <p14:nvPr/>
              </p14:nvContentPartPr>
              <p14:xfrm>
                <a:off x="7666204" y="2871972"/>
                <a:ext cx="62640" cy="28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4F436F4-08DB-7E62-DFB8-E739A3FD634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57204" y="2863332"/>
                  <a:ext cx="8028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A059627-EA27-B0BB-1782-30931AAD1863}"/>
                  </a:ext>
                </a:extLst>
              </p14:cNvPr>
              <p14:cNvContentPartPr/>
              <p14:nvPr/>
            </p14:nvContentPartPr>
            <p14:xfrm>
              <a:off x="7951800" y="3914400"/>
              <a:ext cx="394560" cy="864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A059627-EA27-B0BB-1782-30931AAD186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943160" y="3905400"/>
                <a:ext cx="4122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80CC6FB-9FE3-B6BA-B18C-224B3B219EF8}"/>
                  </a:ext>
                </a:extLst>
              </p14:cNvPr>
              <p14:cNvContentPartPr/>
              <p14:nvPr/>
            </p14:nvContentPartPr>
            <p14:xfrm>
              <a:off x="8100840" y="4003320"/>
              <a:ext cx="180000" cy="11412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80CC6FB-9FE3-B6BA-B18C-224B3B219EF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091840" y="3994680"/>
                <a:ext cx="1976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ADCE584-B023-B082-F5B6-A3440F864327}"/>
                  </a:ext>
                </a:extLst>
              </p14:cNvPr>
              <p14:cNvContentPartPr/>
              <p14:nvPr/>
            </p14:nvContentPartPr>
            <p14:xfrm>
              <a:off x="8234400" y="4020960"/>
              <a:ext cx="12240" cy="20484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ADCE584-B023-B082-F5B6-A3440F86432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225760" y="4011960"/>
                <a:ext cx="29880" cy="2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8985DD6-AC84-D1B5-1306-8E4FB3DF856F}"/>
              </a:ext>
            </a:extLst>
          </p:cNvPr>
          <p:cNvGrpSpPr/>
          <p:nvPr/>
        </p:nvGrpSpPr>
        <p:grpSpPr>
          <a:xfrm>
            <a:off x="7924800" y="3581400"/>
            <a:ext cx="476280" cy="270000"/>
            <a:chOff x="7925764" y="2568492"/>
            <a:chExt cx="47628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9B44237-99A4-2EE5-8DD6-EC440106DB4D}"/>
                    </a:ext>
                  </a:extLst>
                </p14:cNvPr>
                <p14:cNvContentPartPr/>
                <p14:nvPr/>
              </p14:nvContentPartPr>
              <p14:xfrm>
                <a:off x="7944484" y="2692332"/>
                <a:ext cx="360" cy="116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9B44237-99A4-2EE5-8DD6-EC440106DB4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935844" y="2683692"/>
                  <a:ext cx="18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F291DA1-6D5D-AB8F-F0E6-4310E9EDEA50}"/>
                    </a:ext>
                  </a:extLst>
                </p14:cNvPr>
                <p14:cNvContentPartPr/>
                <p14:nvPr/>
              </p14:nvContentPartPr>
              <p14:xfrm>
                <a:off x="8023324" y="2687652"/>
                <a:ext cx="360" cy="117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F291DA1-6D5D-AB8F-F0E6-4310E9EDEA5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014324" y="2679012"/>
                  <a:ext cx="18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254F246-2464-7E1A-E468-AB05C11FD03F}"/>
                    </a:ext>
                  </a:extLst>
                </p14:cNvPr>
                <p14:cNvContentPartPr/>
                <p14:nvPr/>
              </p14:nvContentPartPr>
              <p14:xfrm>
                <a:off x="7925764" y="2696292"/>
                <a:ext cx="101160" cy="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254F246-2464-7E1A-E468-AB05C11FD03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916764" y="2687652"/>
                  <a:ext cx="118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E6B923F-40E6-F5BC-753F-177BB5F1277F}"/>
                    </a:ext>
                  </a:extLst>
                </p14:cNvPr>
                <p14:cNvContentPartPr/>
                <p14:nvPr/>
              </p14:nvContentPartPr>
              <p14:xfrm>
                <a:off x="8105764" y="2568492"/>
                <a:ext cx="268560" cy="270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E6B923F-40E6-F5BC-753F-177BB5F1277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096764" y="2559492"/>
                  <a:ext cx="2862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33E7AA8-E14E-B455-9E34-3EBF7A6775CA}"/>
                    </a:ext>
                  </a:extLst>
                </p14:cNvPr>
                <p14:cNvContentPartPr/>
                <p14:nvPr/>
              </p14:nvContentPartPr>
              <p14:xfrm>
                <a:off x="8259484" y="2642292"/>
                <a:ext cx="142560" cy="1735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33E7AA8-E14E-B455-9E34-3EBF7A6775C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250484" y="2633652"/>
                  <a:ext cx="160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52C9404-DB26-595C-2342-D464EB8FC0C6}"/>
                    </a:ext>
                  </a:extLst>
                </p14:cNvPr>
                <p14:cNvContentPartPr/>
                <p14:nvPr/>
              </p14:nvContentPartPr>
              <p14:xfrm>
                <a:off x="8023684" y="2700972"/>
                <a:ext cx="59760" cy="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52C9404-DB26-595C-2342-D464EB8FC0C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014684" y="2692332"/>
                  <a:ext cx="774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FC2C1FF-6EEA-0178-50B8-8172EB8CEADA}"/>
              </a:ext>
            </a:extLst>
          </p:cNvPr>
          <p:cNvGrpSpPr/>
          <p:nvPr/>
        </p:nvGrpSpPr>
        <p:grpSpPr>
          <a:xfrm>
            <a:off x="6290040" y="3638280"/>
            <a:ext cx="530280" cy="342000"/>
            <a:chOff x="6291004" y="2625372"/>
            <a:chExt cx="53028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191B0F0-C067-481B-88A3-6339304C70A5}"/>
                    </a:ext>
                  </a:extLst>
                </p14:cNvPr>
                <p14:cNvContentPartPr/>
                <p14:nvPr/>
              </p14:nvContentPartPr>
              <p14:xfrm>
                <a:off x="6291004" y="2688012"/>
                <a:ext cx="2880" cy="76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191B0F0-C067-481B-88A3-6339304C70A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282364" y="2679012"/>
                  <a:ext cx="20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26A0024-B91A-4389-207C-E279B4455705}"/>
                    </a:ext>
                  </a:extLst>
                </p14:cNvPr>
                <p14:cNvContentPartPr/>
                <p14:nvPr/>
              </p14:nvContentPartPr>
              <p14:xfrm>
                <a:off x="6338884" y="2639412"/>
                <a:ext cx="122400" cy="189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26A0024-B91A-4389-207C-E279B445570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329884" y="2630772"/>
                  <a:ext cx="140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02CC943-B909-85AA-3630-4C6AEE6994CD}"/>
                    </a:ext>
                  </a:extLst>
                </p14:cNvPr>
                <p14:cNvContentPartPr/>
                <p14:nvPr/>
              </p14:nvContentPartPr>
              <p14:xfrm>
                <a:off x="6406564" y="2800332"/>
                <a:ext cx="118800" cy="167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02CC943-B909-85AA-3630-4C6AEE6994C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97564" y="2791692"/>
                  <a:ext cx="136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E089D4A-DFB7-43D2-3E16-B4A22BF59DBF}"/>
                    </a:ext>
                  </a:extLst>
                </p14:cNvPr>
                <p14:cNvContentPartPr/>
                <p14:nvPr/>
              </p14:nvContentPartPr>
              <p14:xfrm>
                <a:off x="6656404" y="2768652"/>
                <a:ext cx="162720" cy="57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E089D4A-DFB7-43D2-3E16-B4A22BF59DB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647404" y="2760012"/>
                  <a:ext cx="180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E92510D-AF99-AE12-8510-BFF887A06C1B}"/>
                    </a:ext>
                  </a:extLst>
                </p14:cNvPr>
                <p14:cNvContentPartPr/>
                <p14:nvPr/>
              </p14:nvContentPartPr>
              <p14:xfrm>
                <a:off x="6688804" y="2842812"/>
                <a:ext cx="132480" cy="468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E92510D-AF99-AE12-8510-BFF887A06C1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80164" y="2834172"/>
                  <a:ext cx="150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C6B611C-F349-8F2A-9C5D-5C5D1F9AE010}"/>
                    </a:ext>
                  </a:extLst>
                </p14:cNvPr>
                <p14:cNvContentPartPr/>
                <p14:nvPr/>
              </p14:nvContentPartPr>
              <p14:xfrm>
                <a:off x="6301444" y="2625372"/>
                <a:ext cx="217440" cy="336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C6B611C-F349-8F2A-9C5D-5C5D1F9AE01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292444" y="2616732"/>
                  <a:ext cx="23508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DED1F5F-CDB3-EFC2-1A28-77CDB5C537B1}"/>
              </a:ext>
            </a:extLst>
          </p:cNvPr>
          <p:cNvGrpSpPr/>
          <p:nvPr/>
        </p:nvGrpSpPr>
        <p:grpSpPr>
          <a:xfrm>
            <a:off x="1102440" y="4333080"/>
            <a:ext cx="1377720" cy="744840"/>
            <a:chOff x="1103404" y="3320172"/>
            <a:chExt cx="1377720" cy="74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B330B92-03E5-1716-40C0-ECBFC45AE35D}"/>
                    </a:ext>
                  </a:extLst>
                </p14:cNvPr>
                <p14:cNvContentPartPr/>
                <p14:nvPr/>
              </p14:nvContentPartPr>
              <p14:xfrm>
                <a:off x="1103404" y="3532932"/>
                <a:ext cx="127800" cy="2980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B330B92-03E5-1716-40C0-ECBFC45AE35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94404" y="3524292"/>
                  <a:ext cx="1454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05CBFA5-C6BC-912E-8C5E-455F9CB28064}"/>
                    </a:ext>
                  </a:extLst>
                </p14:cNvPr>
                <p14:cNvContentPartPr/>
                <p14:nvPr/>
              </p14:nvContentPartPr>
              <p14:xfrm>
                <a:off x="1321564" y="3647052"/>
                <a:ext cx="190800" cy="55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05CBFA5-C6BC-912E-8C5E-455F9CB2806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312564" y="3638412"/>
                  <a:ext cx="208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F49DC50-FA01-5595-A6DB-E6A978FBBA0A}"/>
                    </a:ext>
                  </a:extLst>
                </p14:cNvPr>
                <p14:cNvContentPartPr/>
                <p14:nvPr/>
              </p14:nvContentPartPr>
              <p14:xfrm>
                <a:off x="1340284" y="3768372"/>
                <a:ext cx="164520" cy="435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F49DC50-FA01-5595-A6DB-E6A978FBBA0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331284" y="3759732"/>
                  <a:ext cx="182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730D713-7007-2F9F-872F-02605C8BAF6A}"/>
                    </a:ext>
                  </a:extLst>
                </p14:cNvPr>
                <p14:cNvContentPartPr/>
                <p14:nvPr/>
              </p14:nvContentPartPr>
              <p14:xfrm>
                <a:off x="1753204" y="3559572"/>
                <a:ext cx="3240" cy="160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730D713-7007-2F9F-872F-02605C8BAF6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744564" y="3550932"/>
                  <a:ext cx="20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6AFD38C-367E-D525-2424-88683F05715E}"/>
                    </a:ext>
                  </a:extLst>
                </p14:cNvPr>
                <p14:cNvContentPartPr/>
                <p14:nvPr/>
              </p14:nvContentPartPr>
              <p14:xfrm>
                <a:off x="1861564" y="3546972"/>
                <a:ext cx="360" cy="153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6AFD38C-367E-D525-2424-88683F05715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52924" y="3538332"/>
                  <a:ext cx="18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3E08429-FB7E-370A-9360-27EDE7E2D7E4}"/>
                    </a:ext>
                  </a:extLst>
                </p14:cNvPr>
                <p14:cNvContentPartPr/>
                <p14:nvPr/>
              </p14:nvContentPartPr>
              <p14:xfrm>
                <a:off x="1767964" y="3527892"/>
                <a:ext cx="149400" cy="403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3E08429-FB7E-370A-9360-27EDE7E2D7E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758964" y="3518892"/>
                  <a:ext cx="167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3157ABD-E887-FFE8-0FD7-9CB30DCCACAB}"/>
                    </a:ext>
                  </a:extLst>
                </p14:cNvPr>
                <p14:cNvContentPartPr/>
                <p14:nvPr/>
              </p14:nvContentPartPr>
              <p14:xfrm>
                <a:off x="2012404" y="3320172"/>
                <a:ext cx="399960" cy="408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3157ABD-E887-FFE8-0FD7-9CB30DCCACA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003764" y="3311532"/>
                  <a:ext cx="4176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7698D16-9784-B823-B529-14443D56AF64}"/>
                    </a:ext>
                  </a:extLst>
                </p14:cNvPr>
                <p14:cNvContentPartPr/>
                <p14:nvPr/>
              </p14:nvContentPartPr>
              <p14:xfrm>
                <a:off x="2252164" y="3503412"/>
                <a:ext cx="150120" cy="2055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7698D16-9784-B823-B529-14443D56AF6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243524" y="3494412"/>
                  <a:ext cx="167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B09A1D6-F93A-D783-7150-9C81F486E2D6}"/>
                    </a:ext>
                  </a:extLst>
                </p14:cNvPr>
                <p14:cNvContentPartPr/>
                <p14:nvPr/>
              </p14:nvContentPartPr>
              <p14:xfrm>
                <a:off x="1702444" y="3707892"/>
                <a:ext cx="778680" cy="846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B09A1D6-F93A-D783-7150-9C81F486E2D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93444" y="3698892"/>
                  <a:ext cx="796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1E80F09-86A6-6DFB-BBE0-829712A1E874}"/>
                    </a:ext>
                  </a:extLst>
                </p14:cNvPr>
                <p14:cNvContentPartPr/>
                <p14:nvPr/>
              </p14:nvContentPartPr>
              <p14:xfrm>
                <a:off x="2022844" y="3750732"/>
                <a:ext cx="156600" cy="202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1E80F09-86A6-6DFB-BBE0-829712A1E87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014204" y="3741732"/>
                  <a:ext cx="174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3803A80-38B6-E151-6300-16D3A9A0D1D4}"/>
                    </a:ext>
                  </a:extLst>
                </p14:cNvPr>
                <p14:cNvContentPartPr/>
                <p14:nvPr/>
              </p14:nvContentPartPr>
              <p14:xfrm>
                <a:off x="2157844" y="3794292"/>
                <a:ext cx="11880" cy="2707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3803A80-38B6-E151-6300-16D3A9A0D1D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148844" y="3785652"/>
                  <a:ext cx="2952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DEF1DF9-4287-D752-0796-372FDC553EBD}"/>
              </a:ext>
            </a:extLst>
          </p:cNvPr>
          <p:cNvGrpSpPr/>
          <p:nvPr/>
        </p:nvGrpSpPr>
        <p:grpSpPr>
          <a:xfrm>
            <a:off x="2762040" y="4360080"/>
            <a:ext cx="854280" cy="547200"/>
            <a:chOff x="2763004" y="3347172"/>
            <a:chExt cx="854280" cy="54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1F33195-045A-AD00-12B5-9045A117814E}"/>
                    </a:ext>
                  </a:extLst>
                </p14:cNvPr>
                <p14:cNvContentPartPr/>
                <p14:nvPr/>
              </p14:nvContentPartPr>
              <p14:xfrm>
                <a:off x="2783884" y="3524292"/>
                <a:ext cx="56880" cy="3700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1F33195-045A-AD00-12B5-9045A117814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775244" y="3515292"/>
                  <a:ext cx="745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B68999F-B128-5498-531C-B5487589E467}"/>
                    </a:ext>
                  </a:extLst>
                </p14:cNvPr>
                <p14:cNvContentPartPr/>
                <p14:nvPr/>
              </p14:nvContentPartPr>
              <p14:xfrm>
                <a:off x="2763004" y="3699612"/>
                <a:ext cx="139680" cy="320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B68999F-B128-5498-531C-B5487589E46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54364" y="3690972"/>
                  <a:ext cx="157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7A23F47-C96B-B3AA-3B81-D8B0285693DB}"/>
                    </a:ext>
                  </a:extLst>
                </p14:cNvPr>
                <p14:cNvContentPartPr/>
                <p14:nvPr/>
              </p14:nvContentPartPr>
              <p14:xfrm>
                <a:off x="2907724" y="3632652"/>
                <a:ext cx="191880" cy="2034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7A23F47-C96B-B3AA-3B81-D8B0285693D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899084" y="3624012"/>
                  <a:ext cx="209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FF5B966-C2EA-237C-6A71-791F11FCCCA9}"/>
                    </a:ext>
                  </a:extLst>
                </p14:cNvPr>
                <p14:cNvContentPartPr/>
                <p14:nvPr/>
              </p14:nvContentPartPr>
              <p14:xfrm>
                <a:off x="3027964" y="3508092"/>
                <a:ext cx="22320" cy="370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FF5B966-C2EA-237C-6A71-791F11FCCCA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019324" y="3499452"/>
                  <a:ext cx="39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CB2722E-87D4-D729-7FF2-7608F621D01E}"/>
                    </a:ext>
                  </a:extLst>
                </p14:cNvPr>
                <p14:cNvContentPartPr/>
                <p14:nvPr/>
              </p14:nvContentPartPr>
              <p14:xfrm>
                <a:off x="3149644" y="3347172"/>
                <a:ext cx="393480" cy="4136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CB2722E-87D4-D729-7FF2-7608F621D01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140644" y="3338532"/>
                  <a:ext cx="4111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361EAE9-5009-20FE-788E-2E12878C5D5A}"/>
                    </a:ext>
                  </a:extLst>
                </p14:cNvPr>
                <p14:cNvContentPartPr/>
                <p14:nvPr/>
              </p14:nvContentPartPr>
              <p14:xfrm>
                <a:off x="3611164" y="3753612"/>
                <a:ext cx="6120" cy="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361EAE9-5009-20FE-788E-2E12878C5D5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602524" y="3744972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B0AC8A86-6AF4-D7B6-3769-702A026F5C9E}"/>
                  </a:ext>
                </a:extLst>
              </p14:cNvPr>
              <p14:cNvContentPartPr/>
              <p14:nvPr/>
            </p14:nvContentPartPr>
            <p14:xfrm>
              <a:off x="1547040" y="3784800"/>
              <a:ext cx="187920" cy="63828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B0AC8A86-6AF4-D7B6-3769-702A026F5C9E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538040" y="3775800"/>
                <a:ext cx="205560" cy="655920"/>
              </a:xfrm>
              <a:prstGeom prst="rect">
                <a:avLst/>
              </a:prstGeom>
            </p:spPr>
          </p:pic>
        </mc:Fallback>
      </mc:AlternateContent>
      <p:sp>
        <p:nvSpPr>
          <p:cNvPr id="147" name="TextBox 3">
            <a:extLst>
              <a:ext uri="{FF2B5EF4-FFF2-40B4-BE49-F238E27FC236}">
                <a16:creationId xmlns:a16="http://schemas.microsoft.com/office/drawing/2014/main" id="{C384F744-1C3E-BF9E-5B59-903EA0E96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348" y="126732"/>
            <a:ext cx="26324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Time Evolution</a:t>
            </a:r>
          </a:p>
        </p:txBody>
      </p:sp>
      <p:pic>
        <p:nvPicPr>
          <p:cNvPr id="148" name="Audio 147">
            <a:hlinkClick r:id="" action="ppaction://media"/>
            <a:extLst>
              <a:ext uri="{FF2B5EF4-FFF2-40B4-BE49-F238E27FC236}">
                <a16:creationId xmlns:a16="http://schemas.microsoft.com/office/drawing/2014/main" id="{926BDA6E-7CD1-2E4D-A690-CCB3FCAFEA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1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5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74752"/>
    </mc:Choice>
    <mc:Fallback>
      <p:transition advClick="0" advTm="74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DC6908-3881-515D-CB49-47025C80ED46}"/>
              </a:ext>
            </a:extLst>
          </p:cNvPr>
          <p:cNvSpPr txBox="1"/>
          <p:nvPr/>
        </p:nvSpPr>
        <p:spPr>
          <a:xfrm>
            <a:off x="2057400" y="28348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800" b="0" i="0" dirty="0">
                <a:solidFill>
                  <a:srgbClr val="404040"/>
                </a:solidFill>
                <a:effectLst/>
                <a:highlight>
                  <a:srgbClr val="FFFF00"/>
                </a:highlight>
                <a:latin typeface="Roboto"/>
              </a:rPr>
              <a:t>Eugene V. Makarov </a:t>
            </a:r>
            <a:r>
              <a:rPr lang="en-US" sz="800" b="0" i="0" dirty="0">
                <a:solidFill>
                  <a:srgbClr val="404040"/>
                </a:solidFill>
                <a:effectLst/>
                <a:latin typeface="Roboto"/>
              </a:rPr>
              <a:t>(2023). </a:t>
            </a:r>
            <a:r>
              <a:rPr lang="en-US" sz="800" b="0" i="0" dirty="0" err="1">
                <a:solidFill>
                  <a:srgbClr val="404040"/>
                </a:solidFill>
                <a:effectLst/>
                <a:latin typeface="Roboto"/>
              </a:rPr>
              <a:t>gsa.m</a:t>
            </a:r>
            <a:r>
              <a:rPr lang="en-US" sz="800" b="0" i="0" dirty="0">
                <a:solidFill>
                  <a:srgbClr val="404040"/>
                </a:solidFill>
                <a:effectLst/>
                <a:latin typeface="Roboto"/>
              </a:rPr>
              <a:t> (https://</a:t>
            </a:r>
            <a:r>
              <a:rPr lang="en-US" sz="800" b="0" i="0" dirty="0" err="1">
                <a:solidFill>
                  <a:srgbClr val="404040"/>
                </a:solidFill>
                <a:effectLst/>
                <a:latin typeface="Roboto"/>
              </a:rPr>
              <a:t>www.mathworks.com</a:t>
            </a:r>
            <a:r>
              <a:rPr lang="en-US" sz="800" b="0" i="0" dirty="0">
                <a:solidFill>
                  <a:srgbClr val="404040"/>
                </a:solidFill>
                <a:effectLst/>
                <a:latin typeface="Roboto"/>
              </a:rPr>
              <a:t>/</a:t>
            </a:r>
            <a:r>
              <a:rPr lang="en-US" sz="800" b="0" i="0" dirty="0" err="1">
                <a:solidFill>
                  <a:srgbClr val="404040"/>
                </a:solidFill>
                <a:effectLst/>
                <a:latin typeface="Roboto"/>
              </a:rPr>
              <a:t>matlabcentral</a:t>
            </a:r>
            <a:r>
              <a:rPr lang="en-US" sz="800" b="0" i="0" dirty="0">
                <a:solidFill>
                  <a:srgbClr val="404040"/>
                </a:solidFill>
                <a:effectLst/>
                <a:latin typeface="Roboto"/>
              </a:rPr>
              <a:t>/</a:t>
            </a:r>
            <a:r>
              <a:rPr lang="en-US" sz="800" b="0" i="0" dirty="0" err="1">
                <a:solidFill>
                  <a:srgbClr val="404040"/>
                </a:solidFill>
                <a:effectLst/>
                <a:latin typeface="Roboto"/>
              </a:rPr>
              <a:t>fileexchange</a:t>
            </a:r>
            <a:r>
              <a:rPr lang="en-US" sz="800" b="0" i="0" dirty="0">
                <a:solidFill>
                  <a:srgbClr val="404040"/>
                </a:solidFill>
                <a:effectLst/>
                <a:latin typeface="Roboto"/>
              </a:rPr>
              <a:t>/4711-gsa-m), MATLAB Central File Exchange. Retrieved </a:t>
            </a:r>
            <a:r>
              <a:rPr lang="en-US" sz="800" dirty="0"/>
              <a:t>November 20, 2023</a:t>
            </a:r>
            <a:r>
              <a:rPr lang="en-US" sz="800" b="0" i="0" dirty="0">
                <a:solidFill>
                  <a:srgbClr val="404040"/>
                </a:solidFill>
                <a:effectLst/>
                <a:latin typeface="Roboto"/>
              </a:rPr>
              <a:t>.</a:t>
            </a:r>
            <a:endParaRPr lang="en-US" sz="1000" b="0" i="0" dirty="0">
              <a:solidFill>
                <a:srgbClr val="404040"/>
              </a:solidFill>
              <a:effectLst/>
              <a:latin typeface="Roboto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23A4C1-B6B4-3E37-05A3-36553E28B1F2}"/>
              </a:ext>
            </a:extLst>
          </p:cNvPr>
          <p:cNvGrpSpPr/>
          <p:nvPr/>
        </p:nvGrpSpPr>
        <p:grpSpPr>
          <a:xfrm>
            <a:off x="152400" y="1143000"/>
            <a:ext cx="6096000" cy="5047536"/>
            <a:chOff x="543464" y="1525539"/>
            <a:chExt cx="6096000" cy="504753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4B3527-97EB-8391-E445-B32F8C8FF98E}"/>
                </a:ext>
              </a:extLst>
            </p:cNvPr>
            <p:cNvSpPr txBox="1"/>
            <p:nvPr/>
          </p:nvSpPr>
          <p:spPr>
            <a:xfrm>
              <a:off x="543464" y="1525539"/>
              <a:ext cx="6096000" cy="50475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>
                <a:buNone/>
              </a:pPr>
              <a:r>
                <a:rPr lang="en-US" sz="1000" b="0" i="0" dirty="0">
                  <a:solidFill>
                    <a:srgbClr val="008013"/>
                  </a:solidFill>
                  <a:effectLst/>
                  <a:latin typeface="var(--rtc-code-font-family,var(--rtc-default-code-font-family))"/>
                </a:rPr>
                <a:t>%This script simulates the Quantum Mechanical </a:t>
              </a:r>
              <a:r>
                <a:rPr lang="en-US" sz="1000" b="0" i="0" dirty="0" err="1">
                  <a:solidFill>
                    <a:srgbClr val="008013"/>
                  </a:solidFill>
                  <a:effectLst/>
                  <a:latin typeface="var(--rtc-code-font-family,var(--rtc-default-code-font-family))"/>
                </a:rPr>
                <a:t>Lov</a:t>
              </a:r>
              <a:r>
                <a:rPr lang="en-US" sz="1000" b="0" i="0" dirty="0">
                  <a:solidFill>
                    <a:srgbClr val="008013"/>
                  </a:solidFill>
                  <a:effectLst/>
                  <a:latin typeface="var(--rtc-code-font-family,var(--rtc-default-code-font-family))"/>
                </a:rPr>
                <a:t> Grover's Search </a:t>
              </a:r>
              <a:r>
                <a:rPr lang="en-US" sz="1000" b="0" i="0" dirty="0" err="1">
                  <a:solidFill>
                    <a:srgbClr val="008013"/>
                  </a:solidFill>
                  <a:effectLst/>
                  <a:latin typeface="var(--rtc-code-font-family,var(--rtc-default-code-font-family))"/>
                </a:rPr>
                <a:t>Alghorithm</a:t>
              </a:r>
              <a:r>
                <a:rPr lang="en-US" sz="1000" b="0" i="0" dirty="0">
                  <a:solidFill>
                    <a:srgbClr val="008013"/>
                  </a:solidFill>
                  <a:effectLst/>
                  <a:latin typeface="var(--rtc-code-font-family,var(--rtc-default-code-font-family))"/>
                </a:rPr>
                <a:t>.</a:t>
              </a:r>
              <a:endParaRPr lang="en-US" sz="1000" b="0" i="0" dirty="0">
                <a:solidFill>
                  <a:srgbClr val="212121"/>
                </a:solidFill>
                <a:effectLst/>
                <a:latin typeface="var(--rtc-code-font-family,var(--rtc-default-code-font-family))"/>
              </a:endParaRP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clear </a:t>
              </a:r>
              <a:r>
                <a:rPr lang="en-US" sz="1000" b="0" i="0" dirty="0">
                  <a:solidFill>
                    <a:srgbClr val="A709F5"/>
                  </a:solidFill>
                  <a:effectLst/>
                  <a:latin typeface="var(--rtc-code-font-family,var(--rtc-default-code-font-family))"/>
                </a:rPr>
                <a:t>all</a:t>
              </a: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;</a:t>
              </a: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008013"/>
                  </a:solidFill>
                  <a:effectLst/>
                  <a:latin typeface="var(--rtc-code-font-family,var(--rtc-default-code-font-family))"/>
                </a:rPr>
                <a:t>%-----parameters-----------</a:t>
              </a:r>
              <a:endParaRPr lang="en-US" sz="1000" b="0" i="0" dirty="0">
                <a:solidFill>
                  <a:srgbClr val="212121"/>
                </a:solidFill>
                <a:effectLst/>
                <a:latin typeface="var(--rtc-code-font-family,var(--rtc-default-code-font-family))"/>
              </a:endParaRPr>
            </a:p>
            <a:p>
              <a:pPr algn="l" fontAlgn="base">
                <a:buNone/>
              </a:pPr>
              <a:r>
                <a:rPr lang="en-US" sz="1000" b="0" i="0" dirty="0" err="1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nqubits</a:t>
              </a: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=6;</a:t>
              </a:r>
              <a:r>
                <a:rPr lang="en-US" sz="1000" b="0" i="0" dirty="0">
                  <a:solidFill>
                    <a:srgbClr val="008013"/>
                  </a:solidFill>
                  <a:effectLst/>
                  <a:latin typeface="var(--rtc-code-font-family,var(--rtc-default-code-font-family))"/>
                </a:rPr>
                <a:t>%number of q-bits</a:t>
              </a:r>
              <a:endParaRPr lang="en-US" sz="1000" b="0" i="0" dirty="0">
                <a:solidFill>
                  <a:srgbClr val="212121"/>
                </a:solidFill>
                <a:effectLst/>
                <a:latin typeface="var(--rtc-code-font-family,var(--rtc-default-code-font-family))"/>
              </a:endParaRP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n=2^nqubits;</a:t>
              </a:r>
              <a:r>
                <a:rPr lang="en-US" sz="1000" b="0" i="0" dirty="0">
                  <a:solidFill>
                    <a:srgbClr val="008013"/>
                  </a:solidFill>
                  <a:effectLst/>
                  <a:latin typeface="var(--rtc-code-font-family,var(--rtc-default-code-font-family))"/>
                </a:rPr>
                <a:t>%</a:t>
              </a:r>
              <a:r>
                <a:rPr lang="en-US" sz="1000" b="0" i="0" dirty="0" err="1">
                  <a:solidFill>
                    <a:srgbClr val="008013"/>
                  </a:solidFill>
                  <a:effectLst/>
                  <a:latin typeface="var(--rtc-code-font-family,var(--rtc-default-code-font-family))"/>
                </a:rPr>
                <a:t>nnumber</a:t>
              </a:r>
              <a:r>
                <a:rPr lang="en-US" sz="1000" b="0" i="0" dirty="0">
                  <a:solidFill>
                    <a:srgbClr val="008013"/>
                  </a:solidFill>
                  <a:effectLst/>
                  <a:latin typeface="var(--rtc-code-font-family,var(--rtc-default-code-font-family))"/>
                </a:rPr>
                <a:t> of elements in database</a:t>
              </a:r>
              <a:endParaRPr lang="en-US" sz="1000" b="0" i="0" dirty="0">
                <a:solidFill>
                  <a:srgbClr val="212121"/>
                </a:solidFill>
                <a:effectLst/>
                <a:latin typeface="var(--rtc-code-font-family,var(--rtc-default-code-font-family))"/>
              </a:endParaRPr>
            </a:p>
            <a:p>
              <a:pPr algn="l" fontAlgn="base">
                <a:buNone/>
              </a:pPr>
              <a:r>
                <a:rPr lang="en-US" sz="1000" b="0" i="0" dirty="0" err="1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findmode</a:t>
              </a: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=mod(round(n*rand+1),n);</a:t>
              </a:r>
              <a:r>
                <a:rPr lang="en-US" sz="1000" b="0" i="0" dirty="0">
                  <a:solidFill>
                    <a:srgbClr val="008013"/>
                  </a:solidFill>
                  <a:effectLst/>
                  <a:latin typeface="var(--rtc-code-font-family,var(--rtc-default-code-font-family))"/>
                </a:rPr>
                <a:t>%desired element</a:t>
              </a:r>
              <a:endParaRPr lang="en-US" sz="1000" b="0" i="0" dirty="0">
                <a:solidFill>
                  <a:srgbClr val="212121"/>
                </a:solidFill>
                <a:effectLst/>
                <a:latin typeface="var(--rtc-code-font-family,var(--rtc-default-code-font-family))"/>
              </a:endParaRP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008013"/>
                  </a:solidFill>
                  <a:effectLst/>
                  <a:latin typeface="var(--rtc-code-font-family,var(--rtc-default-code-font-family))"/>
                </a:rPr>
                <a:t>%-----defining quantum gates</a:t>
              </a:r>
              <a:endParaRPr lang="en-US" sz="1000" b="0" i="0" dirty="0">
                <a:solidFill>
                  <a:srgbClr val="212121"/>
                </a:solidFill>
                <a:effectLst/>
                <a:latin typeface="var(--rtc-code-font-family,var(--rtc-default-code-font-family))"/>
              </a:endParaRP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d=-eye(n)+2/n;</a:t>
              </a:r>
              <a:r>
                <a:rPr lang="en-US" sz="1000" b="0" i="0" dirty="0">
                  <a:solidFill>
                    <a:srgbClr val="008013"/>
                  </a:solidFill>
                  <a:effectLst/>
                  <a:latin typeface="var(--rtc-code-font-family,var(--rtc-default-code-font-family))"/>
                </a:rPr>
                <a:t>%diffusion transform</a:t>
              </a:r>
              <a:endParaRPr lang="en-US" sz="1000" b="0" i="0" dirty="0">
                <a:solidFill>
                  <a:srgbClr val="212121"/>
                </a:solidFill>
                <a:effectLst/>
                <a:latin typeface="var(--rtc-code-font-family,var(--rtc-default-code-font-family))"/>
              </a:endParaRP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oracle=eye(n);</a:t>
              </a:r>
              <a:r>
                <a:rPr lang="en-US" sz="1000" b="0" i="0" dirty="0">
                  <a:solidFill>
                    <a:srgbClr val="008013"/>
                  </a:solidFill>
                  <a:effectLst/>
                  <a:latin typeface="var(--rtc-code-font-family,var(--rtc-default-code-font-family))"/>
                </a:rPr>
                <a:t>%oracle</a:t>
              </a:r>
              <a:endParaRPr lang="en-US" sz="1000" b="0" i="0" dirty="0">
                <a:solidFill>
                  <a:srgbClr val="212121"/>
                </a:solidFill>
                <a:effectLst/>
                <a:latin typeface="var(--rtc-code-font-family,var(--rtc-default-code-font-family))"/>
              </a:endParaRP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oracle(</a:t>
              </a:r>
              <a:r>
                <a:rPr lang="en-US" sz="1000" b="0" i="0" dirty="0" err="1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findmode,findmode</a:t>
              </a: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)=-1; </a:t>
              </a: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008013"/>
                  </a:solidFill>
                  <a:effectLst/>
                  <a:latin typeface="var(--rtc-code-font-family,var(--rtc-default-code-font-family))"/>
                </a:rPr>
                <a:t>%--calculate the optimal number of iterations---</a:t>
              </a:r>
              <a:endParaRPr lang="en-US" sz="1000" b="0" i="0" dirty="0">
                <a:solidFill>
                  <a:srgbClr val="212121"/>
                </a:solidFill>
                <a:effectLst/>
                <a:latin typeface="var(--rtc-code-font-family,var(--rtc-default-code-font-family))"/>
              </a:endParaRP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finish=round(pi/4*sqrt(n));</a:t>
              </a: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008013"/>
                  </a:solidFill>
                  <a:effectLst/>
                  <a:latin typeface="var(--rtc-code-font-family,var(--rtc-default-code-font-family))"/>
                </a:rPr>
                <a:t>%--step(</a:t>
              </a:r>
              <a:r>
                <a:rPr lang="en-US" sz="1000" b="0" i="0" dirty="0" err="1">
                  <a:solidFill>
                    <a:srgbClr val="008013"/>
                  </a:solidFill>
                  <a:effectLst/>
                  <a:latin typeface="var(--rtc-code-font-family,var(--rtc-default-code-font-family))"/>
                </a:rPr>
                <a:t>i</a:t>
              </a:r>
              <a:r>
                <a:rPr lang="en-US" sz="1000" b="0" i="0" dirty="0">
                  <a:solidFill>
                    <a:srgbClr val="008013"/>
                  </a:solidFill>
                  <a:effectLst/>
                  <a:latin typeface="var(--rtc-code-font-family,var(--rtc-default-code-font-family))"/>
                </a:rPr>
                <a:t>)--initialization----</a:t>
              </a:r>
              <a:endParaRPr lang="en-US" sz="1000" b="0" i="0" dirty="0">
                <a:solidFill>
                  <a:srgbClr val="212121"/>
                </a:solidFill>
                <a:effectLst/>
                <a:latin typeface="var(--rtc-code-font-family,var(--rtc-default-code-font-family))"/>
              </a:endParaRPr>
            </a:p>
            <a:p>
              <a:pPr algn="l" fontAlgn="base">
                <a:buNone/>
              </a:pPr>
              <a:r>
                <a:rPr lang="en-US" sz="1000" b="0" i="0" dirty="0" err="1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psistart</a:t>
              </a: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=ones(n,1)/sqrt(n);</a:t>
              </a: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psi=</a:t>
              </a:r>
              <a:r>
                <a:rPr lang="en-US" sz="1000" b="0" i="0" dirty="0" err="1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psistart</a:t>
              </a: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*exp(</a:t>
              </a:r>
              <a:r>
                <a:rPr lang="en-US" sz="1000" b="0" i="0" dirty="0" err="1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i</a:t>
              </a: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*rand);</a:t>
              </a: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008013"/>
                  </a:solidFill>
                  <a:effectLst/>
                  <a:latin typeface="var(--rtc-code-font-family,var(--rtc-default-code-font-family))"/>
                </a:rPr>
                <a:t>%step (ii)--algorithm body----</a:t>
              </a:r>
              <a:endParaRPr lang="en-US" sz="1000" b="0" i="0" dirty="0">
                <a:solidFill>
                  <a:srgbClr val="212121"/>
                </a:solidFill>
                <a:effectLst/>
                <a:latin typeface="var(--rtc-code-font-family,var(--rtc-default-code-font-family))"/>
              </a:endParaRP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0E00FF"/>
                  </a:solidFill>
                  <a:effectLst/>
                  <a:latin typeface="var(--rtc-code-font-family,var(--rtc-default-code-font-family))"/>
                </a:rPr>
                <a:t>for </a:t>
              </a: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steps=1:finish</a:t>
              </a: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steps</a:t>
              </a: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psi=d*oracle*psi;</a:t>
              </a: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probability(steps)=psi(</a:t>
              </a:r>
              <a:r>
                <a:rPr lang="en-US" sz="1000" b="0" i="0" dirty="0" err="1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findmode</a:t>
              </a: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)*</a:t>
              </a:r>
              <a:r>
                <a:rPr lang="en-US" sz="1000" b="0" i="0" dirty="0" err="1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conj</a:t>
              </a: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(psi(</a:t>
              </a:r>
              <a:r>
                <a:rPr lang="en-US" sz="1000" b="0" i="0" dirty="0" err="1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findmode</a:t>
              </a: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));</a:t>
              </a: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0E00FF"/>
                  </a:solidFill>
                  <a:effectLst/>
                  <a:latin typeface="var(--rtc-code-font-family,var(--rtc-default-code-font-family))"/>
                </a:rPr>
                <a:t>end</a:t>
              </a:r>
              <a:endParaRPr lang="en-US" sz="1000" b="0" i="0" dirty="0">
                <a:solidFill>
                  <a:srgbClr val="212121"/>
                </a:solidFill>
                <a:effectLst/>
                <a:latin typeface="var(--rtc-code-font-family,var(--rtc-default-code-font-family))"/>
              </a:endParaRP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008013"/>
                  </a:solidFill>
                  <a:effectLst/>
                  <a:latin typeface="var(--rtc-code-font-family,var(--rtc-default-code-font-family))"/>
                </a:rPr>
                <a:t>%see the probability dynamics</a:t>
              </a:r>
              <a:endParaRPr lang="en-US" sz="1000" b="0" i="0" dirty="0">
                <a:solidFill>
                  <a:srgbClr val="212121"/>
                </a:solidFill>
                <a:effectLst/>
                <a:latin typeface="var(--rtc-code-font-family,var(--rtc-default-code-font-family))"/>
              </a:endParaRP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plot(probability);</a:t>
              </a: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008013"/>
                  </a:solidFill>
                  <a:effectLst/>
                  <a:latin typeface="var(--rtc-code-font-family,var(--rtc-default-code-font-family))"/>
                </a:rPr>
                <a:t>%see the result distribution</a:t>
              </a:r>
              <a:endParaRPr lang="en-US" sz="1000" b="0" i="0" dirty="0">
                <a:solidFill>
                  <a:srgbClr val="212121"/>
                </a:solidFill>
                <a:effectLst/>
                <a:latin typeface="var(--rtc-code-font-family,var(--rtc-default-code-font-family))"/>
              </a:endParaRP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figure;</a:t>
              </a:r>
            </a:p>
            <a:p>
              <a:pPr algn="l" fontAlgn="base">
                <a:buNone/>
              </a:pP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stem(psi.*</a:t>
              </a:r>
              <a:r>
                <a:rPr lang="en-US" sz="1000" b="0" i="0" dirty="0" err="1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conj</a:t>
              </a:r>
              <a:r>
                <a:rPr lang="en-US" sz="1000" b="0" i="0" dirty="0">
                  <a:solidFill>
                    <a:srgbClr val="212121"/>
                  </a:solidFill>
                  <a:effectLst/>
                  <a:latin typeface="var(--rtc-code-font-family,var(--rtc-default-code-font-family))"/>
                </a:rPr>
                <a:t>(psi));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6FBAE20-FB90-9AAC-A608-444BD0CC775B}"/>
                </a:ext>
              </a:extLst>
            </p:cNvPr>
            <p:cNvGrpSpPr/>
            <p:nvPr/>
          </p:nvGrpSpPr>
          <p:grpSpPr>
            <a:xfrm>
              <a:off x="3223913" y="2242054"/>
              <a:ext cx="1563840" cy="396000"/>
              <a:chOff x="4737849" y="2011915"/>
              <a:chExt cx="1563840" cy="3960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E9A83B4-55A0-7C59-CAC4-B482067FA8E4}"/>
                      </a:ext>
                    </a:extLst>
                  </p14:cNvPr>
                  <p14:cNvContentPartPr/>
                  <p14:nvPr/>
                </p14:nvContentPartPr>
                <p14:xfrm>
                  <a:off x="4737849" y="2133235"/>
                  <a:ext cx="483120" cy="6480"/>
                </p14:xfrm>
              </p:contentPart>
            </mc:Choice>
            <mc:Fallback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E9A83B4-55A0-7C59-CAC4-B482067FA8E4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28849" y="2124235"/>
                    <a:ext cx="500760" cy="2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5643DD62-4A13-D581-6AA5-F91727AF8C25}"/>
                      </a:ext>
                    </a:extLst>
                  </p14:cNvPr>
                  <p14:cNvContentPartPr/>
                  <p14:nvPr/>
                </p14:nvContentPartPr>
                <p14:xfrm>
                  <a:off x="5130249" y="2051515"/>
                  <a:ext cx="98280" cy="128160"/>
                </p14:xfrm>
              </p:contentPart>
            </mc:Choice>
            <mc:Fallback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5643DD62-4A13-D581-6AA5-F91727AF8C2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121249" y="2042515"/>
                    <a:ext cx="115920" cy="145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F970EADE-F0C3-AB78-31CD-C5CEA4794D14}"/>
                      </a:ext>
                    </a:extLst>
                  </p14:cNvPr>
                  <p14:cNvContentPartPr/>
                  <p14:nvPr/>
                </p14:nvContentPartPr>
                <p14:xfrm>
                  <a:off x="5350209" y="2046835"/>
                  <a:ext cx="69120" cy="151200"/>
                </p14:xfrm>
              </p:contentPart>
            </mc:Choice>
            <mc:Fallback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F970EADE-F0C3-AB78-31CD-C5CEA4794D1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341209" y="2037835"/>
                    <a:ext cx="8676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8EBF878D-7DB2-A704-664F-DE299868395F}"/>
                      </a:ext>
                    </a:extLst>
                  </p14:cNvPr>
                  <p14:cNvContentPartPr/>
                  <p14:nvPr/>
                </p14:nvContentPartPr>
                <p14:xfrm>
                  <a:off x="5480169" y="2011915"/>
                  <a:ext cx="118800" cy="106560"/>
                </p14:xfrm>
              </p:contentPart>
            </mc:Choice>
            <mc:Fallback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8EBF878D-7DB2-A704-664F-DE299868395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471529" y="2002915"/>
                    <a:ext cx="136440" cy="12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063E18BB-1B3F-64ED-CA3C-8DE861142AE6}"/>
                      </a:ext>
                    </a:extLst>
                  </p14:cNvPr>
                  <p14:cNvContentPartPr/>
                  <p14:nvPr/>
                </p14:nvContentPartPr>
                <p14:xfrm>
                  <a:off x="5589969" y="2015875"/>
                  <a:ext cx="360" cy="173160"/>
                </p14:xfrm>
              </p:contentPart>
            </mc:Choice>
            <mc:Fallback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063E18BB-1B3F-64ED-CA3C-8DE861142AE6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580969" y="2007235"/>
                    <a:ext cx="18000" cy="190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37045CC-8ECD-1BB2-C325-EE96B8F2EF87}"/>
                      </a:ext>
                    </a:extLst>
                  </p14:cNvPr>
                  <p14:cNvContentPartPr/>
                  <p14:nvPr/>
                </p14:nvContentPartPr>
                <p14:xfrm>
                  <a:off x="5100729" y="2327635"/>
                  <a:ext cx="848160" cy="7200"/>
                </p14:xfrm>
              </p:contentPart>
            </mc:Choice>
            <mc:Fallback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37045CC-8ECD-1BB2-C325-EE96B8F2EF87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092089" y="2318995"/>
                    <a:ext cx="865800" cy="2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11BEF2D1-B758-CF24-C2E9-2A850FAF108F}"/>
                      </a:ext>
                    </a:extLst>
                  </p14:cNvPr>
                  <p14:cNvContentPartPr/>
                  <p14:nvPr/>
                </p14:nvContentPartPr>
                <p14:xfrm>
                  <a:off x="5874369" y="2271835"/>
                  <a:ext cx="82440" cy="136080"/>
                </p14:xfrm>
              </p:contentPart>
            </mc:Choice>
            <mc:Fallback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11BEF2D1-B758-CF24-C2E9-2A850FAF108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865369" y="2263195"/>
                    <a:ext cx="100080" cy="15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4FDCB092-73F5-906F-D998-6A7444449402}"/>
                      </a:ext>
                    </a:extLst>
                  </p14:cNvPr>
                  <p14:cNvContentPartPr/>
                  <p14:nvPr/>
                </p14:nvContentPartPr>
                <p14:xfrm>
                  <a:off x="6070209" y="2250595"/>
                  <a:ext cx="110520" cy="142560"/>
                </p14:xfrm>
              </p:contentPart>
            </mc:Choice>
            <mc:Fallback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4FDCB092-73F5-906F-D998-6A7444449402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061209" y="2241595"/>
                    <a:ext cx="128160" cy="16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088F0094-26CC-6361-0B26-90D6B6F0D070}"/>
                      </a:ext>
                    </a:extLst>
                  </p14:cNvPr>
                  <p14:cNvContentPartPr/>
                  <p14:nvPr/>
                </p14:nvContentPartPr>
                <p14:xfrm>
                  <a:off x="6223929" y="2244475"/>
                  <a:ext cx="77760" cy="162000"/>
                </p14:xfrm>
              </p:contentPart>
            </mc:Choice>
            <mc:Fallback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088F0094-26CC-6361-0B26-90D6B6F0D07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215289" y="2235835"/>
                    <a:ext cx="95400" cy="179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22" name="Picture 21" descr="A graph with a blue line&#10;&#10;Description automatically generated">
            <a:extLst>
              <a:ext uri="{FF2B5EF4-FFF2-40B4-BE49-F238E27FC236}">
                <a16:creationId xmlns:a16="http://schemas.microsoft.com/office/drawing/2014/main" id="{B905260D-8BE2-6B8D-9B1E-F693EF4ACD8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3245340"/>
            <a:ext cx="3499735" cy="2670168"/>
          </a:xfrm>
          <a:prstGeom prst="rect">
            <a:avLst/>
          </a:prstGeom>
        </p:spPr>
      </p:pic>
      <p:pic>
        <p:nvPicPr>
          <p:cNvPr id="24" name="Picture 23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1292E8CA-9071-0011-8878-2D5E49C86F2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72" y="942492"/>
            <a:ext cx="3492228" cy="2105508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B3748-3330-8B3A-07AB-1B01B37C0798}"/>
              </a:ext>
            </a:extLst>
          </p:cNvPr>
          <p:cNvCxnSpPr/>
          <p:nvPr/>
        </p:nvCxnSpPr>
        <p:spPr bwMode="auto">
          <a:xfrm>
            <a:off x="8305800" y="1066800"/>
            <a:ext cx="0" cy="17526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9" name="Audio 28">
            <a:hlinkClick r:id="" action="ppaction://media"/>
            <a:extLst>
              <a:ext uri="{FF2B5EF4-FFF2-40B4-BE49-F238E27FC236}">
                <a16:creationId xmlns:a16="http://schemas.microsoft.com/office/drawing/2014/main" id="{A63DA90F-0586-5108-12F0-A298C9BF08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3626"/>
    </mc:Choice>
    <mc:Fallback>
      <p:transition advClick="0" advTm="103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877F761-C711-8E01-3517-2A301772F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1395"/>
            <a:ext cx="780361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065629-54A6-AFAC-A012-A50879D0C085}"/>
              </a:ext>
            </a:extLst>
          </p:cNvPr>
          <p:cNvSpPr txBox="1"/>
          <p:nvPr/>
        </p:nvSpPr>
        <p:spPr>
          <a:xfrm>
            <a:off x="381000" y="3124200"/>
            <a:ext cx="695895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dirty="0"/>
              <a:t>Create a Hadamard Superposition of all bits</a:t>
            </a:r>
          </a:p>
          <a:p>
            <a:pPr marL="457200" indent="-457200" algn="l">
              <a:buAutoNum type="arabicPeriod"/>
            </a:pPr>
            <a:endParaRPr lang="en-US" dirty="0"/>
          </a:p>
          <a:p>
            <a:pPr marL="457200" indent="-457200" algn="l">
              <a:buAutoNum type="arabicPeriod"/>
            </a:pPr>
            <a:r>
              <a:rPr lang="en-US" dirty="0"/>
              <a:t>Do a Oracle </a:t>
            </a:r>
            <a:r>
              <a:rPr lang="en-US" dirty="0" err="1"/>
              <a:t>U</a:t>
            </a:r>
            <a:r>
              <a:rPr lang="en-US" dirty="0" err="1">
                <a:latin typeface="Symbol" pitchFamily="2" charset="2"/>
              </a:rPr>
              <a:t>w</a:t>
            </a:r>
            <a:r>
              <a:rPr lang="en-US" dirty="0"/>
              <a:t> operator</a:t>
            </a:r>
          </a:p>
          <a:p>
            <a:pPr marL="457200" indent="-457200" algn="l">
              <a:buAutoNum type="arabicPeriod"/>
            </a:pPr>
            <a:r>
              <a:rPr lang="en-US" dirty="0"/>
              <a:t>Do a Grover diffusion operator U</a:t>
            </a:r>
            <a:r>
              <a:rPr lang="en-US" baseline="-25000" dirty="0"/>
              <a:t>s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4.  Measure results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60A6267-818C-FE31-2A21-99302002231A}"/>
                  </a:ext>
                </a:extLst>
              </p14:cNvPr>
              <p14:cNvContentPartPr/>
              <p14:nvPr/>
            </p14:nvContentPartPr>
            <p14:xfrm>
              <a:off x="5682480" y="3928211"/>
              <a:ext cx="563040" cy="1310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60A6267-818C-FE31-2A21-9930200223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3840" y="3919571"/>
                <a:ext cx="580680" cy="13280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E8A6111-BE4B-C277-E52B-791F930C3618}"/>
              </a:ext>
            </a:extLst>
          </p:cNvPr>
          <p:cNvSpPr txBox="1"/>
          <p:nvPr/>
        </p:nvSpPr>
        <p:spPr>
          <a:xfrm>
            <a:off x="6277051" y="4167912"/>
            <a:ext cx="1237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Rinse &amp;</a:t>
            </a:r>
            <a:br>
              <a:rPr lang="en-US" dirty="0"/>
            </a:br>
            <a:r>
              <a:rPr lang="en-US" dirty="0"/>
              <a:t>Repeat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6B9EC680-D34B-CF4C-5083-A6B84D69C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3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8480"/>
    </mc:Choice>
    <mc:Fallback>
      <p:transition advClick="0" advTm="48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4|37.8|9.1|31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36214</TotalTime>
  <Words>276</Words>
  <Application>Microsoft Macintosh PowerPoint</Application>
  <PresentationFormat>On-screen Show (4:3)</PresentationFormat>
  <Paragraphs>40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Comic Sans MS</vt:lpstr>
      <vt:lpstr>Roboto</vt:lpstr>
      <vt:lpstr>Symbol</vt:lpstr>
      <vt:lpstr>var(--rtc-code-font-family,var(--rtc-default-code-font-family))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2210</cp:revision>
  <cp:lastPrinted>2020-01-02T19:55:03Z</cp:lastPrinted>
  <dcterms:created xsi:type="dcterms:W3CDTF">2003-03-02T22:33:52Z</dcterms:created>
  <dcterms:modified xsi:type="dcterms:W3CDTF">2023-11-21T04:55:48Z</dcterms:modified>
</cp:coreProperties>
</file>